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theme/theme7.xml" ContentType="application/vnd.openxmlformats-officedocument.theme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theme/theme8.xml" ContentType="application/vnd.openxmlformats-officedocument.theme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theme/theme9.xml" ContentType="application/vnd.openxmlformats-officedocument.theme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theme/theme10.xml" ContentType="application/vnd.openxmlformats-officedocument.theme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theme/theme11.xml" ContentType="application/vnd.openxmlformats-officedocument.theme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theme/theme12.xml" ContentType="application/vnd.openxmlformats-officedocument.theme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theme/theme13.xml" ContentType="application/vnd.openxmlformats-officedocument.theme+xml"/>
  <Override PartName="/ppt/theme/theme1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tags/tag1.xml" ContentType="application/vnd.openxmlformats-officedocument.presentationml.tags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aveSubsetFonts="1" autoCompressPictures="0">
  <p:sldMasterIdLst>
    <p:sldMasterId id="2147483649" r:id="rId1"/>
    <p:sldMasterId id="2147483656" r:id="rId2"/>
    <p:sldMasterId id="2147483652" r:id="rId3"/>
    <p:sldMasterId id="2147483653" r:id="rId4"/>
    <p:sldMasterId id="2147483655" r:id="rId5"/>
    <p:sldMasterId id="2147483794" r:id="rId6"/>
    <p:sldMasterId id="2147483806" r:id="rId7"/>
    <p:sldMasterId id="2147483818" r:id="rId8"/>
    <p:sldMasterId id="2147483831" r:id="rId9"/>
    <p:sldMasterId id="2147483847" r:id="rId10"/>
    <p:sldMasterId id="2147483861" r:id="rId11"/>
    <p:sldMasterId id="2147483875" r:id="rId12"/>
    <p:sldMasterId id="2147484339" r:id="rId13"/>
  </p:sldMasterIdLst>
  <p:notesMasterIdLst>
    <p:notesMasterId r:id="rId68"/>
  </p:notesMasterIdLst>
  <p:sldIdLst>
    <p:sldId id="368" r:id="rId14"/>
    <p:sldId id="390" r:id="rId15"/>
    <p:sldId id="374" r:id="rId16"/>
    <p:sldId id="259" r:id="rId17"/>
    <p:sldId id="282" r:id="rId18"/>
    <p:sldId id="266" r:id="rId19"/>
    <p:sldId id="270" r:id="rId20"/>
    <p:sldId id="271" r:id="rId21"/>
    <p:sldId id="306" r:id="rId22"/>
    <p:sldId id="267" r:id="rId23"/>
    <p:sldId id="272" r:id="rId24"/>
    <p:sldId id="265" r:id="rId25"/>
    <p:sldId id="400" r:id="rId26"/>
    <p:sldId id="401" r:id="rId27"/>
    <p:sldId id="361" r:id="rId28"/>
    <p:sldId id="362" r:id="rId29"/>
    <p:sldId id="363" r:id="rId30"/>
    <p:sldId id="384" r:id="rId31"/>
    <p:sldId id="364" r:id="rId32"/>
    <p:sldId id="365" r:id="rId33"/>
    <p:sldId id="366" r:id="rId34"/>
    <p:sldId id="367" r:id="rId35"/>
    <p:sldId id="391" r:id="rId36"/>
    <p:sldId id="370" r:id="rId37"/>
    <p:sldId id="269" r:id="rId38"/>
    <p:sldId id="376" r:id="rId39"/>
    <p:sldId id="377" r:id="rId40"/>
    <p:sldId id="380" r:id="rId41"/>
    <p:sldId id="381" r:id="rId42"/>
    <p:sldId id="379" r:id="rId43"/>
    <p:sldId id="307" r:id="rId44"/>
    <p:sldId id="382" r:id="rId45"/>
    <p:sldId id="347" r:id="rId46"/>
    <p:sldId id="323" r:id="rId47"/>
    <p:sldId id="324" r:id="rId48"/>
    <p:sldId id="326" r:id="rId49"/>
    <p:sldId id="348" r:id="rId50"/>
    <p:sldId id="383" r:id="rId51"/>
    <p:sldId id="352" r:id="rId52"/>
    <p:sldId id="354" r:id="rId53"/>
    <p:sldId id="355" r:id="rId54"/>
    <p:sldId id="356" r:id="rId55"/>
    <p:sldId id="357" r:id="rId56"/>
    <p:sldId id="358" r:id="rId57"/>
    <p:sldId id="359" r:id="rId58"/>
    <p:sldId id="399" r:id="rId59"/>
    <p:sldId id="394" r:id="rId60"/>
    <p:sldId id="395" r:id="rId61"/>
    <p:sldId id="396" r:id="rId62"/>
    <p:sldId id="397" r:id="rId63"/>
    <p:sldId id="398" r:id="rId64"/>
    <p:sldId id="375" r:id="rId65"/>
    <p:sldId id="388" r:id="rId66"/>
    <p:sldId id="389" r:id="rId67"/>
  </p:sldIdLst>
  <p:sldSz cx="9144000" cy="6858000" type="screen4x3"/>
  <p:notesSz cx="6858000" cy="9144000"/>
  <p:defaultTextStyle>
    <a:defPPr>
      <a:defRPr lang="en-US"/>
    </a:defPPr>
    <a:lvl1pPr algn="l" rtl="0" eaLnBrk="0" fontAlgn="t" hangingPunct="0">
      <a:spcBef>
        <a:spcPct val="50000"/>
      </a:spcBef>
      <a:spcAft>
        <a:spcPct val="0"/>
      </a:spcAft>
      <a:defRPr sz="3600" kern="1200">
        <a:solidFill>
          <a:schemeClr val="tx1"/>
        </a:solidFill>
        <a:latin typeface="Garamond" panose="02020404030301010803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t" hangingPunct="0">
      <a:spcBef>
        <a:spcPct val="50000"/>
      </a:spcBef>
      <a:spcAft>
        <a:spcPct val="0"/>
      </a:spcAft>
      <a:defRPr sz="3600" kern="1200">
        <a:solidFill>
          <a:schemeClr val="tx1"/>
        </a:solidFill>
        <a:latin typeface="Garamond" panose="02020404030301010803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t" hangingPunct="0">
      <a:spcBef>
        <a:spcPct val="50000"/>
      </a:spcBef>
      <a:spcAft>
        <a:spcPct val="0"/>
      </a:spcAft>
      <a:defRPr sz="3600" kern="1200">
        <a:solidFill>
          <a:schemeClr val="tx1"/>
        </a:solidFill>
        <a:latin typeface="Garamond" panose="02020404030301010803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t" hangingPunct="0">
      <a:spcBef>
        <a:spcPct val="50000"/>
      </a:spcBef>
      <a:spcAft>
        <a:spcPct val="0"/>
      </a:spcAft>
      <a:defRPr sz="3600" kern="1200">
        <a:solidFill>
          <a:schemeClr val="tx1"/>
        </a:solidFill>
        <a:latin typeface="Garamond" panose="02020404030301010803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t" hangingPunct="0">
      <a:spcBef>
        <a:spcPct val="50000"/>
      </a:spcBef>
      <a:spcAft>
        <a:spcPct val="0"/>
      </a:spcAft>
      <a:defRPr sz="3600" kern="1200">
        <a:solidFill>
          <a:schemeClr val="tx1"/>
        </a:solidFill>
        <a:latin typeface="Garamond" panose="02020404030301010803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3600" kern="1200">
        <a:solidFill>
          <a:schemeClr val="tx1"/>
        </a:solidFill>
        <a:latin typeface="Garamond" panose="02020404030301010803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3600" kern="1200">
        <a:solidFill>
          <a:schemeClr val="tx1"/>
        </a:solidFill>
        <a:latin typeface="Garamond" panose="02020404030301010803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3600" kern="1200">
        <a:solidFill>
          <a:schemeClr val="tx1"/>
        </a:solidFill>
        <a:latin typeface="Garamond" panose="02020404030301010803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3600" kern="1200">
        <a:solidFill>
          <a:schemeClr val="tx1"/>
        </a:solidFill>
        <a:latin typeface="Garamond" panose="02020404030301010803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ick Griffith" initials="RG" lastIdx="2" clrIdx="0">
    <p:extLst>
      <p:ext uri="{19B8F6BF-5375-455C-9EA6-DF929625EA0E}">
        <p15:presenceInfo xmlns:p15="http://schemas.microsoft.com/office/powerpoint/2012/main" userId="S::Rick@jets.edu::75411488-9e1f-4fed-b878-c291a67dd16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8"/>
    <p:restoredTop sz="94639"/>
  </p:normalViewPr>
  <p:slideViewPr>
    <p:cSldViewPr>
      <p:cViewPr varScale="1">
        <p:scale>
          <a:sx n="95" d="100"/>
          <a:sy n="95" d="100"/>
        </p:scale>
        <p:origin x="168" y="13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50" d="100"/>
        <a:sy n="50" d="100"/>
      </p:scale>
      <p:origin x="0" y="5320"/>
    </p:cViewPr>
  </p:sorterViewPr>
  <p:notesViewPr>
    <p:cSldViewPr>
      <p:cViewPr varScale="1">
        <p:scale>
          <a:sx n="59" d="100"/>
          <a:sy n="59" d="100"/>
        </p:scale>
        <p:origin x="-1788" y="-84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3.xml"/><Relationship Id="rId21" Type="http://schemas.openxmlformats.org/officeDocument/2006/relationships/slide" Target="slides/slide8.xml"/><Relationship Id="rId42" Type="http://schemas.openxmlformats.org/officeDocument/2006/relationships/slide" Target="slides/slide29.xml"/><Relationship Id="rId47" Type="http://schemas.openxmlformats.org/officeDocument/2006/relationships/slide" Target="slides/slide34.xml"/><Relationship Id="rId63" Type="http://schemas.openxmlformats.org/officeDocument/2006/relationships/slide" Target="slides/slide50.xml"/><Relationship Id="rId68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3.xml"/><Relationship Id="rId29" Type="http://schemas.openxmlformats.org/officeDocument/2006/relationships/slide" Target="slides/slide1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11.xml"/><Relationship Id="rId32" Type="http://schemas.openxmlformats.org/officeDocument/2006/relationships/slide" Target="slides/slide19.xml"/><Relationship Id="rId37" Type="http://schemas.openxmlformats.org/officeDocument/2006/relationships/slide" Target="slides/slide24.xml"/><Relationship Id="rId40" Type="http://schemas.openxmlformats.org/officeDocument/2006/relationships/slide" Target="slides/slide27.xml"/><Relationship Id="rId45" Type="http://schemas.openxmlformats.org/officeDocument/2006/relationships/slide" Target="slides/slide32.xml"/><Relationship Id="rId53" Type="http://schemas.openxmlformats.org/officeDocument/2006/relationships/slide" Target="slides/slide40.xml"/><Relationship Id="rId58" Type="http://schemas.openxmlformats.org/officeDocument/2006/relationships/slide" Target="slides/slide45.xml"/><Relationship Id="rId66" Type="http://schemas.openxmlformats.org/officeDocument/2006/relationships/slide" Target="slides/slide53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48.xml"/><Relationship Id="rId19" Type="http://schemas.openxmlformats.org/officeDocument/2006/relationships/slide" Target="slides/slide6.xml"/><Relationship Id="rId14" Type="http://schemas.openxmlformats.org/officeDocument/2006/relationships/slide" Target="slides/slide1.xml"/><Relationship Id="rId22" Type="http://schemas.openxmlformats.org/officeDocument/2006/relationships/slide" Target="slides/slide9.xml"/><Relationship Id="rId27" Type="http://schemas.openxmlformats.org/officeDocument/2006/relationships/slide" Target="slides/slide14.xml"/><Relationship Id="rId30" Type="http://schemas.openxmlformats.org/officeDocument/2006/relationships/slide" Target="slides/slide17.xml"/><Relationship Id="rId35" Type="http://schemas.openxmlformats.org/officeDocument/2006/relationships/slide" Target="slides/slide22.xml"/><Relationship Id="rId43" Type="http://schemas.openxmlformats.org/officeDocument/2006/relationships/slide" Target="slides/slide30.xml"/><Relationship Id="rId48" Type="http://schemas.openxmlformats.org/officeDocument/2006/relationships/slide" Target="slides/slide35.xml"/><Relationship Id="rId56" Type="http://schemas.openxmlformats.org/officeDocument/2006/relationships/slide" Target="slides/slide43.xml"/><Relationship Id="rId64" Type="http://schemas.openxmlformats.org/officeDocument/2006/relationships/slide" Target="slides/slide51.xml"/><Relationship Id="rId69" Type="http://schemas.openxmlformats.org/officeDocument/2006/relationships/commentAuthors" Target="commentAuthors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38.xml"/><Relationship Id="rId72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" Target="slides/slide4.xml"/><Relationship Id="rId25" Type="http://schemas.openxmlformats.org/officeDocument/2006/relationships/slide" Target="slides/slide12.xml"/><Relationship Id="rId33" Type="http://schemas.openxmlformats.org/officeDocument/2006/relationships/slide" Target="slides/slide20.xml"/><Relationship Id="rId38" Type="http://schemas.openxmlformats.org/officeDocument/2006/relationships/slide" Target="slides/slide25.xml"/><Relationship Id="rId46" Type="http://schemas.openxmlformats.org/officeDocument/2006/relationships/slide" Target="slides/slide33.xml"/><Relationship Id="rId59" Type="http://schemas.openxmlformats.org/officeDocument/2006/relationships/slide" Target="slides/slide46.xml"/><Relationship Id="rId67" Type="http://schemas.openxmlformats.org/officeDocument/2006/relationships/slide" Target="slides/slide54.xml"/><Relationship Id="rId20" Type="http://schemas.openxmlformats.org/officeDocument/2006/relationships/slide" Target="slides/slide7.xml"/><Relationship Id="rId41" Type="http://schemas.openxmlformats.org/officeDocument/2006/relationships/slide" Target="slides/slide28.xml"/><Relationship Id="rId54" Type="http://schemas.openxmlformats.org/officeDocument/2006/relationships/slide" Target="slides/slide41.xml"/><Relationship Id="rId62" Type="http://schemas.openxmlformats.org/officeDocument/2006/relationships/slide" Target="slides/slide49.xml"/><Relationship Id="rId7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2.xml"/><Relationship Id="rId23" Type="http://schemas.openxmlformats.org/officeDocument/2006/relationships/slide" Target="slides/slide10.xml"/><Relationship Id="rId28" Type="http://schemas.openxmlformats.org/officeDocument/2006/relationships/slide" Target="slides/slide15.xml"/><Relationship Id="rId36" Type="http://schemas.openxmlformats.org/officeDocument/2006/relationships/slide" Target="slides/slide23.xml"/><Relationship Id="rId49" Type="http://schemas.openxmlformats.org/officeDocument/2006/relationships/slide" Target="slides/slide36.xml"/><Relationship Id="rId57" Type="http://schemas.openxmlformats.org/officeDocument/2006/relationships/slide" Target="slides/slide44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18.xml"/><Relationship Id="rId44" Type="http://schemas.openxmlformats.org/officeDocument/2006/relationships/slide" Target="slides/slide31.xml"/><Relationship Id="rId52" Type="http://schemas.openxmlformats.org/officeDocument/2006/relationships/slide" Target="slides/slide39.xml"/><Relationship Id="rId60" Type="http://schemas.openxmlformats.org/officeDocument/2006/relationships/slide" Target="slides/slide47.xml"/><Relationship Id="rId65" Type="http://schemas.openxmlformats.org/officeDocument/2006/relationships/slide" Target="slides/slide52.xml"/><Relationship Id="rId73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3" Type="http://schemas.openxmlformats.org/officeDocument/2006/relationships/slideMaster" Target="slideMasters/slideMaster13.xml"/><Relationship Id="rId18" Type="http://schemas.openxmlformats.org/officeDocument/2006/relationships/slide" Target="slides/slide5.xml"/><Relationship Id="rId39" Type="http://schemas.openxmlformats.org/officeDocument/2006/relationships/slide" Target="slides/slide26.xml"/><Relationship Id="rId34" Type="http://schemas.openxmlformats.org/officeDocument/2006/relationships/slide" Target="slides/slide21.xml"/><Relationship Id="rId50" Type="http://schemas.openxmlformats.org/officeDocument/2006/relationships/slide" Target="slides/slide37.xml"/><Relationship Id="rId55" Type="http://schemas.openxmlformats.org/officeDocument/2006/relationships/slide" Target="slides/slide42.xml"/><Relationship Id="rId7" Type="http://schemas.openxmlformats.org/officeDocument/2006/relationships/slideMaster" Target="slideMasters/slideMaster7.xml"/><Relationship Id="rId7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430C644C-024C-88C4-5C25-75FE64F966C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base" hangingPunct="1">
              <a:spcBef>
                <a:spcPct val="0"/>
              </a:spcBef>
              <a:defRPr sz="1200">
                <a:effectLst/>
                <a:latin typeface="Arial" charset="0"/>
                <a:ea typeface="ＭＳ Ｐゴシック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5299" name="Rectangle 3">
            <a:extLst>
              <a:ext uri="{FF2B5EF4-FFF2-40B4-BE49-F238E27FC236}">
                <a16:creationId xmlns:a16="http://schemas.microsoft.com/office/drawing/2014/main" id="{23C922EE-F2B8-E8DF-1567-500B60996752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base" hangingPunct="1">
              <a:spcBef>
                <a:spcPct val="0"/>
              </a:spcBef>
              <a:defRPr sz="1200">
                <a:effectLst/>
                <a:latin typeface="Arial" charset="0"/>
                <a:ea typeface="ＭＳ Ｐゴシック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5300" name="Rectangle 4">
            <a:extLst>
              <a:ext uri="{FF2B5EF4-FFF2-40B4-BE49-F238E27FC236}">
                <a16:creationId xmlns:a16="http://schemas.microsoft.com/office/drawing/2014/main" id="{D9EBCB0F-1F40-D808-1CCE-BAD9295732E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</a:extLst>
        </p:spPr>
      </p:sp>
      <p:sp>
        <p:nvSpPr>
          <p:cNvPr id="55301" name="Rectangle 5">
            <a:extLst>
              <a:ext uri="{FF2B5EF4-FFF2-40B4-BE49-F238E27FC236}">
                <a16:creationId xmlns:a16="http://schemas.microsoft.com/office/drawing/2014/main" id="{0F3A9142-B4C9-AEA9-BC33-255C19361D1D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5302" name="Rectangle 6">
            <a:extLst>
              <a:ext uri="{FF2B5EF4-FFF2-40B4-BE49-F238E27FC236}">
                <a16:creationId xmlns:a16="http://schemas.microsoft.com/office/drawing/2014/main" id="{C0DC1E9C-610E-AA72-C613-1C3F7539C31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fontAlgn="base" hangingPunct="1">
              <a:spcBef>
                <a:spcPct val="0"/>
              </a:spcBef>
              <a:defRPr sz="1200">
                <a:effectLst/>
                <a:latin typeface="Arial" charset="0"/>
                <a:ea typeface="ＭＳ Ｐゴシック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5303" name="Rectangle 7">
            <a:extLst>
              <a:ext uri="{FF2B5EF4-FFF2-40B4-BE49-F238E27FC236}">
                <a16:creationId xmlns:a16="http://schemas.microsoft.com/office/drawing/2014/main" id="{3E76F248-00E1-AA8E-538D-0556C8E5CA5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fontAlgn="base" hangingPunct="1">
              <a:spcBef>
                <a:spcPct val="0"/>
              </a:spcBef>
              <a:defRPr sz="1200">
                <a:latin typeface="Arial" panose="020B0604020202020204" pitchFamily="34" charset="0"/>
              </a:defRPr>
            </a:lvl1pPr>
          </a:lstStyle>
          <a:p>
            <a:fld id="{E46D9689-1592-564E-872D-9F2AD934B1BB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1500FFD2-F7E5-88F8-C609-CF40A82DE53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AE480C85-0F1A-3D4C-A303-80F3812E1A69}" type="slidenum">
              <a:rPr lang="en-US" altLang="en-US" sz="1200">
                <a:latin typeface="Arial" panose="020B0604020202020204" pitchFamily="34" charset="0"/>
              </a:rPr>
              <a:pPr/>
              <a:t>1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68290" name="Rectangle 2">
            <a:extLst>
              <a:ext uri="{FF2B5EF4-FFF2-40B4-BE49-F238E27FC236}">
                <a16:creationId xmlns:a16="http://schemas.microsoft.com/office/drawing/2014/main" id="{1EF3AA4D-1A6A-D31B-2757-18A16169C55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68291" name="Rectangle 3">
            <a:extLst>
              <a:ext uri="{FF2B5EF4-FFF2-40B4-BE49-F238E27FC236}">
                <a16:creationId xmlns:a16="http://schemas.microsoft.com/office/drawing/2014/main" id="{750D730A-EA40-D37F-0562-2EC0844150D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7" name="Rectangle 7">
            <a:extLst>
              <a:ext uri="{FF2B5EF4-FFF2-40B4-BE49-F238E27FC236}">
                <a16:creationId xmlns:a16="http://schemas.microsoft.com/office/drawing/2014/main" id="{0D9CD673-64FD-8E92-8F74-121F9FD1C12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9B5B3FE6-68D2-3941-AFDF-FC4B164A7D08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/>
              <a:t>2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96258" name="Rectangle 2">
            <a:extLst>
              <a:ext uri="{FF2B5EF4-FFF2-40B4-BE49-F238E27FC236}">
                <a16:creationId xmlns:a16="http://schemas.microsoft.com/office/drawing/2014/main" id="{FBF42F28-5D58-B307-7A5F-68D234925E2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96259" name="Rectangle 3">
            <a:extLst>
              <a:ext uri="{FF2B5EF4-FFF2-40B4-BE49-F238E27FC236}">
                <a16:creationId xmlns:a16="http://schemas.microsoft.com/office/drawing/2014/main" id="{1AB0D1CE-1847-1CFC-2E09-7312501583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6A0CA50B-81AA-CB8F-5A47-7772FF7CD6D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F5CF1806-8A2F-E245-BEA9-6F421F43167B}" type="slidenum">
              <a:rPr lang="en-US" altLang="en-US" sz="1200">
                <a:latin typeface="Arial" panose="020B0604020202020204" pitchFamily="34" charset="0"/>
              </a:rPr>
              <a:pPr/>
              <a:t>3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51906" name="Rectangle 2">
            <a:extLst>
              <a:ext uri="{FF2B5EF4-FFF2-40B4-BE49-F238E27FC236}">
                <a16:creationId xmlns:a16="http://schemas.microsoft.com/office/drawing/2014/main" id="{9981CEA7-EED5-1B95-E1D3-76AC14716B4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51907" name="Rectangle 3">
            <a:extLst>
              <a:ext uri="{FF2B5EF4-FFF2-40B4-BE49-F238E27FC236}">
                <a16:creationId xmlns:a16="http://schemas.microsoft.com/office/drawing/2014/main" id="{43274141-5BBB-EC8A-352E-651A49BB03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C427C15B-E765-7652-163E-EE79E83CAD9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6E8139EA-8EB9-4B42-B112-C28BF0D0E444}" type="slidenum">
              <a:rPr lang="en-US" altLang="en-US" sz="1200">
                <a:latin typeface="Arial" panose="020B0604020202020204" pitchFamily="34" charset="0"/>
              </a:rPr>
              <a:pPr/>
              <a:t>4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52930" name="Rectangle 2">
            <a:extLst>
              <a:ext uri="{FF2B5EF4-FFF2-40B4-BE49-F238E27FC236}">
                <a16:creationId xmlns:a16="http://schemas.microsoft.com/office/drawing/2014/main" id="{6579887C-393C-4895-E106-0A37AA2194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52931" name="Rectangle 3">
            <a:extLst>
              <a:ext uri="{FF2B5EF4-FFF2-40B4-BE49-F238E27FC236}">
                <a16:creationId xmlns:a16="http://schemas.microsoft.com/office/drawing/2014/main" id="{B91D5287-96FC-D218-F079-19F1985BCB4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0FD4FA14-850A-9D96-CF79-8DBD9DE5C6E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575DB777-2043-9146-9972-6BA0E6B2F531}" type="slidenum">
              <a:rPr lang="en-US" altLang="en-US" sz="1200">
                <a:latin typeface="Arial" panose="020B0604020202020204" pitchFamily="34" charset="0"/>
              </a:rPr>
              <a:pPr/>
              <a:t>5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54979" name="Rectangle 3">
            <a:extLst>
              <a:ext uri="{FF2B5EF4-FFF2-40B4-BE49-F238E27FC236}">
                <a16:creationId xmlns:a16="http://schemas.microsoft.com/office/drawing/2014/main" id="{BBDB8749-5C1B-1691-4C4C-5B184197562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54978" name="Rectangle 2">
            <a:extLst>
              <a:ext uri="{FF2B5EF4-FFF2-40B4-BE49-F238E27FC236}">
                <a16:creationId xmlns:a16="http://schemas.microsoft.com/office/drawing/2014/main" id="{BAB257E3-DC4D-EE7A-EE6A-D7CB7264231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6CF40A0-5372-69FB-CB10-409D4D552A2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E394E1FC-4E76-B84A-B781-8B5E554311F3}" type="slidenum">
              <a:rPr lang="en-US" altLang="en-US" sz="1200">
                <a:latin typeface="Arial" panose="020B0604020202020204" pitchFamily="34" charset="0"/>
              </a:rPr>
              <a:pPr/>
              <a:t>6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56003" name="Rectangle 3">
            <a:extLst>
              <a:ext uri="{FF2B5EF4-FFF2-40B4-BE49-F238E27FC236}">
                <a16:creationId xmlns:a16="http://schemas.microsoft.com/office/drawing/2014/main" id="{20ED996E-984A-E8DF-1128-22B0AB567AB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56002" name="Rectangle 2">
            <a:extLst>
              <a:ext uri="{FF2B5EF4-FFF2-40B4-BE49-F238E27FC236}">
                <a16:creationId xmlns:a16="http://schemas.microsoft.com/office/drawing/2014/main" id="{93187D11-6630-6D7F-F2DC-1B46A424A11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E3E67E1-C5BF-F316-3EE1-94CF285F66B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44317B17-F61F-1D40-82B6-8F65CC55313E}" type="slidenum">
              <a:rPr lang="en-US" altLang="en-US" sz="1200">
                <a:latin typeface="Arial" panose="020B0604020202020204" pitchFamily="34" charset="0"/>
              </a:rPr>
              <a:pPr/>
              <a:t>7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57027" name="Rectangle 3">
            <a:extLst>
              <a:ext uri="{FF2B5EF4-FFF2-40B4-BE49-F238E27FC236}">
                <a16:creationId xmlns:a16="http://schemas.microsoft.com/office/drawing/2014/main" id="{69F9A802-9E73-F8B8-6B7D-C7B9E9B5690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57026" name="Rectangle 2">
            <a:extLst>
              <a:ext uri="{FF2B5EF4-FFF2-40B4-BE49-F238E27FC236}">
                <a16:creationId xmlns:a16="http://schemas.microsoft.com/office/drawing/2014/main" id="{AE993D5C-B74D-91BC-CF0B-9ED8C9CA9B2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1DD01D4F-B5A1-9737-BE9C-A4EC62787C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C942D1D1-9C27-B74D-BEEC-FBDC4B9A89D5}" type="slidenum">
              <a:rPr lang="en-US" altLang="en-US" sz="1200">
                <a:latin typeface="Arial" panose="020B0604020202020204" pitchFamily="34" charset="0"/>
              </a:rPr>
              <a:pPr/>
              <a:t>8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58051" name="Rectangle 3">
            <a:extLst>
              <a:ext uri="{FF2B5EF4-FFF2-40B4-BE49-F238E27FC236}">
                <a16:creationId xmlns:a16="http://schemas.microsoft.com/office/drawing/2014/main" id="{7462F3CE-71F1-E0E2-2F39-C0AD60F8B96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58050" name="Rectangle 2">
            <a:extLst>
              <a:ext uri="{FF2B5EF4-FFF2-40B4-BE49-F238E27FC236}">
                <a16:creationId xmlns:a16="http://schemas.microsoft.com/office/drawing/2014/main" id="{1B49E6BA-D106-F5B5-08C8-22B69476D3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73491B7A-9690-C719-94F4-3F0BE8D45E0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C9357937-714E-844C-9216-16D29323079D}" type="slidenum">
              <a:rPr lang="en-US" altLang="en-US" sz="1200">
                <a:latin typeface="Arial" panose="020B0604020202020204" pitchFamily="34" charset="0"/>
              </a:rPr>
              <a:pPr/>
              <a:t>9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59075" name="Rectangle 3">
            <a:extLst>
              <a:ext uri="{FF2B5EF4-FFF2-40B4-BE49-F238E27FC236}">
                <a16:creationId xmlns:a16="http://schemas.microsoft.com/office/drawing/2014/main" id="{AFF7AB66-F758-FC4C-88E3-5C08E222369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59074" name="Rectangle 2">
            <a:extLst>
              <a:ext uri="{FF2B5EF4-FFF2-40B4-BE49-F238E27FC236}">
                <a16:creationId xmlns:a16="http://schemas.microsoft.com/office/drawing/2014/main" id="{B4DA5353-B93E-9BC8-C746-EEE62683316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7E8F9AB-3972-D5AC-3B88-65F8309BE0A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B8DF01BA-C6FC-A04D-81E4-2657A087A708}" type="slidenum">
              <a:rPr lang="en-US" altLang="en-US" sz="1200">
                <a:latin typeface="Arial" panose="020B0604020202020204" pitchFamily="34" charset="0"/>
              </a:rPr>
              <a:pPr/>
              <a:t>10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60099" name="Rectangle 3">
            <a:extLst>
              <a:ext uri="{FF2B5EF4-FFF2-40B4-BE49-F238E27FC236}">
                <a16:creationId xmlns:a16="http://schemas.microsoft.com/office/drawing/2014/main" id="{FDEF441A-4B78-2960-9706-70DFCC6235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60098" name="Rectangle 2">
            <a:extLst>
              <a:ext uri="{FF2B5EF4-FFF2-40B4-BE49-F238E27FC236}">
                <a16:creationId xmlns:a16="http://schemas.microsoft.com/office/drawing/2014/main" id="{4F9A7805-39CC-EB71-86C3-D939234907F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B8345A7-7DCB-7072-D469-DF4808BAEED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A3F9251C-EC90-2246-A225-904E58FB01D7}" type="slidenum">
              <a:rPr lang="en-US" altLang="en-US" sz="1200">
                <a:latin typeface="Arial" panose="020B0604020202020204" pitchFamily="34" charset="0"/>
              </a:rPr>
              <a:pPr/>
              <a:t>11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61123" name="Rectangle 3">
            <a:extLst>
              <a:ext uri="{FF2B5EF4-FFF2-40B4-BE49-F238E27FC236}">
                <a16:creationId xmlns:a16="http://schemas.microsoft.com/office/drawing/2014/main" id="{42171A72-89C2-5057-9C0C-FA5A41B8D36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61122" name="Rectangle 2">
            <a:extLst>
              <a:ext uri="{FF2B5EF4-FFF2-40B4-BE49-F238E27FC236}">
                <a16:creationId xmlns:a16="http://schemas.microsoft.com/office/drawing/2014/main" id="{4066244F-2238-2898-463E-3FBEC034FC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E1BC10C-2F67-92B1-F543-AE9A8310D89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0D70BEC7-208C-C841-8BB1-B02DD81C9E98}" type="slidenum">
              <a:rPr lang="en-US" altLang="en-US" sz="1200">
                <a:latin typeface="Arial" panose="020B0604020202020204" pitchFamily="34" charset="0"/>
              </a:rPr>
              <a:pPr/>
              <a:t>12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62147" name="Rectangle 3">
            <a:extLst>
              <a:ext uri="{FF2B5EF4-FFF2-40B4-BE49-F238E27FC236}">
                <a16:creationId xmlns:a16="http://schemas.microsoft.com/office/drawing/2014/main" id="{BEE41719-FF23-193A-7FA3-7AFFEC57A49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62146" name="Rectangle 2">
            <a:extLst>
              <a:ext uri="{FF2B5EF4-FFF2-40B4-BE49-F238E27FC236}">
                <a16:creationId xmlns:a16="http://schemas.microsoft.com/office/drawing/2014/main" id="{FC69F48F-2E4B-6334-C8E6-85AC9B2AF9F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5" name="Rectangle 7">
            <a:extLst>
              <a:ext uri="{FF2B5EF4-FFF2-40B4-BE49-F238E27FC236}">
                <a16:creationId xmlns:a16="http://schemas.microsoft.com/office/drawing/2014/main" id="{7C7F93ED-BEC9-F649-85D4-F566C7B7BA5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24A80BD-4B74-7840-9F45-28BCE147D399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18786" name="Rectangle 2">
            <a:extLst>
              <a:ext uri="{FF2B5EF4-FFF2-40B4-BE49-F238E27FC236}">
                <a16:creationId xmlns:a16="http://schemas.microsoft.com/office/drawing/2014/main" id="{16138082-9A7A-D449-8DC5-01FC29F46B5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18787" name="Rectangle 3">
            <a:extLst>
              <a:ext uri="{FF2B5EF4-FFF2-40B4-BE49-F238E27FC236}">
                <a16:creationId xmlns:a16="http://schemas.microsoft.com/office/drawing/2014/main" id="{87799645-5542-EA4A-8C86-BD8B78750C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Some say Jerusalem was in the </a:t>
            </a:r>
            <a:r>
              <a:rPr lang="ja-JP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“</a:t>
            </a:r>
            <a:r>
              <a:rPr lang="en-US" altLang="ja-JP">
                <a:latin typeface="Arial" panose="020B0604020202020204" pitchFamily="34" charset="0"/>
                <a:ea typeface="ＭＳ Ｐゴシック" panose="020B0600070205080204" pitchFamily="34" charset="-128"/>
              </a:rPr>
              <a:t>navel</a:t>
            </a:r>
            <a:r>
              <a:rPr lang="ja-JP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”</a:t>
            </a:r>
            <a:r>
              <a:rPr lang="en-US" altLang="ja-JP">
                <a:latin typeface="Arial" panose="020B0604020202020204" pitchFamily="34" charset="0"/>
                <a:ea typeface="ＭＳ Ｐゴシック" panose="020B0600070205080204" pitchFamily="34" charset="-128"/>
              </a:rPr>
              <a:t> of Israel, meaning the center!</a:t>
            </a:r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3" name="Rectangle 7">
            <a:extLst>
              <a:ext uri="{FF2B5EF4-FFF2-40B4-BE49-F238E27FC236}">
                <a16:creationId xmlns:a16="http://schemas.microsoft.com/office/drawing/2014/main" id="{F3547E93-9BF5-6344-97F6-743B883442C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FFE33F2-68F5-6846-84B8-CCF7013EE52F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20834" name="Rectangle 2">
            <a:extLst>
              <a:ext uri="{FF2B5EF4-FFF2-40B4-BE49-F238E27FC236}">
                <a16:creationId xmlns:a16="http://schemas.microsoft.com/office/drawing/2014/main" id="{DD33E116-7066-6D4F-B8B3-7E20B86239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5" name="Rectangle 3">
            <a:extLst>
              <a:ext uri="{FF2B5EF4-FFF2-40B4-BE49-F238E27FC236}">
                <a16:creationId xmlns:a16="http://schemas.microsoft.com/office/drawing/2014/main" id="{78B599D6-FC10-BD48-B42D-DEBB154848B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OB-27-Geography of Jerusalem-19</a:t>
            </a:r>
          </a:p>
          <a:p>
            <a:pPr eaLnBrk="1" hangingPunct="1">
              <a:defRPr/>
            </a:pPr>
            <a:r>
              <a:rPr lang="en-US" dirty="0"/>
              <a:t>OS-10-2 Samuel-69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DCBDF32B-3B8E-DB08-0411-DDC303B70BB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281DB620-8311-A14A-A459-655F84A2C055}" type="slidenum">
              <a:rPr lang="en-US" altLang="en-US" sz="1200">
                <a:latin typeface="Arial" panose="020B0604020202020204" pitchFamily="34" charset="0"/>
              </a:rPr>
              <a:pPr/>
              <a:t>15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63171" name="Rectangle 3">
            <a:extLst>
              <a:ext uri="{FF2B5EF4-FFF2-40B4-BE49-F238E27FC236}">
                <a16:creationId xmlns:a16="http://schemas.microsoft.com/office/drawing/2014/main" id="{B867C618-F2DF-F487-4069-C8AC395F654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63170" name="Rectangle 2">
            <a:extLst>
              <a:ext uri="{FF2B5EF4-FFF2-40B4-BE49-F238E27FC236}">
                <a16:creationId xmlns:a16="http://schemas.microsoft.com/office/drawing/2014/main" id="{BCD341F7-979C-4D24-EBE9-E40CCB9250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9363153B-634D-FE45-DFC6-525579CB66A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EA3E3FFC-A4C0-AC4F-BBC7-1FEC186EDB35}" type="slidenum">
              <a:rPr lang="en-US" altLang="en-US" sz="1200">
                <a:latin typeface="Arial" panose="020B0604020202020204" pitchFamily="34" charset="0"/>
              </a:rPr>
              <a:pPr/>
              <a:t>16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342019" name="Rectangle 3">
            <a:extLst>
              <a:ext uri="{FF2B5EF4-FFF2-40B4-BE49-F238E27FC236}">
                <a16:creationId xmlns:a16="http://schemas.microsoft.com/office/drawing/2014/main" id="{03AF18C0-46F5-6B79-6E47-F9188EFEEC4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342018" name="Rectangle 2">
            <a:extLst>
              <a:ext uri="{FF2B5EF4-FFF2-40B4-BE49-F238E27FC236}">
                <a16:creationId xmlns:a16="http://schemas.microsoft.com/office/drawing/2014/main" id="{BD765A1C-152B-2D6A-8173-64DA1F3E01D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25EA843-BCE2-1CA0-22B4-B99881A0DFD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A2FE73E2-C785-C34E-ADD0-8AE90A824333}" type="slidenum">
              <a:rPr lang="en-US" altLang="en-US" sz="1200">
                <a:latin typeface="Arial" panose="020B0604020202020204" pitchFamily="34" charset="0"/>
              </a:rPr>
              <a:pPr/>
              <a:t>17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64194" name="Rectangle 2">
            <a:extLst>
              <a:ext uri="{FF2B5EF4-FFF2-40B4-BE49-F238E27FC236}">
                <a16:creationId xmlns:a16="http://schemas.microsoft.com/office/drawing/2014/main" id="{C688F9ED-4B20-3619-5AD6-53E6EB1C14E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64195" name="Rectangle 3">
            <a:extLst>
              <a:ext uri="{FF2B5EF4-FFF2-40B4-BE49-F238E27FC236}">
                <a16:creationId xmlns:a16="http://schemas.microsoft.com/office/drawing/2014/main" id="{F94A8F8D-56A8-3353-94C3-94FCF6EF79C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6CD91C7-FB40-128A-B5F2-4A1C86A6DEC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6FA0F013-38FC-194E-89F2-12F3ECF25C45}" type="slidenum">
              <a:rPr lang="en-US" altLang="en-US" sz="1200">
                <a:latin typeface="Arial" panose="020B0604020202020204" pitchFamily="34" charset="0"/>
              </a:rPr>
              <a:pPr/>
              <a:t>18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340994" name="Rectangle 2">
            <a:extLst>
              <a:ext uri="{FF2B5EF4-FFF2-40B4-BE49-F238E27FC236}">
                <a16:creationId xmlns:a16="http://schemas.microsoft.com/office/drawing/2014/main" id="{16A1D277-B937-445C-1072-45F0E6CDC5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340995" name="Rectangle 3">
            <a:extLst>
              <a:ext uri="{FF2B5EF4-FFF2-40B4-BE49-F238E27FC236}">
                <a16:creationId xmlns:a16="http://schemas.microsoft.com/office/drawing/2014/main" id="{B72BE8C2-F52F-DECF-E624-E2C50892525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EF944CE-5BA3-9BBA-B0F0-5BB49B8651E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FC4D1F62-C97C-FC42-B284-C112BF7D2230}" type="slidenum">
              <a:rPr lang="en-US" altLang="en-US" sz="1200">
                <a:latin typeface="Arial" panose="020B0604020202020204" pitchFamily="34" charset="0"/>
              </a:rPr>
              <a:pPr/>
              <a:t>19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181250" name="Rectangle 2">
            <a:extLst>
              <a:ext uri="{FF2B5EF4-FFF2-40B4-BE49-F238E27FC236}">
                <a16:creationId xmlns:a16="http://schemas.microsoft.com/office/drawing/2014/main" id="{6656707E-3C3E-E5D4-7DCD-9533E830C49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81251" name="Rectangle 3">
            <a:extLst>
              <a:ext uri="{FF2B5EF4-FFF2-40B4-BE49-F238E27FC236}">
                <a16:creationId xmlns:a16="http://schemas.microsoft.com/office/drawing/2014/main" id="{A56E8092-C022-FA3E-796D-785492BBAC8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>
                <a:cs typeface="+mn-cs"/>
              </a:rPr>
              <a:t>BAR Nov/Dec 1999</a:t>
            </a:r>
          </a:p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17C9A80-3408-0BA3-7E3C-7925A85317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786E146A-9800-D94D-B8AC-808736FE23CA}" type="slidenum">
              <a:rPr lang="en-US" altLang="en-US" sz="1200">
                <a:latin typeface="Arial" panose="020B0604020202020204" pitchFamily="34" charset="0"/>
              </a:rPr>
              <a:pPr/>
              <a:t>20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65218" name="Rectangle 2">
            <a:extLst>
              <a:ext uri="{FF2B5EF4-FFF2-40B4-BE49-F238E27FC236}">
                <a16:creationId xmlns:a16="http://schemas.microsoft.com/office/drawing/2014/main" id="{47C7F6E9-7100-CC0A-4E74-062F55F1AA9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65219" name="Rectangle 3">
            <a:extLst>
              <a:ext uri="{FF2B5EF4-FFF2-40B4-BE49-F238E27FC236}">
                <a16:creationId xmlns:a16="http://schemas.microsoft.com/office/drawing/2014/main" id="{36B25579-4A65-C58F-8969-3AE04767EC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DFFC6FBA-1167-C1D4-945B-E04554DE5C9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F67242E3-3770-A044-8F78-22AA62626E76}" type="slidenum">
              <a:rPr lang="en-US" altLang="en-US" sz="1200">
                <a:latin typeface="Arial" panose="020B0604020202020204" pitchFamily="34" charset="0"/>
              </a:rPr>
              <a:pPr/>
              <a:t>21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66242" name="Rectangle 2">
            <a:extLst>
              <a:ext uri="{FF2B5EF4-FFF2-40B4-BE49-F238E27FC236}">
                <a16:creationId xmlns:a16="http://schemas.microsoft.com/office/drawing/2014/main" id="{3F3D18F3-00E4-4449-738B-34110D1D618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66243" name="Rectangle 3">
            <a:extLst>
              <a:ext uri="{FF2B5EF4-FFF2-40B4-BE49-F238E27FC236}">
                <a16:creationId xmlns:a16="http://schemas.microsoft.com/office/drawing/2014/main" id="{7CB75A1D-5F2B-92C1-6C68-B0676A8D0D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70100A7-FE02-FC23-6D44-A928ACDC265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A0C2FEC2-393D-7C45-B664-F434BD4897B9}" type="slidenum">
              <a:rPr lang="en-US" altLang="en-US" sz="1200">
                <a:latin typeface="Arial" panose="020B0604020202020204" pitchFamily="34" charset="0"/>
              </a:rPr>
              <a:pPr/>
              <a:t>22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70339" name="Rectangle 3">
            <a:extLst>
              <a:ext uri="{FF2B5EF4-FFF2-40B4-BE49-F238E27FC236}">
                <a16:creationId xmlns:a16="http://schemas.microsoft.com/office/drawing/2014/main" id="{E93DC3FF-D30C-931F-6E92-FCB91E41941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70338" name="Rectangle 2">
            <a:extLst>
              <a:ext uri="{FF2B5EF4-FFF2-40B4-BE49-F238E27FC236}">
                <a16:creationId xmlns:a16="http://schemas.microsoft.com/office/drawing/2014/main" id="{2392F2CE-0F7D-4652-4FD5-BB276B624D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5" name="Rectangle 7">
            <a:extLst>
              <a:ext uri="{FF2B5EF4-FFF2-40B4-BE49-F238E27FC236}">
                <a16:creationId xmlns:a16="http://schemas.microsoft.com/office/drawing/2014/main" id="{72CAD270-EF50-0D4D-BF47-AAD08C38F02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D4CD33-419C-E544-827C-A1AACE1FFE8C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39266" name="Rectangle 2">
            <a:extLst>
              <a:ext uri="{FF2B5EF4-FFF2-40B4-BE49-F238E27FC236}">
                <a16:creationId xmlns:a16="http://schemas.microsoft.com/office/drawing/2014/main" id="{A068574F-AC61-B841-ADA9-01A4FF641653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39267" name="Rectangle 3">
            <a:extLst>
              <a:ext uri="{FF2B5EF4-FFF2-40B4-BE49-F238E27FC236}">
                <a16:creationId xmlns:a16="http://schemas.microsoft.com/office/drawing/2014/main" id="{E3A7F2F2-712E-F54C-AC7B-7F92CC5FC19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>
              <a:defRPr/>
            </a:pPr>
            <a:endParaRPr lang="en-US" dirty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2574AA9-01A2-B47A-2BF7-8BF95C1A6B3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05827FDF-D289-F240-8191-FA350FD456A9}" type="slidenum">
              <a:rPr lang="en-US" altLang="en-US" sz="1200">
                <a:latin typeface="Arial" panose="020B0604020202020204" pitchFamily="34" charset="0"/>
              </a:rPr>
              <a:pPr/>
              <a:t>24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72387" name="Rectangle 3">
            <a:extLst>
              <a:ext uri="{FF2B5EF4-FFF2-40B4-BE49-F238E27FC236}">
                <a16:creationId xmlns:a16="http://schemas.microsoft.com/office/drawing/2014/main" id="{502D786F-EB1D-40A6-27A5-CE5D652CF43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72386" name="Rectangle 2">
            <a:extLst>
              <a:ext uri="{FF2B5EF4-FFF2-40B4-BE49-F238E27FC236}">
                <a16:creationId xmlns:a16="http://schemas.microsoft.com/office/drawing/2014/main" id="{8406EF16-337D-67C0-1726-F8D47088992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A1310EFA-9466-39E5-E095-E5BE2DC94F5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26E82FC3-4076-F647-96EE-8B70EABEB7FB}" type="slidenum">
              <a:rPr lang="en-US" altLang="en-US" sz="1200">
                <a:latin typeface="Arial" panose="020B0604020202020204" pitchFamily="34" charset="0"/>
              </a:rPr>
              <a:pPr/>
              <a:t>25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73411" name="Rectangle 3">
            <a:extLst>
              <a:ext uri="{FF2B5EF4-FFF2-40B4-BE49-F238E27FC236}">
                <a16:creationId xmlns:a16="http://schemas.microsoft.com/office/drawing/2014/main" id="{BBF75008-469D-9639-ECEA-2A40768E8E8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73410" name="Rectangle 2">
            <a:extLst>
              <a:ext uri="{FF2B5EF4-FFF2-40B4-BE49-F238E27FC236}">
                <a16:creationId xmlns:a16="http://schemas.microsoft.com/office/drawing/2014/main" id="{69A5694D-778B-F258-C4C8-8E6D4DBF677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7FF45DD0-0892-5240-6B82-3341CA11CA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DFBFA8CC-9B9A-EA46-B618-1138A5CCD921}" type="slidenum">
              <a:rPr lang="en-US" altLang="en-US" sz="1200">
                <a:latin typeface="Arial" panose="020B0604020202020204" pitchFamily="34" charset="0"/>
              </a:rPr>
              <a:pPr/>
              <a:t>26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74435" name="Rectangle 3">
            <a:extLst>
              <a:ext uri="{FF2B5EF4-FFF2-40B4-BE49-F238E27FC236}">
                <a16:creationId xmlns:a16="http://schemas.microsoft.com/office/drawing/2014/main" id="{0FEBE265-85C8-4886-0953-03CC7B0471D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74434" name="Rectangle 2">
            <a:extLst>
              <a:ext uri="{FF2B5EF4-FFF2-40B4-BE49-F238E27FC236}">
                <a16:creationId xmlns:a16="http://schemas.microsoft.com/office/drawing/2014/main" id="{5C70DC06-23EC-4A00-2E4E-44FCFB04D4B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4E1F5FFA-7955-936D-F6D7-BA7E2FA56BC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C834DF2E-F8C4-334F-A5E5-8F91296EE1D5}" type="slidenum">
              <a:rPr lang="en-US" altLang="en-US" sz="1200">
                <a:latin typeface="Arial" panose="020B0604020202020204" pitchFamily="34" charset="0"/>
              </a:rPr>
              <a:pPr/>
              <a:t>27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75459" name="Rectangle 3">
            <a:extLst>
              <a:ext uri="{FF2B5EF4-FFF2-40B4-BE49-F238E27FC236}">
                <a16:creationId xmlns:a16="http://schemas.microsoft.com/office/drawing/2014/main" id="{3E1A40B4-6EFE-CBB4-A7F2-3509D32B8A0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75458" name="Rectangle 2">
            <a:extLst>
              <a:ext uri="{FF2B5EF4-FFF2-40B4-BE49-F238E27FC236}">
                <a16:creationId xmlns:a16="http://schemas.microsoft.com/office/drawing/2014/main" id="{BC92AB99-424E-511D-F58A-B0297BEE456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0658249-EAA1-2FFE-5D14-21295170D0C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9B088DB8-9DE6-7C41-AA55-9B77823F175F}" type="slidenum">
              <a:rPr lang="en-US" altLang="en-US" sz="1200">
                <a:latin typeface="Arial" panose="020B0604020202020204" pitchFamily="34" charset="0"/>
              </a:rPr>
              <a:pPr/>
              <a:t>28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76483" name="Rectangle 3">
            <a:extLst>
              <a:ext uri="{FF2B5EF4-FFF2-40B4-BE49-F238E27FC236}">
                <a16:creationId xmlns:a16="http://schemas.microsoft.com/office/drawing/2014/main" id="{2AE2D5DC-EFC8-AEB8-BF5E-1B0F22736DC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76482" name="Rectangle 2">
            <a:extLst>
              <a:ext uri="{FF2B5EF4-FFF2-40B4-BE49-F238E27FC236}">
                <a16:creationId xmlns:a16="http://schemas.microsoft.com/office/drawing/2014/main" id="{A02FFE96-D4CC-8DF2-068C-DEBFCF4D5F3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76F8B473-8B8C-6442-9665-90CB1E208C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757FA9FF-2AB7-CD4B-9AEB-12096554CB3F}" type="slidenum">
              <a:rPr lang="en-US" altLang="en-US" sz="1200">
                <a:latin typeface="Arial" panose="020B0604020202020204" pitchFamily="34" charset="0"/>
              </a:rPr>
              <a:pPr/>
              <a:t>29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77507" name="Rectangle 3">
            <a:extLst>
              <a:ext uri="{FF2B5EF4-FFF2-40B4-BE49-F238E27FC236}">
                <a16:creationId xmlns:a16="http://schemas.microsoft.com/office/drawing/2014/main" id="{FD23BD5D-00DA-4468-A9A8-F4C527F825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77506" name="Rectangle 2">
            <a:extLst>
              <a:ext uri="{FF2B5EF4-FFF2-40B4-BE49-F238E27FC236}">
                <a16:creationId xmlns:a16="http://schemas.microsoft.com/office/drawing/2014/main" id="{9D0C7936-967A-CEC2-7FBB-7F176D3ECE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F404833-9540-CCEF-E132-A662623D6E7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A4531BC5-F214-7A45-8850-A7F454CF7AC8}" type="slidenum">
              <a:rPr lang="en-US" altLang="en-US" sz="1200">
                <a:latin typeface="Arial" panose="020B0604020202020204" pitchFamily="34" charset="0"/>
              </a:rPr>
              <a:pPr/>
              <a:t>30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78531" name="Rectangle 3">
            <a:extLst>
              <a:ext uri="{FF2B5EF4-FFF2-40B4-BE49-F238E27FC236}">
                <a16:creationId xmlns:a16="http://schemas.microsoft.com/office/drawing/2014/main" id="{A6284678-AFC1-18C2-8D14-A9B10ECC108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78530" name="Rectangle 2">
            <a:extLst>
              <a:ext uri="{FF2B5EF4-FFF2-40B4-BE49-F238E27FC236}">
                <a16:creationId xmlns:a16="http://schemas.microsoft.com/office/drawing/2014/main" id="{F132BBAA-C933-031F-CB61-07BF2146EAB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CBB9CF90-15AE-0907-2E95-798F9D00797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1E90DB03-D44F-2D45-B274-8CF602FCEF21}" type="slidenum">
              <a:rPr lang="en-US" altLang="en-US" sz="1200">
                <a:latin typeface="Arial" panose="020B0604020202020204" pitchFamily="34" charset="0"/>
              </a:rPr>
              <a:pPr/>
              <a:t>31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79555" name="Rectangle 3">
            <a:extLst>
              <a:ext uri="{FF2B5EF4-FFF2-40B4-BE49-F238E27FC236}">
                <a16:creationId xmlns:a16="http://schemas.microsoft.com/office/drawing/2014/main" id="{CF4F8F74-B060-C5B5-3351-321A6A72640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79554" name="Rectangle 2">
            <a:extLst>
              <a:ext uri="{FF2B5EF4-FFF2-40B4-BE49-F238E27FC236}">
                <a16:creationId xmlns:a16="http://schemas.microsoft.com/office/drawing/2014/main" id="{2574B023-0588-0E3F-F02E-0D515EA1EB6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8BD94802-644A-E9F5-A902-270EA3FDC53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50DEC7C5-85C5-4C4D-A22F-FCDB515E9703}" type="slidenum">
              <a:rPr lang="en-US" altLang="en-US" sz="1200">
                <a:latin typeface="Arial" panose="020B0604020202020204" pitchFamily="34" charset="0"/>
              </a:rPr>
              <a:pPr/>
              <a:t>32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80579" name="Rectangle 3">
            <a:extLst>
              <a:ext uri="{FF2B5EF4-FFF2-40B4-BE49-F238E27FC236}">
                <a16:creationId xmlns:a16="http://schemas.microsoft.com/office/drawing/2014/main" id="{633215F5-5437-0FDE-C8C8-38D9C6D0F44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80578" name="Rectangle 2">
            <a:extLst>
              <a:ext uri="{FF2B5EF4-FFF2-40B4-BE49-F238E27FC236}">
                <a16:creationId xmlns:a16="http://schemas.microsoft.com/office/drawing/2014/main" id="{21852D2E-F4B9-553A-23E4-BC6B2A7EB3D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FD0E1E3-7833-2CCD-6EF0-A433D142BEE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C46A07C2-8F63-2949-8E07-F06E801071B2}" type="slidenum">
              <a:rPr lang="en-US" altLang="en-US" sz="1200">
                <a:latin typeface="Arial" panose="020B0604020202020204" pitchFamily="34" charset="0"/>
              </a:rPr>
              <a:pPr/>
              <a:t>33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81603" name="Rectangle 3">
            <a:extLst>
              <a:ext uri="{FF2B5EF4-FFF2-40B4-BE49-F238E27FC236}">
                <a16:creationId xmlns:a16="http://schemas.microsoft.com/office/drawing/2014/main" id="{BEA3123E-DCA8-740E-78BF-709B555697B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81602" name="Rectangle 2">
            <a:extLst>
              <a:ext uri="{FF2B5EF4-FFF2-40B4-BE49-F238E27FC236}">
                <a16:creationId xmlns:a16="http://schemas.microsoft.com/office/drawing/2014/main" id="{88BDBD3D-FDAA-3B95-71AA-E411D8F598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CD4920DA-FB89-6861-789F-6F41F9EF69C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2C702010-7C05-1744-B151-9EE35047B635}" type="slidenum">
              <a:rPr lang="en-US" altLang="en-US" sz="1200">
                <a:latin typeface="Arial" panose="020B0604020202020204" pitchFamily="34" charset="0"/>
              </a:rPr>
              <a:pPr/>
              <a:t>34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82627" name="Rectangle 3">
            <a:extLst>
              <a:ext uri="{FF2B5EF4-FFF2-40B4-BE49-F238E27FC236}">
                <a16:creationId xmlns:a16="http://schemas.microsoft.com/office/drawing/2014/main" id="{F68E92DD-DE0E-8EDB-D7F3-0B6E8AA7840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82626" name="Rectangle 2">
            <a:extLst>
              <a:ext uri="{FF2B5EF4-FFF2-40B4-BE49-F238E27FC236}">
                <a16:creationId xmlns:a16="http://schemas.microsoft.com/office/drawing/2014/main" id="{0BBA721D-F64F-8DB5-671D-7317BFC6AE5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BA2C06A-744A-D9E5-D1C0-45968ECC0D7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C3A047BE-B8EF-F948-8D47-95D1654C1BAB}" type="slidenum">
              <a:rPr lang="en-US" altLang="en-US" sz="1200">
                <a:latin typeface="Arial" panose="020B0604020202020204" pitchFamily="34" charset="0"/>
              </a:rPr>
              <a:pPr/>
              <a:t>35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83651" name="Rectangle 3">
            <a:extLst>
              <a:ext uri="{FF2B5EF4-FFF2-40B4-BE49-F238E27FC236}">
                <a16:creationId xmlns:a16="http://schemas.microsoft.com/office/drawing/2014/main" id="{B5DF0D12-A6ED-86FF-4C28-426CDA5C7B7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83650" name="Rectangle 2">
            <a:extLst>
              <a:ext uri="{FF2B5EF4-FFF2-40B4-BE49-F238E27FC236}">
                <a16:creationId xmlns:a16="http://schemas.microsoft.com/office/drawing/2014/main" id="{47C04060-912E-2CD4-703C-18CB6783065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C4EDA0CE-6FF7-7C43-90AA-A08BBCC69B2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E48176E3-FCB7-6244-8261-782AD9C2752D}" type="slidenum">
              <a:rPr lang="en-US" altLang="en-US" sz="1200">
                <a:latin typeface="Arial" panose="020B0604020202020204" pitchFamily="34" charset="0"/>
              </a:rPr>
              <a:pPr/>
              <a:t>36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84675" name="Rectangle 3">
            <a:extLst>
              <a:ext uri="{FF2B5EF4-FFF2-40B4-BE49-F238E27FC236}">
                <a16:creationId xmlns:a16="http://schemas.microsoft.com/office/drawing/2014/main" id="{8F2D7096-99C3-FB65-5508-34D9276551A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84674" name="Rectangle 2">
            <a:extLst>
              <a:ext uri="{FF2B5EF4-FFF2-40B4-BE49-F238E27FC236}">
                <a16:creationId xmlns:a16="http://schemas.microsoft.com/office/drawing/2014/main" id="{482376B8-F102-FE51-1DE1-A2EB3901024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DEC917CA-6A2E-E309-87BF-CE9457D53C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3F061C2A-EE55-8645-B882-CA4E2C8D4F86}" type="slidenum">
              <a:rPr lang="en-US" altLang="en-US" sz="1200">
                <a:latin typeface="Arial" panose="020B0604020202020204" pitchFamily="34" charset="0"/>
              </a:rPr>
              <a:pPr/>
              <a:t>37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85699" name="Rectangle 3">
            <a:extLst>
              <a:ext uri="{FF2B5EF4-FFF2-40B4-BE49-F238E27FC236}">
                <a16:creationId xmlns:a16="http://schemas.microsoft.com/office/drawing/2014/main" id="{CCBC5F66-F0DD-4063-B04A-919739F6961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85698" name="Rectangle 2">
            <a:extLst>
              <a:ext uri="{FF2B5EF4-FFF2-40B4-BE49-F238E27FC236}">
                <a16:creationId xmlns:a16="http://schemas.microsoft.com/office/drawing/2014/main" id="{942424EB-FE98-95AC-DC42-692778DB159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0A3781A-83EA-F141-7363-3A89247FC3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6C9DED25-1B68-0D46-A0C3-8C81E5E89A73}" type="slidenum">
              <a:rPr lang="en-US" altLang="en-US" sz="1200">
                <a:latin typeface="Arial" panose="020B0604020202020204" pitchFamily="34" charset="0"/>
              </a:rPr>
              <a:pPr/>
              <a:t>38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86723" name="Rectangle 3">
            <a:extLst>
              <a:ext uri="{FF2B5EF4-FFF2-40B4-BE49-F238E27FC236}">
                <a16:creationId xmlns:a16="http://schemas.microsoft.com/office/drawing/2014/main" id="{3C40357A-F5A6-5EBF-911B-182215C4E8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86722" name="Rectangle 2">
            <a:extLst>
              <a:ext uri="{FF2B5EF4-FFF2-40B4-BE49-F238E27FC236}">
                <a16:creationId xmlns:a16="http://schemas.microsoft.com/office/drawing/2014/main" id="{18CCDB9D-2923-1B2B-2A9D-F57E59B1F94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E78552B-0707-DB39-7D5F-14F1CC2BD2A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6F3561DE-289E-CD4B-9F02-B26511323A1E}" type="slidenum">
              <a:rPr lang="en-US" altLang="en-US" sz="1200">
                <a:latin typeface="Arial" panose="020B0604020202020204" pitchFamily="34" charset="0"/>
              </a:rPr>
              <a:pPr/>
              <a:t>39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87747" name="Rectangle 3">
            <a:extLst>
              <a:ext uri="{FF2B5EF4-FFF2-40B4-BE49-F238E27FC236}">
                <a16:creationId xmlns:a16="http://schemas.microsoft.com/office/drawing/2014/main" id="{94F37E7F-8A1F-3941-4194-5E4D4E68ECB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87746" name="Rectangle 2">
            <a:extLst>
              <a:ext uri="{FF2B5EF4-FFF2-40B4-BE49-F238E27FC236}">
                <a16:creationId xmlns:a16="http://schemas.microsoft.com/office/drawing/2014/main" id="{406F1EC3-1927-1AAA-EFFC-AC0C1B504A1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44E8D5CE-4473-91DD-FB77-35651132DF2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B9DDEF8A-38FC-464B-A73B-662DF4D0B29A}" type="slidenum">
              <a:rPr lang="en-US" altLang="en-US" sz="1200">
                <a:latin typeface="Arial" panose="020B0604020202020204" pitchFamily="34" charset="0"/>
              </a:rPr>
              <a:pPr/>
              <a:t>40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88771" name="Rectangle 3">
            <a:extLst>
              <a:ext uri="{FF2B5EF4-FFF2-40B4-BE49-F238E27FC236}">
                <a16:creationId xmlns:a16="http://schemas.microsoft.com/office/drawing/2014/main" id="{F55D9227-B333-98E1-8B24-A4307C6D8B9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88770" name="Rectangle 2">
            <a:extLst>
              <a:ext uri="{FF2B5EF4-FFF2-40B4-BE49-F238E27FC236}">
                <a16:creationId xmlns:a16="http://schemas.microsoft.com/office/drawing/2014/main" id="{D87082C4-53E1-3DF4-4D65-F362F285959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39B504D-6825-EC01-68DD-56ECCE186BC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BBE9CA4F-521F-1D4B-8C1F-3551631E0C1B}" type="slidenum">
              <a:rPr lang="en-US" altLang="en-US" sz="1200">
                <a:latin typeface="Arial" panose="020B0604020202020204" pitchFamily="34" charset="0"/>
              </a:rPr>
              <a:pPr/>
              <a:t>41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89795" name="Rectangle 3">
            <a:extLst>
              <a:ext uri="{FF2B5EF4-FFF2-40B4-BE49-F238E27FC236}">
                <a16:creationId xmlns:a16="http://schemas.microsoft.com/office/drawing/2014/main" id="{8AB21102-628D-EC2E-5556-1349F79511F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89794" name="Rectangle 2">
            <a:extLst>
              <a:ext uri="{FF2B5EF4-FFF2-40B4-BE49-F238E27FC236}">
                <a16:creationId xmlns:a16="http://schemas.microsoft.com/office/drawing/2014/main" id="{81DE3276-9C1E-C409-A3D7-F22E4E1DEF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4A35F25E-B768-AD00-E0EA-425E1CC2E50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CD60C99C-2784-F647-9CE3-585A9A982A9A}" type="slidenum">
              <a:rPr lang="en-US" altLang="en-US" sz="1200">
                <a:latin typeface="Arial" panose="020B0604020202020204" pitchFamily="34" charset="0"/>
              </a:rPr>
              <a:pPr/>
              <a:t>42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90819" name="Rectangle 3">
            <a:extLst>
              <a:ext uri="{FF2B5EF4-FFF2-40B4-BE49-F238E27FC236}">
                <a16:creationId xmlns:a16="http://schemas.microsoft.com/office/drawing/2014/main" id="{AA0D4FD7-6862-C5CA-2C01-28654DCB084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90818" name="Rectangle 2">
            <a:extLst>
              <a:ext uri="{FF2B5EF4-FFF2-40B4-BE49-F238E27FC236}">
                <a16:creationId xmlns:a16="http://schemas.microsoft.com/office/drawing/2014/main" id="{42F2FA9F-171B-2E7C-44DD-103385CFFF6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7FD064C0-4F16-25CB-E6DF-243BA62D8A4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080D254C-FDBF-3F44-9E84-2C31569C3CCF}" type="slidenum">
              <a:rPr lang="en-US" altLang="en-US" sz="1200">
                <a:latin typeface="Arial" panose="020B0604020202020204" pitchFamily="34" charset="0"/>
              </a:rPr>
              <a:pPr/>
              <a:t>43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91843" name="Rectangle 3">
            <a:extLst>
              <a:ext uri="{FF2B5EF4-FFF2-40B4-BE49-F238E27FC236}">
                <a16:creationId xmlns:a16="http://schemas.microsoft.com/office/drawing/2014/main" id="{E64B1308-7D68-B947-0892-FDC9C81511A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91842" name="Rectangle 2">
            <a:extLst>
              <a:ext uri="{FF2B5EF4-FFF2-40B4-BE49-F238E27FC236}">
                <a16:creationId xmlns:a16="http://schemas.microsoft.com/office/drawing/2014/main" id="{300F3D58-2788-BFA5-FBDD-EC4214CD9DD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D5D7AD07-B9E5-483F-A6A9-B94604345F2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6AD43638-6411-C643-96AC-0786038C9F19}" type="slidenum">
              <a:rPr lang="en-US" altLang="en-US" sz="1200">
                <a:latin typeface="Arial" panose="020B0604020202020204" pitchFamily="34" charset="0"/>
              </a:rPr>
              <a:pPr/>
              <a:t>44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92867" name="Rectangle 3">
            <a:extLst>
              <a:ext uri="{FF2B5EF4-FFF2-40B4-BE49-F238E27FC236}">
                <a16:creationId xmlns:a16="http://schemas.microsoft.com/office/drawing/2014/main" id="{1FE10762-47BA-A557-9A81-B120A3087EB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92866" name="Rectangle 2">
            <a:extLst>
              <a:ext uri="{FF2B5EF4-FFF2-40B4-BE49-F238E27FC236}">
                <a16:creationId xmlns:a16="http://schemas.microsoft.com/office/drawing/2014/main" id="{0A0316B9-B788-5DAC-BBF3-17639E367E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CF2D35FA-7504-487C-A340-AE43F6DCF11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A269B2E9-E3C9-424E-A2B4-A01D0394969E}" type="slidenum">
              <a:rPr lang="en-US" altLang="en-US" sz="1200">
                <a:latin typeface="Arial" panose="020B0604020202020204" pitchFamily="34" charset="0"/>
              </a:rPr>
              <a:pPr/>
              <a:t>45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93891" name="Rectangle 3">
            <a:extLst>
              <a:ext uri="{FF2B5EF4-FFF2-40B4-BE49-F238E27FC236}">
                <a16:creationId xmlns:a16="http://schemas.microsoft.com/office/drawing/2014/main" id="{A3BDE8A7-D902-B6DB-6220-1F2A37B555D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93890" name="Rectangle 2">
            <a:extLst>
              <a:ext uri="{FF2B5EF4-FFF2-40B4-BE49-F238E27FC236}">
                <a16:creationId xmlns:a16="http://schemas.microsoft.com/office/drawing/2014/main" id="{50477FD5-DC1C-D27F-9A41-4671EEF56A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7409" name="Rectangle 7">
            <a:extLst>
              <a:ext uri="{FF2B5EF4-FFF2-40B4-BE49-F238E27FC236}">
                <a16:creationId xmlns:a16="http://schemas.microsoft.com/office/drawing/2014/main" id="{128DD71D-17BD-130D-4149-108D95BF690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 type="none" w="lg" len="lg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15D5533E-2F8F-2840-B38F-1FCB9763EEA8}" type="slidenum">
              <a:rPr lang="en-GB" altLang="en-US" sz="1200">
                <a:solidFill>
                  <a:srgbClr val="FFFFFF"/>
                </a:solidFill>
                <a:latin typeface="Comic Sans MS" panose="030F0902030302020204" pitchFamily="66" charset="0"/>
              </a:rPr>
              <a:pPr/>
              <a:t>46</a:t>
            </a:fld>
            <a:endParaRPr lang="en-GB" altLang="en-US" sz="1200">
              <a:solidFill>
                <a:srgbClr val="FFFFFF"/>
              </a:solidFill>
              <a:latin typeface="Comic Sans MS" panose="030F0902030302020204" pitchFamily="66" charset="0"/>
            </a:endParaRPr>
          </a:p>
        </p:txBody>
      </p:sp>
      <p:sp>
        <p:nvSpPr>
          <p:cNvPr id="1297410" name="Rectangle 2">
            <a:extLst>
              <a:ext uri="{FF2B5EF4-FFF2-40B4-BE49-F238E27FC236}">
                <a16:creationId xmlns:a16="http://schemas.microsoft.com/office/drawing/2014/main" id="{88136D9D-E2CA-FA51-E6AA-48D2EE8CC0DF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297411" name="Rectangle 3">
            <a:extLst>
              <a:ext uri="{FF2B5EF4-FFF2-40B4-BE49-F238E27FC236}">
                <a16:creationId xmlns:a16="http://schemas.microsoft.com/office/drawing/2014/main" id="{2EA3AF6E-BB4E-FE55-1EDB-16F8354E06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274638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>
              <a:defRPr/>
            </a:pPr>
            <a:endParaRPr lang="en-US">
              <a:latin typeface="Times New Roman" charset="0"/>
            </a:endParaRPr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7025" name="Rectangle 7">
            <a:extLst>
              <a:ext uri="{FF2B5EF4-FFF2-40B4-BE49-F238E27FC236}">
                <a16:creationId xmlns:a16="http://schemas.microsoft.com/office/drawing/2014/main" id="{15314691-B174-78CA-C704-7196817FF1D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 type="none" w="lg" len="lg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9C33911F-2823-F74A-B3BE-4570C7CFBF62}" type="slidenum">
              <a:rPr lang="en-GB" altLang="en-US" sz="1200">
                <a:solidFill>
                  <a:srgbClr val="FFFFFF"/>
                </a:solidFill>
                <a:latin typeface="Comic Sans MS" panose="030F0902030302020204" pitchFamily="66" charset="0"/>
              </a:rPr>
              <a:pPr/>
              <a:t>47</a:t>
            </a:fld>
            <a:endParaRPr lang="en-GB" altLang="en-US" sz="1200">
              <a:solidFill>
                <a:srgbClr val="FFFFFF"/>
              </a:solidFill>
              <a:latin typeface="Comic Sans MS" panose="030F0902030302020204" pitchFamily="66" charset="0"/>
            </a:endParaRPr>
          </a:p>
        </p:txBody>
      </p:sp>
      <p:sp>
        <p:nvSpPr>
          <p:cNvPr id="897026" name="Rectangle 2">
            <a:extLst>
              <a:ext uri="{FF2B5EF4-FFF2-40B4-BE49-F238E27FC236}">
                <a16:creationId xmlns:a16="http://schemas.microsoft.com/office/drawing/2014/main" id="{1FF94A94-4D1F-54E4-BA54-B3C8DBB8F8E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7027" name="Rectangle 3">
            <a:extLst>
              <a:ext uri="{FF2B5EF4-FFF2-40B4-BE49-F238E27FC236}">
                <a16:creationId xmlns:a16="http://schemas.microsoft.com/office/drawing/2014/main" id="{158E1456-B481-9409-450E-2BC3A6807E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 type="none" w="lg" len="lg"/>
              </a14:hiddenLine>
            </a:ext>
          </a:extLst>
        </p:spPr>
        <p:txBody>
          <a:bodyPr/>
          <a:lstStyle/>
          <a:p>
            <a:pPr>
              <a:defRPr/>
            </a:pPr>
            <a:endParaRPr lang="zh-CN" altLang="en-US">
              <a:ea typeface="SimSun" pitchFamily="2" charset="-122"/>
            </a:endParaRPr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5217" name="Rectangle 7">
            <a:extLst>
              <a:ext uri="{FF2B5EF4-FFF2-40B4-BE49-F238E27FC236}">
                <a16:creationId xmlns:a16="http://schemas.microsoft.com/office/drawing/2014/main" id="{853D5B97-A004-0E27-E595-1054BD2A3C9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 type="none" w="lg" len="lg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0F9922F6-C9B8-404D-AB48-57E24619F28D}" type="slidenum">
              <a:rPr lang="en-GB" altLang="en-US" sz="1200">
                <a:solidFill>
                  <a:srgbClr val="FFFFFF"/>
                </a:solidFill>
                <a:latin typeface="Comic Sans MS" panose="030F0902030302020204" pitchFamily="66" charset="0"/>
              </a:rPr>
              <a:pPr/>
              <a:t>48</a:t>
            </a:fld>
            <a:endParaRPr lang="en-GB" altLang="en-US" sz="1200">
              <a:solidFill>
                <a:srgbClr val="FFFFFF"/>
              </a:solidFill>
              <a:latin typeface="Comic Sans MS" panose="030F0902030302020204" pitchFamily="66" charset="0"/>
            </a:endParaRPr>
          </a:p>
        </p:txBody>
      </p:sp>
      <p:sp>
        <p:nvSpPr>
          <p:cNvPr id="905218" name="Rectangle 2">
            <a:extLst>
              <a:ext uri="{FF2B5EF4-FFF2-40B4-BE49-F238E27FC236}">
                <a16:creationId xmlns:a16="http://schemas.microsoft.com/office/drawing/2014/main" id="{60478AFD-715B-8E68-D9EC-317D5C3594F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5219" name="Rectangle 3">
            <a:extLst>
              <a:ext uri="{FF2B5EF4-FFF2-40B4-BE49-F238E27FC236}">
                <a16:creationId xmlns:a16="http://schemas.microsoft.com/office/drawing/2014/main" id="{21F94DF3-7EA0-A8F3-53CD-EFC84567ADA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 type="none" w="lg" len="lg"/>
              </a14:hiddenLine>
            </a:ext>
          </a:extLst>
        </p:spPr>
        <p:txBody>
          <a:bodyPr/>
          <a:lstStyle/>
          <a:p>
            <a:pPr>
              <a:defRPr/>
            </a:pPr>
            <a:endParaRPr lang="zh-CN" altLang="en-US">
              <a:ea typeface="SimSun" pitchFamily="2" charset="-122"/>
            </a:endParaRPr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81" name="Rectangle 7">
            <a:extLst>
              <a:ext uri="{FF2B5EF4-FFF2-40B4-BE49-F238E27FC236}">
                <a16:creationId xmlns:a16="http://schemas.microsoft.com/office/drawing/2014/main" id="{F8AD9F39-45D7-564B-CDF4-A8B7D2E8E80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 type="none" w="lg" len="lg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4F512917-8294-5F4E-A785-2A0E8B927CC3}" type="slidenum">
              <a:rPr lang="en-GB" altLang="en-US" sz="1200">
                <a:solidFill>
                  <a:srgbClr val="FFFFFF"/>
                </a:solidFill>
                <a:latin typeface="Comic Sans MS" panose="030F0902030302020204" pitchFamily="66" charset="0"/>
              </a:rPr>
              <a:pPr/>
              <a:t>49</a:t>
            </a:fld>
            <a:endParaRPr lang="en-GB" altLang="en-US" sz="1200">
              <a:solidFill>
                <a:srgbClr val="FFFFFF"/>
              </a:solidFill>
              <a:latin typeface="Comic Sans MS" panose="030F0902030302020204" pitchFamily="66" charset="0"/>
            </a:endParaRPr>
          </a:p>
        </p:txBody>
      </p:sp>
      <p:sp>
        <p:nvSpPr>
          <p:cNvPr id="890882" name="Rectangle 2">
            <a:extLst>
              <a:ext uri="{FF2B5EF4-FFF2-40B4-BE49-F238E27FC236}">
                <a16:creationId xmlns:a16="http://schemas.microsoft.com/office/drawing/2014/main" id="{AC58A035-F060-9271-2AA4-E2BC6BAC515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883" name="Rectangle 3">
            <a:extLst>
              <a:ext uri="{FF2B5EF4-FFF2-40B4-BE49-F238E27FC236}">
                <a16:creationId xmlns:a16="http://schemas.microsoft.com/office/drawing/2014/main" id="{35DB2FAA-A387-C956-7ADD-6DF841D06EC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 type="none" w="lg" len="lg"/>
              </a14:hiddenLine>
            </a:ext>
          </a:extLst>
        </p:spPr>
        <p:txBody>
          <a:bodyPr/>
          <a:lstStyle/>
          <a:p>
            <a:r>
              <a:rPr lang="en-US" altLang="zh-CN">
                <a:latin typeface="Arial" panose="020B0604020202020204" pitchFamily="34" charset="0"/>
                <a:ea typeface="ＭＳ Ｐゴシック" panose="020B0600070205080204" pitchFamily="34" charset="-128"/>
              </a:rPr>
              <a:t>New Heavens=</a:t>
            </a:r>
            <a:r>
              <a:rPr lang="zh-TW" altLang="en-US">
                <a:latin typeface="Arial" panose="020B0604020202020204" pitchFamily="34" charset="0"/>
                <a:ea typeface="PMingLiU" panose="02020500000000000000" pitchFamily="18" charset="-120"/>
              </a:rPr>
              <a:t>新天 </a:t>
            </a:r>
            <a:r>
              <a:rPr lang="en-US" altLang="zh-TW">
                <a:latin typeface="Arial" panose="020B0604020202020204" pitchFamily="34" charset="0"/>
                <a:ea typeface="PMingLiU" panose="02020500000000000000" pitchFamily="18" charset="-120"/>
              </a:rPr>
              <a:t>,  New Earth=</a:t>
            </a:r>
            <a:r>
              <a:rPr lang="zh-TW" altLang="en-US">
                <a:latin typeface="Arial" panose="020B0604020202020204" pitchFamily="34" charset="0"/>
                <a:ea typeface="PMingLiU" panose="02020500000000000000" pitchFamily="18" charset="-120"/>
              </a:rPr>
              <a:t>新地 </a:t>
            </a:r>
            <a:r>
              <a:rPr lang="en-US" altLang="zh-TW">
                <a:latin typeface="Arial" panose="020B0604020202020204" pitchFamily="34" charset="0"/>
                <a:ea typeface="PMingLiU" panose="02020500000000000000" pitchFamily="18" charset="-120"/>
              </a:rPr>
              <a:t>, New Jerusalem=</a:t>
            </a:r>
            <a:r>
              <a:rPr lang="zh-TW" altLang="en-US">
                <a:latin typeface="Arial" panose="020B0604020202020204" pitchFamily="34" charset="0"/>
                <a:ea typeface="PMingLiU" panose="02020500000000000000" pitchFamily="18" charset="-120"/>
              </a:rPr>
              <a:t>新耶路撒冷 </a:t>
            </a:r>
            <a:endParaRPr lang="zh-CN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426" name="Rectangle 7">
            <a:extLst>
              <a:ext uri="{FF2B5EF4-FFF2-40B4-BE49-F238E27FC236}">
                <a16:creationId xmlns:a16="http://schemas.microsoft.com/office/drawing/2014/main" id="{9FDDBD3C-66DF-CD5E-32B8-1A9AC2B2FB8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 type="none" w="lg" len="lg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eaLnBrk="0" hangingPunct="0"/>
            <a:fld id="{F4757DE2-4790-2445-9191-DC6A61EA4AD8}" type="slidenum">
              <a:rPr lang="en-GB" altLang="en-US" sz="1200">
                <a:solidFill>
                  <a:srgbClr val="FFFFFF"/>
                </a:solidFill>
                <a:latin typeface="Comic Sans MS" panose="030F0902030302020204" pitchFamily="66" charset="0"/>
              </a:rPr>
              <a:pPr eaLnBrk="0" hangingPunct="0"/>
              <a:t>50</a:t>
            </a:fld>
            <a:endParaRPr lang="en-GB" altLang="en-US" sz="1200">
              <a:solidFill>
                <a:srgbClr val="FFFFFF"/>
              </a:solidFill>
              <a:latin typeface="Comic Sans MS" panose="030F0902030302020204" pitchFamily="66" charset="0"/>
            </a:endParaRPr>
          </a:p>
        </p:txBody>
      </p:sp>
      <p:sp>
        <p:nvSpPr>
          <p:cNvPr id="1127427" name="Rectangle 2">
            <a:extLst>
              <a:ext uri="{FF2B5EF4-FFF2-40B4-BE49-F238E27FC236}">
                <a16:creationId xmlns:a16="http://schemas.microsoft.com/office/drawing/2014/main" id="{AB9FA390-BDAB-15D8-EADE-6E52CA70F66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7428" name="Rectangle 3">
            <a:extLst>
              <a:ext uri="{FF2B5EF4-FFF2-40B4-BE49-F238E27FC236}">
                <a16:creationId xmlns:a16="http://schemas.microsoft.com/office/drawing/2014/main" id="{76BE18D8-1E41-360F-9796-5149E199B3B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 type="none" w="lg" len="lg"/>
              </a14:hiddenLine>
            </a:ext>
          </a:extLst>
        </p:spPr>
        <p:txBody>
          <a:bodyPr/>
          <a:lstStyle/>
          <a:p>
            <a:pPr>
              <a:defRPr/>
            </a:pPr>
            <a:endParaRPr lang="en-US">
              <a:latin typeface="Times New Roman" charset="0"/>
            </a:endParaRPr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21" name="Rectangle 7">
            <a:extLst>
              <a:ext uri="{FF2B5EF4-FFF2-40B4-BE49-F238E27FC236}">
                <a16:creationId xmlns:a16="http://schemas.microsoft.com/office/drawing/2014/main" id="{BA7A1D85-03DD-1927-F7B7-57B216A4566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 type="none" w="lg" len="lg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475207AB-86EB-084D-AC7E-0B91764016BB}" type="slidenum">
              <a:rPr lang="en-GB" altLang="en-US" sz="1200">
                <a:solidFill>
                  <a:srgbClr val="000000"/>
                </a:solidFill>
                <a:latin typeface="Comic Sans MS" panose="030F0902030302020204" pitchFamily="66" charset="0"/>
              </a:rPr>
              <a:pPr/>
              <a:t>51</a:t>
            </a:fld>
            <a:endParaRPr lang="en-GB" altLang="en-US" sz="120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901122" name="Rectangle 2">
            <a:extLst>
              <a:ext uri="{FF2B5EF4-FFF2-40B4-BE49-F238E27FC236}">
                <a16:creationId xmlns:a16="http://schemas.microsoft.com/office/drawing/2014/main" id="{53744223-0DD8-EB25-20D3-B7AEFE2D343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901123" name="Rectangle 3">
            <a:extLst>
              <a:ext uri="{FF2B5EF4-FFF2-40B4-BE49-F238E27FC236}">
                <a16:creationId xmlns:a16="http://schemas.microsoft.com/office/drawing/2014/main" id="{66C5FDA5-5720-D09F-7ADB-1432EFA9326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9275A61-2BBC-81BF-8CEF-34331A5D57F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AF816385-A559-CD42-ABEE-7DBE1B032D59}" type="slidenum">
              <a:rPr lang="en-US" altLang="en-US" sz="1200">
                <a:latin typeface="Arial" panose="020B0604020202020204" pitchFamily="34" charset="0"/>
              </a:rPr>
              <a:pPr/>
              <a:t>52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345091" name="Rectangle 3">
            <a:extLst>
              <a:ext uri="{FF2B5EF4-FFF2-40B4-BE49-F238E27FC236}">
                <a16:creationId xmlns:a16="http://schemas.microsoft.com/office/drawing/2014/main" id="{D9CD195B-7F07-A3C8-C122-CC547E8B0C5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345090" name="Rectangle 2">
            <a:extLst>
              <a:ext uri="{FF2B5EF4-FFF2-40B4-BE49-F238E27FC236}">
                <a16:creationId xmlns:a16="http://schemas.microsoft.com/office/drawing/2014/main" id="{EAF3279D-5A1D-9577-1EFD-C42199AD42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21" name="Rectangle 7">
            <a:extLst>
              <a:ext uri="{FF2B5EF4-FFF2-40B4-BE49-F238E27FC236}">
                <a16:creationId xmlns:a16="http://schemas.microsoft.com/office/drawing/2014/main" id="{AF8A1AB1-387C-C7A5-C370-84E2A3AC0D0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9C8CA2A7-1E44-D44B-8097-09B944D65BDF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/>
              <a:t>53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440322" name="Rectangle 2">
            <a:extLst>
              <a:ext uri="{FF2B5EF4-FFF2-40B4-BE49-F238E27FC236}">
                <a16:creationId xmlns:a16="http://schemas.microsoft.com/office/drawing/2014/main" id="{A5A04738-FF0B-4D35-1AD7-D9B3F6006B2A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37571" name="Rectangle 3">
            <a:extLst>
              <a:ext uri="{FF2B5EF4-FFF2-40B4-BE49-F238E27FC236}">
                <a16:creationId xmlns:a16="http://schemas.microsoft.com/office/drawing/2014/main" id="{287B844F-6D66-761D-3AAE-B386DD98FA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defRPr/>
            </a:pPr>
            <a:endParaRPr lang="en-US" altLang="en-US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777" name="Rectangle 7">
            <a:extLst>
              <a:ext uri="{FF2B5EF4-FFF2-40B4-BE49-F238E27FC236}">
                <a16:creationId xmlns:a16="http://schemas.microsoft.com/office/drawing/2014/main" id="{EB89ABED-1E23-D61D-1964-EBBF56D6F64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fld id="{49B2B66E-0C4C-2B44-90FC-1A8C61A9D55F}" type="slidenum">
              <a:rPr lang="en-US" altLang="en-US" sz="1200">
                <a:solidFill>
                  <a:srgbClr val="000000"/>
                </a:solidFill>
                <a:latin typeface="Times New Roman" panose="02020603050405020304" pitchFamily="18" charset="0"/>
              </a:rPr>
              <a:pPr/>
              <a:t>54</a:t>
            </a:fld>
            <a:endParaRPr lang="en-US" altLang="en-US" sz="12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03778" name="Rectangle 2">
            <a:extLst>
              <a:ext uri="{FF2B5EF4-FFF2-40B4-BE49-F238E27FC236}">
                <a16:creationId xmlns:a16="http://schemas.microsoft.com/office/drawing/2014/main" id="{F1DE5996-4A80-DA63-7B12-1A0F540B1B8A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03779" name="Rectangle 3">
            <a:extLst>
              <a:ext uri="{FF2B5EF4-FFF2-40B4-BE49-F238E27FC236}">
                <a16:creationId xmlns:a16="http://schemas.microsoft.com/office/drawing/2014/main" id="{7C42100A-F067-B2B5-68F6-EEB3C8B5CF1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The explanation for free!</a:t>
            </a:r>
          </a:p>
          <a:p>
            <a:pPr eaLnBrk="1" hangingPunct="1">
              <a:defRPr/>
            </a:pPr>
            <a:r>
              <a:rPr lang="en-US" dirty="0"/>
              <a:t>OT Backgrounds link address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4D6F39D2-2AD8-91F4-824A-0F74E8D130A0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0825" cy="6850063"/>
            <a:chOff x="0" y="0"/>
            <a:chExt cx="5758" cy="4315"/>
          </a:xfrm>
        </p:grpSpPr>
        <p:grpSp>
          <p:nvGrpSpPr>
            <p:cNvPr id="3" name="Group 3">
              <a:extLst>
                <a:ext uri="{FF2B5EF4-FFF2-40B4-BE49-F238E27FC236}">
                  <a16:creationId xmlns:a16="http://schemas.microsoft.com/office/drawing/2014/main" id="{7AE77DA3-2A39-5087-DF4E-A85952B34441}"/>
                </a:ext>
              </a:extLst>
            </p:cNvPr>
            <p:cNvGrpSpPr>
              <a:grpSpLocks/>
            </p:cNvGrpSpPr>
            <p:nvPr userDrawn="1"/>
          </p:nvGrpSpPr>
          <p:grpSpPr bwMode="auto"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6" name="Freeform 4">
                <a:extLst>
                  <a:ext uri="{FF2B5EF4-FFF2-40B4-BE49-F238E27FC236}">
                    <a16:creationId xmlns:a16="http://schemas.microsoft.com/office/drawing/2014/main" id="{C8D273E8-CA13-82CA-3013-709389152A13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728" y="2644"/>
                <a:ext cx="2882" cy="1671"/>
              </a:xfrm>
              <a:custGeom>
                <a:avLst/>
                <a:gdLst>
                  <a:gd name="T0" fmla="*/ 2740 w 2882"/>
                  <a:gd name="T1" fmla="*/ 528 h 1671"/>
                  <a:gd name="T2" fmla="*/ 2632 w 2882"/>
                  <a:gd name="T3" fmla="*/ 484 h 1671"/>
                  <a:gd name="T4" fmla="*/ 2480 w 2882"/>
                  <a:gd name="T5" fmla="*/ 424 h 1671"/>
                  <a:gd name="T6" fmla="*/ 2203 w 2882"/>
                  <a:gd name="T7" fmla="*/ 343 h 1671"/>
                  <a:gd name="T8" fmla="*/ 1970 w 2882"/>
                  <a:gd name="T9" fmla="*/ 277 h 1671"/>
                  <a:gd name="T10" fmla="*/ 1807 w 2882"/>
                  <a:gd name="T11" fmla="*/ 212 h 1671"/>
                  <a:gd name="T12" fmla="*/ 1693 w 2882"/>
                  <a:gd name="T13" fmla="*/ 152 h 1671"/>
                  <a:gd name="T14" fmla="*/ 1628 w 2882"/>
                  <a:gd name="T15" fmla="*/ 103 h 1671"/>
                  <a:gd name="T16" fmla="*/ 1590 w 2882"/>
                  <a:gd name="T17" fmla="*/ 60 h 1671"/>
                  <a:gd name="T18" fmla="*/ 1579 w 2882"/>
                  <a:gd name="T19" fmla="*/ 27 h 1671"/>
                  <a:gd name="T20" fmla="*/ 1585 w 2882"/>
                  <a:gd name="T21" fmla="*/ 0 h 1671"/>
                  <a:gd name="T22" fmla="*/ 1557 w 2882"/>
                  <a:gd name="T23" fmla="*/ 49 h 1671"/>
                  <a:gd name="T24" fmla="*/ 1568 w 2882"/>
                  <a:gd name="T25" fmla="*/ 98 h 1671"/>
                  <a:gd name="T26" fmla="*/ 1617 w 2882"/>
                  <a:gd name="T27" fmla="*/ 141 h 1671"/>
                  <a:gd name="T28" fmla="*/ 1688 w 2882"/>
                  <a:gd name="T29" fmla="*/ 185 h 1671"/>
                  <a:gd name="T30" fmla="*/ 1791 w 2882"/>
                  <a:gd name="T31" fmla="*/ 228 h 1671"/>
                  <a:gd name="T32" fmla="*/ 2040 w 2882"/>
                  <a:gd name="T33" fmla="*/ 310 h 1671"/>
                  <a:gd name="T34" fmla="*/ 2285 w 2882"/>
                  <a:gd name="T35" fmla="*/ 381 h 1671"/>
                  <a:gd name="T36" fmla="*/ 2464 w 2882"/>
                  <a:gd name="T37" fmla="*/ 435 h 1671"/>
                  <a:gd name="T38" fmla="*/ 2605 w 2882"/>
                  <a:gd name="T39" fmla="*/ 484 h 1671"/>
                  <a:gd name="T40" fmla="*/ 2708 w 2882"/>
                  <a:gd name="T41" fmla="*/ 528 h 1671"/>
                  <a:gd name="T42" fmla="*/ 2768 w 2882"/>
                  <a:gd name="T43" fmla="*/ 560 h 1671"/>
                  <a:gd name="T44" fmla="*/ 2795 w 2882"/>
                  <a:gd name="T45" fmla="*/ 593 h 1671"/>
                  <a:gd name="T46" fmla="*/ 2795 w 2882"/>
                  <a:gd name="T47" fmla="*/ 642 h 1671"/>
                  <a:gd name="T48" fmla="*/ 2762 w 2882"/>
                  <a:gd name="T49" fmla="*/ 691 h 1671"/>
                  <a:gd name="T50" fmla="*/ 2692 w 2882"/>
                  <a:gd name="T51" fmla="*/ 735 h 1671"/>
                  <a:gd name="T52" fmla="*/ 2589 w 2882"/>
                  <a:gd name="T53" fmla="*/ 778 h 1671"/>
                  <a:gd name="T54" fmla="*/ 2458 w 2882"/>
                  <a:gd name="T55" fmla="*/ 822 h 1671"/>
                  <a:gd name="T56" fmla="*/ 2301 w 2882"/>
                  <a:gd name="T57" fmla="*/ 865 h 1671"/>
                  <a:gd name="T58" fmla="*/ 2030 w 2882"/>
                  <a:gd name="T59" fmla="*/ 930 h 1671"/>
                  <a:gd name="T60" fmla="*/ 1606 w 2882"/>
                  <a:gd name="T61" fmla="*/ 1034 h 1671"/>
                  <a:gd name="T62" fmla="*/ 1145 w 2882"/>
                  <a:gd name="T63" fmla="*/ 1164 h 1671"/>
                  <a:gd name="T64" fmla="*/ 673 w 2882"/>
                  <a:gd name="T65" fmla="*/ 1328 h 1671"/>
                  <a:gd name="T66" fmla="*/ 217 w 2882"/>
                  <a:gd name="T67" fmla="*/ 1545 h 1671"/>
                  <a:gd name="T68" fmla="*/ 353 w 2882"/>
                  <a:gd name="T69" fmla="*/ 1671 h 1671"/>
                  <a:gd name="T70" fmla="*/ 754 w 2882"/>
                  <a:gd name="T71" fmla="*/ 1469 h 1671"/>
                  <a:gd name="T72" fmla="*/ 1145 w 2882"/>
                  <a:gd name="T73" fmla="*/ 1311 h 1671"/>
                  <a:gd name="T74" fmla="*/ 1519 w 2882"/>
                  <a:gd name="T75" fmla="*/ 1186 h 1671"/>
                  <a:gd name="T76" fmla="*/ 1861 w 2882"/>
                  <a:gd name="T77" fmla="*/ 1083 h 1671"/>
                  <a:gd name="T78" fmla="*/ 2165 w 2882"/>
                  <a:gd name="T79" fmla="*/ 1007 h 1671"/>
                  <a:gd name="T80" fmla="*/ 2426 w 2882"/>
                  <a:gd name="T81" fmla="*/ 947 h 1671"/>
                  <a:gd name="T82" fmla="*/ 2626 w 2882"/>
                  <a:gd name="T83" fmla="*/ 892 h 1671"/>
                  <a:gd name="T84" fmla="*/ 2762 w 2882"/>
                  <a:gd name="T85" fmla="*/ 838 h 1671"/>
                  <a:gd name="T86" fmla="*/ 2827 w 2882"/>
                  <a:gd name="T87" fmla="*/ 794 h 1671"/>
                  <a:gd name="T88" fmla="*/ 2865 w 2882"/>
                  <a:gd name="T89" fmla="*/ 745 h 1671"/>
                  <a:gd name="T90" fmla="*/ 2882 w 2882"/>
                  <a:gd name="T91" fmla="*/ 702 h 1671"/>
                  <a:gd name="T92" fmla="*/ 2854 w 2882"/>
                  <a:gd name="T93" fmla="*/ 620 h 1671"/>
                  <a:gd name="T94" fmla="*/ 2800 w 2882"/>
                  <a:gd name="T95" fmla="*/ 560 h 1671"/>
                  <a:gd name="T96" fmla="*/ 2773 w 2882"/>
                  <a:gd name="T97" fmla="*/ 544 h 16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882" h="1671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7" name="Freeform 5">
                <a:extLst>
                  <a:ext uri="{FF2B5EF4-FFF2-40B4-BE49-F238E27FC236}">
                    <a16:creationId xmlns:a16="http://schemas.microsoft.com/office/drawing/2014/main" id="{CA517251-CD85-6593-A148-335D1630086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170" y="2671"/>
                <a:ext cx="1259" cy="811"/>
              </a:xfrm>
              <a:custGeom>
                <a:avLst/>
                <a:gdLst>
                  <a:gd name="T0" fmla="*/ 1259 w 1259"/>
                  <a:gd name="T1" fmla="*/ 615 h 811"/>
                  <a:gd name="T2" fmla="*/ 1248 w 1259"/>
                  <a:gd name="T3" fmla="*/ 588 h 811"/>
                  <a:gd name="T4" fmla="*/ 1237 w 1259"/>
                  <a:gd name="T5" fmla="*/ 566 h 811"/>
                  <a:gd name="T6" fmla="*/ 1216 w 1259"/>
                  <a:gd name="T7" fmla="*/ 539 h 811"/>
                  <a:gd name="T8" fmla="*/ 1188 w 1259"/>
                  <a:gd name="T9" fmla="*/ 517 h 811"/>
                  <a:gd name="T10" fmla="*/ 1123 w 1259"/>
                  <a:gd name="T11" fmla="*/ 479 h 811"/>
                  <a:gd name="T12" fmla="*/ 1042 w 1259"/>
                  <a:gd name="T13" fmla="*/ 441 h 811"/>
                  <a:gd name="T14" fmla="*/ 944 w 1259"/>
                  <a:gd name="T15" fmla="*/ 408 h 811"/>
                  <a:gd name="T16" fmla="*/ 841 w 1259"/>
                  <a:gd name="T17" fmla="*/ 381 h 811"/>
                  <a:gd name="T18" fmla="*/ 727 w 1259"/>
                  <a:gd name="T19" fmla="*/ 348 h 811"/>
                  <a:gd name="T20" fmla="*/ 613 w 1259"/>
                  <a:gd name="T21" fmla="*/ 321 h 811"/>
                  <a:gd name="T22" fmla="*/ 499 w 1259"/>
                  <a:gd name="T23" fmla="*/ 294 h 811"/>
                  <a:gd name="T24" fmla="*/ 391 w 1259"/>
                  <a:gd name="T25" fmla="*/ 261 h 811"/>
                  <a:gd name="T26" fmla="*/ 288 w 1259"/>
                  <a:gd name="T27" fmla="*/ 229 h 811"/>
                  <a:gd name="T28" fmla="*/ 195 w 1259"/>
                  <a:gd name="T29" fmla="*/ 196 h 811"/>
                  <a:gd name="T30" fmla="*/ 119 w 1259"/>
                  <a:gd name="T31" fmla="*/ 152 h 811"/>
                  <a:gd name="T32" fmla="*/ 54 w 1259"/>
                  <a:gd name="T33" fmla="*/ 109 h 811"/>
                  <a:gd name="T34" fmla="*/ 33 w 1259"/>
                  <a:gd name="T35" fmla="*/ 87 h 811"/>
                  <a:gd name="T36" fmla="*/ 16 w 1259"/>
                  <a:gd name="T37" fmla="*/ 60 h 811"/>
                  <a:gd name="T38" fmla="*/ 5 w 1259"/>
                  <a:gd name="T39" fmla="*/ 33 h 811"/>
                  <a:gd name="T40" fmla="*/ 0 w 1259"/>
                  <a:gd name="T41" fmla="*/ 0 h 811"/>
                  <a:gd name="T42" fmla="*/ 0 w 1259"/>
                  <a:gd name="T43" fmla="*/ 6 h 811"/>
                  <a:gd name="T44" fmla="*/ 0 w 1259"/>
                  <a:gd name="T45" fmla="*/ 11 h 811"/>
                  <a:gd name="T46" fmla="*/ 0 w 1259"/>
                  <a:gd name="T47" fmla="*/ 38 h 811"/>
                  <a:gd name="T48" fmla="*/ 5 w 1259"/>
                  <a:gd name="T49" fmla="*/ 60 h 811"/>
                  <a:gd name="T50" fmla="*/ 16 w 1259"/>
                  <a:gd name="T51" fmla="*/ 87 h 811"/>
                  <a:gd name="T52" fmla="*/ 33 w 1259"/>
                  <a:gd name="T53" fmla="*/ 114 h 811"/>
                  <a:gd name="T54" fmla="*/ 54 w 1259"/>
                  <a:gd name="T55" fmla="*/ 142 h 811"/>
                  <a:gd name="T56" fmla="*/ 87 w 1259"/>
                  <a:gd name="T57" fmla="*/ 174 h 811"/>
                  <a:gd name="T58" fmla="*/ 125 w 1259"/>
                  <a:gd name="T59" fmla="*/ 207 h 811"/>
                  <a:gd name="T60" fmla="*/ 179 w 1259"/>
                  <a:gd name="T61" fmla="*/ 240 h 811"/>
                  <a:gd name="T62" fmla="*/ 244 w 1259"/>
                  <a:gd name="T63" fmla="*/ 278 h 811"/>
                  <a:gd name="T64" fmla="*/ 326 w 1259"/>
                  <a:gd name="T65" fmla="*/ 310 h 811"/>
                  <a:gd name="T66" fmla="*/ 418 w 1259"/>
                  <a:gd name="T67" fmla="*/ 348 h 811"/>
                  <a:gd name="T68" fmla="*/ 526 w 1259"/>
                  <a:gd name="T69" fmla="*/ 381 h 811"/>
                  <a:gd name="T70" fmla="*/ 657 w 1259"/>
                  <a:gd name="T71" fmla="*/ 414 h 811"/>
                  <a:gd name="T72" fmla="*/ 749 w 1259"/>
                  <a:gd name="T73" fmla="*/ 435 h 811"/>
                  <a:gd name="T74" fmla="*/ 830 w 1259"/>
                  <a:gd name="T75" fmla="*/ 463 h 811"/>
                  <a:gd name="T76" fmla="*/ 901 w 1259"/>
                  <a:gd name="T77" fmla="*/ 490 h 811"/>
                  <a:gd name="T78" fmla="*/ 966 w 1259"/>
                  <a:gd name="T79" fmla="*/ 512 h 811"/>
                  <a:gd name="T80" fmla="*/ 1015 w 1259"/>
                  <a:gd name="T81" fmla="*/ 539 h 811"/>
                  <a:gd name="T82" fmla="*/ 1053 w 1259"/>
                  <a:gd name="T83" fmla="*/ 566 h 811"/>
                  <a:gd name="T84" fmla="*/ 1080 w 1259"/>
                  <a:gd name="T85" fmla="*/ 593 h 811"/>
                  <a:gd name="T86" fmla="*/ 1102 w 1259"/>
                  <a:gd name="T87" fmla="*/ 620 h 811"/>
                  <a:gd name="T88" fmla="*/ 1112 w 1259"/>
                  <a:gd name="T89" fmla="*/ 648 h 811"/>
                  <a:gd name="T90" fmla="*/ 1118 w 1259"/>
                  <a:gd name="T91" fmla="*/ 675 h 811"/>
                  <a:gd name="T92" fmla="*/ 1112 w 1259"/>
                  <a:gd name="T93" fmla="*/ 697 h 811"/>
                  <a:gd name="T94" fmla="*/ 1096 w 1259"/>
                  <a:gd name="T95" fmla="*/ 724 h 811"/>
                  <a:gd name="T96" fmla="*/ 1080 w 1259"/>
                  <a:gd name="T97" fmla="*/ 746 h 811"/>
                  <a:gd name="T98" fmla="*/ 1053 w 1259"/>
                  <a:gd name="T99" fmla="*/ 767 h 811"/>
                  <a:gd name="T100" fmla="*/ 1015 w 1259"/>
                  <a:gd name="T101" fmla="*/ 789 h 811"/>
                  <a:gd name="T102" fmla="*/ 977 w 1259"/>
                  <a:gd name="T103" fmla="*/ 811 h 811"/>
                  <a:gd name="T104" fmla="*/ 1047 w 1259"/>
                  <a:gd name="T105" fmla="*/ 789 h 811"/>
                  <a:gd name="T106" fmla="*/ 1107 w 1259"/>
                  <a:gd name="T107" fmla="*/ 767 h 811"/>
                  <a:gd name="T108" fmla="*/ 1156 w 1259"/>
                  <a:gd name="T109" fmla="*/ 746 h 811"/>
                  <a:gd name="T110" fmla="*/ 1199 w 1259"/>
                  <a:gd name="T111" fmla="*/ 724 h 811"/>
                  <a:gd name="T112" fmla="*/ 1226 w 1259"/>
                  <a:gd name="T113" fmla="*/ 702 h 811"/>
                  <a:gd name="T114" fmla="*/ 1248 w 1259"/>
                  <a:gd name="T115" fmla="*/ 675 h 811"/>
                  <a:gd name="T116" fmla="*/ 1259 w 1259"/>
                  <a:gd name="T117" fmla="*/ 648 h 811"/>
                  <a:gd name="T118" fmla="*/ 1259 w 1259"/>
                  <a:gd name="T119" fmla="*/ 615 h 811"/>
                  <a:gd name="T120" fmla="*/ 1259 w 1259"/>
                  <a:gd name="T121" fmla="*/ 615 h 8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8" name="Freeform 6">
                <a:extLst>
                  <a:ext uri="{FF2B5EF4-FFF2-40B4-BE49-F238E27FC236}">
                    <a16:creationId xmlns:a16="http://schemas.microsoft.com/office/drawing/2014/main" id="{33897976-076E-726D-6E0C-461BBB9BC95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2900" y="3346"/>
                <a:ext cx="2849" cy="969"/>
              </a:xfrm>
              <a:custGeom>
                <a:avLst/>
                <a:gdLst>
                  <a:gd name="T0" fmla="*/ 92 w 2849"/>
                  <a:gd name="T1" fmla="*/ 958 h 969"/>
                  <a:gd name="T2" fmla="*/ 0 w 2849"/>
                  <a:gd name="T3" fmla="*/ 969 h 969"/>
                  <a:gd name="T4" fmla="*/ 391 w 2849"/>
                  <a:gd name="T5" fmla="*/ 969 h 969"/>
                  <a:gd name="T6" fmla="*/ 434 w 2849"/>
                  <a:gd name="T7" fmla="*/ 947 h 969"/>
                  <a:gd name="T8" fmla="*/ 483 w 2849"/>
                  <a:gd name="T9" fmla="*/ 914 h 969"/>
                  <a:gd name="T10" fmla="*/ 554 w 2849"/>
                  <a:gd name="T11" fmla="*/ 876 h 969"/>
                  <a:gd name="T12" fmla="*/ 635 w 2849"/>
                  <a:gd name="T13" fmla="*/ 838 h 969"/>
                  <a:gd name="T14" fmla="*/ 727 w 2849"/>
                  <a:gd name="T15" fmla="*/ 794 h 969"/>
                  <a:gd name="T16" fmla="*/ 836 w 2849"/>
                  <a:gd name="T17" fmla="*/ 745 h 969"/>
                  <a:gd name="T18" fmla="*/ 961 w 2849"/>
                  <a:gd name="T19" fmla="*/ 696 h 969"/>
                  <a:gd name="T20" fmla="*/ 1102 w 2849"/>
                  <a:gd name="T21" fmla="*/ 642 h 969"/>
                  <a:gd name="T22" fmla="*/ 1259 w 2849"/>
                  <a:gd name="T23" fmla="*/ 582 h 969"/>
                  <a:gd name="T24" fmla="*/ 1433 w 2849"/>
                  <a:gd name="T25" fmla="*/ 522 h 969"/>
                  <a:gd name="T26" fmla="*/ 1623 w 2849"/>
                  <a:gd name="T27" fmla="*/ 462 h 969"/>
                  <a:gd name="T28" fmla="*/ 1829 w 2849"/>
                  <a:gd name="T29" fmla="*/ 403 h 969"/>
                  <a:gd name="T30" fmla="*/ 2057 w 2849"/>
                  <a:gd name="T31" fmla="*/ 343 h 969"/>
                  <a:gd name="T32" fmla="*/ 2301 w 2849"/>
                  <a:gd name="T33" fmla="*/ 283 h 969"/>
                  <a:gd name="T34" fmla="*/ 2567 w 2849"/>
                  <a:gd name="T35" fmla="*/ 223 h 969"/>
                  <a:gd name="T36" fmla="*/ 2849 w 2849"/>
                  <a:gd name="T37" fmla="*/ 163 h 969"/>
                  <a:gd name="T38" fmla="*/ 2849 w 2849"/>
                  <a:gd name="T39" fmla="*/ 0 h 969"/>
                  <a:gd name="T40" fmla="*/ 2817 w 2849"/>
                  <a:gd name="T41" fmla="*/ 16 h 969"/>
                  <a:gd name="T42" fmla="*/ 2773 w 2849"/>
                  <a:gd name="T43" fmla="*/ 33 h 969"/>
                  <a:gd name="T44" fmla="*/ 2719 w 2849"/>
                  <a:gd name="T45" fmla="*/ 54 h 969"/>
                  <a:gd name="T46" fmla="*/ 2648 w 2849"/>
                  <a:gd name="T47" fmla="*/ 76 h 969"/>
                  <a:gd name="T48" fmla="*/ 2572 w 2849"/>
                  <a:gd name="T49" fmla="*/ 98 h 969"/>
                  <a:gd name="T50" fmla="*/ 2491 w 2849"/>
                  <a:gd name="T51" fmla="*/ 120 h 969"/>
                  <a:gd name="T52" fmla="*/ 2399 w 2849"/>
                  <a:gd name="T53" fmla="*/ 147 h 969"/>
                  <a:gd name="T54" fmla="*/ 2301 w 2849"/>
                  <a:gd name="T55" fmla="*/ 169 h 969"/>
                  <a:gd name="T56" fmla="*/ 2095 w 2849"/>
                  <a:gd name="T57" fmla="*/ 223 h 969"/>
                  <a:gd name="T58" fmla="*/ 1889 w 2849"/>
                  <a:gd name="T59" fmla="*/ 277 h 969"/>
                  <a:gd name="T60" fmla="*/ 1688 w 2849"/>
                  <a:gd name="T61" fmla="*/ 326 h 969"/>
                  <a:gd name="T62" fmla="*/ 1590 w 2849"/>
                  <a:gd name="T63" fmla="*/ 354 h 969"/>
                  <a:gd name="T64" fmla="*/ 1503 w 2849"/>
                  <a:gd name="T65" fmla="*/ 381 h 969"/>
                  <a:gd name="T66" fmla="*/ 1107 w 2849"/>
                  <a:gd name="T67" fmla="*/ 506 h 969"/>
                  <a:gd name="T68" fmla="*/ 912 w 2849"/>
                  <a:gd name="T69" fmla="*/ 577 h 969"/>
                  <a:gd name="T70" fmla="*/ 727 w 2849"/>
                  <a:gd name="T71" fmla="*/ 647 h 969"/>
                  <a:gd name="T72" fmla="*/ 548 w 2849"/>
                  <a:gd name="T73" fmla="*/ 718 h 969"/>
                  <a:gd name="T74" fmla="*/ 380 w 2849"/>
                  <a:gd name="T75" fmla="*/ 794 h 969"/>
                  <a:gd name="T76" fmla="*/ 228 w 2849"/>
                  <a:gd name="T77" fmla="*/ 876 h 969"/>
                  <a:gd name="T78" fmla="*/ 92 w 2849"/>
                  <a:gd name="T79" fmla="*/ 958 h 969"/>
                  <a:gd name="T80" fmla="*/ 92 w 2849"/>
                  <a:gd name="T81" fmla="*/ 958 h 9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1961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9" name="Freeform 7">
                <a:extLst>
                  <a:ext uri="{FF2B5EF4-FFF2-40B4-BE49-F238E27FC236}">
                    <a16:creationId xmlns:a16="http://schemas.microsoft.com/office/drawing/2014/main" id="{7EBAF83B-30B7-84D3-58DC-4448C1DCBB03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2748" y="2230"/>
                <a:ext cx="3007" cy="2085"/>
              </a:xfrm>
              <a:custGeom>
                <a:avLst/>
                <a:gdLst>
                  <a:gd name="T0" fmla="*/ 1433 w 3007"/>
                  <a:gd name="T1" fmla="*/ 474 h 2085"/>
                  <a:gd name="T2" fmla="*/ 1460 w 3007"/>
                  <a:gd name="T3" fmla="*/ 528 h 2085"/>
                  <a:gd name="T4" fmla="*/ 1541 w 3007"/>
                  <a:gd name="T5" fmla="*/ 593 h 2085"/>
                  <a:gd name="T6" fmla="*/ 1715 w 3007"/>
                  <a:gd name="T7" fmla="*/ 670 h 2085"/>
                  <a:gd name="T8" fmla="*/ 1927 w 3007"/>
                  <a:gd name="T9" fmla="*/ 735 h 2085"/>
                  <a:gd name="T10" fmla="*/ 2155 w 3007"/>
                  <a:gd name="T11" fmla="*/ 789 h 2085"/>
                  <a:gd name="T12" fmla="*/ 2372 w 3007"/>
                  <a:gd name="T13" fmla="*/ 849 h 2085"/>
                  <a:gd name="T14" fmla="*/ 2551 w 3007"/>
                  <a:gd name="T15" fmla="*/ 920 h 2085"/>
                  <a:gd name="T16" fmla="*/ 2638 w 3007"/>
                  <a:gd name="T17" fmla="*/ 980 h 2085"/>
                  <a:gd name="T18" fmla="*/ 2676 w 3007"/>
                  <a:gd name="T19" fmla="*/ 1029 h 2085"/>
                  <a:gd name="T20" fmla="*/ 2681 w 3007"/>
                  <a:gd name="T21" fmla="*/ 1083 h 2085"/>
                  <a:gd name="T22" fmla="*/ 2665 w 3007"/>
                  <a:gd name="T23" fmla="*/ 1127 h 2085"/>
                  <a:gd name="T24" fmla="*/ 2616 w 3007"/>
                  <a:gd name="T25" fmla="*/ 1170 h 2085"/>
                  <a:gd name="T26" fmla="*/ 2545 w 3007"/>
                  <a:gd name="T27" fmla="*/ 1208 h 2085"/>
                  <a:gd name="T28" fmla="*/ 2448 w 3007"/>
                  <a:gd name="T29" fmla="*/ 1241 h 2085"/>
                  <a:gd name="T30" fmla="*/ 2328 w 3007"/>
                  <a:gd name="T31" fmla="*/ 1274 h 2085"/>
                  <a:gd name="T32" fmla="*/ 2106 w 3007"/>
                  <a:gd name="T33" fmla="*/ 1328 h 2085"/>
                  <a:gd name="T34" fmla="*/ 1742 w 3007"/>
                  <a:gd name="T35" fmla="*/ 1421 h 2085"/>
                  <a:gd name="T36" fmla="*/ 1308 w 3007"/>
                  <a:gd name="T37" fmla="*/ 1540 h 2085"/>
                  <a:gd name="T38" fmla="*/ 820 w 3007"/>
                  <a:gd name="T39" fmla="*/ 1709 h 2085"/>
                  <a:gd name="T40" fmla="*/ 282 w 3007"/>
                  <a:gd name="T41" fmla="*/ 1943 h 2085"/>
                  <a:gd name="T42" fmla="*/ 152 w 3007"/>
                  <a:gd name="T43" fmla="*/ 2085 h 2085"/>
                  <a:gd name="T44" fmla="*/ 386 w 3007"/>
                  <a:gd name="T45" fmla="*/ 1992 h 2085"/>
                  <a:gd name="T46" fmla="*/ 700 w 3007"/>
                  <a:gd name="T47" fmla="*/ 1834 h 2085"/>
                  <a:gd name="T48" fmla="*/ 1064 w 3007"/>
                  <a:gd name="T49" fmla="*/ 1693 h 2085"/>
                  <a:gd name="T50" fmla="*/ 1661 w 3007"/>
                  <a:gd name="T51" fmla="*/ 1497 h 2085"/>
                  <a:gd name="T52" fmla="*/ 1845 w 3007"/>
                  <a:gd name="T53" fmla="*/ 1442 h 2085"/>
                  <a:gd name="T54" fmla="*/ 2252 w 3007"/>
                  <a:gd name="T55" fmla="*/ 1339 h 2085"/>
                  <a:gd name="T56" fmla="*/ 2551 w 3007"/>
                  <a:gd name="T57" fmla="*/ 1263 h 2085"/>
                  <a:gd name="T58" fmla="*/ 2730 w 3007"/>
                  <a:gd name="T59" fmla="*/ 1214 h 2085"/>
                  <a:gd name="T60" fmla="*/ 2876 w 3007"/>
                  <a:gd name="T61" fmla="*/ 1170 h 2085"/>
                  <a:gd name="T62" fmla="*/ 2974 w 3007"/>
                  <a:gd name="T63" fmla="*/ 1132 h 2085"/>
                  <a:gd name="T64" fmla="*/ 3007 w 3007"/>
                  <a:gd name="T65" fmla="*/ 871 h 2085"/>
                  <a:gd name="T66" fmla="*/ 2860 w 3007"/>
                  <a:gd name="T67" fmla="*/ 844 h 2085"/>
                  <a:gd name="T68" fmla="*/ 2670 w 3007"/>
                  <a:gd name="T69" fmla="*/ 806 h 2085"/>
                  <a:gd name="T70" fmla="*/ 2458 w 3007"/>
                  <a:gd name="T71" fmla="*/ 757 h 2085"/>
                  <a:gd name="T72" fmla="*/ 2138 w 3007"/>
                  <a:gd name="T73" fmla="*/ 670 h 2085"/>
                  <a:gd name="T74" fmla="*/ 1959 w 3007"/>
                  <a:gd name="T75" fmla="*/ 604 h 2085"/>
                  <a:gd name="T76" fmla="*/ 1824 w 3007"/>
                  <a:gd name="T77" fmla="*/ 534 h 2085"/>
                  <a:gd name="T78" fmla="*/ 1769 w 3007"/>
                  <a:gd name="T79" fmla="*/ 474 h 2085"/>
                  <a:gd name="T80" fmla="*/ 1753 w 3007"/>
                  <a:gd name="T81" fmla="*/ 436 h 2085"/>
                  <a:gd name="T82" fmla="*/ 1780 w 3007"/>
                  <a:gd name="T83" fmla="*/ 381 h 2085"/>
                  <a:gd name="T84" fmla="*/ 1862 w 3007"/>
                  <a:gd name="T85" fmla="*/ 316 h 2085"/>
                  <a:gd name="T86" fmla="*/ 1986 w 3007"/>
                  <a:gd name="T87" fmla="*/ 267 h 2085"/>
                  <a:gd name="T88" fmla="*/ 2149 w 3007"/>
                  <a:gd name="T89" fmla="*/ 229 h 2085"/>
                  <a:gd name="T90" fmla="*/ 2431 w 3007"/>
                  <a:gd name="T91" fmla="*/ 180 h 2085"/>
                  <a:gd name="T92" fmla="*/ 2827 w 3007"/>
                  <a:gd name="T93" fmla="*/ 125 h 2085"/>
                  <a:gd name="T94" fmla="*/ 3007 w 3007"/>
                  <a:gd name="T95" fmla="*/ 87 h 2085"/>
                  <a:gd name="T96" fmla="*/ 2909 w 3007"/>
                  <a:gd name="T97" fmla="*/ 22 h 2085"/>
                  <a:gd name="T98" fmla="*/ 2676 w 3007"/>
                  <a:gd name="T99" fmla="*/ 66 h 2085"/>
                  <a:gd name="T100" fmla="*/ 2285 w 3007"/>
                  <a:gd name="T101" fmla="*/ 120 h 2085"/>
                  <a:gd name="T102" fmla="*/ 2030 w 3007"/>
                  <a:gd name="T103" fmla="*/ 158 h 2085"/>
                  <a:gd name="T104" fmla="*/ 1791 w 3007"/>
                  <a:gd name="T105" fmla="*/ 202 h 2085"/>
                  <a:gd name="T106" fmla="*/ 1601 w 3007"/>
                  <a:gd name="T107" fmla="*/ 261 h 2085"/>
                  <a:gd name="T108" fmla="*/ 1471 w 3007"/>
                  <a:gd name="T109" fmla="*/ 338 h 2085"/>
                  <a:gd name="T110" fmla="*/ 1438 w 3007"/>
                  <a:gd name="T111" fmla="*/ 387 h 2085"/>
                  <a:gd name="T112" fmla="*/ 1427 w 3007"/>
                  <a:gd name="T113" fmla="*/ 441 h 20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10" name="Freeform 8">
                <a:extLst>
                  <a:ext uri="{FF2B5EF4-FFF2-40B4-BE49-F238E27FC236}">
                    <a16:creationId xmlns:a16="http://schemas.microsoft.com/office/drawing/2014/main" id="{0930A7D1-F291-6945-51E4-A3AFEDCB85E4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501" y="2317"/>
                <a:ext cx="1248" cy="539"/>
              </a:xfrm>
              <a:custGeom>
                <a:avLst/>
                <a:gdLst>
                  <a:gd name="T0" fmla="*/ 0 w 1248"/>
                  <a:gd name="T1" fmla="*/ 332 h 539"/>
                  <a:gd name="T2" fmla="*/ 0 w 1248"/>
                  <a:gd name="T3" fmla="*/ 360 h 539"/>
                  <a:gd name="T4" fmla="*/ 5 w 1248"/>
                  <a:gd name="T5" fmla="*/ 387 h 539"/>
                  <a:gd name="T6" fmla="*/ 27 w 1248"/>
                  <a:gd name="T7" fmla="*/ 414 h 539"/>
                  <a:gd name="T8" fmla="*/ 54 w 1248"/>
                  <a:gd name="T9" fmla="*/ 436 h 539"/>
                  <a:gd name="T10" fmla="*/ 92 w 1248"/>
                  <a:gd name="T11" fmla="*/ 463 h 539"/>
                  <a:gd name="T12" fmla="*/ 141 w 1248"/>
                  <a:gd name="T13" fmla="*/ 490 h 539"/>
                  <a:gd name="T14" fmla="*/ 195 w 1248"/>
                  <a:gd name="T15" fmla="*/ 512 h 539"/>
                  <a:gd name="T16" fmla="*/ 255 w 1248"/>
                  <a:gd name="T17" fmla="*/ 539 h 539"/>
                  <a:gd name="T18" fmla="*/ 212 w 1248"/>
                  <a:gd name="T19" fmla="*/ 517 h 539"/>
                  <a:gd name="T20" fmla="*/ 179 w 1248"/>
                  <a:gd name="T21" fmla="*/ 490 h 539"/>
                  <a:gd name="T22" fmla="*/ 157 w 1248"/>
                  <a:gd name="T23" fmla="*/ 468 h 539"/>
                  <a:gd name="T24" fmla="*/ 141 w 1248"/>
                  <a:gd name="T25" fmla="*/ 447 h 539"/>
                  <a:gd name="T26" fmla="*/ 136 w 1248"/>
                  <a:gd name="T27" fmla="*/ 425 h 539"/>
                  <a:gd name="T28" fmla="*/ 136 w 1248"/>
                  <a:gd name="T29" fmla="*/ 403 h 539"/>
                  <a:gd name="T30" fmla="*/ 141 w 1248"/>
                  <a:gd name="T31" fmla="*/ 381 h 539"/>
                  <a:gd name="T32" fmla="*/ 157 w 1248"/>
                  <a:gd name="T33" fmla="*/ 365 h 539"/>
                  <a:gd name="T34" fmla="*/ 179 w 1248"/>
                  <a:gd name="T35" fmla="*/ 343 h 539"/>
                  <a:gd name="T36" fmla="*/ 201 w 1248"/>
                  <a:gd name="T37" fmla="*/ 327 h 539"/>
                  <a:gd name="T38" fmla="*/ 266 w 1248"/>
                  <a:gd name="T39" fmla="*/ 294 h 539"/>
                  <a:gd name="T40" fmla="*/ 353 w 1248"/>
                  <a:gd name="T41" fmla="*/ 262 h 539"/>
                  <a:gd name="T42" fmla="*/ 445 w 1248"/>
                  <a:gd name="T43" fmla="*/ 234 h 539"/>
                  <a:gd name="T44" fmla="*/ 554 w 1248"/>
                  <a:gd name="T45" fmla="*/ 213 h 539"/>
                  <a:gd name="T46" fmla="*/ 662 w 1248"/>
                  <a:gd name="T47" fmla="*/ 191 h 539"/>
                  <a:gd name="T48" fmla="*/ 890 w 1248"/>
                  <a:gd name="T49" fmla="*/ 153 h 539"/>
                  <a:gd name="T50" fmla="*/ 993 w 1248"/>
                  <a:gd name="T51" fmla="*/ 136 h 539"/>
                  <a:gd name="T52" fmla="*/ 1091 w 1248"/>
                  <a:gd name="T53" fmla="*/ 120 h 539"/>
                  <a:gd name="T54" fmla="*/ 1178 w 1248"/>
                  <a:gd name="T55" fmla="*/ 115 h 539"/>
                  <a:gd name="T56" fmla="*/ 1248 w 1248"/>
                  <a:gd name="T57" fmla="*/ 104 h 539"/>
                  <a:gd name="T58" fmla="*/ 1248 w 1248"/>
                  <a:gd name="T59" fmla="*/ 0 h 539"/>
                  <a:gd name="T60" fmla="*/ 1161 w 1248"/>
                  <a:gd name="T61" fmla="*/ 22 h 539"/>
                  <a:gd name="T62" fmla="*/ 1069 w 1248"/>
                  <a:gd name="T63" fmla="*/ 38 h 539"/>
                  <a:gd name="T64" fmla="*/ 874 w 1248"/>
                  <a:gd name="T65" fmla="*/ 71 h 539"/>
                  <a:gd name="T66" fmla="*/ 673 w 1248"/>
                  <a:gd name="T67" fmla="*/ 93 h 539"/>
                  <a:gd name="T68" fmla="*/ 483 w 1248"/>
                  <a:gd name="T69" fmla="*/ 126 h 539"/>
                  <a:gd name="T70" fmla="*/ 391 w 1248"/>
                  <a:gd name="T71" fmla="*/ 142 h 539"/>
                  <a:gd name="T72" fmla="*/ 309 w 1248"/>
                  <a:gd name="T73" fmla="*/ 158 h 539"/>
                  <a:gd name="T74" fmla="*/ 228 w 1248"/>
                  <a:gd name="T75" fmla="*/ 180 h 539"/>
                  <a:gd name="T76" fmla="*/ 163 w 1248"/>
                  <a:gd name="T77" fmla="*/ 202 h 539"/>
                  <a:gd name="T78" fmla="*/ 103 w 1248"/>
                  <a:gd name="T79" fmla="*/ 229 h 539"/>
                  <a:gd name="T80" fmla="*/ 54 w 1248"/>
                  <a:gd name="T81" fmla="*/ 256 h 539"/>
                  <a:gd name="T82" fmla="*/ 22 w 1248"/>
                  <a:gd name="T83" fmla="*/ 294 h 539"/>
                  <a:gd name="T84" fmla="*/ 0 w 1248"/>
                  <a:gd name="T85" fmla="*/ 332 h 539"/>
                  <a:gd name="T86" fmla="*/ 0 w 1248"/>
                  <a:gd name="T87" fmla="*/ 332 h 5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7843"/>
                      <a:invGamma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</p:grpSp>
        <p:sp>
          <p:nvSpPr>
            <p:cNvPr id="4" name="Freeform 9">
              <a:extLst>
                <a:ext uri="{FF2B5EF4-FFF2-40B4-BE49-F238E27FC236}">
                  <a16:creationId xmlns:a16="http://schemas.microsoft.com/office/drawing/2014/main" id="{AF60ADD1-8083-622B-FF8B-E43556DC527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3322" y="1341"/>
              <a:ext cx="1825" cy="1537"/>
            </a:xfrm>
            <a:custGeom>
              <a:avLst/>
              <a:gdLst>
                <a:gd name="T0" fmla="*/ 982 w 2296"/>
                <a:gd name="T1" fmla="*/ 1061 h 1469"/>
                <a:gd name="T2" fmla="*/ 1357 w 2296"/>
                <a:gd name="T3" fmla="*/ 1012 h 1469"/>
                <a:gd name="T4" fmla="*/ 1666 w 2296"/>
                <a:gd name="T5" fmla="*/ 957 h 1469"/>
                <a:gd name="T6" fmla="*/ 1916 w 2296"/>
                <a:gd name="T7" fmla="*/ 897 h 1469"/>
                <a:gd name="T8" fmla="*/ 2100 w 2296"/>
                <a:gd name="T9" fmla="*/ 832 h 1469"/>
                <a:gd name="T10" fmla="*/ 2220 w 2296"/>
                <a:gd name="T11" fmla="*/ 756 h 1469"/>
                <a:gd name="T12" fmla="*/ 2285 w 2296"/>
                <a:gd name="T13" fmla="*/ 669 h 1469"/>
                <a:gd name="T14" fmla="*/ 2290 w 2296"/>
                <a:gd name="T15" fmla="*/ 560 h 1469"/>
                <a:gd name="T16" fmla="*/ 2241 w 2296"/>
                <a:gd name="T17" fmla="*/ 457 h 1469"/>
                <a:gd name="T18" fmla="*/ 2144 w 2296"/>
                <a:gd name="T19" fmla="*/ 364 h 1469"/>
                <a:gd name="T20" fmla="*/ 2008 w 2296"/>
                <a:gd name="T21" fmla="*/ 277 h 1469"/>
                <a:gd name="T22" fmla="*/ 1769 w 2296"/>
                <a:gd name="T23" fmla="*/ 157 h 1469"/>
                <a:gd name="T24" fmla="*/ 1612 w 2296"/>
                <a:gd name="T25" fmla="*/ 92 h 1469"/>
                <a:gd name="T26" fmla="*/ 1476 w 2296"/>
                <a:gd name="T27" fmla="*/ 43 h 1469"/>
                <a:gd name="T28" fmla="*/ 1384 w 2296"/>
                <a:gd name="T29" fmla="*/ 10 h 1469"/>
                <a:gd name="T30" fmla="*/ 1346 w 2296"/>
                <a:gd name="T31" fmla="*/ 0 h 1469"/>
                <a:gd name="T32" fmla="*/ 1655 w 2296"/>
                <a:gd name="T33" fmla="*/ 119 h 1469"/>
                <a:gd name="T34" fmla="*/ 1948 w 2296"/>
                <a:gd name="T35" fmla="*/ 255 h 1469"/>
                <a:gd name="T36" fmla="*/ 2068 w 2296"/>
                <a:gd name="T37" fmla="*/ 326 h 1469"/>
                <a:gd name="T38" fmla="*/ 2171 w 2296"/>
                <a:gd name="T39" fmla="*/ 402 h 1469"/>
                <a:gd name="T40" fmla="*/ 2236 w 2296"/>
                <a:gd name="T41" fmla="*/ 478 h 1469"/>
                <a:gd name="T42" fmla="*/ 2263 w 2296"/>
                <a:gd name="T43" fmla="*/ 560 h 1469"/>
                <a:gd name="T44" fmla="*/ 2241 w 2296"/>
                <a:gd name="T45" fmla="*/ 636 h 1469"/>
                <a:gd name="T46" fmla="*/ 2171 w 2296"/>
                <a:gd name="T47" fmla="*/ 702 h 1469"/>
                <a:gd name="T48" fmla="*/ 2062 w 2296"/>
                <a:gd name="T49" fmla="*/ 756 h 1469"/>
                <a:gd name="T50" fmla="*/ 1921 w 2296"/>
                <a:gd name="T51" fmla="*/ 800 h 1469"/>
                <a:gd name="T52" fmla="*/ 1748 w 2296"/>
                <a:gd name="T53" fmla="*/ 843 h 1469"/>
                <a:gd name="T54" fmla="*/ 1351 w 2296"/>
                <a:gd name="T55" fmla="*/ 908 h 1469"/>
                <a:gd name="T56" fmla="*/ 923 w 2296"/>
                <a:gd name="T57" fmla="*/ 968 h 1469"/>
                <a:gd name="T58" fmla="*/ 521 w 2296"/>
                <a:gd name="T59" fmla="*/ 1028 h 1469"/>
                <a:gd name="T60" fmla="*/ 353 w 2296"/>
                <a:gd name="T61" fmla="*/ 1066 h 1469"/>
                <a:gd name="T62" fmla="*/ 206 w 2296"/>
                <a:gd name="T63" fmla="*/ 1104 h 1469"/>
                <a:gd name="T64" fmla="*/ 92 w 2296"/>
                <a:gd name="T65" fmla="*/ 1148 h 1469"/>
                <a:gd name="T66" fmla="*/ 22 w 2296"/>
                <a:gd name="T67" fmla="*/ 1202 h 1469"/>
                <a:gd name="T68" fmla="*/ 0 w 2296"/>
                <a:gd name="T69" fmla="*/ 1262 h 1469"/>
                <a:gd name="T70" fmla="*/ 27 w 2296"/>
                <a:gd name="T71" fmla="*/ 1327 h 1469"/>
                <a:gd name="T72" fmla="*/ 98 w 2296"/>
                <a:gd name="T73" fmla="*/ 1382 h 1469"/>
                <a:gd name="T74" fmla="*/ 196 w 2296"/>
                <a:gd name="T75" fmla="*/ 1425 h 1469"/>
                <a:gd name="T76" fmla="*/ 326 w 2296"/>
                <a:gd name="T77" fmla="*/ 1469 h 1469"/>
                <a:gd name="T78" fmla="*/ 217 w 2296"/>
                <a:gd name="T79" fmla="*/ 1414 h 1469"/>
                <a:gd name="T80" fmla="*/ 147 w 2296"/>
                <a:gd name="T81" fmla="*/ 1360 h 1469"/>
                <a:gd name="T82" fmla="*/ 120 w 2296"/>
                <a:gd name="T83" fmla="*/ 1306 h 1469"/>
                <a:gd name="T84" fmla="*/ 141 w 2296"/>
                <a:gd name="T85" fmla="*/ 1257 h 1469"/>
                <a:gd name="T86" fmla="*/ 212 w 2296"/>
                <a:gd name="T87" fmla="*/ 1208 h 1469"/>
                <a:gd name="T88" fmla="*/ 342 w 2296"/>
                <a:gd name="T89" fmla="*/ 1164 h 1469"/>
                <a:gd name="T90" fmla="*/ 527 w 2296"/>
                <a:gd name="T91" fmla="*/ 1121 h 1469"/>
                <a:gd name="T92" fmla="*/ 771 w 2296"/>
                <a:gd name="T93" fmla="*/ 1088 h 1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charset="0"/>
                <a:ea typeface="ＭＳ Ｐゴシック" charset="0"/>
              </a:endParaRPr>
            </a:p>
          </p:txBody>
        </p:sp>
        <p:sp>
          <p:nvSpPr>
            <p:cNvPr id="5" name="Freeform 10">
              <a:extLst>
                <a:ext uri="{FF2B5EF4-FFF2-40B4-BE49-F238E27FC236}">
                  <a16:creationId xmlns:a16="http://schemas.microsoft.com/office/drawing/2014/main" id="{11D5508C-6026-DAC3-4ECC-D1C479EB50F3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5758" cy="1776"/>
            </a:xfrm>
            <a:custGeom>
              <a:avLst/>
              <a:gdLst>
                <a:gd name="T0" fmla="*/ 0 w 5740"/>
                <a:gd name="T1" fmla="*/ 0 h 1906"/>
                <a:gd name="T2" fmla="*/ 0 w 5740"/>
                <a:gd name="T3" fmla="*/ 1906 h 1906"/>
                <a:gd name="T4" fmla="*/ 5740 w 5740"/>
                <a:gd name="T5" fmla="*/ 1906 h 1906"/>
                <a:gd name="T6" fmla="*/ 5740 w 5740"/>
                <a:gd name="T7" fmla="*/ 0 h 1906"/>
                <a:gd name="T8" fmla="*/ 0 w 5740"/>
                <a:gd name="T9" fmla="*/ 0 h 1906"/>
                <a:gd name="T10" fmla="*/ 0 w 5740"/>
                <a:gd name="T11" fmla="*/ 0 h 1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charset="0"/>
                <a:ea typeface="ＭＳ Ｐゴシック" charset="0"/>
              </a:endParaRPr>
            </a:p>
          </p:txBody>
        </p:sp>
      </p:grpSp>
      <p:sp>
        <p:nvSpPr>
          <p:cNvPr id="12299" name="Rectangle 11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36725"/>
            <a:ext cx="7772400" cy="1920875"/>
          </a:xfrm>
        </p:spPr>
        <p:txBody>
          <a:bodyPr/>
          <a:lstStyle>
            <a:lvl1pPr>
              <a:defRPr sz="6000"/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charset="0"/>
              <a:buNone/>
              <a:defRPr/>
            </a:lvl1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11" name="Rectangle 13">
            <a:extLst>
              <a:ext uri="{FF2B5EF4-FFF2-40B4-BE49-F238E27FC236}">
                <a16:creationId xmlns:a16="http://schemas.microsoft.com/office/drawing/2014/main" id="{4BA5CFB5-7C96-89D3-F6BF-0F79BAE58035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>
          <a:xfrm>
            <a:off x="457200" y="6248400"/>
            <a:ext cx="2133600" cy="476250"/>
          </a:xfrm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" name="Rectangle 14">
            <a:extLst>
              <a:ext uri="{FF2B5EF4-FFF2-40B4-BE49-F238E27FC236}">
                <a16:creationId xmlns:a16="http://schemas.microsoft.com/office/drawing/2014/main" id="{ADDEC0CA-A8BB-F0EC-9E7D-9A51B16BC8B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51575"/>
            <a:ext cx="2895600" cy="476250"/>
          </a:xfrm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Rectangle 15">
            <a:extLst>
              <a:ext uri="{FF2B5EF4-FFF2-40B4-BE49-F238E27FC236}">
                <a16:creationId xmlns:a16="http://schemas.microsoft.com/office/drawing/2014/main" id="{7EC36F4D-E4E4-10CF-6C53-C29BBF14EB3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54750"/>
            <a:ext cx="2133600" cy="476250"/>
          </a:xfrm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/>
            </a:lvl1pPr>
          </a:lstStyle>
          <a:p>
            <a:fld id="{6B5FB5AD-0D89-414F-A4F2-CD8B9C4D313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18423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78315BEC-92DE-E870-E80C-DD73CFF03D9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CD0AD296-76B2-CF99-57E4-664BD42E0F4A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C81C88-B4D7-B14F-8024-960341F2E6FB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D86843DF-CD52-55A9-C161-FFADBC26B3D8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868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97BE77B0-D02C-1A59-DA20-BEE4DAEC99B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93C32286-C6C7-C8BC-41EB-CB1C0F5CADD0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3D987A8-5FB3-884B-A988-0E6CB3E1C59D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8F736568-D362-69BD-26D4-45035BF6C2B2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553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2CB49AE0-C075-2FE2-1F23-CAD6955F935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FFBFDACF-8B29-CBD6-0CFE-590FC641ECA7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F3854EB-B38D-D949-8CF2-59012EA9110D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7" name="Rectangle 14">
            <a:extLst>
              <a:ext uri="{FF2B5EF4-FFF2-40B4-BE49-F238E27FC236}">
                <a16:creationId xmlns:a16="http://schemas.microsoft.com/office/drawing/2014/main" id="{4B411D2E-4A2D-3850-C4DE-F4D702A11AB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4348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CE1D2B08-CB2A-B76C-EBC0-3E20C1E7D8B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7DBBB8D1-C18D-946E-12BD-FAA1A907CC7D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12FB286-C059-CF43-A026-F851CAD8A0BB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9" name="Rectangle 14">
            <a:extLst>
              <a:ext uri="{FF2B5EF4-FFF2-40B4-BE49-F238E27FC236}">
                <a16:creationId xmlns:a16="http://schemas.microsoft.com/office/drawing/2014/main" id="{67729CEF-A1FE-2E19-C703-3ECD666F0AD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2883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EB08703-9254-7B85-42C0-D8B7E2E4B41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74A7123-C8DA-D4BB-3267-00A26D88D1E0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8EAF22-BF9A-A245-8F13-1F77A6491C4C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1A161A9F-8101-7845-B46F-F701CFB2F5C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7242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AA3A1D74-0BC5-F1EA-21A5-1E1FA392C59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88B34245-FB46-A46A-E508-40C12F9CDFC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6204A6-BAF2-2940-BB7B-9B0D84614B13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4" name="Rectangle 14">
            <a:extLst>
              <a:ext uri="{FF2B5EF4-FFF2-40B4-BE49-F238E27FC236}">
                <a16:creationId xmlns:a16="http://schemas.microsoft.com/office/drawing/2014/main" id="{1D69D82E-5369-C935-04D4-825B972856C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016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99E13204-61B6-1E9F-AA2F-59EAF54D507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F6DDA6B-3B03-4749-2128-3353A0903894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2677D79-62A3-1544-B7CF-6DD77A6EEE66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7" name="Rectangle 14">
            <a:extLst>
              <a:ext uri="{FF2B5EF4-FFF2-40B4-BE49-F238E27FC236}">
                <a16:creationId xmlns:a16="http://schemas.microsoft.com/office/drawing/2014/main" id="{62D43926-A1AF-E6AE-C734-A9F213B9F93F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862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003A07FB-02C4-4F88-149E-6D06A106E22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C259BC0A-C563-BCD2-AFAC-010415619D67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F689B8D-4D32-014B-BECF-974A533FBA38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7" name="Rectangle 14">
            <a:extLst>
              <a:ext uri="{FF2B5EF4-FFF2-40B4-BE49-F238E27FC236}">
                <a16:creationId xmlns:a16="http://schemas.microsoft.com/office/drawing/2014/main" id="{E9D922FB-3544-FCD3-5502-E6A89B888C48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650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BD0C14F5-3600-5919-6A63-74BB85EFCEA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4B8608CA-1DED-2D97-1C6E-E18723A1863D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F3802D5-A303-B64A-9F58-C3AD185D751D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2295B361-5F71-E640-1439-6EECDFFDC87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620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2CB60E3-D35F-DDE6-5034-511A2F1BEB5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F3581472-DD69-BDC4-7BDB-229230B0FF19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6742124-BB43-7D4E-978E-7B97E5F45F5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CDEA57BC-F3EE-9F0D-AF39-A2D7402B17C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5047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196DE21D-53BC-AA48-81AF-E4117FCAA1E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68BA4D3-62BA-A526-B567-4099C490AE60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AFFD384-CA86-334C-9910-825AA2D71C19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8" name="Rectangle 14">
            <a:extLst>
              <a:ext uri="{FF2B5EF4-FFF2-40B4-BE49-F238E27FC236}">
                <a16:creationId xmlns:a16="http://schemas.microsoft.com/office/drawing/2014/main" id="{61A5C0DD-F6D4-D77A-6EB2-226768B336FF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6699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A0591B6-99F8-5702-AD9C-1B334635A69A}"/>
              </a:ext>
            </a:extLst>
          </p:cNvPr>
          <p:cNvSpPr>
            <a:spLocks noChangeArrowheads="1"/>
          </p:cNvSpPr>
          <p:nvPr/>
        </p:nvSpPr>
        <p:spPr bwMode="invGray">
          <a:xfrm>
            <a:off x="8809038" y="0"/>
            <a:ext cx="334962" cy="6858000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50000">
                <a:schemeClr val="hlink"/>
              </a:gs>
              <a:gs pos="100000">
                <a:schemeClr val="accent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3" name="Freeform 14">
            <a:extLst>
              <a:ext uri="{FF2B5EF4-FFF2-40B4-BE49-F238E27FC236}">
                <a16:creationId xmlns:a16="http://schemas.microsoft.com/office/drawing/2014/main" id="{B5985941-B4BD-ED59-4D54-19BB5A41471D}"/>
              </a:ext>
            </a:extLst>
          </p:cNvPr>
          <p:cNvSpPr>
            <a:spLocks/>
          </p:cNvSpPr>
          <p:nvPr/>
        </p:nvSpPr>
        <p:spPr bwMode="white">
          <a:xfrm>
            <a:off x="-9525" y="4489450"/>
            <a:ext cx="5754688" cy="2368550"/>
          </a:xfrm>
          <a:custGeom>
            <a:avLst/>
            <a:gdLst>
              <a:gd name="T0" fmla="*/ 0 w 3625"/>
              <a:gd name="T1" fmla="*/ 1491 h 1492"/>
              <a:gd name="T2" fmla="*/ 0 w 3625"/>
              <a:gd name="T3" fmla="*/ 0 h 1492"/>
              <a:gd name="T4" fmla="*/ 171 w 3625"/>
              <a:gd name="T5" fmla="*/ 3 h 1492"/>
              <a:gd name="T6" fmla="*/ 355 w 3625"/>
              <a:gd name="T7" fmla="*/ 9 h 1492"/>
              <a:gd name="T8" fmla="*/ 499 w 3625"/>
              <a:gd name="T9" fmla="*/ 21 h 1492"/>
              <a:gd name="T10" fmla="*/ 650 w 3625"/>
              <a:gd name="T11" fmla="*/ 36 h 1492"/>
              <a:gd name="T12" fmla="*/ 809 w 3625"/>
              <a:gd name="T13" fmla="*/ 54 h 1492"/>
              <a:gd name="T14" fmla="*/ 957 w 3625"/>
              <a:gd name="T15" fmla="*/ 78 h 1492"/>
              <a:gd name="T16" fmla="*/ 1119 w 3625"/>
              <a:gd name="T17" fmla="*/ 105 h 1492"/>
              <a:gd name="T18" fmla="*/ 1261 w 3625"/>
              <a:gd name="T19" fmla="*/ 133 h 1492"/>
              <a:gd name="T20" fmla="*/ 1441 w 3625"/>
              <a:gd name="T21" fmla="*/ 175 h 1492"/>
              <a:gd name="T22" fmla="*/ 1598 w 3625"/>
              <a:gd name="T23" fmla="*/ 217 h 1492"/>
              <a:gd name="T24" fmla="*/ 1763 w 3625"/>
              <a:gd name="T25" fmla="*/ 269 h 1492"/>
              <a:gd name="T26" fmla="*/ 1887 w 3625"/>
              <a:gd name="T27" fmla="*/ 308 h 1492"/>
              <a:gd name="T28" fmla="*/ 2085 w 3625"/>
              <a:gd name="T29" fmla="*/ 384 h 1492"/>
              <a:gd name="T30" fmla="*/ 2230 w 3625"/>
              <a:gd name="T31" fmla="*/ 444 h 1492"/>
              <a:gd name="T32" fmla="*/ 2456 w 3625"/>
              <a:gd name="T33" fmla="*/ 547 h 1492"/>
              <a:gd name="T34" fmla="*/ 2666 w 3625"/>
              <a:gd name="T35" fmla="*/ 662 h 1492"/>
              <a:gd name="T36" fmla="*/ 2859 w 3625"/>
              <a:gd name="T37" fmla="*/ 786 h 1492"/>
              <a:gd name="T38" fmla="*/ 3046 w 3625"/>
              <a:gd name="T39" fmla="*/ 920 h 1492"/>
              <a:gd name="T40" fmla="*/ 3193 w 3625"/>
              <a:gd name="T41" fmla="*/ 1038 h 1492"/>
              <a:gd name="T42" fmla="*/ 3332 w 3625"/>
              <a:gd name="T43" fmla="*/ 1168 h 1492"/>
              <a:gd name="T44" fmla="*/ 3440 w 3625"/>
              <a:gd name="T45" fmla="*/ 1280 h 1492"/>
              <a:gd name="T46" fmla="*/ 3524 w 3625"/>
              <a:gd name="T47" fmla="*/ 1380 h 1492"/>
              <a:gd name="T48" fmla="*/ 3624 w 3625"/>
              <a:gd name="T49" fmla="*/ 1491 h 1492"/>
              <a:gd name="T50" fmla="*/ 3608 w 3625"/>
              <a:gd name="T51" fmla="*/ 1491 h 1492"/>
              <a:gd name="T52" fmla="*/ 0 w 3625"/>
              <a:gd name="T53" fmla="*/ 1491 h 14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</a:cxnLst>
            <a:rect l="0" t="0" r="r" b="b"/>
            <a:pathLst>
              <a:path w="3625" h="1492">
                <a:moveTo>
                  <a:pt x="0" y="1491"/>
                </a:moveTo>
                <a:lnTo>
                  <a:pt x="0" y="0"/>
                </a:lnTo>
                <a:lnTo>
                  <a:pt x="171" y="3"/>
                </a:lnTo>
                <a:lnTo>
                  <a:pt x="355" y="9"/>
                </a:lnTo>
                <a:lnTo>
                  <a:pt x="499" y="21"/>
                </a:lnTo>
                <a:lnTo>
                  <a:pt x="650" y="36"/>
                </a:lnTo>
                <a:lnTo>
                  <a:pt x="809" y="54"/>
                </a:lnTo>
                <a:lnTo>
                  <a:pt x="957" y="78"/>
                </a:lnTo>
                <a:lnTo>
                  <a:pt x="1119" y="105"/>
                </a:lnTo>
                <a:lnTo>
                  <a:pt x="1261" y="133"/>
                </a:lnTo>
                <a:lnTo>
                  <a:pt x="1441" y="175"/>
                </a:lnTo>
                <a:lnTo>
                  <a:pt x="1598" y="217"/>
                </a:lnTo>
                <a:lnTo>
                  <a:pt x="1763" y="269"/>
                </a:lnTo>
                <a:lnTo>
                  <a:pt x="1887" y="308"/>
                </a:lnTo>
                <a:lnTo>
                  <a:pt x="2085" y="384"/>
                </a:lnTo>
                <a:lnTo>
                  <a:pt x="2230" y="444"/>
                </a:lnTo>
                <a:lnTo>
                  <a:pt x="2456" y="547"/>
                </a:lnTo>
                <a:lnTo>
                  <a:pt x="2666" y="662"/>
                </a:lnTo>
                <a:lnTo>
                  <a:pt x="2859" y="786"/>
                </a:lnTo>
                <a:lnTo>
                  <a:pt x="3046" y="920"/>
                </a:lnTo>
                <a:lnTo>
                  <a:pt x="3193" y="1038"/>
                </a:lnTo>
                <a:lnTo>
                  <a:pt x="3332" y="1168"/>
                </a:lnTo>
                <a:lnTo>
                  <a:pt x="3440" y="1280"/>
                </a:lnTo>
                <a:lnTo>
                  <a:pt x="3524" y="1380"/>
                </a:lnTo>
                <a:lnTo>
                  <a:pt x="3624" y="1491"/>
                </a:lnTo>
                <a:lnTo>
                  <a:pt x="3608" y="1491"/>
                </a:lnTo>
                <a:lnTo>
                  <a:pt x="0" y="1491"/>
                </a:lnTo>
              </a:path>
            </a:pathLst>
          </a:cu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4" name="Freeform 13">
            <a:extLst>
              <a:ext uri="{FF2B5EF4-FFF2-40B4-BE49-F238E27FC236}">
                <a16:creationId xmlns:a16="http://schemas.microsoft.com/office/drawing/2014/main" id="{C85B8B99-B125-1314-F415-56986308B804}"/>
              </a:ext>
            </a:extLst>
          </p:cNvPr>
          <p:cNvSpPr>
            <a:spLocks/>
          </p:cNvSpPr>
          <p:nvPr/>
        </p:nvSpPr>
        <p:spPr bwMode="white">
          <a:xfrm>
            <a:off x="0" y="3817938"/>
            <a:ext cx="8164513" cy="3019425"/>
          </a:xfrm>
          <a:custGeom>
            <a:avLst/>
            <a:gdLst>
              <a:gd name="T0" fmla="*/ 2718 w 5143"/>
              <a:gd name="T1" fmla="*/ 405 h 1902"/>
              <a:gd name="T2" fmla="*/ 2466 w 5143"/>
              <a:gd name="T3" fmla="*/ 333 h 1902"/>
              <a:gd name="T4" fmla="*/ 2202 w 5143"/>
              <a:gd name="T5" fmla="*/ 261 h 1902"/>
              <a:gd name="T6" fmla="*/ 1929 w 5143"/>
              <a:gd name="T7" fmla="*/ 198 h 1902"/>
              <a:gd name="T8" fmla="*/ 1695 w 5143"/>
              <a:gd name="T9" fmla="*/ 153 h 1902"/>
              <a:gd name="T10" fmla="*/ 1434 w 5143"/>
              <a:gd name="T11" fmla="*/ 111 h 1902"/>
              <a:gd name="T12" fmla="*/ 1188 w 5143"/>
              <a:gd name="T13" fmla="*/ 75 h 1902"/>
              <a:gd name="T14" fmla="*/ 957 w 5143"/>
              <a:gd name="T15" fmla="*/ 48 h 1902"/>
              <a:gd name="T16" fmla="*/ 747 w 5143"/>
              <a:gd name="T17" fmla="*/ 30 h 1902"/>
              <a:gd name="T18" fmla="*/ 501 w 5143"/>
              <a:gd name="T19" fmla="*/ 15 h 1902"/>
              <a:gd name="T20" fmla="*/ 246 w 5143"/>
              <a:gd name="T21" fmla="*/ 3 h 1902"/>
              <a:gd name="T22" fmla="*/ 0 w 5143"/>
              <a:gd name="T23" fmla="*/ 0 h 1902"/>
              <a:gd name="T24" fmla="*/ 0 w 5143"/>
              <a:gd name="T25" fmla="*/ 275 h 1902"/>
              <a:gd name="T26" fmla="*/ 0 w 5143"/>
              <a:gd name="T27" fmla="*/ 345 h 1902"/>
              <a:gd name="T28" fmla="*/ 0 w 5143"/>
              <a:gd name="T29" fmla="*/ 275 h 1902"/>
              <a:gd name="T30" fmla="*/ 0 w 5143"/>
              <a:gd name="T31" fmla="*/ 342 h 1902"/>
              <a:gd name="T32" fmla="*/ 339 w 5143"/>
              <a:gd name="T33" fmla="*/ 351 h 1902"/>
              <a:gd name="T34" fmla="*/ 606 w 5143"/>
              <a:gd name="T35" fmla="*/ 372 h 1902"/>
              <a:gd name="T36" fmla="*/ 852 w 5143"/>
              <a:gd name="T37" fmla="*/ 399 h 1902"/>
              <a:gd name="T38" fmla="*/ 1068 w 5143"/>
              <a:gd name="T39" fmla="*/ 435 h 1902"/>
              <a:gd name="T40" fmla="*/ 1275 w 5143"/>
              <a:gd name="T41" fmla="*/ 474 h 1902"/>
              <a:gd name="T42" fmla="*/ 1545 w 5143"/>
              <a:gd name="T43" fmla="*/ 540 h 1902"/>
              <a:gd name="T44" fmla="*/ 1761 w 5143"/>
              <a:gd name="T45" fmla="*/ 603 h 1902"/>
              <a:gd name="T46" fmla="*/ 1971 w 5143"/>
              <a:gd name="T47" fmla="*/ 678 h 1902"/>
              <a:gd name="T48" fmla="*/ 2166 w 5143"/>
              <a:gd name="T49" fmla="*/ 747 h 1902"/>
              <a:gd name="T50" fmla="*/ 2397 w 5143"/>
              <a:gd name="T51" fmla="*/ 852 h 1902"/>
              <a:gd name="T52" fmla="*/ 2613 w 5143"/>
              <a:gd name="T53" fmla="*/ 960 h 1902"/>
              <a:gd name="T54" fmla="*/ 2832 w 5143"/>
              <a:gd name="T55" fmla="*/ 1095 h 1902"/>
              <a:gd name="T56" fmla="*/ 3012 w 5143"/>
              <a:gd name="T57" fmla="*/ 1212 h 1902"/>
              <a:gd name="T58" fmla="*/ 3186 w 5143"/>
              <a:gd name="T59" fmla="*/ 1347 h 1902"/>
              <a:gd name="T60" fmla="*/ 3351 w 5143"/>
              <a:gd name="T61" fmla="*/ 1497 h 1902"/>
              <a:gd name="T62" fmla="*/ 3480 w 5143"/>
              <a:gd name="T63" fmla="*/ 1629 h 1902"/>
              <a:gd name="T64" fmla="*/ 3612 w 5143"/>
              <a:gd name="T65" fmla="*/ 1785 h 1902"/>
              <a:gd name="T66" fmla="*/ 3699 w 5143"/>
              <a:gd name="T67" fmla="*/ 1901 h 1902"/>
              <a:gd name="T68" fmla="*/ 5142 w 5143"/>
              <a:gd name="T69" fmla="*/ 1901 h 1902"/>
              <a:gd name="T70" fmla="*/ 5076 w 5143"/>
              <a:gd name="T71" fmla="*/ 1827 h 1902"/>
              <a:gd name="T72" fmla="*/ 4968 w 5143"/>
              <a:gd name="T73" fmla="*/ 1707 h 1902"/>
              <a:gd name="T74" fmla="*/ 4797 w 5143"/>
              <a:gd name="T75" fmla="*/ 1539 h 1902"/>
              <a:gd name="T76" fmla="*/ 4617 w 5143"/>
              <a:gd name="T77" fmla="*/ 1383 h 1902"/>
              <a:gd name="T78" fmla="*/ 4410 w 5143"/>
              <a:gd name="T79" fmla="*/ 1221 h 1902"/>
              <a:gd name="T80" fmla="*/ 4185 w 5143"/>
              <a:gd name="T81" fmla="*/ 1071 h 1902"/>
              <a:gd name="T82" fmla="*/ 3960 w 5143"/>
              <a:gd name="T83" fmla="*/ 939 h 1902"/>
              <a:gd name="T84" fmla="*/ 3708 w 5143"/>
              <a:gd name="T85" fmla="*/ 801 h 1902"/>
              <a:gd name="T86" fmla="*/ 3492 w 5143"/>
              <a:gd name="T87" fmla="*/ 702 h 1902"/>
              <a:gd name="T88" fmla="*/ 3231 w 5143"/>
              <a:gd name="T89" fmla="*/ 588 h 1902"/>
              <a:gd name="T90" fmla="*/ 2964 w 5143"/>
              <a:gd name="T91" fmla="*/ 489 h 1902"/>
              <a:gd name="T92" fmla="*/ 2718 w 5143"/>
              <a:gd name="T93" fmla="*/ 405 h 19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5143" h="1902">
                <a:moveTo>
                  <a:pt x="2718" y="405"/>
                </a:moveTo>
                <a:lnTo>
                  <a:pt x="2466" y="333"/>
                </a:lnTo>
                <a:lnTo>
                  <a:pt x="2202" y="261"/>
                </a:lnTo>
                <a:lnTo>
                  <a:pt x="1929" y="198"/>
                </a:lnTo>
                <a:lnTo>
                  <a:pt x="1695" y="153"/>
                </a:lnTo>
                <a:lnTo>
                  <a:pt x="1434" y="111"/>
                </a:lnTo>
                <a:lnTo>
                  <a:pt x="1188" y="75"/>
                </a:lnTo>
                <a:lnTo>
                  <a:pt x="957" y="48"/>
                </a:lnTo>
                <a:lnTo>
                  <a:pt x="747" y="30"/>
                </a:lnTo>
                <a:lnTo>
                  <a:pt x="501" y="15"/>
                </a:lnTo>
                <a:lnTo>
                  <a:pt x="246" y="3"/>
                </a:lnTo>
                <a:lnTo>
                  <a:pt x="0" y="0"/>
                </a:lnTo>
                <a:lnTo>
                  <a:pt x="0" y="275"/>
                </a:lnTo>
                <a:lnTo>
                  <a:pt x="0" y="345"/>
                </a:lnTo>
                <a:lnTo>
                  <a:pt x="0" y="275"/>
                </a:lnTo>
                <a:lnTo>
                  <a:pt x="0" y="342"/>
                </a:lnTo>
                <a:lnTo>
                  <a:pt x="339" y="351"/>
                </a:lnTo>
                <a:lnTo>
                  <a:pt x="606" y="372"/>
                </a:lnTo>
                <a:lnTo>
                  <a:pt x="852" y="399"/>
                </a:lnTo>
                <a:lnTo>
                  <a:pt x="1068" y="435"/>
                </a:lnTo>
                <a:lnTo>
                  <a:pt x="1275" y="474"/>
                </a:lnTo>
                <a:lnTo>
                  <a:pt x="1545" y="540"/>
                </a:lnTo>
                <a:lnTo>
                  <a:pt x="1761" y="603"/>
                </a:lnTo>
                <a:lnTo>
                  <a:pt x="1971" y="678"/>
                </a:lnTo>
                <a:lnTo>
                  <a:pt x="2166" y="747"/>
                </a:lnTo>
                <a:lnTo>
                  <a:pt x="2397" y="852"/>
                </a:lnTo>
                <a:lnTo>
                  <a:pt x="2613" y="960"/>
                </a:lnTo>
                <a:lnTo>
                  <a:pt x="2832" y="1095"/>
                </a:lnTo>
                <a:lnTo>
                  <a:pt x="3012" y="1212"/>
                </a:lnTo>
                <a:lnTo>
                  <a:pt x="3186" y="1347"/>
                </a:lnTo>
                <a:lnTo>
                  <a:pt x="3351" y="1497"/>
                </a:lnTo>
                <a:lnTo>
                  <a:pt x="3480" y="1629"/>
                </a:lnTo>
                <a:lnTo>
                  <a:pt x="3612" y="1785"/>
                </a:lnTo>
                <a:lnTo>
                  <a:pt x="3699" y="1901"/>
                </a:lnTo>
                <a:lnTo>
                  <a:pt x="5142" y="1901"/>
                </a:lnTo>
                <a:lnTo>
                  <a:pt x="5076" y="1827"/>
                </a:lnTo>
                <a:lnTo>
                  <a:pt x="4968" y="1707"/>
                </a:lnTo>
                <a:lnTo>
                  <a:pt x="4797" y="1539"/>
                </a:lnTo>
                <a:lnTo>
                  <a:pt x="4617" y="1383"/>
                </a:lnTo>
                <a:lnTo>
                  <a:pt x="4410" y="1221"/>
                </a:lnTo>
                <a:lnTo>
                  <a:pt x="4185" y="1071"/>
                </a:lnTo>
                <a:lnTo>
                  <a:pt x="3960" y="939"/>
                </a:lnTo>
                <a:lnTo>
                  <a:pt x="3708" y="801"/>
                </a:lnTo>
                <a:lnTo>
                  <a:pt x="3492" y="702"/>
                </a:lnTo>
                <a:lnTo>
                  <a:pt x="3231" y="588"/>
                </a:lnTo>
                <a:lnTo>
                  <a:pt x="2964" y="489"/>
                </a:lnTo>
                <a:lnTo>
                  <a:pt x="2718" y="405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5" name="Freeform 12">
            <a:extLst>
              <a:ext uri="{FF2B5EF4-FFF2-40B4-BE49-F238E27FC236}">
                <a16:creationId xmlns:a16="http://schemas.microsoft.com/office/drawing/2014/main" id="{FDDF2309-AC78-66B2-AB84-8240360B9B49}"/>
              </a:ext>
            </a:extLst>
          </p:cNvPr>
          <p:cNvSpPr>
            <a:spLocks/>
          </p:cNvSpPr>
          <p:nvPr/>
        </p:nvSpPr>
        <p:spPr bwMode="white">
          <a:xfrm>
            <a:off x="0" y="3146425"/>
            <a:ext cx="9144000" cy="3690938"/>
          </a:xfrm>
          <a:custGeom>
            <a:avLst/>
            <a:gdLst>
              <a:gd name="T0" fmla="*/ 0 w 5760"/>
              <a:gd name="T1" fmla="*/ 0 h 2325"/>
              <a:gd name="T2" fmla="*/ 0 w 5760"/>
              <a:gd name="T3" fmla="*/ 339 h 2325"/>
              <a:gd name="T4" fmla="*/ 558 w 5760"/>
              <a:gd name="T5" fmla="*/ 357 h 2325"/>
              <a:gd name="T6" fmla="*/ 807 w 5760"/>
              <a:gd name="T7" fmla="*/ 375 h 2325"/>
              <a:gd name="T8" fmla="*/ 1056 w 5760"/>
              <a:gd name="T9" fmla="*/ 399 h 2325"/>
              <a:gd name="T10" fmla="*/ 1272 w 5760"/>
              <a:gd name="T11" fmla="*/ 426 h 2325"/>
              <a:gd name="T12" fmla="*/ 1539 w 5760"/>
              <a:gd name="T13" fmla="*/ 465 h 2325"/>
              <a:gd name="T14" fmla="*/ 1791 w 5760"/>
              <a:gd name="T15" fmla="*/ 510 h 2325"/>
              <a:gd name="T16" fmla="*/ 2076 w 5760"/>
              <a:gd name="T17" fmla="*/ 570 h 2325"/>
              <a:gd name="T18" fmla="*/ 2334 w 5760"/>
              <a:gd name="T19" fmla="*/ 630 h 2325"/>
              <a:gd name="T20" fmla="*/ 2544 w 5760"/>
              <a:gd name="T21" fmla="*/ 687 h 2325"/>
              <a:gd name="T22" fmla="*/ 2775 w 5760"/>
              <a:gd name="T23" fmla="*/ 759 h 2325"/>
              <a:gd name="T24" fmla="*/ 3003 w 5760"/>
              <a:gd name="T25" fmla="*/ 837 h 2325"/>
              <a:gd name="T26" fmla="*/ 3231 w 5760"/>
              <a:gd name="T27" fmla="*/ 924 h 2325"/>
              <a:gd name="T28" fmla="*/ 3438 w 5760"/>
              <a:gd name="T29" fmla="*/ 1005 h 2325"/>
              <a:gd name="T30" fmla="*/ 3663 w 5760"/>
              <a:gd name="T31" fmla="*/ 1110 h 2325"/>
              <a:gd name="T32" fmla="*/ 3903 w 5760"/>
              <a:gd name="T33" fmla="*/ 1233 h 2325"/>
              <a:gd name="T34" fmla="*/ 4149 w 5760"/>
              <a:gd name="T35" fmla="*/ 1374 h 2325"/>
              <a:gd name="T36" fmla="*/ 4353 w 5760"/>
              <a:gd name="T37" fmla="*/ 1506 h 2325"/>
              <a:gd name="T38" fmla="*/ 4491 w 5760"/>
              <a:gd name="T39" fmla="*/ 1602 h 2325"/>
              <a:gd name="T40" fmla="*/ 4668 w 5760"/>
              <a:gd name="T41" fmla="*/ 1740 h 2325"/>
              <a:gd name="T42" fmla="*/ 4824 w 5760"/>
              <a:gd name="T43" fmla="*/ 1875 h 2325"/>
              <a:gd name="T44" fmla="*/ 4968 w 5760"/>
              <a:gd name="T45" fmla="*/ 2016 h 2325"/>
              <a:gd name="T46" fmla="*/ 5100 w 5760"/>
              <a:gd name="T47" fmla="*/ 2154 h 2325"/>
              <a:gd name="T48" fmla="*/ 5238 w 5760"/>
              <a:gd name="T49" fmla="*/ 2324 h 2325"/>
              <a:gd name="T50" fmla="*/ 5759 w 5760"/>
              <a:gd name="T51" fmla="*/ 2324 h 2325"/>
              <a:gd name="T52" fmla="*/ 5759 w 5760"/>
              <a:gd name="T53" fmla="*/ 1245 h 2325"/>
              <a:gd name="T54" fmla="*/ 5580 w 5760"/>
              <a:gd name="T55" fmla="*/ 1119 h 2325"/>
              <a:gd name="T56" fmla="*/ 5400 w 5760"/>
              <a:gd name="T57" fmla="*/ 1020 h 2325"/>
              <a:gd name="T58" fmla="*/ 5205 w 5760"/>
              <a:gd name="T59" fmla="*/ 918 h 2325"/>
              <a:gd name="T60" fmla="*/ 5031 w 5760"/>
              <a:gd name="T61" fmla="*/ 837 h 2325"/>
              <a:gd name="T62" fmla="*/ 4866 w 5760"/>
              <a:gd name="T63" fmla="*/ 771 h 2325"/>
              <a:gd name="T64" fmla="*/ 4710 w 5760"/>
              <a:gd name="T65" fmla="*/ 711 h 2325"/>
              <a:gd name="T66" fmla="*/ 4545 w 5760"/>
              <a:gd name="T67" fmla="*/ 651 h 2325"/>
              <a:gd name="T68" fmla="*/ 4386 w 5760"/>
              <a:gd name="T69" fmla="*/ 600 h 2325"/>
              <a:gd name="T70" fmla="*/ 4248 w 5760"/>
              <a:gd name="T71" fmla="*/ 552 h 2325"/>
              <a:gd name="T72" fmla="*/ 3993 w 5760"/>
              <a:gd name="T73" fmla="*/ 483 h 2325"/>
              <a:gd name="T74" fmla="*/ 3777 w 5760"/>
              <a:gd name="T75" fmla="*/ 423 h 2325"/>
              <a:gd name="T76" fmla="*/ 3564 w 5760"/>
              <a:gd name="T77" fmla="*/ 375 h 2325"/>
              <a:gd name="T78" fmla="*/ 3282 w 5760"/>
              <a:gd name="T79" fmla="*/ 312 h 2325"/>
              <a:gd name="T80" fmla="*/ 3003 w 5760"/>
              <a:gd name="T81" fmla="*/ 261 h 2325"/>
              <a:gd name="T82" fmla="*/ 2733 w 5760"/>
              <a:gd name="T83" fmla="*/ 213 h 2325"/>
              <a:gd name="T84" fmla="*/ 2451 w 5760"/>
              <a:gd name="T85" fmla="*/ 171 h 2325"/>
              <a:gd name="T86" fmla="*/ 2211 w 5760"/>
              <a:gd name="T87" fmla="*/ 138 h 2325"/>
              <a:gd name="T88" fmla="*/ 1974 w 5760"/>
              <a:gd name="T89" fmla="*/ 108 h 2325"/>
              <a:gd name="T90" fmla="*/ 1665 w 5760"/>
              <a:gd name="T91" fmla="*/ 81 h 2325"/>
              <a:gd name="T92" fmla="*/ 1437 w 5760"/>
              <a:gd name="T93" fmla="*/ 60 h 2325"/>
              <a:gd name="T94" fmla="*/ 1125 w 5760"/>
              <a:gd name="T95" fmla="*/ 36 h 2325"/>
              <a:gd name="T96" fmla="*/ 828 w 5760"/>
              <a:gd name="T97" fmla="*/ 21 h 2325"/>
              <a:gd name="T98" fmla="*/ 558 w 5760"/>
              <a:gd name="T99" fmla="*/ 12 h 2325"/>
              <a:gd name="T100" fmla="*/ 282 w 5760"/>
              <a:gd name="T101" fmla="*/ 3 h 2325"/>
              <a:gd name="T102" fmla="*/ 0 w 5760"/>
              <a:gd name="T103" fmla="*/ 0 h 23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5760" h="2325">
                <a:moveTo>
                  <a:pt x="0" y="0"/>
                </a:moveTo>
                <a:lnTo>
                  <a:pt x="0" y="339"/>
                </a:lnTo>
                <a:lnTo>
                  <a:pt x="558" y="357"/>
                </a:lnTo>
                <a:lnTo>
                  <a:pt x="807" y="375"/>
                </a:lnTo>
                <a:lnTo>
                  <a:pt x="1056" y="399"/>
                </a:lnTo>
                <a:lnTo>
                  <a:pt x="1272" y="426"/>
                </a:lnTo>
                <a:lnTo>
                  <a:pt x="1539" y="465"/>
                </a:lnTo>
                <a:lnTo>
                  <a:pt x="1791" y="510"/>
                </a:lnTo>
                <a:lnTo>
                  <a:pt x="2076" y="570"/>
                </a:lnTo>
                <a:lnTo>
                  <a:pt x="2334" y="630"/>
                </a:lnTo>
                <a:lnTo>
                  <a:pt x="2544" y="687"/>
                </a:lnTo>
                <a:lnTo>
                  <a:pt x="2775" y="759"/>
                </a:lnTo>
                <a:lnTo>
                  <a:pt x="3003" y="837"/>
                </a:lnTo>
                <a:lnTo>
                  <a:pt x="3231" y="924"/>
                </a:lnTo>
                <a:lnTo>
                  <a:pt x="3438" y="1005"/>
                </a:lnTo>
                <a:lnTo>
                  <a:pt x="3663" y="1110"/>
                </a:lnTo>
                <a:lnTo>
                  <a:pt x="3903" y="1233"/>
                </a:lnTo>
                <a:lnTo>
                  <a:pt x="4149" y="1374"/>
                </a:lnTo>
                <a:lnTo>
                  <a:pt x="4353" y="1506"/>
                </a:lnTo>
                <a:lnTo>
                  <a:pt x="4491" y="1602"/>
                </a:lnTo>
                <a:lnTo>
                  <a:pt x="4668" y="1740"/>
                </a:lnTo>
                <a:lnTo>
                  <a:pt x="4824" y="1875"/>
                </a:lnTo>
                <a:lnTo>
                  <a:pt x="4968" y="2016"/>
                </a:lnTo>
                <a:lnTo>
                  <a:pt x="5100" y="2154"/>
                </a:lnTo>
                <a:lnTo>
                  <a:pt x="5238" y="2324"/>
                </a:lnTo>
                <a:lnTo>
                  <a:pt x="5759" y="2324"/>
                </a:lnTo>
                <a:lnTo>
                  <a:pt x="5759" y="1245"/>
                </a:lnTo>
                <a:lnTo>
                  <a:pt x="5580" y="1119"/>
                </a:lnTo>
                <a:lnTo>
                  <a:pt x="5400" y="1020"/>
                </a:lnTo>
                <a:lnTo>
                  <a:pt x="5205" y="918"/>
                </a:lnTo>
                <a:lnTo>
                  <a:pt x="5031" y="837"/>
                </a:lnTo>
                <a:lnTo>
                  <a:pt x="4866" y="771"/>
                </a:lnTo>
                <a:lnTo>
                  <a:pt x="4710" y="711"/>
                </a:lnTo>
                <a:lnTo>
                  <a:pt x="4545" y="651"/>
                </a:lnTo>
                <a:lnTo>
                  <a:pt x="4386" y="600"/>
                </a:lnTo>
                <a:lnTo>
                  <a:pt x="4248" y="552"/>
                </a:lnTo>
                <a:lnTo>
                  <a:pt x="3993" y="483"/>
                </a:lnTo>
                <a:lnTo>
                  <a:pt x="3777" y="423"/>
                </a:lnTo>
                <a:lnTo>
                  <a:pt x="3564" y="375"/>
                </a:lnTo>
                <a:lnTo>
                  <a:pt x="3282" y="312"/>
                </a:lnTo>
                <a:lnTo>
                  <a:pt x="3003" y="261"/>
                </a:lnTo>
                <a:lnTo>
                  <a:pt x="2733" y="213"/>
                </a:lnTo>
                <a:lnTo>
                  <a:pt x="2451" y="171"/>
                </a:lnTo>
                <a:lnTo>
                  <a:pt x="2211" y="138"/>
                </a:lnTo>
                <a:lnTo>
                  <a:pt x="1974" y="108"/>
                </a:lnTo>
                <a:lnTo>
                  <a:pt x="1665" y="81"/>
                </a:lnTo>
                <a:lnTo>
                  <a:pt x="1437" y="60"/>
                </a:lnTo>
                <a:lnTo>
                  <a:pt x="1125" y="36"/>
                </a:lnTo>
                <a:lnTo>
                  <a:pt x="828" y="21"/>
                </a:lnTo>
                <a:lnTo>
                  <a:pt x="558" y="12"/>
                </a:lnTo>
                <a:lnTo>
                  <a:pt x="282" y="3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C597038D-50F8-3B90-B33A-D1A7325C3819}"/>
              </a:ext>
            </a:extLst>
          </p:cNvPr>
          <p:cNvSpPr>
            <a:spLocks/>
          </p:cNvSpPr>
          <p:nvPr/>
        </p:nvSpPr>
        <p:spPr bwMode="white">
          <a:xfrm>
            <a:off x="0" y="2460625"/>
            <a:ext cx="9144000" cy="2497138"/>
          </a:xfrm>
          <a:custGeom>
            <a:avLst/>
            <a:gdLst>
              <a:gd name="T0" fmla="*/ 0 w 5760"/>
              <a:gd name="T1" fmla="*/ 0 h 1573"/>
              <a:gd name="T2" fmla="*/ 0 w 5760"/>
              <a:gd name="T3" fmla="*/ 351 h 1573"/>
              <a:gd name="T4" fmla="*/ 282 w 5760"/>
              <a:gd name="T5" fmla="*/ 357 h 1573"/>
              <a:gd name="T6" fmla="*/ 627 w 5760"/>
              <a:gd name="T7" fmla="*/ 363 h 1573"/>
              <a:gd name="T8" fmla="*/ 960 w 5760"/>
              <a:gd name="T9" fmla="*/ 375 h 1573"/>
              <a:gd name="T10" fmla="*/ 1218 w 5760"/>
              <a:gd name="T11" fmla="*/ 393 h 1573"/>
              <a:gd name="T12" fmla="*/ 1470 w 5760"/>
              <a:gd name="T13" fmla="*/ 411 h 1573"/>
              <a:gd name="T14" fmla="*/ 1746 w 5760"/>
              <a:gd name="T15" fmla="*/ 435 h 1573"/>
              <a:gd name="T16" fmla="*/ 2022 w 5760"/>
              <a:gd name="T17" fmla="*/ 462 h 1573"/>
              <a:gd name="T18" fmla="*/ 2340 w 5760"/>
              <a:gd name="T19" fmla="*/ 504 h 1573"/>
              <a:gd name="T20" fmla="*/ 2664 w 5760"/>
              <a:gd name="T21" fmla="*/ 549 h 1573"/>
              <a:gd name="T22" fmla="*/ 2952 w 5760"/>
              <a:gd name="T23" fmla="*/ 597 h 1573"/>
              <a:gd name="T24" fmla="*/ 3225 w 5760"/>
              <a:gd name="T25" fmla="*/ 648 h 1573"/>
              <a:gd name="T26" fmla="*/ 3513 w 5760"/>
              <a:gd name="T27" fmla="*/ 708 h 1573"/>
              <a:gd name="T28" fmla="*/ 3693 w 5760"/>
              <a:gd name="T29" fmla="*/ 750 h 1573"/>
              <a:gd name="T30" fmla="*/ 3936 w 5760"/>
              <a:gd name="T31" fmla="*/ 810 h 1573"/>
              <a:gd name="T32" fmla="*/ 4095 w 5760"/>
              <a:gd name="T33" fmla="*/ 855 h 1573"/>
              <a:gd name="T34" fmla="*/ 4281 w 5760"/>
              <a:gd name="T35" fmla="*/ 909 h 1573"/>
              <a:gd name="T36" fmla="*/ 4503 w 5760"/>
              <a:gd name="T37" fmla="*/ 981 h 1573"/>
              <a:gd name="T38" fmla="*/ 4704 w 5760"/>
              <a:gd name="T39" fmla="*/ 1053 h 1573"/>
              <a:gd name="T40" fmla="*/ 4911 w 5760"/>
              <a:gd name="T41" fmla="*/ 1131 h 1573"/>
              <a:gd name="T42" fmla="*/ 5073 w 5760"/>
              <a:gd name="T43" fmla="*/ 1197 h 1573"/>
              <a:gd name="T44" fmla="*/ 5256 w 5760"/>
              <a:gd name="T45" fmla="*/ 1281 h 1573"/>
              <a:gd name="T46" fmla="*/ 5475 w 5760"/>
              <a:gd name="T47" fmla="*/ 1401 h 1573"/>
              <a:gd name="T48" fmla="*/ 5628 w 5760"/>
              <a:gd name="T49" fmla="*/ 1482 h 1573"/>
              <a:gd name="T50" fmla="*/ 5759 w 5760"/>
              <a:gd name="T51" fmla="*/ 1572 h 1573"/>
              <a:gd name="T52" fmla="*/ 5759 w 5760"/>
              <a:gd name="T53" fmla="*/ 633 h 1573"/>
              <a:gd name="T54" fmla="*/ 5493 w 5760"/>
              <a:gd name="T55" fmla="*/ 570 h 1573"/>
              <a:gd name="T56" fmla="*/ 5214 w 5760"/>
              <a:gd name="T57" fmla="*/ 501 h 1573"/>
              <a:gd name="T58" fmla="*/ 4950 w 5760"/>
              <a:gd name="T59" fmla="*/ 444 h 1573"/>
              <a:gd name="T60" fmla="*/ 4701 w 5760"/>
              <a:gd name="T61" fmla="*/ 396 h 1573"/>
              <a:gd name="T62" fmla="*/ 4425 w 5760"/>
              <a:gd name="T63" fmla="*/ 348 h 1573"/>
              <a:gd name="T64" fmla="*/ 4110 w 5760"/>
              <a:gd name="T65" fmla="*/ 294 h 1573"/>
              <a:gd name="T66" fmla="*/ 3813 w 5760"/>
              <a:gd name="T67" fmla="*/ 252 h 1573"/>
              <a:gd name="T68" fmla="*/ 3549 w 5760"/>
              <a:gd name="T69" fmla="*/ 213 h 1573"/>
              <a:gd name="T70" fmla="*/ 3261 w 5760"/>
              <a:gd name="T71" fmla="*/ 183 h 1573"/>
              <a:gd name="T72" fmla="*/ 3015 w 5760"/>
              <a:gd name="T73" fmla="*/ 153 h 1573"/>
              <a:gd name="T74" fmla="*/ 2757 w 5760"/>
              <a:gd name="T75" fmla="*/ 129 h 1573"/>
              <a:gd name="T76" fmla="*/ 2520 w 5760"/>
              <a:gd name="T77" fmla="*/ 105 h 1573"/>
              <a:gd name="T78" fmla="*/ 2301 w 5760"/>
              <a:gd name="T79" fmla="*/ 87 h 1573"/>
              <a:gd name="T80" fmla="*/ 2013 w 5760"/>
              <a:gd name="T81" fmla="*/ 66 h 1573"/>
              <a:gd name="T82" fmla="*/ 1731 w 5760"/>
              <a:gd name="T83" fmla="*/ 48 h 1573"/>
              <a:gd name="T84" fmla="*/ 1524 w 5760"/>
              <a:gd name="T85" fmla="*/ 39 h 1573"/>
              <a:gd name="T86" fmla="*/ 1260 w 5760"/>
              <a:gd name="T87" fmla="*/ 27 h 1573"/>
              <a:gd name="T88" fmla="*/ 966 w 5760"/>
              <a:gd name="T89" fmla="*/ 15 h 1573"/>
              <a:gd name="T90" fmla="*/ 714 w 5760"/>
              <a:gd name="T91" fmla="*/ 12 h 1573"/>
              <a:gd name="T92" fmla="*/ 510 w 5760"/>
              <a:gd name="T93" fmla="*/ 6 h 1573"/>
              <a:gd name="T94" fmla="*/ 243 w 5760"/>
              <a:gd name="T95" fmla="*/ 0 h 1573"/>
              <a:gd name="T96" fmla="*/ 0 w 5760"/>
              <a:gd name="T97" fmla="*/ 0 h 15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5760" h="1573">
                <a:moveTo>
                  <a:pt x="0" y="0"/>
                </a:moveTo>
                <a:lnTo>
                  <a:pt x="0" y="351"/>
                </a:lnTo>
                <a:lnTo>
                  <a:pt x="282" y="357"/>
                </a:lnTo>
                <a:lnTo>
                  <a:pt x="627" y="363"/>
                </a:lnTo>
                <a:lnTo>
                  <a:pt x="960" y="375"/>
                </a:lnTo>
                <a:lnTo>
                  <a:pt x="1218" y="393"/>
                </a:lnTo>
                <a:lnTo>
                  <a:pt x="1470" y="411"/>
                </a:lnTo>
                <a:lnTo>
                  <a:pt x="1746" y="435"/>
                </a:lnTo>
                <a:lnTo>
                  <a:pt x="2022" y="462"/>
                </a:lnTo>
                <a:lnTo>
                  <a:pt x="2340" y="504"/>
                </a:lnTo>
                <a:lnTo>
                  <a:pt x="2664" y="549"/>
                </a:lnTo>
                <a:lnTo>
                  <a:pt x="2952" y="597"/>
                </a:lnTo>
                <a:lnTo>
                  <a:pt x="3225" y="648"/>
                </a:lnTo>
                <a:lnTo>
                  <a:pt x="3513" y="708"/>
                </a:lnTo>
                <a:lnTo>
                  <a:pt x="3693" y="750"/>
                </a:lnTo>
                <a:lnTo>
                  <a:pt x="3936" y="810"/>
                </a:lnTo>
                <a:lnTo>
                  <a:pt x="4095" y="855"/>
                </a:lnTo>
                <a:lnTo>
                  <a:pt x="4281" y="909"/>
                </a:lnTo>
                <a:lnTo>
                  <a:pt x="4503" y="981"/>
                </a:lnTo>
                <a:lnTo>
                  <a:pt x="4704" y="1053"/>
                </a:lnTo>
                <a:lnTo>
                  <a:pt x="4911" y="1131"/>
                </a:lnTo>
                <a:lnTo>
                  <a:pt x="5073" y="1197"/>
                </a:lnTo>
                <a:lnTo>
                  <a:pt x="5256" y="1281"/>
                </a:lnTo>
                <a:lnTo>
                  <a:pt x="5475" y="1401"/>
                </a:lnTo>
                <a:lnTo>
                  <a:pt x="5628" y="1482"/>
                </a:lnTo>
                <a:lnTo>
                  <a:pt x="5759" y="1572"/>
                </a:lnTo>
                <a:lnTo>
                  <a:pt x="5759" y="633"/>
                </a:lnTo>
                <a:lnTo>
                  <a:pt x="5493" y="570"/>
                </a:lnTo>
                <a:lnTo>
                  <a:pt x="5214" y="501"/>
                </a:lnTo>
                <a:lnTo>
                  <a:pt x="4950" y="444"/>
                </a:lnTo>
                <a:lnTo>
                  <a:pt x="4701" y="396"/>
                </a:lnTo>
                <a:lnTo>
                  <a:pt x="4425" y="348"/>
                </a:lnTo>
                <a:lnTo>
                  <a:pt x="4110" y="294"/>
                </a:lnTo>
                <a:lnTo>
                  <a:pt x="3813" y="252"/>
                </a:lnTo>
                <a:lnTo>
                  <a:pt x="3549" y="213"/>
                </a:lnTo>
                <a:lnTo>
                  <a:pt x="3261" y="183"/>
                </a:lnTo>
                <a:lnTo>
                  <a:pt x="3015" y="153"/>
                </a:lnTo>
                <a:lnTo>
                  <a:pt x="2757" y="129"/>
                </a:lnTo>
                <a:lnTo>
                  <a:pt x="2520" y="105"/>
                </a:lnTo>
                <a:lnTo>
                  <a:pt x="2301" y="87"/>
                </a:lnTo>
                <a:lnTo>
                  <a:pt x="2013" y="66"/>
                </a:lnTo>
                <a:lnTo>
                  <a:pt x="1731" y="48"/>
                </a:lnTo>
                <a:lnTo>
                  <a:pt x="1524" y="39"/>
                </a:lnTo>
                <a:lnTo>
                  <a:pt x="1260" y="27"/>
                </a:lnTo>
                <a:lnTo>
                  <a:pt x="966" y="15"/>
                </a:lnTo>
                <a:lnTo>
                  <a:pt x="714" y="12"/>
                </a:lnTo>
                <a:lnTo>
                  <a:pt x="510" y="6"/>
                </a:lnTo>
                <a:lnTo>
                  <a:pt x="24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7" name="Freeform 10">
            <a:extLst>
              <a:ext uri="{FF2B5EF4-FFF2-40B4-BE49-F238E27FC236}">
                <a16:creationId xmlns:a16="http://schemas.microsoft.com/office/drawing/2014/main" id="{EB7F3698-6EE3-4362-7809-EEE32CECCB71}"/>
              </a:ext>
            </a:extLst>
          </p:cNvPr>
          <p:cNvSpPr>
            <a:spLocks/>
          </p:cNvSpPr>
          <p:nvPr/>
        </p:nvSpPr>
        <p:spPr bwMode="white">
          <a:xfrm>
            <a:off x="0" y="1793875"/>
            <a:ext cx="9144000" cy="1539875"/>
          </a:xfrm>
          <a:custGeom>
            <a:avLst/>
            <a:gdLst>
              <a:gd name="T0" fmla="*/ 0 w 5760"/>
              <a:gd name="T1" fmla="*/ 0 h 970"/>
              <a:gd name="T2" fmla="*/ 0 w 5760"/>
              <a:gd name="T3" fmla="*/ 339 h 970"/>
              <a:gd name="T4" fmla="*/ 318 w 5760"/>
              <a:gd name="T5" fmla="*/ 342 h 970"/>
              <a:gd name="T6" fmla="*/ 591 w 5760"/>
              <a:gd name="T7" fmla="*/ 348 h 970"/>
              <a:gd name="T8" fmla="*/ 846 w 5760"/>
              <a:gd name="T9" fmla="*/ 354 h 970"/>
              <a:gd name="T10" fmla="*/ 1074 w 5760"/>
              <a:gd name="T11" fmla="*/ 360 h 970"/>
              <a:gd name="T12" fmla="*/ 1314 w 5760"/>
              <a:gd name="T13" fmla="*/ 366 h 970"/>
              <a:gd name="T14" fmla="*/ 1599 w 5760"/>
              <a:gd name="T15" fmla="*/ 381 h 970"/>
              <a:gd name="T16" fmla="*/ 1911 w 5760"/>
              <a:gd name="T17" fmla="*/ 399 h 970"/>
              <a:gd name="T18" fmla="*/ 2241 w 5760"/>
              <a:gd name="T19" fmla="*/ 420 h 970"/>
              <a:gd name="T20" fmla="*/ 2619 w 5760"/>
              <a:gd name="T21" fmla="*/ 453 h 970"/>
              <a:gd name="T22" fmla="*/ 2889 w 5760"/>
              <a:gd name="T23" fmla="*/ 477 h 970"/>
              <a:gd name="T24" fmla="*/ 3177 w 5760"/>
              <a:gd name="T25" fmla="*/ 507 h 970"/>
              <a:gd name="T26" fmla="*/ 3498 w 5760"/>
              <a:gd name="T27" fmla="*/ 543 h 970"/>
              <a:gd name="T28" fmla="*/ 3813 w 5760"/>
              <a:gd name="T29" fmla="*/ 585 h 970"/>
              <a:gd name="T30" fmla="*/ 4044 w 5760"/>
              <a:gd name="T31" fmla="*/ 618 h 970"/>
              <a:gd name="T32" fmla="*/ 4365 w 5760"/>
              <a:gd name="T33" fmla="*/ 669 h 970"/>
              <a:gd name="T34" fmla="*/ 4683 w 5760"/>
              <a:gd name="T35" fmla="*/ 726 h 970"/>
              <a:gd name="T36" fmla="*/ 4980 w 5760"/>
              <a:gd name="T37" fmla="*/ 786 h 970"/>
              <a:gd name="T38" fmla="*/ 5268 w 5760"/>
              <a:gd name="T39" fmla="*/ 846 h 970"/>
              <a:gd name="T40" fmla="*/ 5646 w 5760"/>
              <a:gd name="T41" fmla="*/ 942 h 970"/>
              <a:gd name="T42" fmla="*/ 5759 w 5760"/>
              <a:gd name="T43" fmla="*/ 969 h 970"/>
              <a:gd name="T44" fmla="*/ 5759 w 5760"/>
              <a:gd name="T45" fmla="*/ 0 h 970"/>
              <a:gd name="T46" fmla="*/ 0 w 5760"/>
              <a:gd name="T47" fmla="*/ 0 h 97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5760" h="970">
                <a:moveTo>
                  <a:pt x="0" y="0"/>
                </a:moveTo>
                <a:lnTo>
                  <a:pt x="0" y="339"/>
                </a:lnTo>
                <a:lnTo>
                  <a:pt x="318" y="342"/>
                </a:lnTo>
                <a:lnTo>
                  <a:pt x="591" y="348"/>
                </a:lnTo>
                <a:lnTo>
                  <a:pt x="846" y="354"/>
                </a:lnTo>
                <a:lnTo>
                  <a:pt x="1074" y="360"/>
                </a:lnTo>
                <a:lnTo>
                  <a:pt x="1314" y="366"/>
                </a:lnTo>
                <a:lnTo>
                  <a:pt x="1599" y="381"/>
                </a:lnTo>
                <a:lnTo>
                  <a:pt x="1911" y="399"/>
                </a:lnTo>
                <a:lnTo>
                  <a:pt x="2241" y="420"/>
                </a:lnTo>
                <a:lnTo>
                  <a:pt x="2619" y="453"/>
                </a:lnTo>
                <a:lnTo>
                  <a:pt x="2889" y="477"/>
                </a:lnTo>
                <a:lnTo>
                  <a:pt x="3177" y="507"/>
                </a:lnTo>
                <a:lnTo>
                  <a:pt x="3498" y="543"/>
                </a:lnTo>
                <a:lnTo>
                  <a:pt x="3813" y="585"/>
                </a:lnTo>
                <a:lnTo>
                  <a:pt x="4044" y="618"/>
                </a:lnTo>
                <a:lnTo>
                  <a:pt x="4365" y="669"/>
                </a:lnTo>
                <a:lnTo>
                  <a:pt x="4683" y="726"/>
                </a:lnTo>
                <a:lnTo>
                  <a:pt x="4980" y="786"/>
                </a:lnTo>
                <a:lnTo>
                  <a:pt x="5268" y="846"/>
                </a:lnTo>
                <a:lnTo>
                  <a:pt x="5646" y="942"/>
                </a:lnTo>
                <a:lnTo>
                  <a:pt x="5759" y="969"/>
                </a:lnTo>
                <a:lnTo>
                  <a:pt x="5759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46E150AD-EC15-B8A2-A17B-15A0D61E2A18}"/>
              </a:ext>
            </a:extLst>
          </p:cNvPr>
          <p:cNvSpPr>
            <a:spLocks/>
          </p:cNvSpPr>
          <p:nvPr/>
        </p:nvSpPr>
        <p:spPr bwMode="white">
          <a:xfrm>
            <a:off x="0" y="-20638"/>
            <a:ext cx="9144000" cy="1682751"/>
          </a:xfrm>
          <a:custGeom>
            <a:avLst/>
            <a:gdLst>
              <a:gd name="T0" fmla="*/ 0 w 5760"/>
              <a:gd name="T1" fmla="*/ 753 h 1060"/>
              <a:gd name="T2" fmla="*/ 0 w 5760"/>
              <a:gd name="T3" fmla="*/ 1059 h 1060"/>
              <a:gd name="T4" fmla="*/ 5759 w 5760"/>
              <a:gd name="T5" fmla="*/ 1059 h 1060"/>
              <a:gd name="T6" fmla="*/ 5759 w 5760"/>
              <a:gd name="T7" fmla="*/ 0 h 1060"/>
              <a:gd name="T8" fmla="*/ 5430 w 5760"/>
              <a:gd name="T9" fmla="*/ 0 h 1060"/>
              <a:gd name="T10" fmla="*/ 5298 w 5760"/>
              <a:gd name="T11" fmla="*/ 84 h 1060"/>
              <a:gd name="T12" fmla="*/ 5136 w 5760"/>
              <a:gd name="T13" fmla="*/ 159 h 1060"/>
              <a:gd name="T14" fmla="*/ 4968 w 5760"/>
              <a:gd name="T15" fmla="*/ 222 h 1060"/>
              <a:gd name="T16" fmla="*/ 4812 w 5760"/>
              <a:gd name="T17" fmla="*/ 267 h 1060"/>
              <a:gd name="T18" fmla="*/ 4626 w 5760"/>
              <a:gd name="T19" fmla="*/ 324 h 1060"/>
              <a:gd name="T20" fmla="*/ 4440 w 5760"/>
              <a:gd name="T21" fmla="*/ 366 h 1060"/>
              <a:gd name="T22" fmla="*/ 4230 w 5760"/>
              <a:gd name="T23" fmla="*/ 414 h 1060"/>
              <a:gd name="T24" fmla="*/ 3939 w 5760"/>
              <a:gd name="T25" fmla="*/ 468 h 1060"/>
              <a:gd name="T26" fmla="*/ 3711 w 5760"/>
              <a:gd name="T27" fmla="*/ 504 h 1060"/>
              <a:gd name="T28" fmla="*/ 3441 w 5760"/>
              <a:gd name="T29" fmla="*/ 543 h 1060"/>
              <a:gd name="T30" fmla="*/ 3189 w 5760"/>
              <a:gd name="T31" fmla="*/ 579 h 1060"/>
              <a:gd name="T32" fmla="*/ 2925 w 5760"/>
              <a:gd name="T33" fmla="*/ 606 h 1060"/>
              <a:gd name="T34" fmla="*/ 2679 w 5760"/>
              <a:gd name="T35" fmla="*/ 633 h 1060"/>
              <a:gd name="T36" fmla="*/ 2418 w 5760"/>
              <a:gd name="T37" fmla="*/ 654 h 1060"/>
              <a:gd name="T38" fmla="*/ 2142 w 5760"/>
              <a:gd name="T39" fmla="*/ 675 h 1060"/>
              <a:gd name="T40" fmla="*/ 1896 w 5760"/>
              <a:gd name="T41" fmla="*/ 693 h 1060"/>
              <a:gd name="T42" fmla="*/ 1647 w 5760"/>
              <a:gd name="T43" fmla="*/ 708 h 1060"/>
              <a:gd name="T44" fmla="*/ 1404 w 5760"/>
              <a:gd name="T45" fmla="*/ 720 h 1060"/>
              <a:gd name="T46" fmla="*/ 1170 w 5760"/>
              <a:gd name="T47" fmla="*/ 732 h 1060"/>
              <a:gd name="T48" fmla="*/ 906 w 5760"/>
              <a:gd name="T49" fmla="*/ 738 h 1060"/>
              <a:gd name="T50" fmla="*/ 534 w 5760"/>
              <a:gd name="T51" fmla="*/ 747 h 1060"/>
              <a:gd name="T52" fmla="*/ 201 w 5760"/>
              <a:gd name="T53" fmla="*/ 753 h 1060"/>
              <a:gd name="T54" fmla="*/ 0 w 5760"/>
              <a:gd name="T55" fmla="*/ 753 h 106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</a:cxnLst>
            <a:rect l="0" t="0" r="r" b="b"/>
            <a:pathLst>
              <a:path w="5760" h="1060">
                <a:moveTo>
                  <a:pt x="0" y="753"/>
                </a:moveTo>
                <a:lnTo>
                  <a:pt x="0" y="1059"/>
                </a:lnTo>
                <a:lnTo>
                  <a:pt x="5759" y="1059"/>
                </a:lnTo>
                <a:lnTo>
                  <a:pt x="5759" y="0"/>
                </a:lnTo>
                <a:lnTo>
                  <a:pt x="5430" y="0"/>
                </a:lnTo>
                <a:lnTo>
                  <a:pt x="5298" y="84"/>
                </a:lnTo>
                <a:lnTo>
                  <a:pt x="5136" y="159"/>
                </a:lnTo>
                <a:lnTo>
                  <a:pt x="4968" y="222"/>
                </a:lnTo>
                <a:lnTo>
                  <a:pt x="4812" y="267"/>
                </a:lnTo>
                <a:lnTo>
                  <a:pt x="4626" y="324"/>
                </a:lnTo>
                <a:lnTo>
                  <a:pt x="4440" y="366"/>
                </a:lnTo>
                <a:lnTo>
                  <a:pt x="4230" y="414"/>
                </a:lnTo>
                <a:lnTo>
                  <a:pt x="3939" y="468"/>
                </a:lnTo>
                <a:lnTo>
                  <a:pt x="3711" y="504"/>
                </a:lnTo>
                <a:lnTo>
                  <a:pt x="3441" y="543"/>
                </a:lnTo>
                <a:lnTo>
                  <a:pt x="3189" y="579"/>
                </a:lnTo>
                <a:lnTo>
                  <a:pt x="2925" y="606"/>
                </a:lnTo>
                <a:lnTo>
                  <a:pt x="2679" y="633"/>
                </a:lnTo>
                <a:lnTo>
                  <a:pt x="2418" y="654"/>
                </a:lnTo>
                <a:lnTo>
                  <a:pt x="2142" y="675"/>
                </a:lnTo>
                <a:lnTo>
                  <a:pt x="1896" y="693"/>
                </a:lnTo>
                <a:lnTo>
                  <a:pt x="1647" y="708"/>
                </a:lnTo>
                <a:lnTo>
                  <a:pt x="1404" y="720"/>
                </a:lnTo>
                <a:lnTo>
                  <a:pt x="1170" y="732"/>
                </a:lnTo>
                <a:lnTo>
                  <a:pt x="906" y="738"/>
                </a:lnTo>
                <a:lnTo>
                  <a:pt x="534" y="747"/>
                </a:lnTo>
                <a:lnTo>
                  <a:pt x="201" y="753"/>
                </a:lnTo>
                <a:lnTo>
                  <a:pt x="0" y="753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7D848E91-D257-FC1D-8C86-1E11381A3BB4}"/>
              </a:ext>
            </a:extLst>
          </p:cNvPr>
          <p:cNvSpPr>
            <a:spLocks/>
          </p:cNvSpPr>
          <p:nvPr/>
        </p:nvSpPr>
        <p:spPr bwMode="white">
          <a:xfrm>
            <a:off x="0" y="-20638"/>
            <a:ext cx="8388350" cy="1068388"/>
          </a:xfrm>
          <a:custGeom>
            <a:avLst/>
            <a:gdLst>
              <a:gd name="T0" fmla="*/ 0 w 5284"/>
              <a:gd name="T1" fmla="*/ 366 h 673"/>
              <a:gd name="T2" fmla="*/ 0 w 5284"/>
              <a:gd name="T3" fmla="*/ 672 h 673"/>
              <a:gd name="T4" fmla="*/ 303 w 5284"/>
              <a:gd name="T5" fmla="*/ 672 h 673"/>
              <a:gd name="T6" fmla="*/ 723 w 5284"/>
              <a:gd name="T7" fmla="*/ 663 h 673"/>
              <a:gd name="T8" fmla="*/ 1020 w 5284"/>
              <a:gd name="T9" fmla="*/ 654 h 673"/>
              <a:gd name="T10" fmla="*/ 1302 w 5284"/>
              <a:gd name="T11" fmla="*/ 642 h 673"/>
              <a:gd name="T12" fmla="*/ 1554 w 5284"/>
              <a:gd name="T13" fmla="*/ 630 h 673"/>
              <a:gd name="T14" fmla="*/ 1779 w 5284"/>
              <a:gd name="T15" fmla="*/ 615 h 673"/>
              <a:gd name="T16" fmla="*/ 1962 w 5284"/>
              <a:gd name="T17" fmla="*/ 606 h 673"/>
              <a:gd name="T18" fmla="*/ 2193 w 5284"/>
              <a:gd name="T19" fmla="*/ 588 h 673"/>
              <a:gd name="T20" fmla="*/ 2448 w 5284"/>
              <a:gd name="T21" fmla="*/ 570 h 673"/>
              <a:gd name="T22" fmla="*/ 2700 w 5284"/>
              <a:gd name="T23" fmla="*/ 546 h 673"/>
              <a:gd name="T24" fmla="*/ 2904 w 5284"/>
              <a:gd name="T25" fmla="*/ 528 h 673"/>
              <a:gd name="T26" fmla="*/ 3138 w 5284"/>
              <a:gd name="T27" fmla="*/ 498 h 673"/>
              <a:gd name="T28" fmla="*/ 3324 w 5284"/>
              <a:gd name="T29" fmla="*/ 474 h 673"/>
              <a:gd name="T30" fmla="*/ 3534 w 5284"/>
              <a:gd name="T31" fmla="*/ 447 h 673"/>
              <a:gd name="T32" fmla="*/ 3735 w 5284"/>
              <a:gd name="T33" fmla="*/ 420 h 673"/>
              <a:gd name="T34" fmla="*/ 3933 w 5284"/>
              <a:gd name="T35" fmla="*/ 384 h 673"/>
              <a:gd name="T36" fmla="*/ 4116 w 5284"/>
              <a:gd name="T37" fmla="*/ 351 h 673"/>
              <a:gd name="T38" fmla="*/ 4266 w 5284"/>
              <a:gd name="T39" fmla="*/ 318 h 673"/>
              <a:gd name="T40" fmla="*/ 4446 w 5284"/>
              <a:gd name="T41" fmla="*/ 279 h 673"/>
              <a:gd name="T42" fmla="*/ 4620 w 5284"/>
              <a:gd name="T43" fmla="*/ 237 h 673"/>
              <a:gd name="T44" fmla="*/ 4779 w 5284"/>
              <a:gd name="T45" fmla="*/ 192 h 673"/>
              <a:gd name="T46" fmla="*/ 4920 w 5284"/>
              <a:gd name="T47" fmla="*/ 147 h 673"/>
              <a:gd name="T48" fmla="*/ 5085 w 5284"/>
              <a:gd name="T49" fmla="*/ 90 h 673"/>
              <a:gd name="T50" fmla="*/ 5193 w 5284"/>
              <a:gd name="T51" fmla="*/ 42 h 673"/>
              <a:gd name="T52" fmla="*/ 5283 w 5284"/>
              <a:gd name="T53" fmla="*/ 0 h 673"/>
              <a:gd name="T54" fmla="*/ 3201 w 5284"/>
              <a:gd name="T55" fmla="*/ 0 h 673"/>
              <a:gd name="T56" fmla="*/ 2982 w 5284"/>
              <a:gd name="T57" fmla="*/ 57 h 673"/>
              <a:gd name="T58" fmla="*/ 2775 w 5284"/>
              <a:gd name="T59" fmla="*/ 108 h 673"/>
              <a:gd name="T60" fmla="*/ 2562 w 5284"/>
              <a:gd name="T61" fmla="*/ 150 h 673"/>
              <a:gd name="T62" fmla="*/ 2397 w 5284"/>
              <a:gd name="T63" fmla="*/ 183 h 673"/>
              <a:gd name="T64" fmla="*/ 2205 w 5284"/>
              <a:gd name="T65" fmla="*/ 213 h 673"/>
              <a:gd name="T66" fmla="*/ 2001 w 5284"/>
              <a:gd name="T67" fmla="*/ 243 h 673"/>
              <a:gd name="T68" fmla="*/ 1776 w 5284"/>
              <a:gd name="T69" fmla="*/ 273 h 673"/>
              <a:gd name="T70" fmla="*/ 1536 w 5284"/>
              <a:gd name="T71" fmla="*/ 297 h 673"/>
              <a:gd name="T72" fmla="*/ 1344 w 5284"/>
              <a:gd name="T73" fmla="*/ 312 h 673"/>
              <a:gd name="T74" fmla="*/ 1134 w 5284"/>
              <a:gd name="T75" fmla="*/ 330 h 673"/>
              <a:gd name="T76" fmla="*/ 921 w 5284"/>
              <a:gd name="T77" fmla="*/ 342 h 673"/>
              <a:gd name="T78" fmla="*/ 696 w 5284"/>
              <a:gd name="T79" fmla="*/ 354 h 673"/>
              <a:gd name="T80" fmla="*/ 501 w 5284"/>
              <a:gd name="T81" fmla="*/ 360 h 673"/>
              <a:gd name="T82" fmla="*/ 279 w 5284"/>
              <a:gd name="T83" fmla="*/ 366 h 673"/>
              <a:gd name="T84" fmla="*/ 99 w 5284"/>
              <a:gd name="T85" fmla="*/ 369 h 673"/>
              <a:gd name="T86" fmla="*/ 0 w 5284"/>
              <a:gd name="T87" fmla="*/ 366 h 6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</a:cxnLst>
            <a:rect l="0" t="0" r="r" b="b"/>
            <a:pathLst>
              <a:path w="5284" h="673">
                <a:moveTo>
                  <a:pt x="0" y="366"/>
                </a:moveTo>
                <a:lnTo>
                  <a:pt x="0" y="672"/>
                </a:lnTo>
                <a:lnTo>
                  <a:pt x="303" y="672"/>
                </a:lnTo>
                <a:lnTo>
                  <a:pt x="723" y="663"/>
                </a:lnTo>
                <a:lnTo>
                  <a:pt x="1020" y="654"/>
                </a:lnTo>
                <a:lnTo>
                  <a:pt x="1302" y="642"/>
                </a:lnTo>
                <a:lnTo>
                  <a:pt x="1554" y="630"/>
                </a:lnTo>
                <a:lnTo>
                  <a:pt x="1779" y="615"/>
                </a:lnTo>
                <a:lnTo>
                  <a:pt x="1962" y="606"/>
                </a:lnTo>
                <a:lnTo>
                  <a:pt x="2193" y="588"/>
                </a:lnTo>
                <a:lnTo>
                  <a:pt x="2448" y="570"/>
                </a:lnTo>
                <a:lnTo>
                  <a:pt x="2700" y="546"/>
                </a:lnTo>
                <a:lnTo>
                  <a:pt x="2904" y="528"/>
                </a:lnTo>
                <a:lnTo>
                  <a:pt x="3138" y="498"/>
                </a:lnTo>
                <a:lnTo>
                  <a:pt x="3324" y="474"/>
                </a:lnTo>
                <a:lnTo>
                  <a:pt x="3534" y="447"/>
                </a:lnTo>
                <a:lnTo>
                  <a:pt x="3735" y="420"/>
                </a:lnTo>
                <a:lnTo>
                  <a:pt x="3933" y="384"/>
                </a:lnTo>
                <a:lnTo>
                  <a:pt x="4116" y="351"/>
                </a:lnTo>
                <a:lnTo>
                  <a:pt x="4266" y="318"/>
                </a:lnTo>
                <a:lnTo>
                  <a:pt x="4446" y="279"/>
                </a:lnTo>
                <a:lnTo>
                  <a:pt x="4620" y="237"/>
                </a:lnTo>
                <a:lnTo>
                  <a:pt x="4779" y="192"/>
                </a:lnTo>
                <a:lnTo>
                  <a:pt x="4920" y="147"/>
                </a:lnTo>
                <a:lnTo>
                  <a:pt x="5085" y="90"/>
                </a:lnTo>
                <a:lnTo>
                  <a:pt x="5193" y="42"/>
                </a:lnTo>
                <a:lnTo>
                  <a:pt x="5283" y="0"/>
                </a:lnTo>
                <a:lnTo>
                  <a:pt x="3201" y="0"/>
                </a:lnTo>
                <a:lnTo>
                  <a:pt x="2982" y="57"/>
                </a:lnTo>
                <a:lnTo>
                  <a:pt x="2775" y="108"/>
                </a:lnTo>
                <a:lnTo>
                  <a:pt x="2562" y="150"/>
                </a:lnTo>
                <a:lnTo>
                  <a:pt x="2397" y="183"/>
                </a:lnTo>
                <a:lnTo>
                  <a:pt x="2205" y="213"/>
                </a:lnTo>
                <a:lnTo>
                  <a:pt x="2001" y="243"/>
                </a:lnTo>
                <a:lnTo>
                  <a:pt x="1776" y="273"/>
                </a:lnTo>
                <a:lnTo>
                  <a:pt x="1536" y="297"/>
                </a:lnTo>
                <a:lnTo>
                  <a:pt x="1344" y="312"/>
                </a:lnTo>
                <a:lnTo>
                  <a:pt x="1134" y="330"/>
                </a:lnTo>
                <a:lnTo>
                  <a:pt x="921" y="342"/>
                </a:lnTo>
                <a:lnTo>
                  <a:pt x="696" y="354"/>
                </a:lnTo>
                <a:lnTo>
                  <a:pt x="501" y="360"/>
                </a:lnTo>
                <a:lnTo>
                  <a:pt x="279" y="366"/>
                </a:lnTo>
                <a:lnTo>
                  <a:pt x="99" y="369"/>
                </a:lnTo>
                <a:lnTo>
                  <a:pt x="0" y="366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10" name="Freeform 7">
            <a:extLst>
              <a:ext uri="{FF2B5EF4-FFF2-40B4-BE49-F238E27FC236}">
                <a16:creationId xmlns:a16="http://schemas.microsoft.com/office/drawing/2014/main" id="{B8221124-263B-20BE-2247-7F485082562A}"/>
              </a:ext>
            </a:extLst>
          </p:cNvPr>
          <p:cNvSpPr>
            <a:spLocks/>
          </p:cNvSpPr>
          <p:nvPr/>
        </p:nvSpPr>
        <p:spPr bwMode="white">
          <a:xfrm>
            <a:off x="0" y="-20638"/>
            <a:ext cx="4578350" cy="454026"/>
          </a:xfrm>
          <a:custGeom>
            <a:avLst/>
            <a:gdLst>
              <a:gd name="T0" fmla="*/ 0 w 2884"/>
              <a:gd name="T1" fmla="*/ 0 h 286"/>
              <a:gd name="T2" fmla="*/ 0 w 2884"/>
              <a:gd name="T3" fmla="*/ 285 h 286"/>
              <a:gd name="T4" fmla="*/ 192 w 2884"/>
              <a:gd name="T5" fmla="*/ 285 h 286"/>
              <a:gd name="T6" fmla="*/ 384 w 2884"/>
              <a:gd name="T7" fmla="*/ 282 h 286"/>
              <a:gd name="T8" fmla="*/ 579 w 2884"/>
              <a:gd name="T9" fmla="*/ 276 h 286"/>
              <a:gd name="T10" fmla="*/ 789 w 2884"/>
              <a:gd name="T11" fmla="*/ 267 h 286"/>
              <a:gd name="T12" fmla="*/ 999 w 2884"/>
              <a:gd name="T13" fmla="*/ 258 h 286"/>
              <a:gd name="T14" fmla="*/ 1161 w 2884"/>
              <a:gd name="T15" fmla="*/ 246 h 286"/>
              <a:gd name="T16" fmla="*/ 1302 w 2884"/>
              <a:gd name="T17" fmla="*/ 234 h 286"/>
              <a:gd name="T18" fmla="*/ 1458 w 2884"/>
              <a:gd name="T19" fmla="*/ 222 h 286"/>
              <a:gd name="T20" fmla="*/ 1665 w 2884"/>
              <a:gd name="T21" fmla="*/ 201 h 286"/>
              <a:gd name="T22" fmla="*/ 1992 w 2884"/>
              <a:gd name="T23" fmla="*/ 159 h 286"/>
              <a:gd name="T24" fmla="*/ 2301 w 2884"/>
              <a:gd name="T25" fmla="*/ 117 h 286"/>
              <a:gd name="T26" fmla="*/ 2604 w 2884"/>
              <a:gd name="T27" fmla="*/ 60 h 286"/>
              <a:gd name="T28" fmla="*/ 2883 w 2884"/>
              <a:gd name="T29" fmla="*/ 0 h 286"/>
              <a:gd name="T30" fmla="*/ 0 w 2884"/>
              <a:gd name="T31" fmla="*/ 0 h 2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2884" h="286">
                <a:moveTo>
                  <a:pt x="0" y="0"/>
                </a:moveTo>
                <a:lnTo>
                  <a:pt x="0" y="285"/>
                </a:lnTo>
                <a:lnTo>
                  <a:pt x="192" y="285"/>
                </a:lnTo>
                <a:lnTo>
                  <a:pt x="384" y="282"/>
                </a:lnTo>
                <a:lnTo>
                  <a:pt x="579" y="276"/>
                </a:lnTo>
                <a:lnTo>
                  <a:pt x="789" y="267"/>
                </a:lnTo>
                <a:lnTo>
                  <a:pt x="999" y="258"/>
                </a:lnTo>
                <a:lnTo>
                  <a:pt x="1161" y="246"/>
                </a:lnTo>
                <a:lnTo>
                  <a:pt x="1302" y="234"/>
                </a:lnTo>
                <a:lnTo>
                  <a:pt x="1458" y="222"/>
                </a:lnTo>
                <a:lnTo>
                  <a:pt x="1665" y="201"/>
                </a:lnTo>
                <a:lnTo>
                  <a:pt x="1992" y="159"/>
                </a:lnTo>
                <a:lnTo>
                  <a:pt x="2301" y="117"/>
                </a:lnTo>
                <a:lnTo>
                  <a:pt x="2604" y="60"/>
                </a:lnTo>
                <a:lnTo>
                  <a:pt x="288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210950" name="Rectangle 6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210949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11" name="Rectangle 4">
            <a:extLst>
              <a:ext uri="{FF2B5EF4-FFF2-40B4-BE49-F238E27FC236}">
                <a16:creationId xmlns:a16="http://schemas.microsoft.com/office/drawing/2014/main" id="{9636A6FC-9F64-B1C9-1D38-DCB9F9A33D3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FC805523-F377-71E2-8315-6A561C894BA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Rectangle 2">
            <a:extLst>
              <a:ext uri="{FF2B5EF4-FFF2-40B4-BE49-F238E27FC236}">
                <a16:creationId xmlns:a16="http://schemas.microsoft.com/office/drawing/2014/main" id="{4627D6EB-E330-EE8B-0EBB-B4B7D514CFF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/>
            </a:lvl1pPr>
          </a:lstStyle>
          <a:p>
            <a:fld id="{AA213965-7C8B-B144-9382-214FFF2AEEE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99956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3">
            <a:extLst>
              <a:ext uri="{FF2B5EF4-FFF2-40B4-BE49-F238E27FC236}">
                <a16:creationId xmlns:a16="http://schemas.microsoft.com/office/drawing/2014/main" id="{4600F24D-D53C-ECD1-AB3C-39F1E105A08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E49F4979-826D-E396-A649-8BE2640D409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5">
            <a:extLst>
              <a:ext uri="{FF2B5EF4-FFF2-40B4-BE49-F238E27FC236}">
                <a16:creationId xmlns:a16="http://schemas.microsoft.com/office/drawing/2014/main" id="{EBC24122-D029-1283-AD39-7BA384B86CF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F7CB038-96B1-5049-81F4-CB72BA8BCD6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338436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3">
            <a:extLst>
              <a:ext uri="{FF2B5EF4-FFF2-40B4-BE49-F238E27FC236}">
                <a16:creationId xmlns:a16="http://schemas.microsoft.com/office/drawing/2014/main" id="{AFD259AA-91DB-FAE0-6E0D-422C0CF53AB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1FA726DA-1573-AF0D-CB60-C53F3BB96BC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5">
            <a:extLst>
              <a:ext uri="{FF2B5EF4-FFF2-40B4-BE49-F238E27FC236}">
                <a16:creationId xmlns:a16="http://schemas.microsoft.com/office/drawing/2014/main" id="{0C03C293-76C3-A4F4-20B2-39AA61AF867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D2B597-F9A6-6B4F-B927-420B22BAD8A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834904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13">
            <a:extLst>
              <a:ext uri="{FF2B5EF4-FFF2-40B4-BE49-F238E27FC236}">
                <a16:creationId xmlns:a16="http://schemas.microsoft.com/office/drawing/2014/main" id="{199C0307-DBFD-3B5B-98F1-235E871E427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A3C3B925-18C0-732C-E606-89645482557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5">
            <a:extLst>
              <a:ext uri="{FF2B5EF4-FFF2-40B4-BE49-F238E27FC236}">
                <a16:creationId xmlns:a16="http://schemas.microsoft.com/office/drawing/2014/main" id="{A21D1EE2-6518-1E18-45B3-A04D15F0BB9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9A9F208-5B62-9148-824D-3A06236E8F6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685905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13">
            <a:extLst>
              <a:ext uri="{FF2B5EF4-FFF2-40B4-BE49-F238E27FC236}">
                <a16:creationId xmlns:a16="http://schemas.microsoft.com/office/drawing/2014/main" id="{5A1F617F-A038-0110-BA46-BAAEFD8C747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4">
            <a:extLst>
              <a:ext uri="{FF2B5EF4-FFF2-40B4-BE49-F238E27FC236}">
                <a16:creationId xmlns:a16="http://schemas.microsoft.com/office/drawing/2014/main" id="{268A5485-EA41-E4F6-6951-2E530E9B512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5">
            <a:extLst>
              <a:ext uri="{FF2B5EF4-FFF2-40B4-BE49-F238E27FC236}">
                <a16:creationId xmlns:a16="http://schemas.microsoft.com/office/drawing/2014/main" id="{9AE97AE3-3F71-73B5-4E2D-6B5EA8FFAD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F5B6455-FA88-5645-BEC0-4719C2A03CB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432656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13">
            <a:extLst>
              <a:ext uri="{FF2B5EF4-FFF2-40B4-BE49-F238E27FC236}">
                <a16:creationId xmlns:a16="http://schemas.microsoft.com/office/drawing/2014/main" id="{9947994F-1A6D-2371-6083-A7C8D607BB0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4">
            <a:extLst>
              <a:ext uri="{FF2B5EF4-FFF2-40B4-BE49-F238E27FC236}">
                <a16:creationId xmlns:a16="http://schemas.microsoft.com/office/drawing/2014/main" id="{A4F071A1-88EF-9485-E8BB-3C55B2B989A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5">
            <a:extLst>
              <a:ext uri="{FF2B5EF4-FFF2-40B4-BE49-F238E27FC236}">
                <a16:creationId xmlns:a16="http://schemas.microsoft.com/office/drawing/2014/main" id="{C4CD84D5-FE14-2BD8-1D87-5EF39CF6B53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64FFEA2-A01A-F349-855A-7C14919727F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849925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">
            <a:extLst>
              <a:ext uri="{FF2B5EF4-FFF2-40B4-BE49-F238E27FC236}">
                <a16:creationId xmlns:a16="http://schemas.microsoft.com/office/drawing/2014/main" id="{E7F47385-AACA-E855-31D6-C1235C60738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4">
            <a:extLst>
              <a:ext uri="{FF2B5EF4-FFF2-40B4-BE49-F238E27FC236}">
                <a16:creationId xmlns:a16="http://schemas.microsoft.com/office/drawing/2014/main" id="{F5F73DE5-0850-647F-11C5-950DA1788C5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5">
            <a:extLst>
              <a:ext uri="{FF2B5EF4-FFF2-40B4-BE49-F238E27FC236}">
                <a16:creationId xmlns:a16="http://schemas.microsoft.com/office/drawing/2014/main" id="{98D616E3-37D2-7BB9-67BB-8BC203FE321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BEA2E83-7583-BC47-9014-D703DD5E942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789611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3">
            <a:extLst>
              <a:ext uri="{FF2B5EF4-FFF2-40B4-BE49-F238E27FC236}">
                <a16:creationId xmlns:a16="http://schemas.microsoft.com/office/drawing/2014/main" id="{59841F0E-598F-C2C5-DBAA-2E6D4EF5761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B56411F8-BB23-15EB-0AE6-943713A4F08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5">
            <a:extLst>
              <a:ext uri="{FF2B5EF4-FFF2-40B4-BE49-F238E27FC236}">
                <a16:creationId xmlns:a16="http://schemas.microsoft.com/office/drawing/2014/main" id="{307519E2-43A6-1D4B-84F0-B0652D28A50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F26F464-07A3-7A43-9433-C83B241221D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04872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3">
            <a:extLst>
              <a:ext uri="{FF2B5EF4-FFF2-40B4-BE49-F238E27FC236}">
                <a16:creationId xmlns:a16="http://schemas.microsoft.com/office/drawing/2014/main" id="{F61C6AF7-0D72-B0D6-5C70-0FF24D8A23A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1465174F-538B-1525-0144-C44B25BE57A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5">
            <a:extLst>
              <a:ext uri="{FF2B5EF4-FFF2-40B4-BE49-F238E27FC236}">
                <a16:creationId xmlns:a16="http://schemas.microsoft.com/office/drawing/2014/main" id="{395BA7E1-3C75-F6AB-B7CA-730CAA88DA2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F0B8AFB-5AC9-4A45-9B08-1C7306B5EE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273852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3">
            <a:extLst>
              <a:ext uri="{FF2B5EF4-FFF2-40B4-BE49-F238E27FC236}">
                <a16:creationId xmlns:a16="http://schemas.microsoft.com/office/drawing/2014/main" id="{7BA6F308-A8D9-7FBA-DD47-1C76A2992FB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6CE1DE6C-8E87-D103-61AD-833D510CF54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5">
            <a:extLst>
              <a:ext uri="{FF2B5EF4-FFF2-40B4-BE49-F238E27FC236}">
                <a16:creationId xmlns:a16="http://schemas.microsoft.com/office/drawing/2014/main" id="{44597A7D-4EAF-4995-AADD-9B19ABCD19D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9774488-A25C-A64F-BBFD-F7BD898E9D6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1504299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3">
            <a:extLst>
              <a:ext uri="{FF2B5EF4-FFF2-40B4-BE49-F238E27FC236}">
                <a16:creationId xmlns:a16="http://schemas.microsoft.com/office/drawing/2014/main" id="{678F9681-FCEC-373C-A91A-79F54366287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09C0C7A5-30BF-AB9F-D6A8-0F28659C560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5">
            <a:extLst>
              <a:ext uri="{FF2B5EF4-FFF2-40B4-BE49-F238E27FC236}">
                <a16:creationId xmlns:a16="http://schemas.microsoft.com/office/drawing/2014/main" id="{10B13102-4533-AB4A-020F-74DD89A42A6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D8FE3F5-DE1C-6E4D-9DF2-5F6B50024A5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400682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8C43A41A-D03A-7B31-E2D7-544AE5781A2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D25018A9-DA49-BC43-FE0E-ABFD5D0139F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C8EB0AD0-F668-40E5-E1D1-7C225689DE6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9A6A9BC-EB74-CE44-80C8-823174A61FA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34271013"/>
      </p:ext>
    </p:extLst>
  </p:cSld>
  <p:clrMapOvr>
    <a:masterClrMapping/>
  </p:clrMapOvr>
  <p:transition spd="med">
    <p:randomBar dir="vert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A613D91-BAD2-C3BA-1A54-5365C53FC3D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45181F91-BD30-8C2F-1B12-63AD85D3E76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B4050350-3D18-5C6B-4D83-04942436CC6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D0EB9D5-4AE6-0B4C-9A7B-250A26ED539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40836124"/>
      </p:ext>
    </p:extLst>
  </p:cSld>
  <p:clrMapOvr>
    <a:masterClrMapping/>
  </p:clrMapOvr>
  <p:transition spd="med">
    <p:randomBar dir="vert"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34AA00BE-3A7E-670C-0F9E-FF06819B2D2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4C2796EC-8856-A2C4-2F76-2E558D3B821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119CC5A9-C5DD-0E0F-717D-EF7E82D1965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E9AE2F-F717-4E46-B854-5959FB71837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214805"/>
      </p:ext>
    </p:extLst>
  </p:cSld>
  <p:clrMapOvr>
    <a:masterClrMapping/>
  </p:clrMapOvr>
  <p:transition spd="med">
    <p:randomBar dir="vert"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F7C8D39-2416-3D18-F635-5D08FF58325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562C273-8FDD-2EFE-7CDE-7F47E3620EF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DD51D67-0EEA-3DE8-CC0D-B681A5D1436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F6BAD97-8D72-0B4D-A2C6-D5CB4107F88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5921026"/>
      </p:ext>
    </p:extLst>
  </p:cSld>
  <p:clrMapOvr>
    <a:masterClrMapping/>
  </p:clrMapOvr>
  <p:transition spd="med">
    <p:randomBar dir="vert"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5C642F49-53B9-5974-34EC-4C9F8C23064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F65B8843-3F18-F1A6-35B4-FFF36BC61B1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1CDC738A-10C9-E260-DE80-9D24F37D68F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94E52E8-978C-8943-A096-2DBBC0AE198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98399469"/>
      </p:ext>
    </p:extLst>
  </p:cSld>
  <p:clrMapOvr>
    <a:masterClrMapping/>
  </p:clrMapOvr>
  <p:transition spd="med">
    <p:randomBar dir="vert"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CCD3CA39-216E-3284-4B0F-7AB49ECA3DB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FFE9DCA3-B135-42AF-FC2D-414C4A70109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8C5A2726-06F5-87B7-0465-D8480658E74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559B59-D6EA-F745-8438-8C5EEF39839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32781849"/>
      </p:ext>
    </p:extLst>
  </p:cSld>
  <p:clrMapOvr>
    <a:masterClrMapping/>
  </p:clrMapOvr>
  <p:transition spd="med">
    <p:randomBar dir="vert"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7D5C51F6-CED8-AD10-77B9-992F5A81236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B8BA3172-5B6B-26C2-EE11-0F69BB82DE3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5B55CF38-0696-828E-56CD-FD564F11142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F8487D3-0511-3743-AADD-E540C181839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96535124"/>
      </p:ext>
    </p:extLst>
  </p:cSld>
  <p:clrMapOvr>
    <a:masterClrMapping/>
  </p:clrMapOvr>
  <p:transition spd="med">
    <p:randomBar dir="vert"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0BAEBF0-5781-C0A4-1D4A-0D1B0528DD4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15CBCEC-0D9B-AD67-D5F0-179DA89AD83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38D9043-7C2F-D237-7A69-4B4F9495E56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ECDEF5E-DACE-7648-ABE1-F4D1B6B0817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5983111"/>
      </p:ext>
    </p:extLst>
  </p:cSld>
  <p:clrMapOvr>
    <a:masterClrMapping/>
  </p:clrMapOvr>
  <p:transition spd="med">
    <p:randomBar dir="vert"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0DB4CE8-3591-C554-0FE5-139C0267415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4407C8-A14B-D87C-5026-12529E8E01C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0A6B4C9-75B7-29E5-D33F-B521FA24281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D2E0C-AA6C-BC42-A212-51EE2B45302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90432066"/>
      </p:ext>
    </p:extLst>
  </p:cSld>
  <p:clrMapOvr>
    <a:masterClrMapping/>
  </p:clrMapOvr>
  <p:transition spd="med">
    <p:randomBar dir="vert"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EBD4C68F-B4EC-03F5-44B8-520B77D5EEE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9F8985C-D3ED-6B72-88B7-123E80BEF13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7A7536D-21AB-FD5E-A39A-B8549B38AF2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F8F1B12-4E9F-454E-92B7-6337FB4B45D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71260689"/>
      </p:ext>
    </p:extLst>
  </p:cSld>
  <p:clrMapOvr>
    <a:masterClrMapping/>
  </p:clrMapOvr>
  <p:transition spd="med">
    <p:randomBar dir="vert"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1827B9A-1828-867C-6E91-B733715E23C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CA9F1754-830E-57DD-6382-219F844A747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6D962490-56F4-12C0-9F5A-796E24D3888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54AD576-B786-0B4E-8AA9-0FAE2239683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83963914"/>
      </p:ext>
    </p:extLst>
  </p:cSld>
  <p:clrMapOvr>
    <a:masterClrMapping/>
  </p:clrMapOvr>
  <p:transition spd="med">
    <p:randomBar dir="vert"/>
  </p:transition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>
            <a:extLst>
              <a:ext uri="{FF2B5EF4-FFF2-40B4-BE49-F238E27FC236}">
                <a16:creationId xmlns:a16="http://schemas.microsoft.com/office/drawing/2014/main" id="{51CE5BD6-3AB1-6845-3E2C-65AB77E2D804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3" name="Freeform 9">
              <a:extLst>
                <a:ext uri="{FF2B5EF4-FFF2-40B4-BE49-F238E27FC236}">
                  <a16:creationId xmlns:a16="http://schemas.microsoft.com/office/drawing/2014/main" id="{BCAADDD7-91B5-9EBE-3D63-61458C9879C5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>
                <a:gd name="T0" fmla="*/ 5154 w 5155"/>
                <a:gd name="T1" fmla="*/ 1769 h 2304"/>
                <a:gd name="T2" fmla="*/ 0 w 5155"/>
                <a:gd name="T3" fmla="*/ 2304 h 2304"/>
                <a:gd name="T4" fmla="*/ 0 w 5155"/>
                <a:gd name="T5" fmla="*/ 1252 h 2304"/>
                <a:gd name="T6" fmla="*/ 5155 w 5155"/>
                <a:gd name="T7" fmla="*/ 0 h 2304"/>
                <a:gd name="T8" fmla="*/ 5155 w 5155"/>
                <a:gd name="T9" fmla="*/ 1416 h 2304"/>
                <a:gd name="T10" fmla="*/ 5154 w 5155"/>
                <a:gd name="T11" fmla="*/ 1769 h 2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charset="0"/>
                <a:ea typeface="ＭＳ Ｐゴシック" charset="0"/>
              </a:endParaRPr>
            </a:p>
          </p:txBody>
        </p:sp>
        <p:sp>
          <p:nvSpPr>
            <p:cNvPr id="4" name="Freeform 8">
              <a:extLst>
                <a:ext uri="{FF2B5EF4-FFF2-40B4-BE49-F238E27FC236}">
                  <a16:creationId xmlns:a16="http://schemas.microsoft.com/office/drawing/2014/main" id="{04337031-DB19-0E1F-9FC9-6C9A43EFD1C3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>
                <a:gd name="T0" fmla="*/ 5311 w 5328"/>
                <a:gd name="T1" fmla="*/ 3209 h 3689"/>
                <a:gd name="T2" fmla="*/ 0 w 5328"/>
                <a:gd name="T3" fmla="*/ 3689 h 3689"/>
                <a:gd name="T4" fmla="*/ 0 w 5328"/>
                <a:gd name="T5" fmla="*/ 9 h 3689"/>
                <a:gd name="T6" fmla="*/ 5328 w 5328"/>
                <a:gd name="T7" fmla="*/ 0 h 3689"/>
                <a:gd name="T8" fmla="*/ 5311 w 5328"/>
                <a:gd name="T9" fmla="*/ 3209 h 36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charset="0"/>
                <a:ea typeface="ＭＳ Ｐゴシック" charset="0"/>
              </a:endParaRPr>
            </a:p>
          </p:txBody>
        </p:sp>
      </p:grpSp>
      <p:sp>
        <p:nvSpPr>
          <p:cNvPr id="295942" name="Rectangle 6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charset="0"/>
              <a:buNone/>
              <a:defRPr/>
            </a:lvl1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295938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9BB29DA-87FA-2A19-4081-3A0055E12E0F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9380C0E3-CEB7-2E29-A691-32E09A276CC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9C859227-E6BA-A5BD-FA7D-796290F1CAB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>
            <a:lvl1pPr>
              <a:defRPr/>
            </a:lvl1pPr>
          </a:lstStyle>
          <a:p>
            <a:fld id="{145A2704-2B9D-3346-8683-AB0098B3009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8028658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7">
            <a:extLst>
              <a:ext uri="{FF2B5EF4-FFF2-40B4-BE49-F238E27FC236}">
                <a16:creationId xmlns:a16="http://schemas.microsoft.com/office/drawing/2014/main" id="{E4AACC12-544E-3591-A6C5-E7D283EE5D3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BB2EDF8F-39C7-F744-A6F2-D7846ADE2B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D525F4CA-CF53-EC8E-506E-96D6E21F1F7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A868125-D19D-0B4D-8114-45FC53F11D1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6528906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7">
            <a:extLst>
              <a:ext uri="{FF2B5EF4-FFF2-40B4-BE49-F238E27FC236}">
                <a16:creationId xmlns:a16="http://schemas.microsoft.com/office/drawing/2014/main" id="{CEFF8582-92D3-D5A8-ABFB-00B1E8FC5A9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0C7F8EB-06C2-7E93-EB43-5B8EE0449C8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0566969-6DDE-BEF3-AA16-20338C0CEEF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7A008-92C3-8348-ADE1-865BE07FC5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57269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7">
            <a:extLst>
              <a:ext uri="{FF2B5EF4-FFF2-40B4-BE49-F238E27FC236}">
                <a16:creationId xmlns:a16="http://schemas.microsoft.com/office/drawing/2014/main" id="{3DD95FF6-FDC4-7CAC-5F58-2272E3368B9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EBD57CAE-7D3C-98D2-EA64-2ADBDB6A8A8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85106DD9-FCA9-2045-2B46-0EB9B1E9345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467246-FF80-2944-94D6-6520FEFE5DA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0505068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7">
            <a:extLst>
              <a:ext uri="{FF2B5EF4-FFF2-40B4-BE49-F238E27FC236}">
                <a16:creationId xmlns:a16="http://schemas.microsoft.com/office/drawing/2014/main" id="{DDE294F4-C1A0-F121-FF0E-92A7C79B4BA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268B6BBF-B249-7944-228A-59BE8F4C6D3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561660A0-CC44-307E-D1A5-200C8E4487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758DF87-8488-384A-96BB-A0B7ACD3D0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418993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7">
            <a:extLst>
              <a:ext uri="{FF2B5EF4-FFF2-40B4-BE49-F238E27FC236}">
                <a16:creationId xmlns:a16="http://schemas.microsoft.com/office/drawing/2014/main" id="{5053E3C3-5A52-7EFE-3037-B844201DC9E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05EC35A7-95DB-E68C-11C5-48029BC47BC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D3DD633C-16A1-EBCA-FECD-A399EE1D35C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D4AC4C2-A884-1045-BBDA-50402BC3222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1487128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4BF6831A-1368-EFCD-D06A-12B79D0A9B1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53DCFF13-5387-389F-7D37-117271AFA2A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9E2D9FA3-D2F3-27D3-8B5E-87A0F648713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5BFBD8C-E41B-AD47-B3D8-19803F3A259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080873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>
            <a:extLst>
              <a:ext uri="{FF2B5EF4-FFF2-40B4-BE49-F238E27FC236}">
                <a16:creationId xmlns:a16="http://schemas.microsoft.com/office/drawing/2014/main" id="{CBBC858C-CBD2-3737-5EC3-C993CF1A0E2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E650C927-A98E-215C-19A7-D741D320531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C10ECE00-F9EE-C4F8-C01B-F20D9A9BDF3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3E499AF-393F-2C41-9148-F0099F1E25E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6505456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>
            <a:extLst>
              <a:ext uri="{FF2B5EF4-FFF2-40B4-BE49-F238E27FC236}">
                <a16:creationId xmlns:a16="http://schemas.microsoft.com/office/drawing/2014/main" id="{5F298E4F-F75F-7313-B5A7-1A2EF822343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5CC1DF6C-222D-DCBF-F1F6-BABC85CF63D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6B029F9F-FF43-929D-7231-787CF17D483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F652BFD-36F3-DB49-A5B5-8E185DF4D38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814019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7">
            <a:extLst>
              <a:ext uri="{FF2B5EF4-FFF2-40B4-BE49-F238E27FC236}">
                <a16:creationId xmlns:a16="http://schemas.microsoft.com/office/drawing/2014/main" id="{F5C60CC3-7AEF-8E4F-0B4B-2018C763B28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0054B2BB-6FF0-3C5D-1B06-72C338508C8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9A46DC3-9820-B530-4AC8-E08AEE229FB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8C1403B-44C8-414C-911C-95267CC82BF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4674144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7">
            <a:extLst>
              <a:ext uri="{FF2B5EF4-FFF2-40B4-BE49-F238E27FC236}">
                <a16:creationId xmlns:a16="http://schemas.microsoft.com/office/drawing/2014/main" id="{C873385F-C26B-5C44-A11A-3F27FFBA197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672AFC49-4B2F-55BA-3E59-8D8ED987677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C891ED7D-51E7-1D60-EFF4-A5BC4AEA7B5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6BE130A-F5C8-6B4E-AA5C-E1C1D432659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0297071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7">
            <a:extLst>
              <a:ext uri="{FF2B5EF4-FFF2-40B4-BE49-F238E27FC236}">
                <a16:creationId xmlns:a16="http://schemas.microsoft.com/office/drawing/2014/main" id="{8A2D09F2-FA3A-23BF-4C6D-F94EC2B2A6F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EF981B84-C55E-8504-6F65-99E2810563D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F339B192-BA4C-6211-37EF-93CA9E50B1E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F9DBEE9-36AB-CC4C-8A0E-98D0E1C202D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6560703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39982356"/>
      </p:ext>
    </p:extLst>
  </p:cSld>
  <p:clrMapOvr>
    <a:masterClrMapping/>
  </p:clrMapOvr>
  <p:transition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47081940"/>
      </p:ext>
    </p:extLst>
  </p:cSld>
  <p:clrMapOvr>
    <a:masterClrMapping/>
  </p:clrMapOvr>
  <p:transition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vert="horz"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2164078"/>
      </p:ext>
    </p:extLst>
  </p:cSld>
  <p:clrMapOvr>
    <a:masterClrMapping/>
  </p:clrMapOvr>
  <p:transition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93049015"/>
      </p:ext>
    </p:extLst>
  </p:cSld>
  <p:clrMapOvr>
    <a:masterClrMapping/>
  </p:clrMapOvr>
  <p:transition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2455516"/>
      </p:ext>
    </p:extLst>
  </p:cSld>
  <p:clrMapOvr>
    <a:masterClrMapping/>
  </p:clrMapOvr>
  <p:transition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67242587"/>
      </p:ext>
    </p:extLst>
  </p:cSld>
  <p:clrMapOvr>
    <a:masterClrMapping/>
  </p:clrMapOvr>
  <p:transition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22983001"/>
      </p:ext>
    </p:extLst>
  </p:cSld>
  <p:clrMapOvr>
    <a:masterClrMapping/>
  </p:clrMapOvr>
  <p:transition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 vert="horz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27289449"/>
      </p:ext>
    </p:extLst>
  </p:cSld>
  <p:clrMapOvr>
    <a:masterClrMapping/>
  </p:clrMapOvr>
  <p:transition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3009967"/>
      </p:ext>
    </p:extLst>
  </p:cSld>
  <p:clrMapOvr>
    <a:masterClrMapping/>
  </p:clrMapOvr>
  <p:transition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73113834"/>
      </p:ext>
    </p:extLst>
  </p:cSld>
  <p:clrMapOvr>
    <a:masterClrMapping/>
  </p:clrMapOvr>
  <p:transition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58350748"/>
      </p:ext>
    </p:extLst>
  </p:cSld>
  <p:clrMapOvr>
    <a:masterClrMapping/>
  </p:clrMapOvr>
  <p:transition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618" name="Rectangle 1026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239619" name="Rectangle 1027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2" name="Rectangle 1028">
            <a:extLst>
              <a:ext uri="{FF2B5EF4-FFF2-40B4-BE49-F238E27FC236}">
                <a16:creationId xmlns:a16="http://schemas.microsoft.com/office/drawing/2014/main" id="{4376FCE4-4427-B5E9-F50A-5FFBC72209F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1029">
            <a:extLst>
              <a:ext uri="{FF2B5EF4-FFF2-40B4-BE49-F238E27FC236}">
                <a16:creationId xmlns:a16="http://schemas.microsoft.com/office/drawing/2014/main" id="{674485D6-302A-751D-5A33-7DE9657927E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30">
            <a:extLst>
              <a:ext uri="{FF2B5EF4-FFF2-40B4-BE49-F238E27FC236}">
                <a16:creationId xmlns:a16="http://schemas.microsoft.com/office/drawing/2014/main" id="{7781B406-3C45-834C-7D88-300CE29A9B9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93EB38F9-18C6-5040-B2A9-490C6F80C39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1485325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028">
            <a:extLst>
              <a:ext uri="{FF2B5EF4-FFF2-40B4-BE49-F238E27FC236}">
                <a16:creationId xmlns:a16="http://schemas.microsoft.com/office/drawing/2014/main" id="{689E3724-8005-3BFD-F4CE-1E2396F3A23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29">
            <a:extLst>
              <a:ext uri="{FF2B5EF4-FFF2-40B4-BE49-F238E27FC236}">
                <a16:creationId xmlns:a16="http://schemas.microsoft.com/office/drawing/2014/main" id="{CB6A2A6B-C98F-6C5B-7A1D-AAA8EF76A50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30">
            <a:extLst>
              <a:ext uri="{FF2B5EF4-FFF2-40B4-BE49-F238E27FC236}">
                <a16:creationId xmlns:a16="http://schemas.microsoft.com/office/drawing/2014/main" id="{5FF950A0-86F5-BAA1-774B-01C782C9015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B1581E62-2D5F-444A-9D33-B5FD8260AFC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9569738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028">
            <a:extLst>
              <a:ext uri="{FF2B5EF4-FFF2-40B4-BE49-F238E27FC236}">
                <a16:creationId xmlns:a16="http://schemas.microsoft.com/office/drawing/2014/main" id="{C7E4E318-223B-9BCD-0300-747D14F15CA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29">
            <a:extLst>
              <a:ext uri="{FF2B5EF4-FFF2-40B4-BE49-F238E27FC236}">
                <a16:creationId xmlns:a16="http://schemas.microsoft.com/office/drawing/2014/main" id="{2A29BEA8-3B00-5D06-DB82-F41C30673F3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30">
            <a:extLst>
              <a:ext uri="{FF2B5EF4-FFF2-40B4-BE49-F238E27FC236}">
                <a16:creationId xmlns:a16="http://schemas.microsoft.com/office/drawing/2014/main" id="{9575157D-92BB-7946-6D1D-31F9DDDBB11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3A6D07EB-1C61-C642-8445-8B9A42D05F9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3513341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1028">
            <a:extLst>
              <a:ext uri="{FF2B5EF4-FFF2-40B4-BE49-F238E27FC236}">
                <a16:creationId xmlns:a16="http://schemas.microsoft.com/office/drawing/2014/main" id="{297548C4-1BE0-3253-8B0A-FFE4207ACD8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29">
            <a:extLst>
              <a:ext uri="{FF2B5EF4-FFF2-40B4-BE49-F238E27FC236}">
                <a16:creationId xmlns:a16="http://schemas.microsoft.com/office/drawing/2014/main" id="{7A2895A0-2186-EF5E-2DB6-3ED1A93C8F6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30">
            <a:extLst>
              <a:ext uri="{FF2B5EF4-FFF2-40B4-BE49-F238E27FC236}">
                <a16:creationId xmlns:a16="http://schemas.microsoft.com/office/drawing/2014/main" id="{97734466-E48F-3403-3DA7-07098550361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FCA815DD-708C-A54A-A552-3309DA841DD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7176802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1028">
            <a:extLst>
              <a:ext uri="{FF2B5EF4-FFF2-40B4-BE49-F238E27FC236}">
                <a16:creationId xmlns:a16="http://schemas.microsoft.com/office/drawing/2014/main" id="{938A4C3E-561C-744D-20B8-467D030ACD3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029">
            <a:extLst>
              <a:ext uri="{FF2B5EF4-FFF2-40B4-BE49-F238E27FC236}">
                <a16:creationId xmlns:a16="http://schemas.microsoft.com/office/drawing/2014/main" id="{D03D2472-B221-CD54-DB38-24E41D17367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030">
            <a:extLst>
              <a:ext uri="{FF2B5EF4-FFF2-40B4-BE49-F238E27FC236}">
                <a16:creationId xmlns:a16="http://schemas.microsoft.com/office/drawing/2014/main" id="{B7B2BDA8-B0E5-C2F6-A702-8AE93A0F3CF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6FFA1816-92D1-8548-8284-CBFE9F49784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4308591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1028">
            <a:extLst>
              <a:ext uri="{FF2B5EF4-FFF2-40B4-BE49-F238E27FC236}">
                <a16:creationId xmlns:a16="http://schemas.microsoft.com/office/drawing/2014/main" id="{340979B4-4F5B-32F9-CA7E-9F613CF8AA9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29">
            <a:extLst>
              <a:ext uri="{FF2B5EF4-FFF2-40B4-BE49-F238E27FC236}">
                <a16:creationId xmlns:a16="http://schemas.microsoft.com/office/drawing/2014/main" id="{63293CDE-CDEB-D054-42AD-9FE46E7C526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30">
            <a:extLst>
              <a:ext uri="{FF2B5EF4-FFF2-40B4-BE49-F238E27FC236}">
                <a16:creationId xmlns:a16="http://schemas.microsoft.com/office/drawing/2014/main" id="{D357DB58-AE00-9A04-48A6-8CE4984F06E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6893AA18-BABF-A044-B505-55976677E89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1776996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28">
            <a:extLst>
              <a:ext uri="{FF2B5EF4-FFF2-40B4-BE49-F238E27FC236}">
                <a16:creationId xmlns:a16="http://schemas.microsoft.com/office/drawing/2014/main" id="{83766DCE-72B4-2621-1932-5EAD09BF5AA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1029">
            <a:extLst>
              <a:ext uri="{FF2B5EF4-FFF2-40B4-BE49-F238E27FC236}">
                <a16:creationId xmlns:a16="http://schemas.microsoft.com/office/drawing/2014/main" id="{8094D81C-3CD7-D716-4515-DF0D356A200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30">
            <a:extLst>
              <a:ext uri="{FF2B5EF4-FFF2-40B4-BE49-F238E27FC236}">
                <a16:creationId xmlns:a16="http://schemas.microsoft.com/office/drawing/2014/main" id="{885DAB5F-EDF2-57E0-314A-3D5571000F1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EDF686BD-EE56-BB41-B4F3-49E8E2EC91A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98851938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028">
            <a:extLst>
              <a:ext uri="{FF2B5EF4-FFF2-40B4-BE49-F238E27FC236}">
                <a16:creationId xmlns:a16="http://schemas.microsoft.com/office/drawing/2014/main" id="{B8196765-9CFF-BF8B-014C-D033A1F8C37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29">
            <a:extLst>
              <a:ext uri="{FF2B5EF4-FFF2-40B4-BE49-F238E27FC236}">
                <a16:creationId xmlns:a16="http://schemas.microsoft.com/office/drawing/2014/main" id="{2E31A8D5-2BCD-3735-E215-55A8C011F78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30">
            <a:extLst>
              <a:ext uri="{FF2B5EF4-FFF2-40B4-BE49-F238E27FC236}">
                <a16:creationId xmlns:a16="http://schemas.microsoft.com/office/drawing/2014/main" id="{5B57E9F2-DDB5-C2DB-ED8E-F3C38E93107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4EDBA94E-1AFE-654F-B015-F026E4F592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1193348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028">
            <a:extLst>
              <a:ext uri="{FF2B5EF4-FFF2-40B4-BE49-F238E27FC236}">
                <a16:creationId xmlns:a16="http://schemas.microsoft.com/office/drawing/2014/main" id="{F1D147FB-F377-CFD4-03CE-B04134D0957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29">
            <a:extLst>
              <a:ext uri="{FF2B5EF4-FFF2-40B4-BE49-F238E27FC236}">
                <a16:creationId xmlns:a16="http://schemas.microsoft.com/office/drawing/2014/main" id="{8ECF0DB4-546D-8D25-FCA8-71AE11C01F4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30">
            <a:extLst>
              <a:ext uri="{FF2B5EF4-FFF2-40B4-BE49-F238E27FC236}">
                <a16:creationId xmlns:a16="http://schemas.microsoft.com/office/drawing/2014/main" id="{14C708D4-DEA3-04CD-BBBA-7B7A5852773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2C32E6DF-A750-C242-B508-2456EAEF690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05922973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028">
            <a:extLst>
              <a:ext uri="{FF2B5EF4-FFF2-40B4-BE49-F238E27FC236}">
                <a16:creationId xmlns:a16="http://schemas.microsoft.com/office/drawing/2014/main" id="{F357946D-A153-4221-91E7-15F36E0BE83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29">
            <a:extLst>
              <a:ext uri="{FF2B5EF4-FFF2-40B4-BE49-F238E27FC236}">
                <a16:creationId xmlns:a16="http://schemas.microsoft.com/office/drawing/2014/main" id="{B5C816D1-83B7-0291-5CF3-9A61F033E2C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30">
            <a:extLst>
              <a:ext uri="{FF2B5EF4-FFF2-40B4-BE49-F238E27FC236}">
                <a16:creationId xmlns:a16="http://schemas.microsoft.com/office/drawing/2014/main" id="{AAC4D5B2-F190-2B9B-9688-82214983853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CD881C05-B6EB-9942-A0F2-4481A43E5A8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4052355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028">
            <a:extLst>
              <a:ext uri="{FF2B5EF4-FFF2-40B4-BE49-F238E27FC236}">
                <a16:creationId xmlns:a16="http://schemas.microsoft.com/office/drawing/2014/main" id="{FBC78C3D-D493-6658-B40D-B3C52966AD1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29">
            <a:extLst>
              <a:ext uri="{FF2B5EF4-FFF2-40B4-BE49-F238E27FC236}">
                <a16:creationId xmlns:a16="http://schemas.microsoft.com/office/drawing/2014/main" id="{3410E961-9FCB-75EF-7526-705DF522E04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30">
            <a:extLst>
              <a:ext uri="{FF2B5EF4-FFF2-40B4-BE49-F238E27FC236}">
                <a16:creationId xmlns:a16="http://schemas.microsoft.com/office/drawing/2014/main" id="{C1050638-BC4E-2A7F-EC6F-CBD38CE0B6D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05850542-09FA-F843-BD7D-8BFD77707CC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85246678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13807055-37EB-446D-45BB-86E24EC1F29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algn="ctr" fontAlgn="t">
              <a:spcBef>
                <a:spcPct val="50000"/>
              </a:spcBef>
              <a:defRPr b="1">
                <a:latin typeface="Book Antiqu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834A9462-B588-551B-9173-1C129815A0F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 b="1">
                <a:latin typeface="Book Antiqu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1FFCE3EC-2446-9282-9665-3AB86EA4F85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 b="1">
                <a:latin typeface="Book Antiqua" panose="02040602050305030304" pitchFamily="18" charset="0"/>
              </a:defRPr>
            </a:lvl1pPr>
          </a:lstStyle>
          <a:p>
            <a:fld id="{69DF7844-CBD0-AA49-9B98-41717162A70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8851828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F46E1BFD-7FE9-92F9-24F2-7398D2BEE74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algn="ctr" fontAlgn="t">
              <a:spcBef>
                <a:spcPct val="50000"/>
              </a:spcBef>
              <a:defRPr b="1">
                <a:latin typeface="Book Antiqu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3006774F-C5E4-B01A-94DE-E231FBAE66C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 b="1">
                <a:latin typeface="Book Antiqu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411D629-2117-E8C1-369D-A943623ADF6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 b="1">
                <a:latin typeface="Book Antiqua" panose="02040602050305030304" pitchFamily="18" charset="0"/>
              </a:defRPr>
            </a:lvl1pPr>
          </a:lstStyle>
          <a:p>
            <a:fld id="{FA64232F-9A83-BE43-9F5E-A62E2D3910F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1192617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DD6B6710-6AB5-FE16-70A1-F258CFFC462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algn="ctr" fontAlgn="t">
              <a:spcBef>
                <a:spcPct val="50000"/>
              </a:spcBef>
              <a:defRPr b="1">
                <a:latin typeface="Book Antiqu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974E381-96E9-3927-5E8A-D4653D6547E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 b="1">
                <a:latin typeface="Book Antiqu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D068D25-05F5-5364-9684-DCE0AD7F315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 b="1">
                <a:latin typeface="Book Antiqua" panose="02040602050305030304" pitchFamily="18" charset="0"/>
              </a:defRPr>
            </a:lvl1pPr>
          </a:lstStyle>
          <a:p>
            <a:fld id="{10A51619-A0C0-C749-AF8D-8A5BC17810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61902145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A44D8B-949D-DBAD-E535-4809C22D5E4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algn="ctr" fontAlgn="t">
              <a:spcBef>
                <a:spcPct val="50000"/>
              </a:spcBef>
              <a:defRPr b="1">
                <a:latin typeface="Book Antiqu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691CBA-53BC-19BC-3CBB-FF698D7BA8F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 b="1">
                <a:latin typeface="Book Antiqu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67202D-75ED-8767-248A-0FAE8A42F55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 b="1">
                <a:latin typeface="Book Antiqua" panose="02040602050305030304" pitchFamily="18" charset="0"/>
              </a:defRPr>
            </a:lvl1pPr>
          </a:lstStyle>
          <a:p>
            <a:fld id="{9259C338-EF49-274B-B26E-4A11D57C9C5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6078624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6F6365A2-E3DF-D0DD-FC85-BC26058FDCA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algn="ctr" fontAlgn="t">
              <a:spcBef>
                <a:spcPct val="50000"/>
              </a:spcBef>
              <a:defRPr b="1">
                <a:latin typeface="Book Antiqu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76F963F6-B0B1-6DAD-CB4D-901721489B6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 b="1">
                <a:latin typeface="Book Antiqu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CCF8CA9E-6893-19FA-8526-9A9B6774AAA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 b="1">
                <a:latin typeface="Book Antiqua" panose="02040602050305030304" pitchFamily="18" charset="0"/>
              </a:defRPr>
            </a:lvl1pPr>
          </a:lstStyle>
          <a:p>
            <a:fld id="{91B34412-5325-8349-A5BA-484F0E7E2A3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36784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C7DA48B4-3661-BC03-46C6-D7EAD0D9DE0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algn="ctr" fontAlgn="t">
              <a:spcBef>
                <a:spcPct val="50000"/>
              </a:spcBef>
              <a:defRPr b="1">
                <a:latin typeface="Book Antiqu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B921DDD1-C0E7-9232-AF46-083BBA60A71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 b="1">
                <a:latin typeface="Book Antiqu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3A1E38B9-E075-9E62-17DA-319CFF6A62F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 b="1">
                <a:latin typeface="Book Antiqua" panose="02040602050305030304" pitchFamily="18" charset="0"/>
              </a:defRPr>
            </a:lvl1pPr>
          </a:lstStyle>
          <a:p>
            <a:fld id="{3312B2F2-475D-9F47-AA7A-BCB7C6275BD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0462767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66E98897-3FCD-CAC4-D0B2-51DF08949F8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algn="ctr" fontAlgn="t">
              <a:spcBef>
                <a:spcPct val="50000"/>
              </a:spcBef>
              <a:defRPr b="1">
                <a:latin typeface="Book Antiqu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584982F2-0A0F-B261-6522-45F19FA74BB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 b="1">
                <a:latin typeface="Book Antiqu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061E79B1-EA54-A6E9-5882-D3CDFE27EB6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 b="1">
                <a:latin typeface="Book Antiqua" panose="02040602050305030304" pitchFamily="18" charset="0"/>
              </a:defRPr>
            </a:lvl1pPr>
          </a:lstStyle>
          <a:p>
            <a:fld id="{EC768E1E-1F41-8D46-851E-20DCB9D73FE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07304239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55C5E5-E8F7-6FE3-2AFA-32E63482125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algn="ctr" fontAlgn="t">
              <a:spcBef>
                <a:spcPct val="50000"/>
              </a:spcBef>
              <a:defRPr b="1">
                <a:latin typeface="Book Antiqu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6C0C5C-1DF8-3086-DE83-42A38A8FE2A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 b="1">
                <a:latin typeface="Book Antiqu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154202-67B0-5715-86FB-8F787F88E4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 b="1">
                <a:latin typeface="Book Antiqua" panose="02040602050305030304" pitchFamily="18" charset="0"/>
              </a:defRPr>
            </a:lvl1pPr>
          </a:lstStyle>
          <a:p>
            <a:fld id="{61E61B4F-790C-AF4D-A97A-9FEFE53758C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40475708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095FDC-8F15-DD9A-9F4C-A3731A51A8E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algn="ctr" fontAlgn="t">
              <a:spcBef>
                <a:spcPct val="50000"/>
              </a:spcBef>
              <a:defRPr b="1">
                <a:latin typeface="Book Antiqu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50A24B-D108-75C2-EFCF-F260AA6776B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 b="1">
                <a:latin typeface="Book Antiqu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6C1A24-40DE-D199-B174-C7724A21E1E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 b="1">
                <a:latin typeface="Book Antiqua" panose="02040602050305030304" pitchFamily="18" charset="0"/>
              </a:defRPr>
            </a:lvl1pPr>
          </a:lstStyle>
          <a:p>
            <a:fld id="{ADC293B2-12EE-8F41-B56C-8A7AF5E7AF5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10514488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DAE9DAB-F4FF-995E-1BCB-F29339E29A3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algn="ctr" fontAlgn="t">
              <a:spcBef>
                <a:spcPct val="50000"/>
              </a:spcBef>
              <a:defRPr b="1">
                <a:latin typeface="Book Antiqu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CFDF0A96-CDD1-A168-0B39-7FBA5ED2A41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 b="1">
                <a:latin typeface="Book Antiqu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6B1B5D4B-C3F9-D774-1CD8-E7C1E43DEB5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 b="1">
                <a:latin typeface="Book Antiqua" panose="02040602050305030304" pitchFamily="18" charset="0"/>
              </a:defRPr>
            </a:lvl1pPr>
          </a:lstStyle>
          <a:p>
            <a:fld id="{BDAAE366-3F78-6C4D-82F7-DAAD1BD4728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97795913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43E17EC2-6648-B4BA-72B3-1D6516E5562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algn="ctr" fontAlgn="t">
              <a:spcBef>
                <a:spcPct val="50000"/>
              </a:spcBef>
              <a:defRPr b="1">
                <a:latin typeface="Book Antiqu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13609DB-24D7-3D4A-719B-53F145619A5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 b="1">
                <a:latin typeface="Book Antiqu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619B9676-EC0C-0DE5-DB6E-662E3F16C44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 b="1">
                <a:latin typeface="Book Antiqua" panose="02040602050305030304" pitchFamily="18" charset="0"/>
              </a:defRPr>
            </a:lvl1pPr>
          </a:lstStyle>
          <a:p>
            <a:fld id="{69A527C7-7BE8-BA4C-914D-DA6A295A72E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27609874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EB494D97-5C29-0777-0A09-A57336960365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0825" cy="6850063"/>
            <a:chOff x="0" y="0"/>
            <a:chExt cx="5758" cy="4315"/>
          </a:xfrm>
        </p:grpSpPr>
        <p:grpSp>
          <p:nvGrpSpPr>
            <p:cNvPr id="3" name="Group 3">
              <a:extLst>
                <a:ext uri="{FF2B5EF4-FFF2-40B4-BE49-F238E27FC236}">
                  <a16:creationId xmlns:a16="http://schemas.microsoft.com/office/drawing/2014/main" id="{E85AC127-CC60-D248-6838-8DDAFBEDA364}"/>
                </a:ext>
              </a:extLst>
            </p:cNvPr>
            <p:cNvGrpSpPr>
              <a:grpSpLocks/>
            </p:cNvGrpSpPr>
            <p:nvPr userDrawn="1"/>
          </p:nvGrpSpPr>
          <p:grpSpPr bwMode="auto"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6" name="Freeform 4">
                <a:extLst>
                  <a:ext uri="{FF2B5EF4-FFF2-40B4-BE49-F238E27FC236}">
                    <a16:creationId xmlns:a16="http://schemas.microsoft.com/office/drawing/2014/main" id="{2B626F9F-0EAE-289C-FCAC-B89283CCA040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728" y="2644"/>
                <a:ext cx="2882" cy="1671"/>
              </a:xfrm>
              <a:custGeom>
                <a:avLst/>
                <a:gdLst/>
                <a:ahLst/>
                <a:cxnLst>
                  <a:cxn ang="0">
                    <a:pos x="2740" y="528"/>
                  </a:cxn>
                  <a:cxn ang="0">
                    <a:pos x="2632" y="484"/>
                  </a:cxn>
                  <a:cxn ang="0">
                    <a:pos x="2480" y="424"/>
                  </a:cxn>
                  <a:cxn ang="0">
                    <a:pos x="2203" y="343"/>
                  </a:cxn>
                  <a:cxn ang="0">
                    <a:pos x="1970" y="277"/>
                  </a:cxn>
                  <a:cxn ang="0">
                    <a:pos x="1807" y="212"/>
                  </a:cxn>
                  <a:cxn ang="0">
                    <a:pos x="1693" y="152"/>
                  </a:cxn>
                  <a:cxn ang="0">
                    <a:pos x="1628" y="103"/>
                  </a:cxn>
                  <a:cxn ang="0">
                    <a:pos x="1590" y="60"/>
                  </a:cxn>
                  <a:cxn ang="0">
                    <a:pos x="1579" y="27"/>
                  </a:cxn>
                  <a:cxn ang="0">
                    <a:pos x="1585" y="0"/>
                  </a:cxn>
                  <a:cxn ang="0">
                    <a:pos x="1557" y="49"/>
                  </a:cxn>
                  <a:cxn ang="0">
                    <a:pos x="1568" y="98"/>
                  </a:cxn>
                  <a:cxn ang="0">
                    <a:pos x="1617" y="141"/>
                  </a:cxn>
                  <a:cxn ang="0">
                    <a:pos x="1688" y="185"/>
                  </a:cxn>
                  <a:cxn ang="0">
                    <a:pos x="1791" y="228"/>
                  </a:cxn>
                  <a:cxn ang="0">
                    <a:pos x="2040" y="310"/>
                  </a:cxn>
                  <a:cxn ang="0">
                    <a:pos x="2285" y="381"/>
                  </a:cxn>
                  <a:cxn ang="0">
                    <a:pos x="2464" y="435"/>
                  </a:cxn>
                  <a:cxn ang="0">
                    <a:pos x="2605" y="484"/>
                  </a:cxn>
                  <a:cxn ang="0">
                    <a:pos x="2708" y="528"/>
                  </a:cxn>
                  <a:cxn ang="0">
                    <a:pos x="2768" y="560"/>
                  </a:cxn>
                  <a:cxn ang="0">
                    <a:pos x="2795" y="593"/>
                  </a:cxn>
                  <a:cxn ang="0">
                    <a:pos x="2795" y="642"/>
                  </a:cxn>
                  <a:cxn ang="0">
                    <a:pos x="2762" y="691"/>
                  </a:cxn>
                  <a:cxn ang="0">
                    <a:pos x="2692" y="735"/>
                  </a:cxn>
                  <a:cxn ang="0">
                    <a:pos x="2589" y="778"/>
                  </a:cxn>
                  <a:cxn ang="0">
                    <a:pos x="2458" y="822"/>
                  </a:cxn>
                  <a:cxn ang="0">
                    <a:pos x="2301" y="865"/>
                  </a:cxn>
                  <a:cxn ang="0">
                    <a:pos x="2030" y="930"/>
                  </a:cxn>
                  <a:cxn ang="0">
                    <a:pos x="1606" y="1034"/>
                  </a:cxn>
                  <a:cxn ang="0">
                    <a:pos x="1145" y="1164"/>
                  </a:cxn>
                  <a:cxn ang="0">
                    <a:pos x="673" y="1328"/>
                  </a:cxn>
                  <a:cxn ang="0">
                    <a:pos x="217" y="1545"/>
                  </a:cxn>
                  <a:cxn ang="0">
                    <a:pos x="353" y="1671"/>
                  </a:cxn>
                  <a:cxn ang="0">
                    <a:pos x="754" y="1469"/>
                  </a:cxn>
                  <a:cxn ang="0">
                    <a:pos x="1145" y="1311"/>
                  </a:cxn>
                  <a:cxn ang="0">
                    <a:pos x="1519" y="1186"/>
                  </a:cxn>
                  <a:cxn ang="0">
                    <a:pos x="1861" y="1083"/>
                  </a:cxn>
                  <a:cxn ang="0">
                    <a:pos x="2165" y="1007"/>
                  </a:cxn>
                  <a:cxn ang="0">
                    <a:pos x="2426" y="947"/>
                  </a:cxn>
                  <a:cxn ang="0">
                    <a:pos x="2626" y="892"/>
                  </a:cxn>
                  <a:cxn ang="0">
                    <a:pos x="2762" y="838"/>
                  </a:cxn>
                  <a:cxn ang="0">
                    <a:pos x="2827" y="794"/>
                  </a:cxn>
                  <a:cxn ang="0">
                    <a:pos x="2865" y="745"/>
                  </a:cxn>
                  <a:cxn ang="0">
                    <a:pos x="2882" y="702"/>
                  </a:cxn>
                  <a:cxn ang="0">
                    <a:pos x="2854" y="620"/>
                  </a:cxn>
                  <a:cxn ang="0">
                    <a:pos x="2800" y="560"/>
                  </a:cxn>
                  <a:cxn ang="0">
                    <a:pos x="2773" y="544"/>
                  </a:cxn>
                </a:cxnLst>
                <a:rect l="0" t="0" r="r" b="b"/>
                <a:pathLst>
                  <a:path w="2882" h="1671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pitchFamily="-112" charset="0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7" name="Freeform 5">
                <a:extLst>
                  <a:ext uri="{FF2B5EF4-FFF2-40B4-BE49-F238E27FC236}">
                    <a16:creationId xmlns:a16="http://schemas.microsoft.com/office/drawing/2014/main" id="{C6866EC2-7509-E5F7-01DE-44BE946B5E1E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170" y="2671"/>
                <a:ext cx="1259" cy="811"/>
              </a:xfrm>
              <a:custGeom>
                <a:avLst/>
                <a:gdLst/>
                <a:ahLst/>
                <a:cxnLst>
                  <a:cxn ang="0">
                    <a:pos x="1259" y="615"/>
                  </a:cxn>
                  <a:cxn ang="0">
                    <a:pos x="1248" y="588"/>
                  </a:cxn>
                  <a:cxn ang="0">
                    <a:pos x="1237" y="566"/>
                  </a:cxn>
                  <a:cxn ang="0">
                    <a:pos x="1216" y="539"/>
                  </a:cxn>
                  <a:cxn ang="0">
                    <a:pos x="1188" y="517"/>
                  </a:cxn>
                  <a:cxn ang="0">
                    <a:pos x="1123" y="479"/>
                  </a:cxn>
                  <a:cxn ang="0">
                    <a:pos x="1042" y="441"/>
                  </a:cxn>
                  <a:cxn ang="0">
                    <a:pos x="944" y="408"/>
                  </a:cxn>
                  <a:cxn ang="0">
                    <a:pos x="841" y="381"/>
                  </a:cxn>
                  <a:cxn ang="0">
                    <a:pos x="727" y="348"/>
                  </a:cxn>
                  <a:cxn ang="0">
                    <a:pos x="613" y="321"/>
                  </a:cxn>
                  <a:cxn ang="0">
                    <a:pos x="499" y="294"/>
                  </a:cxn>
                  <a:cxn ang="0">
                    <a:pos x="391" y="261"/>
                  </a:cxn>
                  <a:cxn ang="0">
                    <a:pos x="288" y="229"/>
                  </a:cxn>
                  <a:cxn ang="0">
                    <a:pos x="195" y="196"/>
                  </a:cxn>
                  <a:cxn ang="0">
                    <a:pos x="119" y="152"/>
                  </a:cxn>
                  <a:cxn ang="0">
                    <a:pos x="54" y="109"/>
                  </a:cxn>
                  <a:cxn ang="0">
                    <a:pos x="33" y="87"/>
                  </a:cxn>
                  <a:cxn ang="0">
                    <a:pos x="16" y="60"/>
                  </a:cxn>
                  <a:cxn ang="0">
                    <a:pos x="5" y="33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11"/>
                  </a:cxn>
                  <a:cxn ang="0">
                    <a:pos x="0" y="38"/>
                  </a:cxn>
                  <a:cxn ang="0">
                    <a:pos x="5" y="60"/>
                  </a:cxn>
                  <a:cxn ang="0">
                    <a:pos x="16" y="87"/>
                  </a:cxn>
                  <a:cxn ang="0">
                    <a:pos x="33" y="114"/>
                  </a:cxn>
                  <a:cxn ang="0">
                    <a:pos x="54" y="142"/>
                  </a:cxn>
                  <a:cxn ang="0">
                    <a:pos x="87" y="174"/>
                  </a:cxn>
                  <a:cxn ang="0">
                    <a:pos x="125" y="207"/>
                  </a:cxn>
                  <a:cxn ang="0">
                    <a:pos x="179" y="240"/>
                  </a:cxn>
                  <a:cxn ang="0">
                    <a:pos x="244" y="278"/>
                  </a:cxn>
                  <a:cxn ang="0">
                    <a:pos x="326" y="310"/>
                  </a:cxn>
                  <a:cxn ang="0">
                    <a:pos x="418" y="348"/>
                  </a:cxn>
                  <a:cxn ang="0">
                    <a:pos x="526" y="381"/>
                  </a:cxn>
                  <a:cxn ang="0">
                    <a:pos x="657" y="414"/>
                  </a:cxn>
                  <a:cxn ang="0">
                    <a:pos x="749" y="435"/>
                  </a:cxn>
                  <a:cxn ang="0">
                    <a:pos x="830" y="463"/>
                  </a:cxn>
                  <a:cxn ang="0">
                    <a:pos x="901" y="490"/>
                  </a:cxn>
                  <a:cxn ang="0">
                    <a:pos x="966" y="512"/>
                  </a:cxn>
                  <a:cxn ang="0">
                    <a:pos x="1015" y="539"/>
                  </a:cxn>
                  <a:cxn ang="0">
                    <a:pos x="1053" y="566"/>
                  </a:cxn>
                  <a:cxn ang="0">
                    <a:pos x="1080" y="593"/>
                  </a:cxn>
                  <a:cxn ang="0">
                    <a:pos x="1102" y="620"/>
                  </a:cxn>
                  <a:cxn ang="0">
                    <a:pos x="1112" y="648"/>
                  </a:cxn>
                  <a:cxn ang="0">
                    <a:pos x="1118" y="675"/>
                  </a:cxn>
                  <a:cxn ang="0">
                    <a:pos x="1112" y="697"/>
                  </a:cxn>
                  <a:cxn ang="0">
                    <a:pos x="1096" y="724"/>
                  </a:cxn>
                  <a:cxn ang="0">
                    <a:pos x="1080" y="746"/>
                  </a:cxn>
                  <a:cxn ang="0">
                    <a:pos x="1053" y="767"/>
                  </a:cxn>
                  <a:cxn ang="0">
                    <a:pos x="1015" y="789"/>
                  </a:cxn>
                  <a:cxn ang="0">
                    <a:pos x="977" y="811"/>
                  </a:cxn>
                  <a:cxn ang="0">
                    <a:pos x="1047" y="789"/>
                  </a:cxn>
                  <a:cxn ang="0">
                    <a:pos x="1107" y="767"/>
                  </a:cxn>
                  <a:cxn ang="0">
                    <a:pos x="1156" y="746"/>
                  </a:cxn>
                  <a:cxn ang="0">
                    <a:pos x="1199" y="724"/>
                  </a:cxn>
                  <a:cxn ang="0">
                    <a:pos x="1226" y="702"/>
                  </a:cxn>
                  <a:cxn ang="0">
                    <a:pos x="1248" y="675"/>
                  </a:cxn>
                  <a:cxn ang="0">
                    <a:pos x="1259" y="648"/>
                  </a:cxn>
                  <a:cxn ang="0">
                    <a:pos x="1259" y="615"/>
                  </a:cxn>
                  <a:cxn ang="0">
                    <a:pos x="1259" y="615"/>
                  </a:cxn>
                </a:cxnLst>
                <a:rect l="0" t="0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pitchFamily="-112" charset="0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8" name="Freeform 6">
                <a:extLst>
                  <a:ext uri="{FF2B5EF4-FFF2-40B4-BE49-F238E27FC236}">
                    <a16:creationId xmlns:a16="http://schemas.microsoft.com/office/drawing/2014/main" id="{00E9CEAA-9814-1520-5B84-3956A429E9E3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2900" y="3346"/>
                <a:ext cx="2849" cy="969"/>
              </a:xfrm>
              <a:custGeom>
                <a:avLst/>
                <a:gdLst/>
                <a:ahLst/>
                <a:cxnLst>
                  <a:cxn ang="0">
                    <a:pos x="92" y="958"/>
                  </a:cxn>
                  <a:cxn ang="0">
                    <a:pos x="0" y="969"/>
                  </a:cxn>
                  <a:cxn ang="0">
                    <a:pos x="391" y="969"/>
                  </a:cxn>
                  <a:cxn ang="0">
                    <a:pos x="434" y="947"/>
                  </a:cxn>
                  <a:cxn ang="0">
                    <a:pos x="483" y="914"/>
                  </a:cxn>
                  <a:cxn ang="0">
                    <a:pos x="554" y="876"/>
                  </a:cxn>
                  <a:cxn ang="0">
                    <a:pos x="635" y="838"/>
                  </a:cxn>
                  <a:cxn ang="0">
                    <a:pos x="727" y="794"/>
                  </a:cxn>
                  <a:cxn ang="0">
                    <a:pos x="836" y="745"/>
                  </a:cxn>
                  <a:cxn ang="0">
                    <a:pos x="961" y="696"/>
                  </a:cxn>
                  <a:cxn ang="0">
                    <a:pos x="1102" y="642"/>
                  </a:cxn>
                  <a:cxn ang="0">
                    <a:pos x="1259" y="582"/>
                  </a:cxn>
                  <a:cxn ang="0">
                    <a:pos x="1433" y="522"/>
                  </a:cxn>
                  <a:cxn ang="0">
                    <a:pos x="1623" y="462"/>
                  </a:cxn>
                  <a:cxn ang="0">
                    <a:pos x="1829" y="403"/>
                  </a:cxn>
                  <a:cxn ang="0">
                    <a:pos x="2057" y="343"/>
                  </a:cxn>
                  <a:cxn ang="0">
                    <a:pos x="2301" y="283"/>
                  </a:cxn>
                  <a:cxn ang="0">
                    <a:pos x="2567" y="223"/>
                  </a:cxn>
                  <a:cxn ang="0">
                    <a:pos x="2849" y="163"/>
                  </a:cxn>
                  <a:cxn ang="0">
                    <a:pos x="2849" y="0"/>
                  </a:cxn>
                  <a:cxn ang="0">
                    <a:pos x="2817" y="16"/>
                  </a:cxn>
                  <a:cxn ang="0">
                    <a:pos x="2773" y="33"/>
                  </a:cxn>
                  <a:cxn ang="0">
                    <a:pos x="2719" y="54"/>
                  </a:cxn>
                  <a:cxn ang="0">
                    <a:pos x="2648" y="76"/>
                  </a:cxn>
                  <a:cxn ang="0">
                    <a:pos x="2572" y="98"/>
                  </a:cxn>
                  <a:cxn ang="0">
                    <a:pos x="2491" y="120"/>
                  </a:cxn>
                  <a:cxn ang="0">
                    <a:pos x="2399" y="147"/>
                  </a:cxn>
                  <a:cxn ang="0">
                    <a:pos x="2301" y="169"/>
                  </a:cxn>
                  <a:cxn ang="0">
                    <a:pos x="2095" y="223"/>
                  </a:cxn>
                  <a:cxn ang="0">
                    <a:pos x="1889" y="277"/>
                  </a:cxn>
                  <a:cxn ang="0">
                    <a:pos x="1688" y="326"/>
                  </a:cxn>
                  <a:cxn ang="0">
                    <a:pos x="1590" y="354"/>
                  </a:cxn>
                  <a:cxn ang="0">
                    <a:pos x="1503" y="381"/>
                  </a:cxn>
                  <a:cxn ang="0">
                    <a:pos x="1107" y="506"/>
                  </a:cxn>
                  <a:cxn ang="0">
                    <a:pos x="912" y="577"/>
                  </a:cxn>
                  <a:cxn ang="0">
                    <a:pos x="727" y="647"/>
                  </a:cxn>
                  <a:cxn ang="0">
                    <a:pos x="548" y="718"/>
                  </a:cxn>
                  <a:cxn ang="0">
                    <a:pos x="380" y="794"/>
                  </a:cxn>
                  <a:cxn ang="0">
                    <a:pos x="228" y="876"/>
                  </a:cxn>
                  <a:cxn ang="0">
                    <a:pos x="92" y="958"/>
                  </a:cxn>
                  <a:cxn ang="0">
                    <a:pos x="92" y="958"/>
                  </a:cxn>
                </a:cxnLst>
                <a:rect l="0" t="0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1961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pitchFamily="-112" charset="0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9" name="Freeform 7">
                <a:extLst>
                  <a:ext uri="{FF2B5EF4-FFF2-40B4-BE49-F238E27FC236}">
                    <a16:creationId xmlns:a16="http://schemas.microsoft.com/office/drawing/2014/main" id="{47EBAEDE-A9AB-412A-ACE5-6F497A03ED64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2748" y="2230"/>
                <a:ext cx="3007" cy="2085"/>
              </a:xfrm>
              <a:custGeom>
                <a:avLst/>
                <a:gdLst/>
                <a:ahLst/>
                <a:cxnLst>
                  <a:cxn ang="0">
                    <a:pos x="1433" y="474"/>
                  </a:cxn>
                  <a:cxn ang="0">
                    <a:pos x="1460" y="528"/>
                  </a:cxn>
                  <a:cxn ang="0">
                    <a:pos x="1541" y="593"/>
                  </a:cxn>
                  <a:cxn ang="0">
                    <a:pos x="1715" y="670"/>
                  </a:cxn>
                  <a:cxn ang="0">
                    <a:pos x="1927" y="735"/>
                  </a:cxn>
                  <a:cxn ang="0">
                    <a:pos x="2155" y="789"/>
                  </a:cxn>
                  <a:cxn ang="0">
                    <a:pos x="2372" y="849"/>
                  </a:cxn>
                  <a:cxn ang="0">
                    <a:pos x="2551" y="920"/>
                  </a:cxn>
                  <a:cxn ang="0">
                    <a:pos x="2638" y="980"/>
                  </a:cxn>
                  <a:cxn ang="0">
                    <a:pos x="2676" y="1029"/>
                  </a:cxn>
                  <a:cxn ang="0">
                    <a:pos x="2681" y="1083"/>
                  </a:cxn>
                  <a:cxn ang="0">
                    <a:pos x="2665" y="1127"/>
                  </a:cxn>
                  <a:cxn ang="0">
                    <a:pos x="2616" y="1170"/>
                  </a:cxn>
                  <a:cxn ang="0">
                    <a:pos x="2545" y="1208"/>
                  </a:cxn>
                  <a:cxn ang="0">
                    <a:pos x="2448" y="1241"/>
                  </a:cxn>
                  <a:cxn ang="0">
                    <a:pos x="2328" y="1274"/>
                  </a:cxn>
                  <a:cxn ang="0">
                    <a:pos x="2106" y="1328"/>
                  </a:cxn>
                  <a:cxn ang="0">
                    <a:pos x="1742" y="1421"/>
                  </a:cxn>
                  <a:cxn ang="0">
                    <a:pos x="1308" y="1540"/>
                  </a:cxn>
                  <a:cxn ang="0">
                    <a:pos x="820" y="1709"/>
                  </a:cxn>
                  <a:cxn ang="0">
                    <a:pos x="282" y="1943"/>
                  </a:cxn>
                  <a:cxn ang="0">
                    <a:pos x="152" y="2085"/>
                  </a:cxn>
                  <a:cxn ang="0">
                    <a:pos x="386" y="1992"/>
                  </a:cxn>
                  <a:cxn ang="0">
                    <a:pos x="700" y="1834"/>
                  </a:cxn>
                  <a:cxn ang="0">
                    <a:pos x="1064" y="1693"/>
                  </a:cxn>
                  <a:cxn ang="0">
                    <a:pos x="1661" y="1497"/>
                  </a:cxn>
                  <a:cxn ang="0">
                    <a:pos x="1845" y="1442"/>
                  </a:cxn>
                  <a:cxn ang="0">
                    <a:pos x="2252" y="1339"/>
                  </a:cxn>
                  <a:cxn ang="0">
                    <a:pos x="2551" y="1263"/>
                  </a:cxn>
                  <a:cxn ang="0">
                    <a:pos x="2730" y="1214"/>
                  </a:cxn>
                  <a:cxn ang="0">
                    <a:pos x="2876" y="1170"/>
                  </a:cxn>
                  <a:cxn ang="0">
                    <a:pos x="2974" y="1132"/>
                  </a:cxn>
                  <a:cxn ang="0">
                    <a:pos x="3007" y="871"/>
                  </a:cxn>
                  <a:cxn ang="0">
                    <a:pos x="2860" y="844"/>
                  </a:cxn>
                  <a:cxn ang="0">
                    <a:pos x="2670" y="806"/>
                  </a:cxn>
                  <a:cxn ang="0">
                    <a:pos x="2458" y="757"/>
                  </a:cxn>
                  <a:cxn ang="0">
                    <a:pos x="2138" y="670"/>
                  </a:cxn>
                  <a:cxn ang="0">
                    <a:pos x="1959" y="604"/>
                  </a:cxn>
                  <a:cxn ang="0">
                    <a:pos x="1824" y="534"/>
                  </a:cxn>
                  <a:cxn ang="0">
                    <a:pos x="1769" y="474"/>
                  </a:cxn>
                  <a:cxn ang="0">
                    <a:pos x="1753" y="436"/>
                  </a:cxn>
                  <a:cxn ang="0">
                    <a:pos x="1780" y="381"/>
                  </a:cxn>
                  <a:cxn ang="0">
                    <a:pos x="1862" y="316"/>
                  </a:cxn>
                  <a:cxn ang="0">
                    <a:pos x="1986" y="267"/>
                  </a:cxn>
                  <a:cxn ang="0">
                    <a:pos x="2149" y="229"/>
                  </a:cxn>
                  <a:cxn ang="0">
                    <a:pos x="2431" y="180"/>
                  </a:cxn>
                  <a:cxn ang="0">
                    <a:pos x="2827" y="125"/>
                  </a:cxn>
                  <a:cxn ang="0">
                    <a:pos x="3007" y="87"/>
                  </a:cxn>
                  <a:cxn ang="0">
                    <a:pos x="2909" y="22"/>
                  </a:cxn>
                  <a:cxn ang="0">
                    <a:pos x="2676" y="66"/>
                  </a:cxn>
                  <a:cxn ang="0">
                    <a:pos x="2285" y="120"/>
                  </a:cxn>
                  <a:cxn ang="0">
                    <a:pos x="2030" y="158"/>
                  </a:cxn>
                  <a:cxn ang="0">
                    <a:pos x="1791" y="202"/>
                  </a:cxn>
                  <a:cxn ang="0">
                    <a:pos x="1601" y="261"/>
                  </a:cxn>
                  <a:cxn ang="0">
                    <a:pos x="1471" y="338"/>
                  </a:cxn>
                  <a:cxn ang="0">
                    <a:pos x="1438" y="387"/>
                  </a:cxn>
                  <a:cxn ang="0">
                    <a:pos x="1427" y="441"/>
                  </a:cxn>
                </a:cxnLst>
                <a:rect l="0" t="0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pitchFamily="-112" charset="0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10" name="Freeform 8">
                <a:extLst>
                  <a:ext uri="{FF2B5EF4-FFF2-40B4-BE49-F238E27FC236}">
                    <a16:creationId xmlns:a16="http://schemas.microsoft.com/office/drawing/2014/main" id="{04A3016C-B5F2-48E8-4BF2-D1F0C089692A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501" y="2317"/>
                <a:ext cx="1248" cy="539"/>
              </a:xfrm>
              <a:custGeom>
                <a:avLst/>
                <a:gdLst/>
                <a:ahLst/>
                <a:cxnLst>
                  <a:cxn ang="0">
                    <a:pos x="0" y="332"/>
                  </a:cxn>
                  <a:cxn ang="0">
                    <a:pos x="0" y="360"/>
                  </a:cxn>
                  <a:cxn ang="0">
                    <a:pos x="5" y="387"/>
                  </a:cxn>
                  <a:cxn ang="0">
                    <a:pos x="27" y="414"/>
                  </a:cxn>
                  <a:cxn ang="0">
                    <a:pos x="54" y="436"/>
                  </a:cxn>
                  <a:cxn ang="0">
                    <a:pos x="92" y="463"/>
                  </a:cxn>
                  <a:cxn ang="0">
                    <a:pos x="141" y="490"/>
                  </a:cxn>
                  <a:cxn ang="0">
                    <a:pos x="195" y="512"/>
                  </a:cxn>
                  <a:cxn ang="0">
                    <a:pos x="255" y="539"/>
                  </a:cxn>
                  <a:cxn ang="0">
                    <a:pos x="212" y="517"/>
                  </a:cxn>
                  <a:cxn ang="0">
                    <a:pos x="179" y="490"/>
                  </a:cxn>
                  <a:cxn ang="0">
                    <a:pos x="157" y="468"/>
                  </a:cxn>
                  <a:cxn ang="0">
                    <a:pos x="141" y="447"/>
                  </a:cxn>
                  <a:cxn ang="0">
                    <a:pos x="136" y="425"/>
                  </a:cxn>
                  <a:cxn ang="0">
                    <a:pos x="136" y="403"/>
                  </a:cxn>
                  <a:cxn ang="0">
                    <a:pos x="141" y="381"/>
                  </a:cxn>
                  <a:cxn ang="0">
                    <a:pos x="157" y="365"/>
                  </a:cxn>
                  <a:cxn ang="0">
                    <a:pos x="179" y="343"/>
                  </a:cxn>
                  <a:cxn ang="0">
                    <a:pos x="201" y="327"/>
                  </a:cxn>
                  <a:cxn ang="0">
                    <a:pos x="266" y="294"/>
                  </a:cxn>
                  <a:cxn ang="0">
                    <a:pos x="353" y="262"/>
                  </a:cxn>
                  <a:cxn ang="0">
                    <a:pos x="445" y="234"/>
                  </a:cxn>
                  <a:cxn ang="0">
                    <a:pos x="554" y="213"/>
                  </a:cxn>
                  <a:cxn ang="0">
                    <a:pos x="662" y="191"/>
                  </a:cxn>
                  <a:cxn ang="0">
                    <a:pos x="890" y="153"/>
                  </a:cxn>
                  <a:cxn ang="0">
                    <a:pos x="993" y="136"/>
                  </a:cxn>
                  <a:cxn ang="0">
                    <a:pos x="1091" y="120"/>
                  </a:cxn>
                  <a:cxn ang="0">
                    <a:pos x="1178" y="115"/>
                  </a:cxn>
                  <a:cxn ang="0">
                    <a:pos x="1248" y="104"/>
                  </a:cxn>
                  <a:cxn ang="0">
                    <a:pos x="1248" y="0"/>
                  </a:cxn>
                  <a:cxn ang="0">
                    <a:pos x="1161" y="22"/>
                  </a:cxn>
                  <a:cxn ang="0">
                    <a:pos x="1069" y="38"/>
                  </a:cxn>
                  <a:cxn ang="0">
                    <a:pos x="874" y="71"/>
                  </a:cxn>
                  <a:cxn ang="0">
                    <a:pos x="673" y="93"/>
                  </a:cxn>
                  <a:cxn ang="0">
                    <a:pos x="483" y="126"/>
                  </a:cxn>
                  <a:cxn ang="0">
                    <a:pos x="391" y="142"/>
                  </a:cxn>
                  <a:cxn ang="0">
                    <a:pos x="309" y="158"/>
                  </a:cxn>
                  <a:cxn ang="0">
                    <a:pos x="228" y="180"/>
                  </a:cxn>
                  <a:cxn ang="0">
                    <a:pos x="163" y="202"/>
                  </a:cxn>
                  <a:cxn ang="0">
                    <a:pos x="103" y="229"/>
                  </a:cxn>
                  <a:cxn ang="0">
                    <a:pos x="54" y="256"/>
                  </a:cxn>
                  <a:cxn ang="0">
                    <a:pos x="22" y="294"/>
                  </a:cxn>
                  <a:cxn ang="0">
                    <a:pos x="0" y="332"/>
                  </a:cxn>
                  <a:cxn ang="0">
                    <a:pos x="0" y="332"/>
                  </a:cxn>
                </a:cxnLst>
                <a:rect l="0" t="0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7843"/>
                      <a:invGamma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pitchFamily="-112" charset="0"/>
                  <a:ea typeface="ＭＳ Ｐゴシック" charset="0"/>
                  <a:cs typeface="ＭＳ Ｐゴシック" charset="0"/>
                </a:endParaRPr>
              </a:p>
            </p:txBody>
          </p:sp>
        </p:grpSp>
        <p:sp>
          <p:nvSpPr>
            <p:cNvPr id="4" name="Freeform 9">
              <a:extLst>
                <a:ext uri="{FF2B5EF4-FFF2-40B4-BE49-F238E27FC236}">
                  <a16:creationId xmlns:a16="http://schemas.microsoft.com/office/drawing/2014/main" id="{85719350-EC0E-6E16-4952-50F2C03E7059}"/>
                </a:ext>
              </a:extLst>
            </p:cNvPr>
            <p:cNvSpPr>
              <a:spLocks/>
            </p:cNvSpPr>
            <p:nvPr/>
          </p:nvSpPr>
          <p:spPr bwMode="hidden">
            <a:xfrm>
              <a:off x="3322" y="1341"/>
              <a:ext cx="1825" cy="1537"/>
            </a:xfrm>
            <a:custGeom>
              <a:avLst/>
              <a:gdLst/>
              <a:ahLst/>
              <a:cxnLst>
                <a:cxn ang="0">
                  <a:pos x="982" y="1061"/>
                </a:cxn>
                <a:cxn ang="0">
                  <a:pos x="1357" y="1012"/>
                </a:cxn>
                <a:cxn ang="0">
                  <a:pos x="1666" y="957"/>
                </a:cxn>
                <a:cxn ang="0">
                  <a:pos x="1916" y="897"/>
                </a:cxn>
                <a:cxn ang="0">
                  <a:pos x="2100" y="832"/>
                </a:cxn>
                <a:cxn ang="0">
                  <a:pos x="2220" y="756"/>
                </a:cxn>
                <a:cxn ang="0">
                  <a:pos x="2285" y="669"/>
                </a:cxn>
                <a:cxn ang="0">
                  <a:pos x="2290" y="560"/>
                </a:cxn>
                <a:cxn ang="0">
                  <a:pos x="2241" y="457"/>
                </a:cxn>
                <a:cxn ang="0">
                  <a:pos x="2144" y="364"/>
                </a:cxn>
                <a:cxn ang="0">
                  <a:pos x="2008" y="277"/>
                </a:cxn>
                <a:cxn ang="0">
                  <a:pos x="1769" y="157"/>
                </a:cxn>
                <a:cxn ang="0">
                  <a:pos x="1612" y="92"/>
                </a:cxn>
                <a:cxn ang="0">
                  <a:pos x="1476" y="43"/>
                </a:cxn>
                <a:cxn ang="0">
                  <a:pos x="1384" y="10"/>
                </a:cxn>
                <a:cxn ang="0">
                  <a:pos x="1346" y="0"/>
                </a:cxn>
                <a:cxn ang="0">
                  <a:pos x="1655" y="119"/>
                </a:cxn>
                <a:cxn ang="0">
                  <a:pos x="1948" y="255"/>
                </a:cxn>
                <a:cxn ang="0">
                  <a:pos x="2068" y="326"/>
                </a:cxn>
                <a:cxn ang="0">
                  <a:pos x="2171" y="402"/>
                </a:cxn>
                <a:cxn ang="0">
                  <a:pos x="2236" y="478"/>
                </a:cxn>
                <a:cxn ang="0">
                  <a:pos x="2263" y="560"/>
                </a:cxn>
                <a:cxn ang="0">
                  <a:pos x="2241" y="636"/>
                </a:cxn>
                <a:cxn ang="0">
                  <a:pos x="2171" y="702"/>
                </a:cxn>
                <a:cxn ang="0">
                  <a:pos x="2062" y="756"/>
                </a:cxn>
                <a:cxn ang="0">
                  <a:pos x="1921" y="800"/>
                </a:cxn>
                <a:cxn ang="0">
                  <a:pos x="1748" y="843"/>
                </a:cxn>
                <a:cxn ang="0">
                  <a:pos x="1351" y="908"/>
                </a:cxn>
                <a:cxn ang="0">
                  <a:pos x="923" y="968"/>
                </a:cxn>
                <a:cxn ang="0">
                  <a:pos x="521" y="1028"/>
                </a:cxn>
                <a:cxn ang="0">
                  <a:pos x="353" y="1066"/>
                </a:cxn>
                <a:cxn ang="0">
                  <a:pos x="206" y="1104"/>
                </a:cxn>
                <a:cxn ang="0">
                  <a:pos x="92" y="1148"/>
                </a:cxn>
                <a:cxn ang="0">
                  <a:pos x="22" y="1202"/>
                </a:cxn>
                <a:cxn ang="0">
                  <a:pos x="0" y="1262"/>
                </a:cxn>
                <a:cxn ang="0">
                  <a:pos x="27" y="1327"/>
                </a:cxn>
                <a:cxn ang="0">
                  <a:pos x="98" y="1382"/>
                </a:cxn>
                <a:cxn ang="0">
                  <a:pos x="196" y="1425"/>
                </a:cxn>
                <a:cxn ang="0">
                  <a:pos x="326" y="1469"/>
                </a:cxn>
                <a:cxn ang="0">
                  <a:pos x="217" y="1414"/>
                </a:cxn>
                <a:cxn ang="0">
                  <a:pos x="147" y="1360"/>
                </a:cxn>
                <a:cxn ang="0">
                  <a:pos x="120" y="1306"/>
                </a:cxn>
                <a:cxn ang="0">
                  <a:pos x="141" y="1257"/>
                </a:cxn>
                <a:cxn ang="0">
                  <a:pos x="212" y="1208"/>
                </a:cxn>
                <a:cxn ang="0">
                  <a:pos x="342" y="1164"/>
                </a:cxn>
                <a:cxn ang="0">
                  <a:pos x="527" y="1121"/>
                </a:cxn>
                <a:cxn ang="0">
                  <a:pos x="771" y="1088"/>
                </a:cxn>
              </a:cxnLst>
              <a:rect l="0" t="0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pitchFamily="-112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" name="Freeform 10">
              <a:extLst>
                <a:ext uri="{FF2B5EF4-FFF2-40B4-BE49-F238E27FC236}">
                  <a16:creationId xmlns:a16="http://schemas.microsoft.com/office/drawing/2014/main" id="{C48AC73D-3FA5-2282-5C10-11F8239BA4C5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5758" cy="177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906"/>
                </a:cxn>
                <a:cxn ang="0">
                  <a:pos x="5740" y="1906"/>
                </a:cxn>
                <a:cxn ang="0">
                  <a:pos x="574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pitchFamily="-112" charset="0"/>
                <a:ea typeface="ＭＳ Ｐゴシック" charset="0"/>
                <a:cs typeface="ＭＳ Ｐゴシック" charset="0"/>
              </a:endParaRPr>
            </a:p>
          </p:txBody>
        </p:sp>
      </p:grpSp>
      <p:sp>
        <p:nvSpPr>
          <p:cNvPr id="12299" name="Rectangle 11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36725"/>
            <a:ext cx="7772400" cy="1920875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-11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Rectangle 13">
            <a:extLst>
              <a:ext uri="{FF2B5EF4-FFF2-40B4-BE49-F238E27FC236}">
                <a16:creationId xmlns:a16="http://schemas.microsoft.com/office/drawing/2014/main" id="{E3DDB67D-8A1C-41D3-9BC6-FF0CDD616748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>
          <a:xfrm>
            <a:off x="457200" y="624840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" name="Rectangle 14">
            <a:extLst>
              <a:ext uri="{FF2B5EF4-FFF2-40B4-BE49-F238E27FC236}">
                <a16:creationId xmlns:a16="http://schemas.microsoft.com/office/drawing/2014/main" id="{EE607CA9-3258-EA59-B618-927719672E5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5157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Rectangle 15">
            <a:extLst>
              <a:ext uri="{FF2B5EF4-FFF2-40B4-BE49-F238E27FC236}">
                <a16:creationId xmlns:a16="http://schemas.microsoft.com/office/drawing/2014/main" id="{6EE02421-30F3-E537-91C3-8B10388F79A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5475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C3DCAF8-565A-5143-B068-A741766FF5B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69885434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44ABBC65-2039-9BB2-BB15-B5DFD5C115C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3EE372E6-F89A-AA8D-0CBC-60C1AED671FF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1D412E9-7CEE-7849-8BC8-9822EAB2F5F3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31717D91-97C6-EE1E-049B-1B960BC15C3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889094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55971FCA-B3E5-64EE-2C8F-BFE278C1056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197E5BB8-C429-02FA-AE03-E4D55D1538E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7AD7710-997A-3044-83DD-CD559344AC9E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71A2DDB5-8F6C-7D15-22AC-9451373ECDEF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538938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E633E32-21EF-F7D8-75CD-80AC60A82B3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C7CB428F-8ED2-3A62-7B78-ED30EA14E16E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3419252-2562-864F-B0CC-4C2AB24FE20A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7" name="Rectangle 14">
            <a:extLst>
              <a:ext uri="{FF2B5EF4-FFF2-40B4-BE49-F238E27FC236}">
                <a16:creationId xmlns:a16="http://schemas.microsoft.com/office/drawing/2014/main" id="{68FAEAAA-831A-BD58-B540-A9848801670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091059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92391288-DBFA-0B80-0827-71162C78632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D01EF8FC-282F-3ACE-538E-7D6A1393D5D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E6808D-4AA6-5744-9F61-9402AAF9ED80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9" name="Rectangle 14">
            <a:extLst>
              <a:ext uri="{FF2B5EF4-FFF2-40B4-BE49-F238E27FC236}">
                <a16:creationId xmlns:a16="http://schemas.microsoft.com/office/drawing/2014/main" id="{41D05E15-3927-C71B-7A1E-BB3278EC61B9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369461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DAB3AFE-D25C-9138-06F2-77B25882857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21BAD1B-FCD2-0CCB-DC3B-4BBF3CD6714A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BDB8C2-47B5-1A46-B203-D9534812C3C4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AA62EAE9-C1E9-0FBC-A628-6D5AE4A4F0D7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6084682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DC687937-BE11-7F58-4F42-47188F233AD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E0B51861-C9BE-6143-4EDD-2500F1A54B64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B51272D-5083-BE4C-A599-FDE88C150C64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4" name="Rectangle 14">
            <a:extLst>
              <a:ext uri="{FF2B5EF4-FFF2-40B4-BE49-F238E27FC236}">
                <a16:creationId xmlns:a16="http://schemas.microsoft.com/office/drawing/2014/main" id="{F71AA083-E375-994A-A71B-33D967C9A509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581277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2B13B66-EACF-8C79-84BE-638117D3060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230A255-0325-CE73-FB95-62E426AD7930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F08BA71-2338-8746-BC0B-BE973C58DE44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7" name="Rectangle 14">
            <a:extLst>
              <a:ext uri="{FF2B5EF4-FFF2-40B4-BE49-F238E27FC236}">
                <a16:creationId xmlns:a16="http://schemas.microsoft.com/office/drawing/2014/main" id="{538FA61E-0220-576E-8D0B-F38A15C238B8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094819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3316102D-CC56-45D1-EEAB-93292408F15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DCAE0CC3-E2B7-EE4E-18DC-2A5DE66BD9B2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EC478D5-7E2F-7E4F-8AB0-1FAA53D56EAF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7" name="Rectangle 14">
            <a:extLst>
              <a:ext uri="{FF2B5EF4-FFF2-40B4-BE49-F238E27FC236}">
                <a16:creationId xmlns:a16="http://schemas.microsoft.com/office/drawing/2014/main" id="{70D7CBE2-164C-B903-24B1-C42A937CD8F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965291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2D8C4E23-084B-7012-90DB-4574A428C1E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4A10CAE1-604C-D531-C7BF-2604F86C212E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92B4A8E-597E-4243-8B5E-EAC854B788F8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ED9316F5-FB3E-DEA9-B534-C06558EF4397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362900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F2DF003-4A6D-33F0-631B-77EFDC8A5A9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1551ECAE-B4F2-6222-98A5-54EC378367E2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4B478D2-8FFD-0B46-B7AA-5221C7BE2E7E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CC0823DD-5F6B-8A88-D908-196D716DFF90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8240702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81F7AF80-006A-3427-9410-60392E89EEC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C5448C4-DA29-975F-C662-1514BF99FF17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C6AB601-70F1-734C-9641-A7454B77C6AA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8" name="Rectangle 14">
            <a:extLst>
              <a:ext uri="{FF2B5EF4-FFF2-40B4-BE49-F238E27FC236}">
                <a16:creationId xmlns:a16="http://schemas.microsoft.com/office/drawing/2014/main" id="{D724C864-4E7B-5E23-F927-762F0E02939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309127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SG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SG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209674B-34C2-E015-E04D-7CF640A77F2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F81CE80A-3D0C-E07A-ECB1-038671E1DB3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96F31651-55B5-840F-645D-41C85696F78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83842A82-0921-8E42-9893-0D663E617AE4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876676210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SG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SG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4235640-DAAD-6BEB-64DC-602CCF05785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323BFC57-2D88-65C1-EFE3-9E2DC8E22E9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9242F92C-EA3C-A271-B7EF-552B442A407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60CABDC4-9453-E546-9D24-E7BA57F84B34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3570187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SG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0491E61B-0EA3-E0C2-1295-03871967DCA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724AA74-EDD6-7EA3-6D0B-E25A87FB10C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5FA285F-48F9-226E-F62B-67048013FA9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5CB6E17B-CAB6-2045-97DB-41675FD0CA53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13700436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SG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SG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S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7222D9-8F24-0C42-8571-D947C4A7A77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DFCD66-7DAF-CC04-101C-7BC8417D956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FC715C-3BA6-AB3F-7E69-D83B0E9D6FC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354324F9-3C7B-CA4A-AA4B-6BDCBB241C8C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7073545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SG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SG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SG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F7C99F45-8A2F-EBC9-C0C8-6133BF6CAD3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9511823A-4FD5-840C-BD52-80EF8B922A5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49FA17E4-B82C-AE57-EE69-FFB0D258662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D8DC19E1-369D-5E49-80A3-5D4AB0CC0907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262086473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SG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2A0C741F-5D56-376E-B0D7-7D4B97CEE87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54D4A2E0-9530-BB5C-838D-6191A8E3C55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0E5A7F53-FFAB-E0D4-AB45-CD1BCA2FB5C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F552D890-C225-944C-8642-AE2B84B974E5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730622880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35CCB2D5-01DD-CF39-6E3E-65636A68E71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D39EEE3C-708B-B8FC-94D3-DEA4761BAF8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13134E14-503C-F1EE-08D1-4A47ACC8933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F989AA08-01C9-9446-9911-AE795A4DCE9C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51982521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SG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SG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7CDCBE-5D60-8AD9-0E66-301D27234E5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810948-70EC-8260-2211-3132194E01A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F365FC-49A0-FCBB-F7EC-8A6AA6E9988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83CFBD39-031E-6946-8282-8D15BD91A5C9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70160513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SG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SG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EFA093-3642-65FC-D5AC-B0D6E17DE11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E9D37A-3689-C6DE-F9AF-E4DDCAA8AA3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E1F650-21EE-B06F-EDF7-C830193A50A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414A9B0C-5EC8-694B-A93C-1F2E220F161D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301935530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SG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SG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338C7F2E-9540-D468-4A1E-718DAB1284B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4C101E09-8F8A-017D-3945-19A31439871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8826FC2-CC2D-7F30-BB40-D57B3DD8FC6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590648C1-8FEF-5141-93AB-258EED802358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14952373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SG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SG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06BB6665-2DF7-AAF2-8976-2ED861D99DA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C8FF818-3202-5DFE-1186-B098AF69CC0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97275A97-9855-7F17-9F27-2EE35A18D06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158FF55E-8F07-EA41-9323-EFB5D408C7DB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84561106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SG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SG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SG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58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SG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SG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D283ACF2-1550-91AB-49D2-21036EE649D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4CCD424D-41F1-794B-0A39-8B3E9EF9D72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51C23BB3-D9AB-01FC-50F3-1454536B2B6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B7CAA8AC-95C8-2749-868E-47DC53300785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22692099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SG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SG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SG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SG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DECC05D7-BF75-6334-88D4-F4A6EF427C4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C13DDFC3-C4F8-3AF0-E6CF-38E7280DB5F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3E5C7AB5-6474-A359-4986-4FCDB6C6F7A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6CB8BCA9-4EF6-0142-BA3A-2F497EE666A4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01284443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Rectangle 44">
            <a:extLst>
              <a:ext uri="{FF2B5EF4-FFF2-40B4-BE49-F238E27FC236}">
                <a16:creationId xmlns:a16="http://schemas.microsoft.com/office/drawing/2014/main" id="{3D11C2ED-792B-BD37-4A9E-A63EEC8497C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latin typeface="Comic Sans MS" pitchFamily="66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5">
            <a:extLst>
              <a:ext uri="{FF2B5EF4-FFF2-40B4-BE49-F238E27FC236}">
                <a16:creationId xmlns:a16="http://schemas.microsoft.com/office/drawing/2014/main" id="{9A4BDE40-3BEF-7996-30D4-67924389096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latin typeface="Comic Sans MS" pitchFamily="66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6">
            <a:extLst>
              <a:ext uri="{FF2B5EF4-FFF2-40B4-BE49-F238E27FC236}">
                <a16:creationId xmlns:a16="http://schemas.microsoft.com/office/drawing/2014/main" id="{C1C0CC60-13B9-FDE8-7B7B-B72AE2AFC23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latin typeface="Comic Sans MS" panose="030F0902030302020204" pitchFamily="66" charset="0"/>
              </a:defRPr>
            </a:lvl1pPr>
          </a:lstStyle>
          <a:p>
            <a:fld id="{16010A27-791E-DF45-B608-35EFC2EA3C6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5034986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25A761A6-424E-D7B9-AFF1-847EB6C69D3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latin typeface="Comic Sans MS" pitchFamily="66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BD180CDD-9EF1-76E8-2873-9C42B5D8F2E5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latin typeface="Comic Sans MS" panose="030F0902030302020204" pitchFamily="66" charset="0"/>
              </a:defRPr>
            </a:lvl1pPr>
          </a:lstStyle>
          <a:p>
            <a:fld id="{8AB92E68-F5C5-7743-AC83-28E638F8E69C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8" name="Rectangle 14">
            <a:extLst>
              <a:ext uri="{FF2B5EF4-FFF2-40B4-BE49-F238E27FC236}">
                <a16:creationId xmlns:a16="http://schemas.microsoft.com/office/drawing/2014/main" id="{EE45813D-FD75-E644-0FFA-1C541F668CD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latin typeface="Comic Sans MS" pitchFamily="66" charset="0"/>
              </a:defRPr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661471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84BEEFA9-1F21-AE51-95AA-69B3864CC69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F5A59400-9C06-C613-554E-7DDF0DDDB8C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67FFF297-6892-4BEF-2C93-544821958EB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71951786-2DAC-774F-8D16-4741B0E1AF0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0200590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C65D4E1-57B8-F735-62FA-15D7211DDE9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E9E415A-8074-C021-BBEC-1D05AB6E179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13AFB1B-3400-094F-6913-7484E5F44F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D45F9B18-FC54-1643-A375-847D52B6116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70671561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C3C41F2-5640-0C77-0CB4-77347D3A14A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1506079-282C-C870-B0D7-3A483E96EAF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9CEE273-AF68-5750-6545-D8748FEF19E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936EB4E6-4C0D-9E45-9C60-6D9104B539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43990766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F5685B-A7C5-2636-7BDC-523275A5318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79579-2405-EDC8-4AE7-D4EAD273C14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C0A97A-97E2-C3E9-8FB0-CB5281C9C4D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D6D8B0FE-B8DD-5040-A53F-69431ADEB5B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1837701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EBFA6E32-090A-CF94-ECCB-52BC2C5C702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2D3FEC1B-6A5C-E7E1-91E4-2959B69A8DF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7605EDC7-F20C-BDE3-3FE5-BE78D18BB76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79207A30-29BD-5A4E-841E-33279218051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6465971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D0D6A168-9FB3-5C7F-4A24-ECC48A0DC88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9D9FE1AD-0CCA-118A-E66A-E1C952462E8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F3DEDFF8-F328-BB07-06ED-A2AEF70F3D1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BCF5E234-C2DC-DA4E-8EB1-7E5DEEC80EB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91819584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828C0091-C2A5-0E39-2C2D-052463C5E3A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1CCF3741-300E-8E6A-154A-EF1AC758A5D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6D8EABEE-B5FF-18BA-7011-95BE7095E03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8D5937F4-BCCB-9948-A001-9FC356118D3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98993061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F3546-6EDC-5582-1D56-FD68C20AEEA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36B825-7750-5059-05BA-31F041F4870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2CF1EA-44C5-BCCA-F6EA-4636B9D9478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A136F7EA-B00E-2446-83C4-6779C2104F2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34596521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E56798-9485-4195-BD27-EDB1AFA7C36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723A12-EB58-FC6A-88F2-6FE82AB3C7E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7F9928-C490-FD93-3F0F-F94EA170373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54B41DE1-7AC7-E640-B5AA-1BAE9F99BD0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34863822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DCFAE364-684C-F19A-56C1-07CC22502C8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5631CDB8-6859-87E9-1978-E9FFDAD8C80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39DFBBC6-BDF1-756B-18F5-C38D0586DD5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C75CDCC9-D92D-3E4F-9714-42C80C55475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36299092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8EADF1D-B095-C9E7-6BEC-13F1EAEFEC4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24F0161-9179-3DF6-CBF1-3568D0B1A24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0D8B55E-E65A-2733-BADC-D24E0E58F6F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EFC081AC-EE2B-9A46-8BBC-2221F56311F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60978246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58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BEA8CFDC-07F4-DBF3-A334-05BA6303BA9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07F6E985-3725-FC46-697D-B482C506859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817B8829-D4BA-936A-1F70-A41D84471F7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77E4A1BA-028A-BF4F-8FAD-DC3F45A5C3E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77879372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71BF6F9A-0E37-FE91-A4E1-DC2C0B4AE84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6CDC0AEA-CC33-4483-198A-1644D06985F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2518099D-956B-2AAC-B278-289CF5A405D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EA9963C5-A236-BF4A-BEA6-E1ECF9B2EE1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35110784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8453B546-D8EF-2331-8565-8CF58D3E8B2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CD85A5B5-F86D-7320-B2F8-21813A703DB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6A64097-59AD-20C5-5881-FA252AEA671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E1CB686F-9C81-F146-AF92-CA14CEDB6B6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49943830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F5D2A784-7831-4785-FBD6-944A14F0831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AEB2E82-02C1-273B-431F-7AF8DCC396E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C8B56DCC-4B95-5AEB-0033-5A023737447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50EFCE6A-20B3-194B-880F-47C033D4ED9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7686841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E79F378E-E789-2E6E-46BE-63FF18830B3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C546FA6-FACE-5FAF-5272-917CFFB55D2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DC9F899-122C-D102-A343-E40FF40B3EB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0BDF6ECD-A106-0841-9239-47E4CD4D510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03001409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8C3677-A574-65A9-4B53-923646ADA3E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517C3-E19B-00C4-BB03-6147D110A91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BFDF35-0E7A-48D7-7452-D748AA985F6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2AEB329F-D102-CE45-AC63-CEF02C0C88A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6943926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B325E40D-3B33-3C13-6FFE-64624CE9B14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B60C6733-0A3F-DB4D-96EA-ACC39D45638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49F8A8EA-8DDB-1CB6-2EC5-2DB8DFFC074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9934E7A5-D8BF-C443-BA94-3DA9562ED61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1551089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B54C0E1A-F848-81B5-7480-6DFBD34A3A4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D4CAF189-9BD0-DB56-31E7-700DC8D6295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FCFAC375-C9BE-4527-1BF4-58B73AB9161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49186D44-381E-7345-B38B-9109BB8707E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32351891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A305C78F-32D1-6D8F-86EF-B5DFEABA3EE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364F79DF-D60E-CD42-636E-CAF45112BE2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66A6E859-DE89-8A27-03C2-44CB977888B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4EE16C73-072B-6F44-A4E5-AA6588D01AD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49389126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89C358-3FA5-600A-0303-00C16AE3908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4830B8-8FFD-119D-9DA8-FB300DE5647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8389A5-5535-026E-0DB3-F46422EB553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58609443-2699-F045-B4F7-153E1200BDA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29608492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7A1C6B-194B-4361-EE1F-DED050741CB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6B8FD2-FE9D-D260-E1F0-830E0D5B33F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C15CF6-0068-A158-A874-C0E1579B295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54F5C451-6507-E641-BEB4-3F57B18BC9F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07006222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D00907A6-85A0-0BEB-21B7-BCCD3934E5D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1FBBE716-7878-35AC-58E5-E5A16488450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F7BE519-E05B-7B7F-D701-C57BB52BBD8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731716E9-D3FE-6448-B2E4-AE202CB453B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68901991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39224B4F-57F3-B5BD-F0FA-287D3A63544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52F0F654-0C8F-B485-3537-906B148012F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88E42DF-FEA6-F5E7-CE23-B97EFC0C81C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92DA6E31-C6B5-DD4C-8A63-C3918FA14BA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82523237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58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1B03FDBA-0AC1-2153-89C3-EC893904CAF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D0D206AB-E2D7-2D56-6467-9D212811B11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44737CD5-59F7-BBD7-CD3D-B7A499398AE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135D3276-18DC-B643-825B-6956168E134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3739323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9078BB98-9707-F813-A6B4-B98A2B505D8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E9292DF3-D93F-F453-A9CB-C1A5C280744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>
                <a:ea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5215B5CA-1B0C-375C-AAC3-B202BB523DB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E764826D-3D78-764E-8C56-882C3459471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7526336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3B88C685-032F-B8C9-B3E9-B22B5F0A8DC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197910D-C812-2871-AD8E-ED7A0BF7259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7BF32B1-2BA7-4F8F-77E7-B607B13FAE3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20B79BB5-B482-5D42-819A-7227D914E59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43644076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15720616-7795-3960-C798-E3D2BAC0037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1CCDF877-BB1D-7CE1-08A9-0EAEF091514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1E218B9F-6D5F-B86E-1BD7-DD82634663B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743D86B4-BA0E-8241-B862-C2FD203A01F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72155240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824037E2-4066-1C90-AAAE-28B148FBAEA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B20EAB81-2C56-7ACF-8BFB-66CC6492463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C6B24AF-6C8F-4E25-C8D9-455D1355505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3346D380-4428-D746-8117-18730B99443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29177166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F8B461-832A-A90C-EEEC-DC86E2E57D6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7D1E73-20E5-6E49-B34E-F2E7467D96A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B1245F-E473-0926-12E3-BD5DAE69566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FD487081-1C79-E444-BCB3-A0825EBE6EA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32910958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EAB4C116-EBCD-82B8-6892-ABBE23B3E49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2144EEA9-81EF-400F-58A2-C82D8826E66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A3641DA2-37D5-2DB1-0888-D8A0569FC0A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76E9605E-0738-A443-B2F0-6F498EEA5D0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87142889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80FBCD7E-587B-DB4F-BB3D-AB927A26D23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0066CD48-9652-2534-CBBB-7519294A95B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1C54E6C9-C1C2-8BCB-CBCC-2C79AF73F3F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D4F07E20-2E37-4F4F-9A75-39E812A48FA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1156541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F0E73900-7071-713F-6C24-2F7E6BC3B67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BB781DA7-F3B2-1C2E-E205-C2C5FF24CCA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F8768E55-1309-BE28-049B-8421628EB0F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CB999213-3532-6B47-A473-6C784DC8E8C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58596334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B666BE-771D-C4E3-2726-E4EAD896005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EA5588-F70A-7DA9-3508-2593315CC6E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EEAC73-B850-580E-761E-354BBC911B4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13BF4A1C-2331-6940-8546-C804961B064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49999491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3657EA-65C2-65EF-C20D-4E5B4E57681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E2BF4E-F06C-9096-2F45-85097101B6C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BAC7D4-19AF-42E5-DC57-B3E447386C9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BB5D5C7E-315E-4240-B611-7550FB968F7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1607503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8CE1FEBD-895F-4221-9F06-BE9805CB22F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1EFFE84F-BE3E-8B59-4D3F-FC4C1BCBCDC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B8CA267-14F7-1109-CB16-06BBDD258F1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118489A5-AB72-D446-A93A-1457C4AAB49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72486583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427BFF6F-2DCE-8EDB-23C6-E243CE46D3D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4B9B4B31-9F0E-61CA-D1B9-1CA7FABD5B5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5D847DD-3992-21E1-CB59-5321C36E0B0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21EFAA8D-7410-464D-B1F3-CD041CDB108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12511384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58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D62B69B1-F547-B003-96D8-184BD464CFD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95D71957-BB3E-B77D-B3E0-5E085F8BD99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E5163463-04CD-A15B-F927-0D6B55A4357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6C1123FA-A62E-7D4A-9CF4-042C13C1BF1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08637197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68B63475-F720-9A5E-1E1C-07871E5D3CC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3A58789F-04D4-89F2-8985-E9500D52556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DEF6ABA3-3803-B886-1512-2DFE7B22E2F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t">
              <a:spcBef>
                <a:spcPct val="50000"/>
              </a:spcBef>
              <a:defRPr/>
            </a:lvl1pPr>
          </a:lstStyle>
          <a:p>
            <a:fld id="{AA91F1E2-91D5-114B-9233-2862825D254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07424117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>
            <a:extLst>
              <a:ext uri="{FF2B5EF4-FFF2-40B4-BE49-F238E27FC236}">
                <a16:creationId xmlns:a16="http://schemas.microsoft.com/office/drawing/2014/main" id="{2E744A19-0CAB-3240-B2FD-1407ACA4964E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0825" cy="6850063"/>
            <a:chOff x="0" y="0"/>
            <a:chExt cx="5758" cy="4315"/>
          </a:xfrm>
        </p:grpSpPr>
        <p:grpSp>
          <p:nvGrpSpPr>
            <p:cNvPr id="5" name="Group 3">
              <a:extLst>
                <a:ext uri="{FF2B5EF4-FFF2-40B4-BE49-F238E27FC236}">
                  <a16:creationId xmlns:a16="http://schemas.microsoft.com/office/drawing/2014/main" id="{3E4980E2-F9FC-6848-AFB4-CC7B13DC9C33}"/>
                </a:ext>
              </a:extLst>
            </p:cNvPr>
            <p:cNvGrpSpPr>
              <a:grpSpLocks/>
            </p:cNvGrpSpPr>
            <p:nvPr userDrawn="1"/>
          </p:nvGrpSpPr>
          <p:grpSpPr bwMode="auto"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8" name="Freeform 4">
                <a:extLst>
                  <a:ext uri="{FF2B5EF4-FFF2-40B4-BE49-F238E27FC236}">
                    <a16:creationId xmlns:a16="http://schemas.microsoft.com/office/drawing/2014/main" id="{15ED59B2-84B4-D84A-BC95-BFB31FEB8C69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728" y="2644"/>
                <a:ext cx="2882" cy="1671"/>
              </a:xfrm>
              <a:custGeom>
                <a:avLst/>
                <a:gdLst/>
                <a:ahLst/>
                <a:cxnLst>
                  <a:cxn ang="0">
                    <a:pos x="2740" y="528"/>
                  </a:cxn>
                  <a:cxn ang="0">
                    <a:pos x="2632" y="484"/>
                  </a:cxn>
                  <a:cxn ang="0">
                    <a:pos x="2480" y="424"/>
                  </a:cxn>
                  <a:cxn ang="0">
                    <a:pos x="2203" y="343"/>
                  </a:cxn>
                  <a:cxn ang="0">
                    <a:pos x="1970" y="277"/>
                  </a:cxn>
                  <a:cxn ang="0">
                    <a:pos x="1807" y="212"/>
                  </a:cxn>
                  <a:cxn ang="0">
                    <a:pos x="1693" y="152"/>
                  </a:cxn>
                  <a:cxn ang="0">
                    <a:pos x="1628" y="103"/>
                  </a:cxn>
                  <a:cxn ang="0">
                    <a:pos x="1590" y="60"/>
                  </a:cxn>
                  <a:cxn ang="0">
                    <a:pos x="1579" y="27"/>
                  </a:cxn>
                  <a:cxn ang="0">
                    <a:pos x="1585" y="0"/>
                  </a:cxn>
                  <a:cxn ang="0">
                    <a:pos x="1557" y="49"/>
                  </a:cxn>
                  <a:cxn ang="0">
                    <a:pos x="1568" y="98"/>
                  </a:cxn>
                  <a:cxn ang="0">
                    <a:pos x="1617" y="141"/>
                  </a:cxn>
                  <a:cxn ang="0">
                    <a:pos x="1688" y="185"/>
                  </a:cxn>
                  <a:cxn ang="0">
                    <a:pos x="1791" y="228"/>
                  </a:cxn>
                  <a:cxn ang="0">
                    <a:pos x="2040" y="310"/>
                  </a:cxn>
                  <a:cxn ang="0">
                    <a:pos x="2285" y="381"/>
                  </a:cxn>
                  <a:cxn ang="0">
                    <a:pos x="2464" y="435"/>
                  </a:cxn>
                  <a:cxn ang="0">
                    <a:pos x="2605" y="484"/>
                  </a:cxn>
                  <a:cxn ang="0">
                    <a:pos x="2708" y="528"/>
                  </a:cxn>
                  <a:cxn ang="0">
                    <a:pos x="2768" y="560"/>
                  </a:cxn>
                  <a:cxn ang="0">
                    <a:pos x="2795" y="593"/>
                  </a:cxn>
                  <a:cxn ang="0">
                    <a:pos x="2795" y="642"/>
                  </a:cxn>
                  <a:cxn ang="0">
                    <a:pos x="2762" y="691"/>
                  </a:cxn>
                  <a:cxn ang="0">
                    <a:pos x="2692" y="735"/>
                  </a:cxn>
                  <a:cxn ang="0">
                    <a:pos x="2589" y="778"/>
                  </a:cxn>
                  <a:cxn ang="0">
                    <a:pos x="2458" y="822"/>
                  </a:cxn>
                  <a:cxn ang="0">
                    <a:pos x="2301" y="865"/>
                  </a:cxn>
                  <a:cxn ang="0">
                    <a:pos x="2030" y="930"/>
                  </a:cxn>
                  <a:cxn ang="0">
                    <a:pos x="1606" y="1034"/>
                  </a:cxn>
                  <a:cxn ang="0">
                    <a:pos x="1145" y="1164"/>
                  </a:cxn>
                  <a:cxn ang="0">
                    <a:pos x="673" y="1328"/>
                  </a:cxn>
                  <a:cxn ang="0">
                    <a:pos x="217" y="1545"/>
                  </a:cxn>
                  <a:cxn ang="0">
                    <a:pos x="353" y="1671"/>
                  </a:cxn>
                  <a:cxn ang="0">
                    <a:pos x="754" y="1469"/>
                  </a:cxn>
                  <a:cxn ang="0">
                    <a:pos x="1145" y="1311"/>
                  </a:cxn>
                  <a:cxn ang="0">
                    <a:pos x="1519" y="1186"/>
                  </a:cxn>
                  <a:cxn ang="0">
                    <a:pos x="1861" y="1083"/>
                  </a:cxn>
                  <a:cxn ang="0">
                    <a:pos x="2165" y="1007"/>
                  </a:cxn>
                  <a:cxn ang="0">
                    <a:pos x="2426" y="947"/>
                  </a:cxn>
                  <a:cxn ang="0">
                    <a:pos x="2626" y="892"/>
                  </a:cxn>
                  <a:cxn ang="0">
                    <a:pos x="2762" y="838"/>
                  </a:cxn>
                  <a:cxn ang="0">
                    <a:pos x="2827" y="794"/>
                  </a:cxn>
                  <a:cxn ang="0">
                    <a:pos x="2865" y="745"/>
                  </a:cxn>
                  <a:cxn ang="0">
                    <a:pos x="2882" y="702"/>
                  </a:cxn>
                  <a:cxn ang="0">
                    <a:pos x="2854" y="620"/>
                  </a:cxn>
                  <a:cxn ang="0">
                    <a:pos x="2800" y="560"/>
                  </a:cxn>
                  <a:cxn ang="0">
                    <a:pos x="2773" y="544"/>
                  </a:cxn>
                </a:cxnLst>
                <a:rect l="0" t="0" r="r" b="b"/>
                <a:pathLst>
                  <a:path w="2882" h="1671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pitchFamily="-112" charset="0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9" name="Freeform 5">
                <a:extLst>
                  <a:ext uri="{FF2B5EF4-FFF2-40B4-BE49-F238E27FC236}">
                    <a16:creationId xmlns:a16="http://schemas.microsoft.com/office/drawing/2014/main" id="{10D843BF-F94E-CC41-B2E7-0A46CD08910E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170" y="2671"/>
                <a:ext cx="1259" cy="811"/>
              </a:xfrm>
              <a:custGeom>
                <a:avLst/>
                <a:gdLst/>
                <a:ahLst/>
                <a:cxnLst>
                  <a:cxn ang="0">
                    <a:pos x="1259" y="615"/>
                  </a:cxn>
                  <a:cxn ang="0">
                    <a:pos x="1248" y="588"/>
                  </a:cxn>
                  <a:cxn ang="0">
                    <a:pos x="1237" y="566"/>
                  </a:cxn>
                  <a:cxn ang="0">
                    <a:pos x="1216" y="539"/>
                  </a:cxn>
                  <a:cxn ang="0">
                    <a:pos x="1188" y="517"/>
                  </a:cxn>
                  <a:cxn ang="0">
                    <a:pos x="1123" y="479"/>
                  </a:cxn>
                  <a:cxn ang="0">
                    <a:pos x="1042" y="441"/>
                  </a:cxn>
                  <a:cxn ang="0">
                    <a:pos x="944" y="408"/>
                  </a:cxn>
                  <a:cxn ang="0">
                    <a:pos x="841" y="381"/>
                  </a:cxn>
                  <a:cxn ang="0">
                    <a:pos x="727" y="348"/>
                  </a:cxn>
                  <a:cxn ang="0">
                    <a:pos x="613" y="321"/>
                  </a:cxn>
                  <a:cxn ang="0">
                    <a:pos x="499" y="294"/>
                  </a:cxn>
                  <a:cxn ang="0">
                    <a:pos x="391" y="261"/>
                  </a:cxn>
                  <a:cxn ang="0">
                    <a:pos x="288" y="229"/>
                  </a:cxn>
                  <a:cxn ang="0">
                    <a:pos x="195" y="196"/>
                  </a:cxn>
                  <a:cxn ang="0">
                    <a:pos x="119" y="152"/>
                  </a:cxn>
                  <a:cxn ang="0">
                    <a:pos x="54" y="109"/>
                  </a:cxn>
                  <a:cxn ang="0">
                    <a:pos x="33" y="87"/>
                  </a:cxn>
                  <a:cxn ang="0">
                    <a:pos x="16" y="60"/>
                  </a:cxn>
                  <a:cxn ang="0">
                    <a:pos x="5" y="33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11"/>
                  </a:cxn>
                  <a:cxn ang="0">
                    <a:pos x="0" y="38"/>
                  </a:cxn>
                  <a:cxn ang="0">
                    <a:pos x="5" y="60"/>
                  </a:cxn>
                  <a:cxn ang="0">
                    <a:pos x="16" y="87"/>
                  </a:cxn>
                  <a:cxn ang="0">
                    <a:pos x="33" y="114"/>
                  </a:cxn>
                  <a:cxn ang="0">
                    <a:pos x="54" y="142"/>
                  </a:cxn>
                  <a:cxn ang="0">
                    <a:pos x="87" y="174"/>
                  </a:cxn>
                  <a:cxn ang="0">
                    <a:pos x="125" y="207"/>
                  </a:cxn>
                  <a:cxn ang="0">
                    <a:pos x="179" y="240"/>
                  </a:cxn>
                  <a:cxn ang="0">
                    <a:pos x="244" y="278"/>
                  </a:cxn>
                  <a:cxn ang="0">
                    <a:pos x="326" y="310"/>
                  </a:cxn>
                  <a:cxn ang="0">
                    <a:pos x="418" y="348"/>
                  </a:cxn>
                  <a:cxn ang="0">
                    <a:pos x="526" y="381"/>
                  </a:cxn>
                  <a:cxn ang="0">
                    <a:pos x="657" y="414"/>
                  </a:cxn>
                  <a:cxn ang="0">
                    <a:pos x="749" y="435"/>
                  </a:cxn>
                  <a:cxn ang="0">
                    <a:pos x="830" y="463"/>
                  </a:cxn>
                  <a:cxn ang="0">
                    <a:pos x="901" y="490"/>
                  </a:cxn>
                  <a:cxn ang="0">
                    <a:pos x="966" y="512"/>
                  </a:cxn>
                  <a:cxn ang="0">
                    <a:pos x="1015" y="539"/>
                  </a:cxn>
                  <a:cxn ang="0">
                    <a:pos x="1053" y="566"/>
                  </a:cxn>
                  <a:cxn ang="0">
                    <a:pos x="1080" y="593"/>
                  </a:cxn>
                  <a:cxn ang="0">
                    <a:pos x="1102" y="620"/>
                  </a:cxn>
                  <a:cxn ang="0">
                    <a:pos x="1112" y="648"/>
                  </a:cxn>
                  <a:cxn ang="0">
                    <a:pos x="1118" y="675"/>
                  </a:cxn>
                  <a:cxn ang="0">
                    <a:pos x="1112" y="697"/>
                  </a:cxn>
                  <a:cxn ang="0">
                    <a:pos x="1096" y="724"/>
                  </a:cxn>
                  <a:cxn ang="0">
                    <a:pos x="1080" y="746"/>
                  </a:cxn>
                  <a:cxn ang="0">
                    <a:pos x="1053" y="767"/>
                  </a:cxn>
                  <a:cxn ang="0">
                    <a:pos x="1015" y="789"/>
                  </a:cxn>
                  <a:cxn ang="0">
                    <a:pos x="977" y="811"/>
                  </a:cxn>
                  <a:cxn ang="0">
                    <a:pos x="1047" y="789"/>
                  </a:cxn>
                  <a:cxn ang="0">
                    <a:pos x="1107" y="767"/>
                  </a:cxn>
                  <a:cxn ang="0">
                    <a:pos x="1156" y="746"/>
                  </a:cxn>
                  <a:cxn ang="0">
                    <a:pos x="1199" y="724"/>
                  </a:cxn>
                  <a:cxn ang="0">
                    <a:pos x="1226" y="702"/>
                  </a:cxn>
                  <a:cxn ang="0">
                    <a:pos x="1248" y="675"/>
                  </a:cxn>
                  <a:cxn ang="0">
                    <a:pos x="1259" y="648"/>
                  </a:cxn>
                  <a:cxn ang="0">
                    <a:pos x="1259" y="615"/>
                  </a:cxn>
                  <a:cxn ang="0">
                    <a:pos x="1259" y="615"/>
                  </a:cxn>
                </a:cxnLst>
                <a:rect l="0" t="0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pitchFamily="-112" charset="0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10" name="Freeform 6">
                <a:extLst>
                  <a:ext uri="{FF2B5EF4-FFF2-40B4-BE49-F238E27FC236}">
                    <a16:creationId xmlns:a16="http://schemas.microsoft.com/office/drawing/2014/main" id="{24E17491-2167-444F-93B9-C58625ADDDAB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2900" y="3346"/>
                <a:ext cx="2849" cy="969"/>
              </a:xfrm>
              <a:custGeom>
                <a:avLst/>
                <a:gdLst/>
                <a:ahLst/>
                <a:cxnLst>
                  <a:cxn ang="0">
                    <a:pos x="92" y="958"/>
                  </a:cxn>
                  <a:cxn ang="0">
                    <a:pos x="0" y="969"/>
                  </a:cxn>
                  <a:cxn ang="0">
                    <a:pos x="391" y="969"/>
                  </a:cxn>
                  <a:cxn ang="0">
                    <a:pos x="434" y="947"/>
                  </a:cxn>
                  <a:cxn ang="0">
                    <a:pos x="483" y="914"/>
                  </a:cxn>
                  <a:cxn ang="0">
                    <a:pos x="554" y="876"/>
                  </a:cxn>
                  <a:cxn ang="0">
                    <a:pos x="635" y="838"/>
                  </a:cxn>
                  <a:cxn ang="0">
                    <a:pos x="727" y="794"/>
                  </a:cxn>
                  <a:cxn ang="0">
                    <a:pos x="836" y="745"/>
                  </a:cxn>
                  <a:cxn ang="0">
                    <a:pos x="961" y="696"/>
                  </a:cxn>
                  <a:cxn ang="0">
                    <a:pos x="1102" y="642"/>
                  </a:cxn>
                  <a:cxn ang="0">
                    <a:pos x="1259" y="582"/>
                  </a:cxn>
                  <a:cxn ang="0">
                    <a:pos x="1433" y="522"/>
                  </a:cxn>
                  <a:cxn ang="0">
                    <a:pos x="1623" y="462"/>
                  </a:cxn>
                  <a:cxn ang="0">
                    <a:pos x="1829" y="403"/>
                  </a:cxn>
                  <a:cxn ang="0">
                    <a:pos x="2057" y="343"/>
                  </a:cxn>
                  <a:cxn ang="0">
                    <a:pos x="2301" y="283"/>
                  </a:cxn>
                  <a:cxn ang="0">
                    <a:pos x="2567" y="223"/>
                  </a:cxn>
                  <a:cxn ang="0">
                    <a:pos x="2849" y="163"/>
                  </a:cxn>
                  <a:cxn ang="0">
                    <a:pos x="2849" y="0"/>
                  </a:cxn>
                  <a:cxn ang="0">
                    <a:pos x="2817" y="16"/>
                  </a:cxn>
                  <a:cxn ang="0">
                    <a:pos x="2773" y="33"/>
                  </a:cxn>
                  <a:cxn ang="0">
                    <a:pos x="2719" y="54"/>
                  </a:cxn>
                  <a:cxn ang="0">
                    <a:pos x="2648" y="76"/>
                  </a:cxn>
                  <a:cxn ang="0">
                    <a:pos x="2572" y="98"/>
                  </a:cxn>
                  <a:cxn ang="0">
                    <a:pos x="2491" y="120"/>
                  </a:cxn>
                  <a:cxn ang="0">
                    <a:pos x="2399" y="147"/>
                  </a:cxn>
                  <a:cxn ang="0">
                    <a:pos x="2301" y="169"/>
                  </a:cxn>
                  <a:cxn ang="0">
                    <a:pos x="2095" y="223"/>
                  </a:cxn>
                  <a:cxn ang="0">
                    <a:pos x="1889" y="277"/>
                  </a:cxn>
                  <a:cxn ang="0">
                    <a:pos x="1688" y="326"/>
                  </a:cxn>
                  <a:cxn ang="0">
                    <a:pos x="1590" y="354"/>
                  </a:cxn>
                  <a:cxn ang="0">
                    <a:pos x="1503" y="381"/>
                  </a:cxn>
                  <a:cxn ang="0">
                    <a:pos x="1107" y="506"/>
                  </a:cxn>
                  <a:cxn ang="0">
                    <a:pos x="912" y="577"/>
                  </a:cxn>
                  <a:cxn ang="0">
                    <a:pos x="727" y="647"/>
                  </a:cxn>
                  <a:cxn ang="0">
                    <a:pos x="548" y="718"/>
                  </a:cxn>
                  <a:cxn ang="0">
                    <a:pos x="380" y="794"/>
                  </a:cxn>
                  <a:cxn ang="0">
                    <a:pos x="228" y="876"/>
                  </a:cxn>
                  <a:cxn ang="0">
                    <a:pos x="92" y="958"/>
                  </a:cxn>
                  <a:cxn ang="0">
                    <a:pos x="92" y="958"/>
                  </a:cxn>
                </a:cxnLst>
                <a:rect l="0" t="0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1961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pitchFamily="-112" charset="0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11" name="Freeform 7">
                <a:extLst>
                  <a:ext uri="{FF2B5EF4-FFF2-40B4-BE49-F238E27FC236}">
                    <a16:creationId xmlns:a16="http://schemas.microsoft.com/office/drawing/2014/main" id="{EC2DC289-C698-8649-BF03-4424DE112912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2748" y="2230"/>
                <a:ext cx="3007" cy="2085"/>
              </a:xfrm>
              <a:custGeom>
                <a:avLst/>
                <a:gdLst/>
                <a:ahLst/>
                <a:cxnLst>
                  <a:cxn ang="0">
                    <a:pos x="1433" y="474"/>
                  </a:cxn>
                  <a:cxn ang="0">
                    <a:pos x="1460" y="528"/>
                  </a:cxn>
                  <a:cxn ang="0">
                    <a:pos x="1541" y="593"/>
                  </a:cxn>
                  <a:cxn ang="0">
                    <a:pos x="1715" y="670"/>
                  </a:cxn>
                  <a:cxn ang="0">
                    <a:pos x="1927" y="735"/>
                  </a:cxn>
                  <a:cxn ang="0">
                    <a:pos x="2155" y="789"/>
                  </a:cxn>
                  <a:cxn ang="0">
                    <a:pos x="2372" y="849"/>
                  </a:cxn>
                  <a:cxn ang="0">
                    <a:pos x="2551" y="920"/>
                  </a:cxn>
                  <a:cxn ang="0">
                    <a:pos x="2638" y="980"/>
                  </a:cxn>
                  <a:cxn ang="0">
                    <a:pos x="2676" y="1029"/>
                  </a:cxn>
                  <a:cxn ang="0">
                    <a:pos x="2681" y="1083"/>
                  </a:cxn>
                  <a:cxn ang="0">
                    <a:pos x="2665" y="1127"/>
                  </a:cxn>
                  <a:cxn ang="0">
                    <a:pos x="2616" y="1170"/>
                  </a:cxn>
                  <a:cxn ang="0">
                    <a:pos x="2545" y="1208"/>
                  </a:cxn>
                  <a:cxn ang="0">
                    <a:pos x="2448" y="1241"/>
                  </a:cxn>
                  <a:cxn ang="0">
                    <a:pos x="2328" y="1274"/>
                  </a:cxn>
                  <a:cxn ang="0">
                    <a:pos x="2106" y="1328"/>
                  </a:cxn>
                  <a:cxn ang="0">
                    <a:pos x="1742" y="1421"/>
                  </a:cxn>
                  <a:cxn ang="0">
                    <a:pos x="1308" y="1540"/>
                  </a:cxn>
                  <a:cxn ang="0">
                    <a:pos x="820" y="1709"/>
                  </a:cxn>
                  <a:cxn ang="0">
                    <a:pos x="282" y="1943"/>
                  </a:cxn>
                  <a:cxn ang="0">
                    <a:pos x="152" y="2085"/>
                  </a:cxn>
                  <a:cxn ang="0">
                    <a:pos x="386" y="1992"/>
                  </a:cxn>
                  <a:cxn ang="0">
                    <a:pos x="700" y="1834"/>
                  </a:cxn>
                  <a:cxn ang="0">
                    <a:pos x="1064" y="1693"/>
                  </a:cxn>
                  <a:cxn ang="0">
                    <a:pos x="1661" y="1497"/>
                  </a:cxn>
                  <a:cxn ang="0">
                    <a:pos x="1845" y="1442"/>
                  </a:cxn>
                  <a:cxn ang="0">
                    <a:pos x="2252" y="1339"/>
                  </a:cxn>
                  <a:cxn ang="0">
                    <a:pos x="2551" y="1263"/>
                  </a:cxn>
                  <a:cxn ang="0">
                    <a:pos x="2730" y="1214"/>
                  </a:cxn>
                  <a:cxn ang="0">
                    <a:pos x="2876" y="1170"/>
                  </a:cxn>
                  <a:cxn ang="0">
                    <a:pos x="2974" y="1132"/>
                  </a:cxn>
                  <a:cxn ang="0">
                    <a:pos x="3007" y="871"/>
                  </a:cxn>
                  <a:cxn ang="0">
                    <a:pos x="2860" y="844"/>
                  </a:cxn>
                  <a:cxn ang="0">
                    <a:pos x="2670" y="806"/>
                  </a:cxn>
                  <a:cxn ang="0">
                    <a:pos x="2458" y="757"/>
                  </a:cxn>
                  <a:cxn ang="0">
                    <a:pos x="2138" y="670"/>
                  </a:cxn>
                  <a:cxn ang="0">
                    <a:pos x="1959" y="604"/>
                  </a:cxn>
                  <a:cxn ang="0">
                    <a:pos x="1824" y="534"/>
                  </a:cxn>
                  <a:cxn ang="0">
                    <a:pos x="1769" y="474"/>
                  </a:cxn>
                  <a:cxn ang="0">
                    <a:pos x="1753" y="436"/>
                  </a:cxn>
                  <a:cxn ang="0">
                    <a:pos x="1780" y="381"/>
                  </a:cxn>
                  <a:cxn ang="0">
                    <a:pos x="1862" y="316"/>
                  </a:cxn>
                  <a:cxn ang="0">
                    <a:pos x="1986" y="267"/>
                  </a:cxn>
                  <a:cxn ang="0">
                    <a:pos x="2149" y="229"/>
                  </a:cxn>
                  <a:cxn ang="0">
                    <a:pos x="2431" y="180"/>
                  </a:cxn>
                  <a:cxn ang="0">
                    <a:pos x="2827" y="125"/>
                  </a:cxn>
                  <a:cxn ang="0">
                    <a:pos x="3007" y="87"/>
                  </a:cxn>
                  <a:cxn ang="0">
                    <a:pos x="2909" y="22"/>
                  </a:cxn>
                  <a:cxn ang="0">
                    <a:pos x="2676" y="66"/>
                  </a:cxn>
                  <a:cxn ang="0">
                    <a:pos x="2285" y="120"/>
                  </a:cxn>
                  <a:cxn ang="0">
                    <a:pos x="2030" y="158"/>
                  </a:cxn>
                  <a:cxn ang="0">
                    <a:pos x="1791" y="202"/>
                  </a:cxn>
                  <a:cxn ang="0">
                    <a:pos x="1601" y="261"/>
                  </a:cxn>
                  <a:cxn ang="0">
                    <a:pos x="1471" y="338"/>
                  </a:cxn>
                  <a:cxn ang="0">
                    <a:pos x="1438" y="387"/>
                  </a:cxn>
                  <a:cxn ang="0">
                    <a:pos x="1427" y="441"/>
                  </a:cxn>
                </a:cxnLst>
                <a:rect l="0" t="0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pitchFamily="-112" charset="0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12" name="Freeform 8">
                <a:extLst>
                  <a:ext uri="{FF2B5EF4-FFF2-40B4-BE49-F238E27FC236}">
                    <a16:creationId xmlns:a16="http://schemas.microsoft.com/office/drawing/2014/main" id="{985B57D0-8ABE-774A-956D-30C2693AF639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501" y="2317"/>
                <a:ext cx="1248" cy="539"/>
              </a:xfrm>
              <a:custGeom>
                <a:avLst/>
                <a:gdLst/>
                <a:ahLst/>
                <a:cxnLst>
                  <a:cxn ang="0">
                    <a:pos x="0" y="332"/>
                  </a:cxn>
                  <a:cxn ang="0">
                    <a:pos x="0" y="360"/>
                  </a:cxn>
                  <a:cxn ang="0">
                    <a:pos x="5" y="387"/>
                  </a:cxn>
                  <a:cxn ang="0">
                    <a:pos x="27" y="414"/>
                  </a:cxn>
                  <a:cxn ang="0">
                    <a:pos x="54" y="436"/>
                  </a:cxn>
                  <a:cxn ang="0">
                    <a:pos x="92" y="463"/>
                  </a:cxn>
                  <a:cxn ang="0">
                    <a:pos x="141" y="490"/>
                  </a:cxn>
                  <a:cxn ang="0">
                    <a:pos x="195" y="512"/>
                  </a:cxn>
                  <a:cxn ang="0">
                    <a:pos x="255" y="539"/>
                  </a:cxn>
                  <a:cxn ang="0">
                    <a:pos x="212" y="517"/>
                  </a:cxn>
                  <a:cxn ang="0">
                    <a:pos x="179" y="490"/>
                  </a:cxn>
                  <a:cxn ang="0">
                    <a:pos x="157" y="468"/>
                  </a:cxn>
                  <a:cxn ang="0">
                    <a:pos x="141" y="447"/>
                  </a:cxn>
                  <a:cxn ang="0">
                    <a:pos x="136" y="425"/>
                  </a:cxn>
                  <a:cxn ang="0">
                    <a:pos x="136" y="403"/>
                  </a:cxn>
                  <a:cxn ang="0">
                    <a:pos x="141" y="381"/>
                  </a:cxn>
                  <a:cxn ang="0">
                    <a:pos x="157" y="365"/>
                  </a:cxn>
                  <a:cxn ang="0">
                    <a:pos x="179" y="343"/>
                  </a:cxn>
                  <a:cxn ang="0">
                    <a:pos x="201" y="327"/>
                  </a:cxn>
                  <a:cxn ang="0">
                    <a:pos x="266" y="294"/>
                  </a:cxn>
                  <a:cxn ang="0">
                    <a:pos x="353" y="262"/>
                  </a:cxn>
                  <a:cxn ang="0">
                    <a:pos x="445" y="234"/>
                  </a:cxn>
                  <a:cxn ang="0">
                    <a:pos x="554" y="213"/>
                  </a:cxn>
                  <a:cxn ang="0">
                    <a:pos x="662" y="191"/>
                  </a:cxn>
                  <a:cxn ang="0">
                    <a:pos x="890" y="153"/>
                  </a:cxn>
                  <a:cxn ang="0">
                    <a:pos x="993" y="136"/>
                  </a:cxn>
                  <a:cxn ang="0">
                    <a:pos x="1091" y="120"/>
                  </a:cxn>
                  <a:cxn ang="0">
                    <a:pos x="1178" y="115"/>
                  </a:cxn>
                  <a:cxn ang="0">
                    <a:pos x="1248" y="104"/>
                  </a:cxn>
                  <a:cxn ang="0">
                    <a:pos x="1248" y="0"/>
                  </a:cxn>
                  <a:cxn ang="0">
                    <a:pos x="1161" y="22"/>
                  </a:cxn>
                  <a:cxn ang="0">
                    <a:pos x="1069" y="38"/>
                  </a:cxn>
                  <a:cxn ang="0">
                    <a:pos x="874" y="71"/>
                  </a:cxn>
                  <a:cxn ang="0">
                    <a:pos x="673" y="93"/>
                  </a:cxn>
                  <a:cxn ang="0">
                    <a:pos x="483" y="126"/>
                  </a:cxn>
                  <a:cxn ang="0">
                    <a:pos x="391" y="142"/>
                  </a:cxn>
                  <a:cxn ang="0">
                    <a:pos x="309" y="158"/>
                  </a:cxn>
                  <a:cxn ang="0">
                    <a:pos x="228" y="180"/>
                  </a:cxn>
                  <a:cxn ang="0">
                    <a:pos x="163" y="202"/>
                  </a:cxn>
                  <a:cxn ang="0">
                    <a:pos x="103" y="229"/>
                  </a:cxn>
                  <a:cxn ang="0">
                    <a:pos x="54" y="256"/>
                  </a:cxn>
                  <a:cxn ang="0">
                    <a:pos x="22" y="294"/>
                  </a:cxn>
                  <a:cxn ang="0">
                    <a:pos x="0" y="332"/>
                  </a:cxn>
                  <a:cxn ang="0">
                    <a:pos x="0" y="332"/>
                  </a:cxn>
                </a:cxnLst>
                <a:rect l="0" t="0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7843"/>
                      <a:invGamma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pitchFamily="-112" charset="0"/>
                  <a:ea typeface="ＭＳ Ｐゴシック" charset="0"/>
                  <a:cs typeface="ＭＳ Ｐゴシック" charset="0"/>
                </a:endParaRPr>
              </a:p>
            </p:txBody>
          </p:sp>
        </p:grpSp>
        <p:sp>
          <p:nvSpPr>
            <p:cNvPr id="6" name="Freeform 9">
              <a:extLst>
                <a:ext uri="{FF2B5EF4-FFF2-40B4-BE49-F238E27FC236}">
                  <a16:creationId xmlns:a16="http://schemas.microsoft.com/office/drawing/2014/main" id="{9C96A964-818F-4046-A35F-1E7864024EA3}"/>
                </a:ext>
              </a:extLst>
            </p:cNvPr>
            <p:cNvSpPr>
              <a:spLocks/>
            </p:cNvSpPr>
            <p:nvPr/>
          </p:nvSpPr>
          <p:spPr bwMode="hidden">
            <a:xfrm>
              <a:off x="3322" y="1341"/>
              <a:ext cx="1825" cy="1537"/>
            </a:xfrm>
            <a:custGeom>
              <a:avLst/>
              <a:gdLst/>
              <a:ahLst/>
              <a:cxnLst>
                <a:cxn ang="0">
                  <a:pos x="982" y="1061"/>
                </a:cxn>
                <a:cxn ang="0">
                  <a:pos x="1357" y="1012"/>
                </a:cxn>
                <a:cxn ang="0">
                  <a:pos x="1666" y="957"/>
                </a:cxn>
                <a:cxn ang="0">
                  <a:pos x="1916" y="897"/>
                </a:cxn>
                <a:cxn ang="0">
                  <a:pos x="2100" y="832"/>
                </a:cxn>
                <a:cxn ang="0">
                  <a:pos x="2220" y="756"/>
                </a:cxn>
                <a:cxn ang="0">
                  <a:pos x="2285" y="669"/>
                </a:cxn>
                <a:cxn ang="0">
                  <a:pos x="2290" y="560"/>
                </a:cxn>
                <a:cxn ang="0">
                  <a:pos x="2241" y="457"/>
                </a:cxn>
                <a:cxn ang="0">
                  <a:pos x="2144" y="364"/>
                </a:cxn>
                <a:cxn ang="0">
                  <a:pos x="2008" y="277"/>
                </a:cxn>
                <a:cxn ang="0">
                  <a:pos x="1769" y="157"/>
                </a:cxn>
                <a:cxn ang="0">
                  <a:pos x="1612" y="92"/>
                </a:cxn>
                <a:cxn ang="0">
                  <a:pos x="1476" y="43"/>
                </a:cxn>
                <a:cxn ang="0">
                  <a:pos x="1384" y="10"/>
                </a:cxn>
                <a:cxn ang="0">
                  <a:pos x="1346" y="0"/>
                </a:cxn>
                <a:cxn ang="0">
                  <a:pos x="1655" y="119"/>
                </a:cxn>
                <a:cxn ang="0">
                  <a:pos x="1948" y="255"/>
                </a:cxn>
                <a:cxn ang="0">
                  <a:pos x="2068" y="326"/>
                </a:cxn>
                <a:cxn ang="0">
                  <a:pos x="2171" y="402"/>
                </a:cxn>
                <a:cxn ang="0">
                  <a:pos x="2236" y="478"/>
                </a:cxn>
                <a:cxn ang="0">
                  <a:pos x="2263" y="560"/>
                </a:cxn>
                <a:cxn ang="0">
                  <a:pos x="2241" y="636"/>
                </a:cxn>
                <a:cxn ang="0">
                  <a:pos x="2171" y="702"/>
                </a:cxn>
                <a:cxn ang="0">
                  <a:pos x="2062" y="756"/>
                </a:cxn>
                <a:cxn ang="0">
                  <a:pos x="1921" y="800"/>
                </a:cxn>
                <a:cxn ang="0">
                  <a:pos x="1748" y="843"/>
                </a:cxn>
                <a:cxn ang="0">
                  <a:pos x="1351" y="908"/>
                </a:cxn>
                <a:cxn ang="0">
                  <a:pos x="923" y="968"/>
                </a:cxn>
                <a:cxn ang="0">
                  <a:pos x="521" y="1028"/>
                </a:cxn>
                <a:cxn ang="0">
                  <a:pos x="353" y="1066"/>
                </a:cxn>
                <a:cxn ang="0">
                  <a:pos x="206" y="1104"/>
                </a:cxn>
                <a:cxn ang="0">
                  <a:pos x="92" y="1148"/>
                </a:cxn>
                <a:cxn ang="0">
                  <a:pos x="22" y="1202"/>
                </a:cxn>
                <a:cxn ang="0">
                  <a:pos x="0" y="1262"/>
                </a:cxn>
                <a:cxn ang="0">
                  <a:pos x="27" y="1327"/>
                </a:cxn>
                <a:cxn ang="0">
                  <a:pos x="98" y="1382"/>
                </a:cxn>
                <a:cxn ang="0">
                  <a:pos x="196" y="1425"/>
                </a:cxn>
                <a:cxn ang="0">
                  <a:pos x="326" y="1469"/>
                </a:cxn>
                <a:cxn ang="0">
                  <a:pos x="217" y="1414"/>
                </a:cxn>
                <a:cxn ang="0">
                  <a:pos x="147" y="1360"/>
                </a:cxn>
                <a:cxn ang="0">
                  <a:pos x="120" y="1306"/>
                </a:cxn>
                <a:cxn ang="0">
                  <a:pos x="141" y="1257"/>
                </a:cxn>
                <a:cxn ang="0">
                  <a:pos x="212" y="1208"/>
                </a:cxn>
                <a:cxn ang="0">
                  <a:pos x="342" y="1164"/>
                </a:cxn>
                <a:cxn ang="0">
                  <a:pos x="527" y="1121"/>
                </a:cxn>
                <a:cxn ang="0">
                  <a:pos x="771" y="1088"/>
                </a:cxn>
              </a:cxnLst>
              <a:rect l="0" t="0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pitchFamily="-112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7" name="Freeform 10">
              <a:extLst>
                <a:ext uri="{FF2B5EF4-FFF2-40B4-BE49-F238E27FC236}">
                  <a16:creationId xmlns:a16="http://schemas.microsoft.com/office/drawing/2014/main" id="{BD9AC962-A9E9-144B-9BCD-BCB72D44B708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5758" cy="177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906"/>
                </a:cxn>
                <a:cxn ang="0">
                  <a:pos x="5740" y="1906"/>
                </a:cxn>
                <a:cxn ang="0">
                  <a:pos x="574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pitchFamily="-112" charset="0"/>
                <a:ea typeface="ＭＳ Ｐゴシック" charset="0"/>
                <a:cs typeface="ＭＳ Ｐゴシック" charset="0"/>
              </a:endParaRPr>
            </a:p>
          </p:txBody>
        </p:sp>
      </p:grpSp>
      <p:sp>
        <p:nvSpPr>
          <p:cNvPr id="12299" name="Rectangle 11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36725"/>
            <a:ext cx="7772400" cy="1920875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-11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Rectangle 13">
            <a:extLst>
              <a:ext uri="{FF2B5EF4-FFF2-40B4-BE49-F238E27FC236}">
                <a16:creationId xmlns:a16="http://schemas.microsoft.com/office/drawing/2014/main" id="{C6D4E8BF-4660-A746-B3F6-5702B716A756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>
          <a:xfrm>
            <a:off x="457200" y="624840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Rectangle 14">
            <a:extLst>
              <a:ext uri="{FF2B5EF4-FFF2-40B4-BE49-F238E27FC236}">
                <a16:creationId xmlns:a16="http://schemas.microsoft.com/office/drawing/2014/main" id="{9EA1E0BB-81D9-6146-99A4-0800136F337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5157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>
            <a:extLst>
              <a:ext uri="{FF2B5EF4-FFF2-40B4-BE49-F238E27FC236}">
                <a16:creationId xmlns:a16="http://schemas.microsoft.com/office/drawing/2014/main" id="{122A3BA2-93AB-9644-B072-5D41843B4F4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5475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94B0485-D9C5-CB45-BADD-6BAB96C16FB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66538740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D04DD9AA-382B-6348-BB63-A6DFE00C9A9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4D535652-F5D1-C74F-9A66-7E62AFEE2153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3682E7-4325-024D-8DFC-F9F6ACAE6B90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BD05AB9F-647D-3341-A24D-7C66B7E3F0B0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462774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C7256EA5-F65B-EE44-8AE8-D60C5BE37BC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C5E1C2C9-C536-F64D-8854-4B453CFF6ABF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6027A7F-012A-BC47-954D-848CB2FC9D97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D97C1905-2566-EC48-B1BE-5F5D760EC002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87663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C91128AC-64BC-5840-AE20-171C33B59B6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1B9C8543-B635-014E-8CE9-A321754BB415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00B6555-7227-694F-8B93-13F3D6A45318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7" name="Rectangle 14">
            <a:extLst>
              <a:ext uri="{FF2B5EF4-FFF2-40B4-BE49-F238E27FC236}">
                <a16:creationId xmlns:a16="http://schemas.microsoft.com/office/drawing/2014/main" id="{6C850A07-CE86-6D43-9DBD-E3CB28C14C0F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4881366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80AE054D-4E12-F544-948D-F55433E4BBC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2D568A5F-3535-444E-B297-D2E705DC94EF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F5502AB-1C8B-A24C-9079-B7620BF4172D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9" name="Rectangle 14">
            <a:extLst>
              <a:ext uri="{FF2B5EF4-FFF2-40B4-BE49-F238E27FC236}">
                <a16:creationId xmlns:a16="http://schemas.microsoft.com/office/drawing/2014/main" id="{2FEF3074-B47E-8846-9C07-F3271B90D59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735373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23CED7-FEC1-FE47-96CF-0FB0AA1629D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A897C6-FF28-0C4F-9F07-CC2675C1171B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C51A9C5-4AEB-234A-B6DD-0814A6965B7F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DFA92777-B35C-3E42-AD65-72FCE5E3E97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34174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3439EDA9-FAEF-D948-81F0-A7B189795C6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A640D7FA-C71F-EF4C-932A-0123805F44EF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831B4E4-524D-BE4F-B5E2-77E8E3A56AC6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4" name="Rectangle 14">
            <a:extLst>
              <a:ext uri="{FF2B5EF4-FFF2-40B4-BE49-F238E27FC236}">
                <a16:creationId xmlns:a16="http://schemas.microsoft.com/office/drawing/2014/main" id="{98D04520-6E9E-C244-9A07-88F63C216BA8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7395568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0B08B3A3-85C9-4F47-A7C6-6B5E04ECC62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8CD6E3B4-3CB8-D844-B37C-4E35749F208A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C8312E6-8A82-6C42-BF93-BBC1D2C9FA85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7" name="Rectangle 14">
            <a:extLst>
              <a:ext uri="{FF2B5EF4-FFF2-40B4-BE49-F238E27FC236}">
                <a16:creationId xmlns:a16="http://schemas.microsoft.com/office/drawing/2014/main" id="{5D4E9EAC-EFDB-0248-96FF-D1C43A25146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64036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85FFD2C-72EC-8949-9E4B-8F3D020F494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FD15F042-3352-FB42-B8D4-94E6D3CB8D6D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E45514A-7F6E-AB47-987B-9F77C127469A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7" name="Rectangle 14">
            <a:extLst>
              <a:ext uri="{FF2B5EF4-FFF2-40B4-BE49-F238E27FC236}">
                <a16:creationId xmlns:a16="http://schemas.microsoft.com/office/drawing/2014/main" id="{2D7B2E83-9666-C841-A2BC-D6566C88078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040126"/>
      </p:ext>
    </p:extLst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1D20AA80-236B-E44C-8ECB-D7CAD1DCD7E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7BD5FF86-6C07-6244-910F-468031649865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BEAC24B-2CCC-D342-8280-58CDAEAD8C62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C6455538-E3E7-594E-A78D-EDB2699D69DF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197784"/>
      </p:ext>
    </p:extLst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28FA0A9E-BF79-E24B-96F3-536EAFED450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A7BB0645-BB3C-1C49-AD41-22CCC95F0F0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AB382F7-F80B-E046-8382-3AFD4A9D695A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DF9FA854-E42B-2A4B-B762-6CC08D3E0387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324291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2E8ED025-C836-4245-ACA8-9E5F7467C40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0AE63A7A-01B6-8741-8210-2D36FF58CCDE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FD1E703-9923-2145-86AB-B71E87ED989A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8" name="Rectangle 14">
            <a:extLst>
              <a:ext uri="{FF2B5EF4-FFF2-40B4-BE49-F238E27FC236}">
                <a16:creationId xmlns:a16="http://schemas.microsoft.com/office/drawing/2014/main" id="{198DAFBE-CBA1-9C4C-A044-AA85D67CF899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37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4.xml"/><Relationship Id="rId3" Type="http://schemas.openxmlformats.org/officeDocument/2006/relationships/slideLayout" Target="../slideLayouts/slideLayout49.xml"/><Relationship Id="rId7" Type="http://schemas.openxmlformats.org/officeDocument/2006/relationships/slideLayout" Target="../slideLayouts/slideLayout53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slideLayout" Target="../slideLayouts/slideLayout52.xml"/><Relationship Id="rId11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1.xml"/><Relationship Id="rId10" Type="http://schemas.openxmlformats.org/officeDocument/2006/relationships/slideLayout" Target="../slideLayouts/slideLayout56.xml"/><Relationship Id="rId4" Type="http://schemas.openxmlformats.org/officeDocument/2006/relationships/slideLayout" Target="../slideLayouts/slideLayout50.xml"/><Relationship Id="rId9" Type="http://schemas.openxmlformats.org/officeDocument/2006/relationships/slideLayout" Target="../slideLayouts/slideLayout5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5.xml"/><Relationship Id="rId3" Type="http://schemas.openxmlformats.org/officeDocument/2006/relationships/slideLayout" Target="../slideLayouts/slideLayout60.xml"/><Relationship Id="rId7" Type="http://schemas.openxmlformats.org/officeDocument/2006/relationships/slideLayout" Target="../slideLayouts/slideLayout64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9.xml"/><Relationship Id="rId1" Type="http://schemas.openxmlformats.org/officeDocument/2006/relationships/slideLayout" Target="../slideLayouts/slideLayout58.xml"/><Relationship Id="rId6" Type="http://schemas.openxmlformats.org/officeDocument/2006/relationships/slideLayout" Target="../slideLayouts/slideLayout63.xml"/><Relationship Id="rId11" Type="http://schemas.openxmlformats.org/officeDocument/2006/relationships/slideLayout" Target="../slideLayouts/slideLayout68.xml"/><Relationship Id="rId5" Type="http://schemas.openxmlformats.org/officeDocument/2006/relationships/slideLayout" Target="../slideLayouts/slideLayout62.xml"/><Relationship Id="rId10" Type="http://schemas.openxmlformats.org/officeDocument/2006/relationships/slideLayout" Target="../slideLayouts/slideLayout67.xml"/><Relationship Id="rId4" Type="http://schemas.openxmlformats.org/officeDocument/2006/relationships/slideLayout" Target="../slideLayouts/slideLayout61.xml"/><Relationship Id="rId9" Type="http://schemas.openxmlformats.org/officeDocument/2006/relationships/slideLayout" Target="../slideLayouts/slideLayout6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6.xml"/><Relationship Id="rId3" Type="http://schemas.openxmlformats.org/officeDocument/2006/relationships/slideLayout" Target="../slideLayouts/slideLayout71.xml"/><Relationship Id="rId7" Type="http://schemas.openxmlformats.org/officeDocument/2006/relationships/slideLayout" Target="../slideLayouts/slideLayout75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70.xml"/><Relationship Id="rId1" Type="http://schemas.openxmlformats.org/officeDocument/2006/relationships/slideLayout" Target="../slideLayouts/slideLayout69.xml"/><Relationship Id="rId6" Type="http://schemas.openxmlformats.org/officeDocument/2006/relationships/slideLayout" Target="../slideLayouts/slideLayout74.xml"/><Relationship Id="rId11" Type="http://schemas.openxmlformats.org/officeDocument/2006/relationships/slideLayout" Target="../slideLayouts/slideLayout79.xml"/><Relationship Id="rId5" Type="http://schemas.openxmlformats.org/officeDocument/2006/relationships/slideLayout" Target="../slideLayouts/slideLayout73.xml"/><Relationship Id="rId10" Type="http://schemas.openxmlformats.org/officeDocument/2006/relationships/slideLayout" Target="../slideLayouts/slideLayout78.xml"/><Relationship Id="rId4" Type="http://schemas.openxmlformats.org/officeDocument/2006/relationships/slideLayout" Target="../slideLayouts/slideLayout72.xml"/><Relationship Id="rId9" Type="http://schemas.openxmlformats.org/officeDocument/2006/relationships/slideLayout" Target="../slideLayouts/slideLayout77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7.xml"/><Relationship Id="rId13" Type="http://schemas.openxmlformats.org/officeDocument/2006/relationships/theme" Target="../theme/theme8.xml"/><Relationship Id="rId3" Type="http://schemas.openxmlformats.org/officeDocument/2006/relationships/slideLayout" Target="../slideLayouts/slideLayout82.xml"/><Relationship Id="rId7" Type="http://schemas.openxmlformats.org/officeDocument/2006/relationships/slideLayout" Target="../slideLayouts/slideLayout86.xml"/><Relationship Id="rId12" Type="http://schemas.openxmlformats.org/officeDocument/2006/relationships/slideLayout" Target="../slideLayouts/slideLayout91.xml"/><Relationship Id="rId2" Type="http://schemas.openxmlformats.org/officeDocument/2006/relationships/slideLayout" Target="../slideLayouts/slideLayout81.xml"/><Relationship Id="rId1" Type="http://schemas.openxmlformats.org/officeDocument/2006/relationships/slideLayout" Target="../slideLayouts/slideLayout80.xml"/><Relationship Id="rId6" Type="http://schemas.openxmlformats.org/officeDocument/2006/relationships/slideLayout" Target="../slideLayouts/slideLayout85.xml"/><Relationship Id="rId11" Type="http://schemas.openxmlformats.org/officeDocument/2006/relationships/slideLayout" Target="../slideLayouts/slideLayout90.xml"/><Relationship Id="rId5" Type="http://schemas.openxmlformats.org/officeDocument/2006/relationships/slideLayout" Target="../slideLayouts/slideLayout84.xml"/><Relationship Id="rId10" Type="http://schemas.openxmlformats.org/officeDocument/2006/relationships/slideLayout" Target="../slideLayouts/slideLayout89.xml"/><Relationship Id="rId4" Type="http://schemas.openxmlformats.org/officeDocument/2006/relationships/slideLayout" Target="../slideLayouts/slideLayout83.xml"/><Relationship Id="rId9" Type="http://schemas.openxmlformats.org/officeDocument/2006/relationships/slideLayout" Target="../slideLayouts/slideLayout88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9.xml"/><Relationship Id="rId13" Type="http://schemas.openxmlformats.org/officeDocument/2006/relationships/slideLayout" Target="../slideLayouts/slideLayout104.xml"/><Relationship Id="rId3" Type="http://schemas.openxmlformats.org/officeDocument/2006/relationships/slideLayout" Target="../slideLayouts/slideLayout94.xml"/><Relationship Id="rId7" Type="http://schemas.openxmlformats.org/officeDocument/2006/relationships/slideLayout" Target="../slideLayouts/slideLayout98.xml"/><Relationship Id="rId12" Type="http://schemas.openxmlformats.org/officeDocument/2006/relationships/slideLayout" Target="../slideLayouts/slideLayout103.xml"/><Relationship Id="rId2" Type="http://schemas.openxmlformats.org/officeDocument/2006/relationships/slideLayout" Target="../slideLayouts/slideLayout93.xml"/><Relationship Id="rId16" Type="http://schemas.openxmlformats.org/officeDocument/2006/relationships/theme" Target="../theme/theme9.xml"/><Relationship Id="rId1" Type="http://schemas.openxmlformats.org/officeDocument/2006/relationships/slideLayout" Target="../slideLayouts/slideLayout92.xml"/><Relationship Id="rId6" Type="http://schemas.openxmlformats.org/officeDocument/2006/relationships/slideLayout" Target="../slideLayouts/slideLayout97.xml"/><Relationship Id="rId11" Type="http://schemas.openxmlformats.org/officeDocument/2006/relationships/slideLayout" Target="../slideLayouts/slideLayout102.xml"/><Relationship Id="rId5" Type="http://schemas.openxmlformats.org/officeDocument/2006/relationships/slideLayout" Target="../slideLayouts/slideLayout96.xml"/><Relationship Id="rId15" Type="http://schemas.openxmlformats.org/officeDocument/2006/relationships/slideLayout" Target="../slideLayouts/slideLayout106.xml"/><Relationship Id="rId10" Type="http://schemas.openxmlformats.org/officeDocument/2006/relationships/slideLayout" Target="../slideLayouts/slideLayout101.xml"/><Relationship Id="rId4" Type="http://schemas.openxmlformats.org/officeDocument/2006/relationships/slideLayout" Target="../slideLayouts/slideLayout95.xml"/><Relationship Id="rId9" Type="http://schemas.openxmlformats.org/officeDocument/2006/relationships/slideLayout" Target="../slideLayouts/slideLayout100.xml"/><Relationship Id="rId14" Type="http://schemas.openxmlformats.org/officeDocument/2006/relationships/slideLayout" Target="../slideLayouts/slideLayout105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4.xml"/><Relationship Id="rId13" Type="http://schemas.openxmlformats.org/officeDocument/2006/relationships/slideLayout" Target="../slideLayouts/slideLayout119.xml"/><Relationship Id="rId3" Type="http://schemas.openxmlformats.org/officeDocument/2006/relationships/slideLayout" Target="../slideLayouts/slideLayout109.xml"/><Relationship Id="rId7" Type="http://schemas.openxmlformats.org/officeDocument/2006/relationships/slideLayout" Target="../slideLayouts/slideLayout113.xml"/><Relationship Id="rId12" Type="http://schemas.openxmlformats.org/officeDocument/2006/relationships/slideLayout" Target="../slideLayouts/slideLayout118.xml"/><Relationship Id="rId2" Type="http://schemas.openxmlformats.org/officeDocument/2006/relationships/slideLayout" Target="../slideLayouts/slideLayout108.xml"/><Relationship Id="rId1" Type="http://schemas.openxmlformats.org/officeDocument/2006/relationships/slideLayout" Target="../slideLayouts/slideLayout107.xml"/><Relationship Id="rId6" Type="http://schemas.openxmlformats.org/officeDocument/2006/relationships/slideLayout" Target="../slideLayouts/slideLayout112.xml"/><Relationship Id="rId11" Type="http://schemas.openxmlformats.org/officeDocument/2006/relationships/slideLayout" Target="../slideLayouts/slideLayout117.xml"/><Relationship Id="rId5" Type="http://schemas.openxmlformats.org/officeDocument/2006/relationships/slideLayout" Target="../slideLayouts/slideLayout111.xml"/><Relationship Id="rId10" Type="http://schemas.openxmlformats.org/officeDocument/2006/relationships/slideLayout" Target="../slideLayouts/slideLayout116.xml"/><Relationship Id="rId4" Type="http://schemas.openxmlformats.org/officeDocument/2006/relationships/slideLayout" Target="../slideLayouts/slideLayout110.xml"/><Relationship Id="rId9" Type="http://schemas.openxmlformats.org/officeDocument/2006/relationships/slideLayout" Target="../slideLayouts/slideLayout115.xml"/><Relationship Id="rId14" Type="http://schemas.openxmlformats.org/officeDocument/2006/relationships/theme" Target="../theme/theme10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7.xml"/><Relationship Id="rId13" Type="http://schemas.openxmlformats.org/officeDocument/2006/relationships/slideLayout" Target="../slideLayouts/slideLayout132.xml"/><Relationship Id="rId3" Type="http://schemas.openxmlformats.org/officeDocument/2006/relationships/slideLayout" Target="../slideLayouts/slideLayout122.xml"/><Relationship Id="rId7" Type="http://schemas.openxmlformats.org/officeDocument/2006/relationships/slideLayout" Target="../slideLayouts/slideLayout126.xml"/><Relationship Id="rId12" Type="http://schemas.openxmlformats.org/officeDocument/2006/relationships/slideLayout" Target="../slideLayouts/slideLayout131.xml"/><Relationship Id="rId2" Type="http://schemas.openxmlformats.org/officeDocument/2006/relationships/slideLayout" Target="../slideLayouts/slideLayout121.xml"/><Relationship Id="rId1" Type="http://schemas.openxmlformats.org/officeDocument/2006/relationships/slideLayout" Target="../slideLayouts/slideLayout120.xml"/><Relationship Id="rId6" Type="http://schemas.openxmlformats.org/officeDocument/2006/relationships/slideLayout" Target="../slideLayouts/slideLayout125.xml"/><Relationship Id="rId11" Type="http://schemas.openxmlformats.org/officeDocument/2006/relationships/slideLayout" Target="../slideLayouts/slideLayout130.xml"/><Relationship Id="rId5" Type="http://schemas.openxmlformats.org/officeDocument/2006/relationships/slideLayout" Target="../slideLayouts/slideLayout124.xml"/><Relationship Id="rId10" Type="http://schemas.openxmlformats.org/officeDocument/2006/relationships/slideLayout" Target="../slideLayouts/slideLayout129.xml"/><Relationship Id="rId4" Type="http://schemas.openxmlformats.org/officeDocument/2006/relationships/slideLayout" Target="../slideLayouts/slideLayout123.xml"/><Relationship Id="rId9" Type="http://schemas.openxmlformats.org/officeDocument/2006/relationships/slideLayout" Target="../slideLayouts/slideLayout128.xml"/><Relationship Id="rId1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0.xml"/><Relationship Id="rId13" Type="http://schemas.openxmlformats.org/officeDocument/2006/relationships/slideLayout" Target="../slideLayouts/slideLayout145.xml"/><Relationship Id="rId3" Type="http://schemas.openxmlformats.org/officeDocument/2006/relationships/slideLayout" Target="../slideLayouts/slideLayout135.xml"/><Relationship Id="rId7" Type="http://schemas.openxmlformats.org/officeDocument/2006/relationships/slideLayout" Target="../slideLayouts/slideLayout139.xml"/><Relationship Id="rId12" Type="http://schemas.openxmlformats.org/officeDocument/2006/relationships/slideLayout" Target="../slideLayouts/slideLayout144.xml"/><Relationship Id="rId2" Type="http://schemas.openxmlformats.org/officeDocument/2006/relationships/slideLayout" Target="../slideLayouts/slideLayout134.xml"/><Relationship Id="rId1" Type="http://schemas.openxmlformats.org/officeDocument/2006/relationships/slideLayout" Target="../slideLayouts/slideLayout133.xml"/><Relationship Id="rId6" Type="http://schemas.openxmlformats.org/officeDocument/2006/relationships/slideLayout" Target="../slideLayouts/slideLayout138.xml"/><Relationship Id="rId11" Type="http://schemas.openxmlformats.org/officeDocument/2006/relationships/slideLayout" Target="../slideLayouts/slideLayout143.xml"/><Relationship Id="rId5" Type="http://schemas.openxmlformats.org/officeDocument/2006/relationships/slideLayout" Target="../slideLayouts/slideLayout137.xml"/><Relationship Id="rId10" Type="http://schemas.openxmlformats.org/officeDocument/2006/relationships/slideLayout" Target="../slideLayouts/slideLayout142.xml"/><Relationship Id="rId4" Type="http://schemas.openxmlformats.org/officeDocument/2006/relationships/slideLayout" Target="../slideLayouts/slideLayout136.xml"/><Relationship Id="rId9" Type="http://schemas.openxmlformats.org/officeDocument/2006/relationships/slideLayout" Target="../slideLayouts/slideLayout141.xml"/><Relationship Id="rId1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3.xml"/><Relationship Id="rId13" Type="http://schemas.openxmlformats.org/officeDocument/2006/relationships/theme" Target="../theme/theme13.xml"/><Relationship Id="rId3" Type="http://schemas.openxmlformats.org/officeDocument/2006/relationships/slideLayout" Target="../slideLayouts/slideLayout148.xml"/><Relationship Id="rId7" Type="http://schemas.openxmlformats.org/officeDocument/2006/relationships/slideLayout" Target="../slideLayouts/slideLayout152.xml"/><Relationship Id="rId12" Type="http://schemas.openxmlformats.org/officeDocument/2006/relationships/slideLayout" Target="../slideLayouts/slideLayout157.xml"/><Relationship Id="rId2" Type="http://schemas.openxmlformats.org/officeDocument/2006/relationships/slideLayout" Target="../slideLayouts/slideLayout147.xml"/><Relationship Id="rId1" Type="http://schemas.openxmlformats.org/officeDocument/2006/relationships/slideLayout" Target="../slideLayouts/slideLayout146.xml"/><Relationship Id="rId6" Type="http://schemas.openxmlformats.org/officeDocument/2006/relationships/slideLayout" Target="../slideLayouts/slideLayout151.xml"/><Relationship Id="rId11" Type="http://schemas.openxmlformats.org/officeDocument/2006/relationships/slideLayout" Target="../slideLayouts/slideLayout156.xml"/><Relationship Id="rId5" Type="http://schemas.openxmlformats.org/officeDocument/2006/relationships/slideLayout" Target="../slideLayouts/slideLayout150.xml"/><Relationship Id="rId10" Type="http://schemas.openxmlformats.org/officeDocument/2006/relationships/slideLayout" Target="../slideLayouts/slideLayout155.xml"/><Relationship Id="rId4" Type="http://schemas.openxmlformats.org/officeDocument/2006/relationships/slideLayout" Target="../slideLayouts/slideLayout149.xml"/><Relationship Id="rId9" Type="http://schemas.openxmlformats.org/officeDocument/2006/relationships/slideLayout" Target="../slideLayouts/slideLayout15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939AD68F-8C20-C53E-ADFA-295ABDB3E28A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5157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fontAlgn="base" hangingPunct="1">
              <a:spcBef>
                <a:spcPct val="0"/>
              </a:spcBef>
              <a:defRPr sz="1200">
                <a:effectLst/>
                <a:latin typeface="Arial" charset="0"/>
                <a:ea typeface="ＭＳ Ｐゴシック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CEA1889B-85E7-0BDC-7D56-3D7EA02B2F68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fontAlgn="base" hangingPunct="1">
              <a:spcBef>
                <a:spcPct val="0"/>
              </a:spcBef>
              <a:defRPr sz="1200">
                <a:latin typeface="Arial" panose="020B0604020202020204" pitchFamily="34" charset="0"/>
              </a:defRPr>
            </a:lvl1pPr>
          </a:lstStyle>
          <a:p>
            <a:fld id="{E94FB594-3F05-5145-B3D4-708DF1A8A3DF}" type="slidenum">
              <a:rPr lang="en-US" altLang="en-US"/>
              <a:pPr/>
              <a:t>‹#›</a:t>
            </a:fld>
            <a:endParaRPr lang="en-US" altLang="en-US"/>
          </a:p>
        </p:txBody>
      </p:sp>
      <p:grpSp>
        <p:nvGrpSpPr>
          <p:cNvPr id="1028" name="Group 4">
            <a:extLst>
              <a:ext uri="{FF2B5EF4-FFF2-40B4-BE49-F238E27FC236}">
                <a16:creationId xmlns:a16="http://schemas.microsoft.com/office/drawing/2014/main" id="{2A6FC07E-07F5-2A94-A9F0-29E42A5958C8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0825" cy="6850063"/>
            <a:chOff x="0" y="0"/>
            <a:chExt cx="5758" cy="4315"/>
          </a:xfrm>
        </p:grpSpPr>
        <p:grpSp>
          <p:nvGrpSpPr>
            <p:cNvPr id="1032" name="Group 5">
              <a:extLst>
                <a:ext uri="{FF2B5EF4-FFF2-40B4-BE49-F238E27FC236}">
                  <a16:creationId xmlns:a16="http://schemas.microsoft.com/office/drawing/2014/main" id="{D49B1BF9-3919-5F7F-F58E-1891F23DF4F4}"/>
                </a:ext>
              </a:extLst>
            </p:cNvPr>
            <p:cNvGrpSpPr>
              <a:grpSpLocks/>
            </p:cNvGrpSpPr>
            <p:nvPr userDrawn="1"/>
          </p:nvGrpSpPr>
          <p:grpSpPr bwMode="auto"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11270" name="Freeform 6">
                <a:extLst>
                  <a:ext uri="{FF2B5EF4-FFF2-40B4-BE49-F238E27FC236}">
                    <a16:creationId xmlns:a16="http://schemas.microsoft.com/office/drawing/2014/main" id="{8F24D778-C515-15F7-31DB-1651DA91CD90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728" y="2644"/>
                <a:ext cx="2882" cy="1671"/>
              </a:xfrm>
              <a:custGeom>
                <a:avLst/>
                <a:gdLst>
                  <a:gd name="T0" fmla="*/ 2740 w 2882"/>
                  <a:gd name="T1" fmla="*/ 528 h 1671"/>
                  <a:gd name="T2" fmla="*/ 2632 w 2882"/>
                  <a:gd name="T3" fmla="*/ 484 h 1671"/>
                  <a:gd name="T4" fmla="*/ 2480 w 2882"/>
                  <a:gd name="T5" fmla="*/ 424 h 1671"/>
                  <a:gd name="T6" fmla="*/ 2203 w 2882"/>
                  <a:gd name="T7" fmla="*/ 343 h 1671"/>
                  <a:gd name="T8" fmla="*/ 1970 w 2882"/>
                  <a:gd name="T9" fmla="*/ 277 h 1671"/>
                  <a:gd name="T10" fmla="*/ 1807 w 2882"/>
                  <a:gd name="T11" fmla="*/ 212 h 1671"/>
                  <a:gd name="T12" fmla="*/ 1693 w 2882"/>
                  <a:gd name="T13" fmla="*/ 152 h 1671"/>
                  <a:gd name="T14" fmla="*/ 1628 w 2882"/>
                  <a:gd name="T15" fmla="*/ 103 h 1671"/>
                  <a:gd name="T16" fmla="*/ 1590 w 2882"/>
                  <a:gd name="T17" fmla="*/ 60 h 1671"/>
                  <a:gd name="T18" fmla="*/ 1579 w 2882"/>
                  <a:gd name="T19" fmla="*/ 27 h 1671"/>
                  <a:gd name="T20" fmla="*/ 1585 w 2882"/>
                  <a:gd name="T21" fmla="*/ 0 h 1671"/>
                  <a:gd name="T22" fmla="*/ 1557 w 2882"/>
                  <a:gd name="T23" fmla="*/ 49 h 1671"/>
                  <a:gd name="T24" fmla="*/ 1568 w 2882"/>
                  <a:gd name="T25" fmla="*/ 98 h 1671"/>
                  <a:gd name="T26" fmla="*/ 1617 w 2882"/>
                  <a:gd name="T27" fmla="*/ 141 h 1671"/>
                  <a:gd name="T28" fmla="*/ 1688 w 2882"/>
                  <a:gd name="T29" fmla="*/ 185 h 1671"/>
                  <a:gd name="T30" fmla="*/ 1791 w 2882"/>
                  <a:gd name="T31" fmla="*/ 228 h 1671"/>
                  <a:gd name="T32" fmla="*/ 2040 w 2882"/>
                  <a:gd name="T33" fmla="*/ 310 h 1671"/>
                  <a:gd name="T34" fmla="*/ 2285 w 2882"/>
                  <a:gd name="T35" fmla="*/ 381 h 1671"/>
                  <a:gd name="T36" fmla="*/ 2464 w 2882"/>
                  <a:gd name="T37" fmla="*/ 435 h 1671"/>
                  <a:gd name="T38" fmla="*/ 2605 w 2882"/>
                  <a:gd name="T39" fmla="*/ 484 h 1671"/>
                  <a:gd name="T40" fmla="*/ 2708 w 2882"/>
                  <a:gd name="T41" fmla="*/ 528 h 1671"/>
                  <a:gd name="T42" fmla="*/ 2768 w 2882"/>
                  <a:gd name="T43" fmla="*/ 560 h 1671"/>
                  <a:gd name="T44" fmla="*/ 2795 w 2882"/>
                  <a:gd name="T45" fmla="*/ 593 h 1671"/>
                  <a:gd name="T46" fmla="*/ 2795 w 2882"/>
                  <a:gd name="T47" fmla="*/ 642 h 1671"/>
                  <a:gd name="T48" fmla="*/ 2762 w 2882"/>
                  <a:gd name="T49" fmla="*/ 691 h 1671"/>
                  <a:gd name="T50" fmla="*/ 2692 w 2882"/>
                  <a:gd name="T51" fmla="*/ 735 h 1671"/>
                  <a:gd name="T52" fmla="*/ 2589 w 2882"/>
                  <a:gd name="T53" fmla="*/ 778 h 1671"/>
                  <a:gd name="T54" fmla="*/ 2458 w 2882"/>
                  <a:gd name="T55" fmla="*/ 822 h 1671"/>
                  <a:gd name="T56" fmla="*/ 2301 w 2882"/>
                  <a:gd name="T57" fmla="*/ 865 h 1671"/>
                  <a:gd name="T58" fmla="*/ 2030 w 2882"/>
                  <a:gd name="T59" fmla="*/ 930 h 1671"/>
                  <a:gd name="T60" fmla="*/ 1606 w 2882"/>
                  <a:gd name="T61" fmla="*/ 1034 h 1671"/>
                  <a:gd name="T62" fmla="*/ 1145 w 2882"/>
                  <a:gd name="T63" fmla="*/ 1164 h 1671"/>
                  <a:gd name="T64" fmla="*/ 673 w 2882"/>
                  <a:gd name="T65" fmla="*/ 1328 h 1671"/>
                  <a:gd name="T66" fmla="*/ 217 w 2882"/>
                  <a:gd name="T67" fmla="*/ 1545 h 1671"/>
                  <a:gd name="T68" fmla="*/ 353 w 2882"/>
                  <a:gd name="T69" fmla="*/ 1671 h 1671"/>
                  <a:gd name="T70" fmla="*/ 754 w 2882"/>
                  <a:gd name="T71" fmla="*/ 1469 h 1671"/>
                  <a:gd name="T72" fmla="*/ 1145 w 2882"/>
                  <a:gd name="T73" fmla="*/ 1311 h 1671"/>
                  <a:gd name="T74" fmla="*/ 1519 w 2882"/>
                  <a:gd name="T75" fmla="*/ 1186 h 1671"/>
                  <a:gd name="T76" fmla="*/ 1861 w 2882"/>
                  <a:gd name="T77" fmla="*/ 1083 h 1671"/>
                  <a:gd name="T78" fmla="*/ 2165 w 2882"/>
                  <a:gd name="T79" fmla="*/ 1007 h 1671"/>
                  <a:gd name="T80" fmla="*/ 2426 w 2882"/>
                  <a:gd name="T81" fmla="*/ 947 h 1671"/>
                  <a:gd name="T82" fmla="*/ 2626 w 2882"/>
                  <a:gd name="T83" fmla="*/ 892 h 1671"/>
                  <a:gd name="T84" fmla="*/ 2762 w 2882"/>
                  <a:gd name="T85" fmla="*/ 838 h 1671"/>
                  <a:gd name="T86" fmla="*/ 2827 w 2882"/>
                  <a:gd name="T87" fmla="*/ 794 h 1671"/>
                  <a:gd name="T88" fmla="*/ 2865 w 2882"/>
                  <a:gd name="T89" fmla="*/ 745 h 1671"/>
                  <a:gd name="T90" fmla="*/ 2882 w 2882"/>
                  <a:gd name="T91" fmla="*/ 702 h 1671"/>
                  <a:gd name="T92" fmla="*/ 2854 w 2882"/>
                  <a:gd name="T93" fmla="*/ 620 h 1671"/>
                  <a:gd name="T94" fmla="*/ 2800 w 2882"/>
                  <a:gd name="T95" fmla="*/ 560 h 1671"/>
                  <a:gd name="T96" fmla="*/ 2773 w 2882"/>
                  <a:gd name="T97" fmla="*/ 544 h 16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882" h="1671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11271" name="Freeform 7">
                <a:extLst>
                  <a:ext uri="{FF2B5EF4-FFF2-40B4-BE49-F238E27FC236}">
                    <a16:creationId xmlns:a16="http://schemas.microsoft.com/office/drawing/2014/main" id="{C4CC1E20-CE6E-B369-8E07-DD531842E073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170" y="2671"/>
                <a:ext cx="1259" cy="811"/>
              </a:xfrm>
              <a:custGeom>
                <a:avLst/>
                <a:gdLst>
                  <a:gd name="T0" fmla="*/ 1259 w 1259"/>
                  <a:gd name="T1" fmla="*/ 615 h 811"/>
                  <a:gd name="T2" fmla="*/ 1248 w 1259"/>
                  <a:gd name="T3" fmla="*/ 588 h 811"/>
                  <a:gd name="T4" fmla="*/ 1237 w 1259"/>
                  <a:gd name="T5" fmla="*/ 566 h 811"/>
                  <a:gd name="T6" fmla="*/ 1216 w 1259"/>
                  <a:gd name="T7" fmla="*/ 539 h 811"/>
                  <a:gd name="T8" fmla="*/ 1188 w 1259"/>
                  <a:gd name="T9" fmla="*/ 517 h 811"/>
                  <a:gd name="T10" fmla="*/ 1123 w 1259"/>
                  <a:gd name="T11" fmla="*/ 479 h 811"/>
                  <a:gd name="T12" fmla="*/ 1042 w 1259"/>
                  <a:gd name="T13" fmla="*/ 441 h 811"/>
                  <a:gd name="T14" fmla="*/ 944 w 1259"/>
                  <a:gd name="T15" fmla="*/ 408 h 811"/>
                  <a:gd name="T16" fmla="*/ 841 w 1259"/>
                  <a:gd name="T17" fmla="*/ 381 h 811"/>
                  <a:gd name="T18" fmla="*/ 727 w 1259"/>
                  <a:gd name="T19" fmla="*/ 348 h 811"/>
                  <a:gd name="T20" fmla="*/ 613 w 1259"/>
                  <a:gd name="T21" fmla="*/ 321 h 811"/>
                  <a:gd name="T22" fmla="*/ 499 w 1259"/>
                  <a:gd name="T23" fmla="*/ 294 h 811"/>
                  <a:gd name="T24" fmla="*/ 391 w 1259"/>
                  <a:gd name="T25" fmla="*/ 261 h 811"/>
                  <a:gd name="T26" fmla="*/ 288 w 1259"/>
                  <a:gd name="T27" fmla="*/ 229 h 811"/>
                  <a:gd name="T28" fmla="*/ 195 w 1259"/>
                  <a:gd name="T29" fmla="*/ 196 h 811"/>
                  <a:gd name="T30" fmla="*/ 119 w 1259"/>
                  <a:gd name="T31" fmla="*/ 152 h 811"/>
                  <a:gd name="T32" fmla="*/ 54 w 1259"/>
                  <a:gd name="T33" fmla="*/ 109 h 811"/>
                  <a:gd name="T34" fmla="*/ 33 w 1259"/>
                  <a:gd name="T35" fmla="*/ 87 h 811"/>
                  <a:gd name="T36" fmla="*/ 16 w 1259"/>
                  <a:gd name="T37" fmla="*/ 60 h 811"/>
                  <a:gd name="T38" fmla="*/ 5 w 1259"/>
                  <a:gd name="T39" fmla="*/ 33 h 811"/>
                  <a:gd name="T40" fmla="*/ 0 w 1259"/>
                  <a:gd name="T41" fmla="*/ 0 h 811"/>
                  <a:gd name="T42" fmla="*/ 0 w 1259"/>
                  <a:gd name="T43" fmla="*/ 6 h 811"/>
                  <a:gd name="T44" fmla="*/ 0 w 1259"/>
                  <a:gd name="T45" fmla="*/ 11 h 811"/>
                  <a:gd name="T46" fmla="*/ 0 w 1259"/>
                  <a:gd name="T47" fmla="*/ 38 h 811"/>
                  <a:gd name="T48" fmla="*/ 5 w 1259"/>
                  <a:gd name="T49" fmla="*/ 60 h 811"/>
                  <a:gd name="T50" fmla="*/ 16 w 1259"/>
                  <a:gd name="T51" fmla="*/ 87 h 811"/>
                  <a:gd name="T52" fmla="*/ 33 w 1259"/>
                  <a:gd name="T53" fmla="*/ 114 h 811"/>
                  <a:gd name="T54" fmla="*/ 54 w 1259"/>
                  <a:gd name="T55" fmla="*/ 142 h 811"/>
                  <a:gd name="T56" fmla="*/ 87 w 1259"/>
                  <a:gd name="T57" fmla="*/ 174 h 811"/>
                  <a:gd name="T58" fmla="*/ 125 w 1259"/>
                  <a:gd name="T59" fmla="*/ 207 h 811"/>
                  <a:gd name="T60" fmla="*/ 179 w 1259"/>
                  <a:gd name="T61" fmla="*/ 240 h 811"/>
                  <a:gd name="T62" fmla="*/ 244 w 1259"/>
                  <a:gd name="T63" fmla="*/ 278 h 811"/>
                  <a:gd name="T64" fmla="*/ 326 w 1259"/>
                  <a:gd name="T65" fmla="*/ 310 h 811"/>
                  <a:gd name="T66" fmla="*/ 418 w 1259"/>
                  <a:gd name="T67" fmla="*/ 348 h 811"/>
                  <a:gd name="T68" fmla="*/ 526 w 1259"/>
                  <a:gd name="T69" fmla="*/ 381 h 811"/>
                  <a:gd name="T70" fmla="*/ 657 w 1259"/>
                  <a:gd name="T71" fmla="*/ 414 h 811"/>
                  <a:gd name="T72" fmla="*/ 749 w 1259"/>
                  <a:gd name="T73" fmla="*/ 435 h 811"/>
                  <a:gd name="T74" fmla="*/ 830 w 1259"/>
                  <a:gd name="T75" fmla="*/ 463 h 811"/>
                  <a:gd name="T76" fmla="*/ 901 w 1259"/>
                  <a:gd name="T77" fmla="*/ 490 h 811"/>
                  <a:gd name="T78" fmla="*/ 966 w 1259"/>
                  <a:gd name="T79" fmla="*/ 512 h 811"/>
                  <a:gd name="T80" fmla="*/ 1015 w 1259"/>
                  <a:gd name="T81" fmla="*/ 539 h 811"/>
                  <a:gd name="T82" fmla="*/ 1053 w 1259"/>
                  <a:gd name="T83" fmla="*/ 566 h 811"/>
                  <a:gd name="T84" fmla="*/ 1080 w 1259"/>
                  <a:gd name="T85" fmla="*/ 593 h 811"/>
                  <a:gd name="T86" fmla="*/ 1102 w 1259"/>
                  <a:gd name="T87" fmla="*/ 620 h 811"/>
                  <a:gd name="T88" fmla="*/ 1112 w 1259"/>
                  <a:gd name="T89" fmla="*/ 648 h 811"/>
                  <a:gd name="T90" fmla="*/ 1118 w 1259"/>
                  <a:gd name="T91" fmla="*/ 675 h 811"/>
                  <a:gd name="T92" fmla="*/ 1112 w 1259"/>
                  <a:gd name="T93" fmla="*/ 697 h 811"/>
                  <a:gd name="T94" fmla="*/ 1096 w 1259"/>
                  <a:gd name="T95" fmla="*/ 724 h 811"/>
                  <a:gd name="T96" fmla="*/ 1080 w 1259"/>
                  <a:gd name="T97" fmla="*/ 746 h 811"/>
                  <a:gd name="T98" fmla="*/ 1053 w 1259"/>
                  <a:gd name="T99" fmla="*/ 767 h 811"/>
                  <a:gd name="T100" fmla="*/ 1015 w 1259"/>
                  <a:gd name="T101" fmla="*/ 789 h 811"/>
                  <a:gd name="T102" fmla="*/ 977 w 1259"/>
                  <a:gd name="T103" fmla="*/ 811 h 811"/>
                  <a:gd name="T104" fmla="*/ 1047 w 1259"/>
                  <a:gd name="T105" fmla="*/ 789 h 811"/>
                  <a:gd name="T106" fmla="*/ 1107 w 1259"/>
                  <a:gd name="T107" fmla="*/ 767 h 811"/>
                  <a:gd name="T108" fmla="*/ 1156 w 1259"/>
                  <a:gd name="T109" fmla="*/ 746 h 811"/>
                  <a:gd name="T110" fmla="*/ 1199 w 1259"/>
                  <a:gd name="T111" fmla="*/ 724 h 811"/>
                  <a:gd name="T112" fmla="*/ 1226 w 1259"/>
                  <a:gd name="T113" fmla="*/ 702 h 811"/>
                  <a:gd name="T114" fmla="*/ 1248 w 1259"/>
                  <a:gd name="T115" fmla="*/ 675 h 811"/>
                  <a:gd name="T116" fmla="*/ 1259 w 1259"/>
                  <a:gd name="T117" fmla="*/ 648 h 811"/>
                  <a:gd name="T118" fmla="*/ 1259 w 1259"/>
                  <a:gd name="T119" fmla="*/ 615 h 811"/>
                  <a:gd name="T120" fmla="*/ 1259 w 1259"/>
                  <a:gd name="T121" fmla="*/ 615 h 8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11272" name="Freeform 8">
                <a:extLst>
                  <a:ext uri="{FF2B5EF4-FFF2-40B4-BE49-F238E27FC236}">
                    <a16:creationId xmlns:a16="http://schemas.microsoft.com/office/drawing/2014/main" id="{BAF88446-5464-D7A9-9B00-EF1C1F9B2B5B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2900" y="3346"/>
                <a:ext cx="2849" cy="969"/>
              </a:xfrm>
              <a:custGeom>
                <a:avLst/>
                <a:gdLst>
                  <a:gd name="T0" fmla="*/ 92 w 2849"/>
                  <a:gd name="T1" fmla="*/ 958 h 969"/>
                  <a:gd name="T2" fmla="*/ 0 w 2849"/>
                  <a:gd name="T3" fmla="*/ 969 h 969"/>
                  <a:gd name="T4" fmla="*/ 391 w 2849"/>
                  <a:gd name="T5" fmla="*/ 969 h 969"/>
                  <a:gd name="T6" fmla="*/ 434 w 2849"/>
                  <a:gd name="T7" fmla="*/ 947 h 969"/>
                  <a:gd name="T8" fmla="*/ 483 w 2849"/>
                  <a:gd name="T9" fmla="*/ 914 h 969"/>
                  <a:gd name="T10" fmla="*/ 554 w 2849"/>
                  <a:gd name="T11" fmla="*/ 876 h 969"/>
                  <a:gd name="T12" fmla="*/ 635 w 2849"/>
                  <a:gd name="T13" fmla="*/ 838 h 969"/>
                  <a:gd name="T14" fmla="*/ 727 w 2849"/>
                  <a:gd name="T15" fmla="*/ 794 h 969"/>
                  <a:gd name="T16" fmla="*/ 836 w 2849"/>
                  <a:gd name="T17" fmla="*/ 745 h 969"/>
                  <a:gd name="T18" fmla="*/ 961 w 2849"/>
                  <a:gd name="T19" fmla="*/ 696 h 969"/>
                  <a:gd name="T20" fmla="*/ 1102 w 2849"/>
                  <a:gd name="T21" fmla="*/ 642 h 969"/>
                  <a:gd name="T22" fmla="*/ 1259 w 2849"/>
                  <a:gd name="T23" fmla="*/ 582 h 969"/>
                  <a:gd name="T24" fmla="*/ 1433 w 2849"/>
                  <a:gd name="T25" fmla="*/ 522 h 969"/>
                  <a:gd name="T26" fmla="*/ 1623 w 2849"/>
                  <a:gd name="T27" fmla="*/ 462 h 969"/>
                  <a:gd name="T28" fmla="*/ 1829 w 2849"/>
                  <a:gd name="T29" fmla="*/ 403 h 969"/>
                  <a:gd name="T30" fmla="*/ 2057 w 2849"/>
                  <a:gd name="T31" fmla="*/ 343 h 969"/>
                  <a:gd name="T32" fmla="*/ 2301 w 2849"/>
                  <a:gd name="T33" fmla="*/ 283 h 969"/>
                  <a:gd name="T34" fmla="*/ 2567 w 2849"/>
                  <a:gd name="T35" fmla="*/ 223 h 969"/>
                  <a:gd name="T36" fmla="*/ 2849 w 2849"/>
                  <a:gd name="T37" fmla="*/ 163 h 969"/>
                  <a:gd name="T38" fmla="*/ 2849 w 2849"/>
                  <a:gd name="T39" fmla="*/ 0 h 969"/>
                  <a:gd name="T40" fmla="*/ 2817 w 2849"/>
                  <a:gd name="T41" fmla="*/ 16 h 969"/>
                  <a:gd name="T42" fmla="*/ 2773 w 2849"/>
                  <a:gd name="T43" fmla="*/ 33 h 969"/>
                  <a:gd name="T44" fmla="*/ 2719 w 2849"/>
                  <a:gd name="T45" fmla="*/ 54 h 969"/>
                  <a:gd name="T46" fmla="*/ 2648 w 2849"/>
                  <a:gd name="T47" fmla="*/ 76 h 969"/>
                  <a:gd name="T48" fmla="*/ 2572 w 2849"/>
                  <a:gd name="T49" fmla="*/ 98 h 969"/>
                  <a:gd name="T50" fmla="*/ 2491 w 2849"/>
                  <a:gd name="T51" fmla="*/ 120 h 969"/>
                  <a:gd name="T52" fmla="*/ 2399 w 2849"/>
                  <a:gd name="T53" fmla="*/ 147 h 969"/>
                  <a:gd name="T54" fmla="*/ 2301 w 2849"/>
                  <a:gd name="T55" fmla="*/ 169 h 969"/>
                  <a:gd name="T56" fmla="*/ 2095 w 2849"/>
                  <a:gd name="T57" fmla="*/ 223 h 969"/>
                  <a:gd name="T58" fmla="*/ 1889 w 2849"/>
                  <a:gd name="T59" fmla="*/ 277 h 969"/>
                  <a:gd name="T60" fmla="*/ 1688 w 2849"/>
                  <a:gd name="T61" fmla="*/ 326 h 969"/>
                  <a:gd name="T62" fmla="*/ 1590 w 2849"/>
                  <a:gd name="T63" fmla="*/ 354 h 969"/>
                  <a:gd name="T64" fmla="*/ 1503 w 2849"/>
                  <a:gd name="T65" fmla="*/ 381 h 969"/>
                  <a:gd name="T66" fmla="*/ 1107 w 2849"/>
                  <a:gd name="T67" fmla="*/ 506 h 969"/>
                  <a:gd name="T68" fmla="*/ 912 w 2849"/>
                  <a:gd name="T69" fmla="*/ 577 h 969"/>
                  <a:gd name="T70" fmla="*/ 727 w 2849"/>
                  <a:gd name="T71" fmla="*/ 647 h 969"/>
                  <a:gd name="T72" fmla="*/ 548 w 2849"/>
                  <a:gd name="T73" fmla="*/ 718 h 969"/>
                  <a:gd name="T74" fmla="*/ 380 w 2849"/>
                  <a:gd name="T75" fmla="*/ 794 h 969"/>
                  <a:gd name="T76" fmla="*/ 228 w 2849"/>
                  <a:gd name="T77" fmla="*/ 876 h 969"/>
                  <a:gd name="T78" fmla="*/ 92 w 2849"/>
                  <a:gd name="T79" fmla="*/ 958 h 969"/>
                  <a:gd name="T80" fmla="*/ 92 w 2849"/>
                  <a:gd name="T81" fmla="*/ 958 h 9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1961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11273" name="Freeform 9">
                <a:extLst>
                  <a:ext uri="{FF2B5EF4-FFF2-40B4-BE49-F238E27FC236}">
                    <a16:creationId xmlns:a16="http://schemas.microsoft.com/office/drawing/2014/main" id="{B25C432A-AF6E-DAE0-FD52-1802C7389DA2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2748" y="2230"/>
                <a:ext cx="3007" cy="2085"/>
              </a:xfrm>
              <a:custGeom>
                <a:avLst/>
                <a:gdLst>
                  <a:gd name="T0" fmla="*/ 1433 w 3007"/>
                  <a:gd name="T1" fmla="*/ 474 h 2085"/>
                  <a:gd name="T2" fmla="*/ 1460 w 3007"/>
                  <a:gd name="T3" fmla="*/ 528 h 2085"/>
                  <a:gd name="T4" fmla="*/ 1541 w 3007"/>
                  <a:gd name="T5" fmla="*/ 593 h 2085"/>
                  <a:gd name="T6" fmla="*/ 1715 w 3007"/>
                  <a:gd name="T7" fmla="*/ 670 h 2085"/>
                  <a:gd name="T8" fmla="*/ 1927 w 3007"/>
                  <a:gd name="T9" fmla="*/ 735 h 2085"/>
                  <a:gd name="T10" fmla="*/ 2155 w 3007"/>
                  <a:gd name="T11" fmla="*/ 789 h 2085"/>
                  <a:gd name="T12" fmla="*/ 2372 w 3007"/>
                  <a:gd name="T13" fmla="*/ 849 h 2085"/>
                  <a:gd name="T14" fmla="*/ 2551 w 3007"/>
                  <a:gd name="T15" fmla="*/ 920 h 2085"/>
                  <a:gd name="T16" fmla="*/ 2638 w 3007"/>
                  <a:gd name="T17" fmla="*/ 980 h 2085"/>
                  <a:gd name="T18" fmla="*/ 2676 w 3007"/>
                  <a:gd name="T19" fmla="*/ 1029 h 2085"/>
                  <a:gd name="T20" fmla="*/ 2681 w 3007"/>
                  <a:gd name="T21" fmla="*/ 1083 h 2085"/>
                  <a:gd name="T22" fmla="*/ 2665 w 3007"/>
                  <a:gd name="T23" fmla="*/ 1127 h 2085"/>
                  <a:gd name="T24" fmla="*/ 2616 w 3007"/>
                  <a:gd name="T25" fmla="*/ 1170 h 2085"/>
                  <a:gd name="T26" fmla="*/ 2545 w 3007"/>
                  <a:gd name="T27" fmla="*/ 1208 h 2085"/>
                  <a:gd name="T28" fmla="*/ 2448 w 3007"/>
                  <a:gd name="T29" fmla="*/ 1241 h 2085"/>
                  <a:gd name="T30" fmla="*/ 2328 w 3007"/>
                  <a:gd name="T31" fmla="*/ 1274 h 2085"/>
                  <a:gd name="T32" fmla="*/ 2106 w 3007"/>
                  <a:gd name="T33" fmla="*/ 1328 h 2085"/>
                  <a:gd name="T34" fmla="*/ 1742 w 3007"/>
                  <a:gd name="T35" fmla="*/ 1421 h 2085"/>
                  <a:gd name="T36" fmla="*/ 1308 w 3007"/>
                  <a:gd name="T37" fmla="*/ 1540 h 2085"/>
                  <a:gd name="T38" fmla="*/ 820 w 3007"/>
                  <a:gd name="T39" fmla="*/ 1709 h 2085"/>
                  <a:gd name="T40" fmla="*/ 282 w 3007"/>
                  <a:gd name="T41" fmla="*/ 1943 h 2085"/>
                  <a:gd name="T42" fmla="*/ 152 w 3007"/>
                  <a:gd name="T43" fmla="*/ 2085 h 2085"/>
                  <a:gd name="T44" fmla="*/ 386 w 3007"/>
                  <a:gd name="T45" fmla="*/ 1992 h 2085"/>
                  <a:gd name="T46" fmla="*/ 700 w 3007"/>
                  <a:gd name="T47" fmla="*/ 1834 h 2085"/>
                  <a:gd name="T48" fmla="*/ 1064 w 3007"/>
                  <a:gd name="T49" fmla="*/ 1693 h 2085"/>
                  <a:gd name="T50" fmla="*/ 1661 w 3007"/>
                  <a:gd name="T51" fmla="*/ 1497 h 2085"/>
                  <a:gd name="T52" fmla="*/ 1845 w 3007"/>
                  <a:gd name="T53" fmla="*/ 1442 h 2085"/>
                  <a:gd name="T54" fmla="*/ 2252 w 3007"/>
                  <a:gd name="T55" fmla="*/ 1339 h 2085"/>
                  <a:gd name="T56" fmla="*/ 2551 w 3007"/>
                  <a:gd name="T57" fmla="*/ 1263 h 2085"/>
                  <a:gd name="T58" fmla="*/ 2730 w 3007"/>
                  <a:gd name="T59" fmla="*/ 1214 h 2085"/>
                  <a:gd name="T60" fmla="*/ 2876 w 3007"/>
                  <a:gd name="T61" fmla="*/ 1170 h 2085"/>
                  <a:gd name="T62" fmla="*/ 2974 w 3007"/>
                  <a:gd name="T63" fmla="*/ 1132 h 2085"/>
                  <a:gd name="T64" fmla="*/ 3007 w 3007"/>
                  <a:gd name="T65" fmla="*/ 871 h 2085"/>
                  <a:gd name="T66" fmla="*/ 2860 w 3007"/>
                  <a:gd name="T67" fmla="*/ 844 h 2085"/>
                  <a:gd name="T68" fmla="*/ 2670 w 3007"/>
                  <a:gd name="T69" fmla="*/ 806 h 2085"/>
                  <a:gd name="T70" fmla="*/ 2458 w 3007"/>
                  <a:gd name="T71" fmla="*/ 757 h 2085"/>
                  <a:gd name="T72" fmla="*/ 2138 w 3007"/>
                  <a:gd name="T73" fmla="*/ 670 h 2085"/>
                  <a:gd name="T74" fmla="*/ 1959 w 3007"/>
                  <a:gd name="T75" fmla="*/ 604 h 2085"/>
                  <a:gd name="T76" fmla="*/ 1824 w 3007"/>
                  <a:gd name="T77" fmla="*/ 534 h 2085"/>
                  <a:gd name="T78" fmla="*/ 1769 w 3007"/>
                  <a:gd name="T79" fmla="*/ 474 h 2085"/>
                  <a:gd name="T80" fmla="*/ 1753 w 3007"/>
                  <a:gd name="T81" fmla="*/ 436 h 2085"/>
                  <a:gd name="T82" fmla="*/ 1780 w 3007"/>
                  <a:gd name="T83" fmla="*/ 381 h 2085"/>
                  <a:gd name="T84" fmla="*/ 1862 w 3007"/>
                  <a:gd name="T85" fmla="*/ 316 h 2085"/>
                  <a:gd name="T86" fmla="*/ 1986 w 3007"/>
                  <a:gd name="T87" fmla="*/ 267 h 2085"/>
                  <a:gd name="T88" fmla="*/ 2149 w 3007"/>
                  <a:gd name="T89" fmla="*/ 229 h 2085"/>
                  <a:gd name="T90" fmla="*/ 2431 w 3007"/>
                  <a:gd name="T91" fmla="*/ 180 h 2085"/>
                  <a:gd name="T92" fmla="*/ 2827 w 3007"/>
                  <a:gd name="T93" fmla="*/ 125 h 2085"/>
                  <a:gd name="T94" fmla="*/ 3007 w 3007"/>
                  <a:gd name="T95" fmla="*/ 87 h 2085"/>
                  <a:gd name="T96" fmla="*/ 2909 w 3007"/>
                  <a:gd name="T97" fmla="*/ 22 h 2085"/>
                  <a:gd name="T98" fmla="*/ 2676 w 3007"/>
                  <a:gd name="T99" fmla="*/ 66 h 2085"/>
                  <a:gd name="T100" fmla="*/ 2285 w 3007"/>
                  <a:gd name="T101" fmla="*/ 120 h 2085"/>
                  <a:gd name="T102" fmla="*/ 2030 w 3007"/>
                  <a:gd name="T103" fmla="*/ 158 h 2085"/>
                  <a:gd name="T104" fmla="*/ 1791 w 3007"/>
                  <a:gd name="T105" fmla="*/ 202 h 2085"/>
                  <a:gd name="T106" fmla="*/ 1601 w 3007"/>
                  <a:gd name="T107" fmla="*/ 261 h 2085"/>
                  <a:gd name="T108" fmla="*/ 1471 w 3007"/>
                  <a:gd name="T109" fmla="*/ 338 h 2085"/>
                  <a:gd name="T110" fmla="*/ 1438 w 3007"/>
                  <a:gd name="T111" fmla="*/ 387 h 2085"/>
                  <a:gd name="T112" fmla="*/ 1427 w 3007"/>
                  <a:gd name="T113" fmla="*/ 441 h 20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11274" name="Freeform 10">
                <a:extLst>
                  <a:ext uri="{FF2B5EF4-FFF2-40B4-BE49-F238E27FC236}">
                    <a16:creationId xmlns:a16="http://schemas.microsoft.com/office/drawing/2014/main" id="{2C2FB686-F870-DBC5-4046-61C3B2CC27A8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501" y="2317"/>
                <a:ext cx="1248" cy="539"/>
              </a:xfrm>
              <a:custGeom>
                <a:avLst/>
                <a:gdLst>
                  <a:gd name="T0" fmla="*/ 0 w 1248"/>
                  <a:gd name="T1" fmla="*/ 332 h 539"/>
                  <a:gd name="T2" fmla="*/ 0 w 1248"/>
                  <a:gd name="T3" fmla="*/ 360 h 539"/>
                  <a:gd name="T4" fmla="*/ 5 w 1248"/>
                  <a:gd name="T5" fmla="*/ 387 h 539"/>
                  <a:gd name="T6" fmla="*/ 27 w 1248"/>
                  <a:gd name="T7" fmla="*/ 414 h 539"/>
                  <a:gd name="T8" fmla="*/ 54 w 1248"/>
                  <a:gd name="T9" fmla="*/ 436 h 539"/>
                  <a:gd name="T10" fmla="*/ 92 w 1248"/>
                  <a:gd name="T11" fmla="*/ 463 h 539"/>
                  <a:gd name="T12" fmla="*/ 141 w 1248"/>
                  <a:gd name="T13" fmla="*/ 490 h 539"/>
                  <a:gd name="T14" fmla="*/ 195 w 1248"/>
                  <a:gd name="T15" fmla="*/ 512 h 539"/>
                  <a:gd name="T16" fmla="*/ 255 w 1248"/>
                  <a:gd name="T17" fmla="*/ 539 h 539"/>
                  <a:gd name="T18" fmla="*/ 212 w 1248"/>
                  <a:gd name="T19" fmla="*/ 517 h 539"/>
                  <a:gd name="T20" fmla="*/ 179 w 1248"/>
                  <a:gd name="T21" fmla="*/ 490 h 539"/>
                  <a:gd name="T22" fmla="*/ 157 w 1248"/>
                  <a:gd name="T23" fmla="*/ 468 h 539"/>
                  <a:gd name="T24" fmla="*/ 141 w 1248"/>
                  <a:gd name="T25" fmla="*/ 447 h 539"/>
                  <a:gd name="T26" fmla="*/ 136 w 1248"/>
                  <a:gd name="T27" fmla="*/ 425 h 539"/>
                  <a:gd name="T28" fmla="*/ 136 w 1248"/>
                  <a:gd name="T29" fmla="*/ 403 h 539"/>
                  <a:gd name="T30" fmla="*/ 141 w 1248"/>
                  <a:gd name="T31" fmla="*/ 381 h 539"/>
                  <a:gd name="T32" fmla="*/ 157 w 1248"/>
                  <a:gd name="T33" fmla="*/ 365 h 539"/>
                  <a:gd name="T34" fmla="*/ 179 w 1248"/>
                  <a:gd name="T35" fmla="*/ 343 h 539"/>
                  <a:gd name="T36" fmla="*/ 201 w 1248"/>
                  <a:gd name="T37" fmla="*/ 327 h 539"/>
                  <a:gd name="T38" fmla="*/ 266 w 1248"/>
                  <a:gd name="T39" fmla="*/ 294 h 539"/>
                  <a:gd name="T40" fmla="*/ 353 w 1248"/>
                  <a:gd name="T41" fmla="*/ 262 h 539"/>
                  <a:gd name="T42" fmla="*/ 445 w 1248"/>
                  <a:gd name="T43" fmla="*/ 234 h 539"/>
                  <a:gd name="T44" fmla="*/ 554 w 1248"/>
                  <a:gd name="T45" fmla="*/ 213 h 539"/>
                  <a:gd name="T46" fmla="*/ 662 w 1248"/>
                  <a:gd name="T47" fmla="*/ 191 h 539"/>
                  <a:gd name="T48" fmla="*/ 890 w 1248"/>
                  <a:gd name="T49" fmla="*/ 153 h 539"/>
                  <a:gd name="T50" fmla="*/ 993 w 1248"/>
                  <a:gd name="T51" fmla="*/ 136 h 539"/>
                  <a:gd name="T52" fmla="*/ 1091 w 1248"/>
                  <a:gd name="T53" fmla="*/ 120 h 539"/>
                  <a:gd name="T54" fmla="*/ 1178 w 1248"/>
                  <a:gd name="T55" fmla="*/ 115 h 539"/>
                  <a:gd name="T56" fmla="*/ 1248 w 1248"/>
                  <a:gd name="T57" fmla="*/ 104 h 539"/>
                  <a:gd name="T58" fmla="*/ 1248 w 1248"/>
                  <a:gd name="T59" fmla="*/ 0 h 539"/>
                  <a:gd name="T60" fmla="*/ 1161 w 1248"/>
                  <a:gd name="T61" fmla="*/ 22 h 539"/>
                  <a:gd name="T62" fmla="*/ 1069 w 1248"/>
                  <a:gd name="T63" fmla="*/ 38 h 539"/>
                  <a:gd name="T64" fmla="*/ 874 w 1248"/>
                  <a:gd name="T65" fmla="*/ 71 h 539"/>
                  <a:gd name="T66" fmla="*/ 673 w 1248"/>
                  <a:gd name="T67" fmla="*/ 93 h 539"/>
                  <a:gd name="T68" fmla="*/ 483 w 1248"/>
                  <a:gd name="T69" fmla="*/ 126 h 539"/>
                  <a:gd name="T70" fmla="*/ 391 w 1248"/>
                  <a:gd name="T71" fmla="*/ 142 h 539"/>
                  <a:gd name="T72" fmla="*/ 309 w 1248"/>
                  <a:gd name="T73" fmla="*/ 158 h 539"/>
                  <a:gd name="T74" fmla="*/ 228 w 1248"/>
                  <a:gd name="T75" fmla="*/ 180 h 539"/>
                  <a:gd name="T76" fmla="*/ 163 w 1248"/>
                  <a:gd name="T77" fmla="*/ 202 h 539"/>
                  <a:gd name="T78" fmla="*/ 103 w 1248"/>
                  <a:gd name="T79" fmla="*/ 229 h 539"/>
                  <a:gd name="T80" fmla="*/ 54 w 1248"/>
                  <a:gd name="T81" fmla="*/ 256 h 539"/>
                  <a:gd name="T82" fmla="*/ 22 w 1248"/>
                  <a:gd name="T83" fmla="*/ 294 h 539"/>
                  <a:gd name="T84" fmla="*/ 0 w 1248"/>
                  <a:gd name="T85" fmla="*/ 332 h 539"/>
                  <a:gd name="T86" fmla="*/ 0 w 1248"/>
                  <a:gd name="T87" fmla="*/ 332 h 5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7843"/>
                      <a:invGamma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</p:grpSp>
        <p:sp>
          <p:nvSpPr>
            <p:cNvPr id="11275" name="Freeform 11">
              <a:extLst>
                <a:ext uri="{FF2B5EF4-FFF2-40B4-BE49-F238E27FC236}">
                  <a16:creationId xmlns:a16="http://schemas.microsoft.com/office/drawing/2014/main" id="{D7F86C41-2071-69FA-0F4C-9A0CBFE2DEA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3322" y="1341"/>
              <a:ext cx="1825" cy="1537"/>
            </a:xfrm>
            <a:custGeom>
              <a:avLst/>
              <a:gdLst>
                <a:gd name="T0" fmla="*/ 982 w 2296"/>
                <a:gd name="T1" fmla="*/ 1061 h 1469"/>
                <a:gd name="T2" fmla="*/ 1357 w 2296"/>
                <a:gd name="T3" fmla="*/ 1012 h 1469"/>
                <a:gd name="T4" fmla="*/ 1666 w 2296"/>
                <a:gd name="T5" fmla="*/ 957 h 1469"/>
                <a:gd name="T6" fmla="*/ 1916 w 2296"/>
                <a:gd name="T7" fmla="*/ 897 h 1469"/>
                <a:gd name="T8" fmla="*/ 2100 w 2296"/>
                <a:gd name="T9" fmla="*/ 832 h 1469"/>
                <a:gd name="T10" fmla="*/ 2220 w 2296"/>
                <a:gd name="T11" fmla="*/ 756 h 1469"/>
                <a:gd name="T12" fmla="*/ 2285 w 2296"/>
                <a:gd name="T13" fmla="*/ 669 h 1469"/>
                <a:gd name="T14" fmla="*/ 2290 w 2296"/>
                <a:gd name="T15" fmla="*/ 560 h 1469"/>
                <a:gd name="T16" fmla="*/ 2241 w 2296"/>
                <a:gd name="T17" fmla="*/ 457 h 1469"/>
                <a:gd name="T18" fmla="*/ 2144 w 2296"/>
                <a:gd name="T19" fmla="*/ 364 h 1469"/>
                <a:gd name="T20" fmla="*/ 2008 w 2296"/>
                <a:gd name="T21" fmla="*/ 277 h 1469"/>
                <a:gd name="T22" fmla="*/ 1769 w 2296"/>
                <a:gd name="T23" fmla="*/ 157 h 1469"/>
                <a:gd name="T24" fmla="*/ 1612 w 2296"/>
                <a:gd name="T25" fmla="*/ 92 h 1469"/>
                <a:gd name="T26" fmla="*/ 1476 w 2296"/>
                <a:gd name="T27" fmla="*/ 43 h 1469"/>
                <a:gd name="T28" fmla="*/ 1384 w 2296"/>
                <a:gd name="T29" fmla="*/ 10 h 1469"/>
                <a:gd name="T30" fmla="*/ 1346 w 2296"/>
                <a:gd name="T31" fmla="*/ 0 h 1469"/>
                <a:gd name="T32" fmla="*/ 1655 w 2296"/>
                <a:gd name="T33" fmla="*/ 119 h 1469"/>
                <a:gd name="T34" fmla="*/ 1948 w 2296"/>
                <a:gd name="T35" fmla="*/ 255 h 1469"/>
                <a:gd name="T36" fmla="*/ 2068 w 2296"/>
                <a:gd name="T37" fmla="*/ 326 h 1469"/>
                <a:gd name="T38" fmla="*/ 2171 w 2296"/>
                <a:gd name="T39" fmla="*/ 402 h 1469"/>
                <a:gd name="T40" fmla="*/ 2236 w 2296"/>
                <a:gd name="T41" fmla="*/ 478 h 1469"/>
                <a:gd name="T42" fmla="*/ 2263 w 2296"/>
                <a:gd name="T43" fmla="*/ 560 h 1469"/>
                <a:gd name="T44" fmla="*/ 2241 w 2296"/>
                <a:gd name="T45" fmla="*/ 636 h 1469"/>
                <a:gd name="T46" fmla="*/ 2171 w 2296"/>
                <a:gd name="T47" fmla="*/ 702 h 1469"/>
                <a:gd name="T48" fmla="*/ 2062 w 2296"/>
                <a:gd name="T49" fmla="*/ 756 h 1469"/>
                <a:gd name="T50" fmla="*/ 1921 w 2296"/>
                <a:gd name="T51" fmla="*/ 800 h 1469"/>
                <a:gd name="T52" fmla="*/ 1748 w 2296"/>
                <a:gd name="T53" fmla="*/ 843 h 1469"/>
                <a:gd name="T54" fmla="*/ 1351 w 2296"/>
                <a:gd name="T55" fmla="*/ 908 h 1469"/>
                <a:gd name="T56" fmla="*/ 923 w 2296"/>
                <a:gd name="T57" fmla="*/ 968 h 1469"/>
                <a:gd name="T58" fmla="*/ 521 w 2296"/>
                <a:gd name="T59" fmla="*/ 1028 h 1469"/>
                <a:gd name="T60" fmla="*/ 353 w 2296"/>
                <a:gd name="T61" fmla="*/ 1066 h 1469"/>
                <a:gd name="T62" fmla="*/ 206 w 2296"/>
                <a:gd name="T63" fmla="*/ 1104 h 1469"/>
                <a:gd name="T64" fmla="*/ 92 w 2296"/>
                <a:gd name="T65" fmla="*/ 1148 h 1469"/>
                <a:gd name="T66" fmla="*/ 22 w 2296"/>
                <a:gd name="T67" fmla="*/ 1202 h 1469"/>
                <a:gd name="T68" fmla="*/ 0 w 2296"/>
                <a:gd name="T69" fmla="*/ 1262 h 1469"/>
                <a:gd name="T70" fmla="*/ 27 w 2296"/>
                <a:gd name="T71" fmla="*/ 1327 h 1469"/>
                <a:gd name="T72" fmla="*/ 98 w 2296"/>
                <a:gd name="T73" fmla="*/ 1382 h 1469"/>
                <a:gd name="T74" fmla="*/ 196 w 2296"/>
                <a:gd name="T75" fmla="*/ 1425 h 1469"/>
                <a:gd name="T76" fmla="*/ 326 w 2296"/>
                <a:gd name="T77" fmla="*/ 1469 h 1469"/>
                <a:gd name="T78" fmla="*/ 217 w 2296"/>
                <a:gd name="T79" fmla="*/ 1414 h 1469"/>
                <a:gd name="T80" fmla="*/ 147 w 2296"/>
                <a:gd name="T81" fmla="*/ 1360 h 1469"/>
                <a:gd name="T82" fmla="*/ 120 w 2296"/>
                <a:gd name="T83" fmla="*/ 1306 h 1469"/>
                <a:gd name="T84" fmla="*/ 141 w 2296"/>
                <a:gd name="T85" fmla="*/ 1257 h 1469"/>
                <a:gd name="T86" fmla="*/ 212 w 2296"/>
                <a:gd name="T87" fmla="*/ 1208 h 1469"/>
                <a:gd name="T88" fmla="*/ 342 w 2296"/>
                <a:gd name="T89" fmla="*/ 1164 h 1469"/>
                <a:gd name="T90" fmla="*/ 527 w 2296"/>
                <a:gd name="T91" fmla="*/ 1121 h 1469"/>
                <a:gd name="T92" fmla="*/ 771 w 2296"/>
                <a:gd name="T93" fmla="*/ 1088 h 1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charset="0"/>
                <a:ea typeface="ＭＳ Ｐゴシック" charset="0"/>
              </a:endParaRPr>
            </a:p>
          </p:txBody>
        </p:sp>
        <p:sp>
          <p:nvSpPr>
            <p:cNvPr id="11276" name="Freeform 12">
              <a:extLst>
                <a:ext uri="{FF2B5EF4-FFF2-40B4-BE49-F238E27FC236}">
                  <a16:creationId xmlns:a16="http://schemas.microsoft.com/office/drawing/2014/main" id="{09FA539E-4571-8AC5-7C27-A6C5F731A38F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5758" cy="1776"/>
            </a:xfrm>
            <a:custGeom>
              <a:avLst/>
              <a:gdLst>
                <a:gd name="T0" fmla="*/ 0 w 5740"/>
                <a:gd name="T1" fmla="*/ 0 h 1906"/>
                <a:gd name="T2" fmla="*/ 0 w 5740"/>
                <a:gd name="T3" fmla="*/ 1906 h 1906"/>
                <a:gd name="T4" fmla="*/ 5740 w 5740"/>
                <a:gd name="T5" fmla="*/ 1906 h 1906"/>
                <a:gd name="T6" fmla="*/ 5740 w 5740"/>
                <a:gd name="T7" fmla="*/ 0 h 1906"/>
                <a:gd name="T8" fmla="*/ 0 w 5740"/>
                <a:gd name="T9" fmla="*/ 0 h 1906"/>
                <a:gd name="T10" fmla="*/ 0 w 5740"/>
                <a:gd name="T11" fmla="*/ 0 h 1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charset="0"/>
                <a:ea typeface="ＭＳ Ｐゴシック" charset="0"/>
              </a:endParaRPr>
            </a:p>
          </p:txBody>
        </p:sp>
      </p:grpSp>
      <p:sp>
        <p:nvSpPr>
          <p:cNvPr id="11277" name="Rectangle 13">
            <a:extLst>
              <a:ext uri="{FF2B5EF4-FFF2-40B4-BE49-F238E27FC236}">
                <a16:creationId xmlns:a16="http://schemas.microsoft.com/office/drawing/2014/main" id="{0114A1BB-8EA8-8F13-FDF8-E80716010DC5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78" name="Rectangle 14">
            <a:extLst>
              <a:ext uri="{FF2B5EF4-FFF2-40B4-BE49-F238E27FC236}">
                <a16:creationId xmlns:a16="http://schemas.microsoft.com/office/drawing/2014/main" id="{FDCDF85B-CCA3-0916-4CFA-521B263D043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fontAlgn="base" hangingPunct="1">
              <a:spcBef>
                <a:spcPct val="0"/>
              </a:spcBef>
              <a:defRPr sz="1200">
                <a:effectLst/>
                <a:latin typeface="Arial" charset="0"/>
                <a:ea typeface="ＭＳ Ｐゴシック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279" name="Rectangle 15">
            <a:extLst>
              <a:ext uri="{FF2B5EF4-FFF2-40B4-BE49-F238E27FC236}">
                <a16:creationId xmlns:a16="http://schemas.microsoft.com/office/drawing/2014/main" id="{B4DD8B57-3CA6-2D70-84F6-5F16626A736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259" r:id="rId1"/>
    <p:sldLayoutId id="2147484194" r:id="rId2"/>
    <p:sldLayoutId id="2147484195" r:id="rId3"/>
    <p:sldLayoutId id="2147484196" r:id="rId4"/>
    <p:sldLayoutId id="2147484197" r:id="rId5"/>
    <p:sldLayoutId id="2147484198" r:id="rId6"/>
    <p:sldLayoutId id="2147484199" r:id="rId7"/>
    <p:sldLayoutId id="2147484200" r:id="rId8"/>
    <p:sldLayoutId id="2147484201" r:id="rId9"/>
    <p:sldLayoutId id="2147484202" r:id="rId10"/>
    <p:sldLayoutId id="2147484203" r:id="rId11"/>
    <p:sldLayoutId id="2147484204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charset="0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charset="0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charset="0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charset="0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0" name="Rectangle 2">
            <a:extLst>
              <a:ext uri="{FF2B5EF4-FFF2-40B4-BE49-F238E27FC236}">
                <a16:creationId xmlns:a16="http://schemas.microsoft.com/office/drawing/2014/main" id="{AD75507F-3532-A124-15BC-E550343CC1E3}"/>
              </a:ext>
            </a:extLst>
          </p:cNvPr>
          <p:cNvSpPr>
            <a:spLocks noChangeArrowheads="1"/>
          </p:cNvSpPr>
          <p:nvPr/>
        </p:nvSpPr>
        <p:spPr bwMode="invGray">
          <a:xfrm>
            <a:off x="8809038" y="0"/>
            <a:ext cx="334962" cy="6858000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50000">
                <a:schemeClr val="hlink"/>
              </a:gs>
              <a:gs pos="100000">
                <a:schemeClr val="accent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237571" name="Freeform 3">
            <a:extLst>
              <a:ext uri="{FF2B5EF4-FFF2-40B4-BE49-F238E27FC236}">
                <a16:creationId xmlns:a16="http://schemas.microsoft.com/office/drawing/2014/main" id="{9A14EE21-F14C-0053-692F-A8BAD15046DF}"/>
              </a:ext>
            </a:extLst>
          </p:cNvPr>
          <p:cNvSpPr>
            <a:spLocks/>
          </p:cNvSpPr>
          <p:nvPr/>
        </p:nvSpPr>
        <p:spPr bwMode="white">
          <a:xfrm>
            <a:off x="-9525" y="4489450"/>
            <a:ext cx="5754688" cy="2368550"/>
          </a:xfrm>
          <a:custGeom>
            <a:avLst/>
            <a:gdLst>
              <a:gd name="T0" fmla="*/ 0 w 3625"/>
              <a:gd name="T1" fmla="*/ 1491 h 1492"/>
              <a:gd name="T2" fmla="*/ 0 w 3625"/>
              <a:gd name="T3" fmla="*/ 0 h 1492"/>
              <a:gd name="T4" fmla="*/ 171 w 3625"/>
              <a:gd name="T5" fmla="*/ 3 h 1492"/>
              <a:gd name="T6" fmla="*/ 355 w 3625"/>
              <a:gd name="T7" fmla="*/ 9 h 1492"/>
              <a:gd name="T8" fmla="*/ 499 w 3625"/>
              <a:gd name="T9" fmla="*/ 21 h 1492"/>
              <a:gd name="T10" fmla="*/ 650 w 3625"/>
              <a:gd name="T11" fmla="*/ 36 h 1492"/>
              <a:gd name="T12" fmla="*/ 809 w 3625"/>
              <a:gd name="T13" fmla="*/ 54 h 1492"/>
              <a:gd name="T14" fmla="*/ 957 w 3625"/>
              <a:gd name="T15" fmla="*/ 78 h 1492"/>
              <a:gd name="T16" fmla="*/ 1119 w 3625"/>
              <a:gd name="T17" fmla="*/ 105 h 1492"/>
              <a:gd name="T18" fmla="*/ 1261 w 3625"/>
              <a:gd name="T19" fmla="*/ 133 h 1492"/>
              <a:gd name="T20" fmla="*/ 1441 w 3625"/>
              <a:gd name="T21" fmla="*/ 175 h 1492"/>
              <a:gd name="T22" fmla="*/ 1598 w 3625"/>
              <a:gd name="T23" fmla="*/ 217 h 1492"/>
              <a:gd name="T24" fmla="*/ 1763 w 3625"/>
              <a:gd name="T25" fmla="*/ 269 h 1492"/>
              <a:gd name="T26" fmla="*/ 1887 w 3625"/>
              <a:gd name="T27" fmla="*/ 308 h 1492"/>
              <a:gd name="T28" fmla="*/ 2085 w 3625"/>
              <a:gd name="T29" fmla="*/ 384 h 1492"/>
              <a:gd name="T30" fmla="*/ 2230 w 3625"/>
              <a:gd name="T31" fmla="*/ 444 h 1492"/>
              <a:gd name="T32" fmla="*/ 2456 w 3625"/>
              <a:gd name="T33" fmla="*/ 547 h 1492"/>
              <a:gd name="T34" fmla="*/ 2666 w 3625"/>
              <a:gd name="T35" fmla="*/ 662 h 1492"/>
              <a:gd name="T36" fmla="*/ 2859 w 3625"/>
              <a:gd name="T37" fmla="*/ 786 h 1492"/>
              <a:gd name="T38" fmla="*/ 3046 w 3625"/>
              <a:gd name="T39" fmla="*/ 920 h 1492"/>
              <a:gd name="T40" fmla="*/ 3193 w 3625"/>
              <a:gd name="T41" fmla="*/ 1038 h 1492"/>
              <a:gd name="T42" fmla="*/ 3332 w 3625"/>
              <a:gd name="T43" fmla="*/ 1168 h 1492"/>
              <a:gd name="T44" fmla="*/ 3440 w 3625"/>
              <a:gd name="T45" fmla="*/ 1280 h 1492"/>
              <a:gd name="T46" fmla="*/ 3524 w 3625"/>
              <a:gd name="T47" fmla="*/ 1380 h 1492"/>
              <a:gd name="T48" fmla="*/ 3624 w 3625"/>
              <a:gd name="T49" fmla="*/ 1491 h 1492"/>
              <a:gd name="T50" fmla="*/ 3608 w 3625"/>
              <a:gd name="T51" fmla="*/ 1491 h 1492"/>
              <a:gd name="T52" fmla="*/ 0 w 3625"/>
              <a:gd name="T53" fmla="*/ 1491 h 14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</a:cxnLst>
            <a:rect l="0" t="0" r="r" b="b"/>
            <a:pathLst>
              <a:path w="3625" h="1492">
                <a:moveTo>
                  <a:pt x="0" y="1491"/>
                </a:moveTo>
                <a:lnTo>
                  <a:pt x="0" y="0"/>
                </a:lnTo>
                <a:lnTo>
                  <a:pt x="171" y="3"/>
                </a:lnTo>
                <a:lnTo>
                  <a:pt x="355" y="9"/>
                </a:lnTo>
                <a:lnTo>
                  <a:pt x="499" y="21"/>
                </a:lnTo>
                <a:lnTo>
                  <a:pt x="650" y="36"/>
                </a:lnTo>
                <a:lnTo>
                  <a:pt x="809" y="54"/>
                </a:lnTo>
                <a:lnTo>
                  <a:pt x="957" y="78"/>
                </a:lnTo>
                <a:lnTo>
                  <a:pt x="1119" y="105"/>
                </a:lnTo>
                <a:lnTo>
                  <a:pt x="1261" y="133"/>
                </a:lnTo>
                <a:lnTo>
                  <a:pt x="1441" y="175"/>
                </a:lnTo>
                <a:lnTo>
                  <a:pt x="1598" y="217"/>
                </a:lnTo>
                <a:lnTo>
                  <a:pt x="1763" y="269"/>
                </a:lnTo>
                <a:lnTo>
                  <a:pt x="1887" y="308"/>
                </a:lnTo>
                <a:lnTo>
                  <a:pt x="2085" y="384"/>
                </a:lnTo>
                <a:lnTo>
                  <a:pt x="2230" y="444"/>
                </a:lnTo>
                <a:lnTo>
                  <a:pt x="2456" y="547"/>
                </a:lnTo>
                <a:lnTo>
                  <a:pt x="2666" y="662"/>
                </a:lnTo>
                <a:lnTo>
                  <a:pt x="2859" y="786"/>
                </a:lnTo>
                <a:lnTo>
                  <a:pt x="3046" y="920"/>
                </a:lnTo>
                <a:lnTo>
                  <a:pt x="3193" y="1038"/>
                </a:lnTo>
                <a:lnTo>
                  <a:pt x="3332" y="1168"/>
                </a:lnTo>
                <a:lnTo>
                  <a:pt x="3440" y="1280"/>
                </a:lnTo>
                <a:lnTo>
                  <a:pt x="3524" y="1380"/>
                </a:lnTo>
                <a:lnTo>
                  <a:pt x="3624" y="1491"/>
                </a:lnTo>
                <a:lnTo>
                  <a:pt x="3608" y="1491"/>
                </a:lnTo>
                <a:lnTo>
                  <a:pt x="0" y="1491"/>
                </a:lnTo>
              </a:path>
            </a:pathLst>
          </a:cu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237572" name="Freeform 4">
            <a:extLst>
              <a:ext uri="{FF2B5EF4-FFF2-40B4-BE49-F238E27FC236}">
                <a16:creationId xmlns:a16="http://schemas.microsoft.com/office/drawing/2014/main" id="{7F835BA4-17BA-A721-2F9D-F9AFED84A8D3}"/>
              </a:ext>
            </a:extLst>
          </p:cNvPr>
          <p:cNvSpPr>
            <a:spLocks/>
          </p:cNvSpPr>
          <p:nvPr/>
        </p:nvSpPr>
        <p:spPr bwMode="white">
          <a:xfrm>
            <a:off x="0" y="3817938"/>
            <a:ext cx="8164513" cy="3019425"/>
          </a:xfrm>
          <a:custGeom>
            <a:avLst/>
            <a:gdLst>
              <a:gd name="T0" fmla="*/ 2718 w 5143"/>
              <a:gd name="T1" fmla="*/ 405 h 1902"/>
              <a:gd name="T2" fmla="*/ 2466 w 5143"/>
              <a:gd name="T3" fmla="*/ 333 h 1902"/>
              <a:gd name="T4" fmla="*/ 2202 w 5143"/>
              <a:gd name="T5" fmla="*/ 261 h 1902"/>
              <a:gd name="T6" fmla="*/ 1929 w 5143"/>
              <a:gd name="T7" fmla="*/ 198 h 1902"/>
              <a:gd name="T8" fmla="*/ 1695 w 5143"/>
              <a:gd name="T9" fmla="*/ 153 h 1902"/>
              <a:gd name="T10" fmla="*/ 1434 w 5143"/>
              <a:gd name="T11" fmla="*/ 111 h 1902"/>
              <a:gd name="T12" fmla="*/ 1188 w 5143"/>
              <a:gd name="T13" fmla="*/ 75 h 1902"/>
              <a:gd name="T14" fmla="*/ 957 w 5143"/>
              <a:gd name="T15" fmla="*/ 48 h 1902"/>
              <a:gd name="T16" fmla="*/ 747 w 5143"/>
              <a:gd name="T17" fmla="*/ 30 h 1902"/>
              <a:gd name="T18" fmla="*/ 501 w 5143"/>
              <a:gd name="T19" fmla="*/ 15 h 1902"/>
              <a:gd name="T20" fmla="*/ 246 w 5143"/>
              <a:gd name="T21" fmla="*/ 3 h 1902"/>
              <a:gd name="T22" fmla="*/ 0 w 5143"/>
              <a:gd name="T23" fmla="*/ 0 h 1902"/>
              <a:gd name="T24" fmla="*/ 0 w 5143"/>
              <a:gd name="T25" fmla="*/ 275 h 1902"/>
              <a:gd name="T26" fmla="*/ 0 w 5143"/>
              <a:gd name="T27" fmla="*/ 345 h 1902"/>
              <a:gd name="T28" fmla="*/ 0 w 5143"/>
              <a:gd name="T29" fmla="*/ 275 h 1902"/>
              <a:gd name="T30" fmla="*/ 0 w 5143"/>
              <a:gd name="T31" fmla="*/ 342 h 1902"/>
              <a:gd name="T32" fmla="*/ 339 w 5143"/>
              <a:gd name="T33" fmla="*/ 351 h 1902"/>
              <a:gd name="T34" fmla="*/ 606 w 5143"/>
              <a:gd name="T35" fmla="*/ 372 h 1902"/>
              <a:gd name="T36" fmla="*/ 852 w 5143"/>
              <a:gd name="T37" fmla="*/ 399 h 1902"/>
              <a:gd name="T38" fmla="*/ 1068 w 5143"/>
              <a:gd name="T39" fmla="*/ 435 h 1902"/>
              <a:gd name="T40" fmla="*/ 1275 w 5143"/>
              <a:gd name="T41" fmla="*/ 474 h 1902"/>
              <a:gd name="T42" fmla="*/ 1545 w 5143"/>
              <a:gd name="T43" fmla="*/ 540 h 1902"/>
              <a:gd name="T44" fmla="*/ 1761 w 5143"/>
              <a:gd name="T45" fmla="*/ 603 h 1902"/>
              <a:gd name="T46" fmla="*/ 1971 w 5143"/>
              <a:gd name="T47" fmla="*/ 678 h 1902"/>
              <a:gd name="T48" fmla="*/ 2166 w 5143"/>
              <a:gd name="T49" fmla="*/ 747 h 1902"/>
              <a:gd name="T50" fmla="*/ 2397 w 5143"/>
              <a:gd name="T51" fmla="*/ 852 h 1902"/>
              <a:gd name="T52" fmla="*/ 2613 w 5143"/>
              <a:gd name="T53" fmla="*/ 960 h 1902"/>
              <a:gd name="T54" fmla="*/ 2832 w 5143"/>
              <a:gd name="T55" fmla="*/ 1095 h 1902"/>
              <a:gd name="T56" fmla="*/ 3012 w 5143"/>
              <a:gd name="T57" fmla="*/ 1212 h 1902"/>
              <a:gd name="T58" fmla="*/ 3186 w 5143"/>
              <a:gd name="T59" fmla="*/ 1347 h 1902"/>
              <a:gd name="T60" fmla="*/ 3351 w 5143"/>
              <a:gd name="T61" fmla="*/ 1497 h 1902"/>
              <a:gd name="T62" fmla="*/ 3480 w 5143"/>
              <a:gd name="T63" fmla="*/ 1629 h 1902"/>
              <a:gd name="T64" fmla="*/ 3612 w 5143"/>
              <a:gd name="T65" fmla="*/ 1785 h 1902"/>
              <a:gd name="T66" fmla="*/ 3699 w 5143"/>
              <a:gd name="T67" fmla="*/ 1901 h 1902"/>
              <a:gd name="T68" fmla="*/ 5142 w 5143"/>
              <a:gd name="T69" fmla="*/ 1901 h 1902"/>
              <a:gd name="T70" fmla="*/ 5076 w 5143"/>
              <a:gd name="T71" fmla="*/ 1827 h 1902"/>
              <a:gd name="T72" fmla="*/ 4968 w 5143"/>
              <a:gd name="T73" fmla="*/ 1707 h 1902"/>
              <a:gd name="T74" fmla="*/ 4797 w 5143"/>
              <a:gd name="T75" fmla="*/ 1539 h 1902"/>
              <a:gd name="T76" fmla="*/ 4617 w 5143"/>
              <a:gd name="T77" fmla="*/ 1383 h 1902"/>
              <a:gd name="T78" fmla="*/ 4410 w 5143"/>
              <a:gd name="T79" fmla="*/ 1221 h 1902"/>
              <a:gd name="T80" fmla="*/ 4185 w 5143"/>
              <a:gd name="T81" fmla="*/ 1071 h 1902"/>
              <a:gd name="T82" fmla="*/ 3960 w 5143"/>
              <a:gd name="T83" fmla="*/ 939 h 1902"/>
              <a:gd name="T84" fmla="*/ 3708 w 5143"/>
              <a:gd name="T85" fmla="*/ 801 h 1902"/>
              <a:gd name="T86" fmla="*/ 3492 w 5143"/>
              <a:gd name="T87" fmla="*/ 702 h 1902"/>
              <a:gd name="T88" fmla="*/ 3231 w 5143"/>
              <a:gd name="T89" fmla="*/ 588 h 1902"/>
              <a:gd name="T90" fmla="*/ 2964 w 5143"/>
              <a:gd name="T91" fmla="*/ 489 h 1902"/>
              <a:gd name="T92" fmla="*/ 2718 w 5143"/>
              <a:gd name="T93" fmla="*/ 405 h 19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5143" h="1902">
                <a:moveTo>
                  <a:pt x="2718" y="405"/>
                </a:moveTo>
                <a:lnTo>
                  <a:pt x="2466" y="333"/>
                </a:lnTo>
                <a:lnTo>
                  <a:pt x="2202" y="261"/>
                </a:lnTo>
                <a:lnTo>
                  <a:pt x="1929" y="198"/>
                </a:lnTo>
                <a:lnTo>
                  <a:pt x="1695" y="153"/>
                </a:lnTo>
                <a:lnTo>
                  <a:pt x="1434" y="111"/>
                </a:lnTo>
                <a:lnTo>
                  <a:pt x="1188" y="75"/>
                </a:lnTo>
                <a:lnTo>
                  <a:pt x="957" y="48"/>
                </a:lnTo>
                <a:lnTo>
                  <a:pt x="747" y="30"/>
                </a:lnTo>
                <a:lnTo>
                  <a:pt x="501" y="15"/>
                </a:lnTo>
                <a:lnTo>
                  <a:pt x="246" y="3"/>
                </a:lnTo>
                <a:lnTo>
                  <a:pt x="0" y="0"/>
                </a:lnTo>
                <a:lnTo>
                  <a:pt x="0" y="275"/>
                </a:lnTo>
                <a:lnTo>
                  <a:pt x="0" y="345"/>
                </a:lnTo>
                <a:lnTo>
                  <a:pt x="0" y="275"/>
                </a:lnTo>
                <a:lnTo>
                  <a:pt x="0" y="342"/>
                </a:lnTo>
                <a:lnTo>
                  <a:pt x="339" y="351"/>
                </a:lnTo>
                <a:lnTo>
                  <a:pt x="606" y="372"/>
                </a:lnTo>
                <a:lnTo>
                  <a:pt x="852" y="399"/>
                </a:lnTo>
                <a:lnTo>
                  <a:pt x="1068" y="435"/>
                </a:lnTo>
                <a:lnTo>
                  <a:pt x="1275" y="474"/>
                </a:lnTo>
                <a:lnTo>
                  <a:pt x="1545" y="540"/>
                </a:lnTo>
                <a:lnTo>
                  <a:pt x="1761" y="603"/>
                </a:lnTo>
                <a:lnTo>
                  <a:pt x="1971" y="678"/>
                </a:lnTo>
                <a:lnTo>
                  <a:pt x="2166" y="747"/>
                </a:lnTo>
                <a:lnTo>
                  <a:pt x="2397" y="852"/>
                </a:lnTo>
                <a:lnTo>
                  <a:pt x="2613" y="960"/>
                </a:lnTo>
                <a:lnTo>
                  <a:pt x="2832" y="1095"/>
                </a:lnTo>
                <a:lnTo>
                  <a:pt x="3012" y="1212"/>
                </a:lnTo>
                <a:lnTo>
                  <a:pt x="3186" y="1347"/>
                </a:lnTo>
                <a:lnTo>
                  <a:pt x="3351" y="1497"/>
                </a:lnTo>
                <a:lnTo>
                  <a:pt x="3480" y="1629"/>
                </a:lnTo>
                <a:lnTo>
                  <a:pt x="3612" y="1785"/>
                </a:lnTo>
                <a:lnTo>
                  <a:pt x="3699" y="1901"/>
                </a:lnTo>
                <a:lnTo>
                  <a:pt x="5142" y="1901"/>
                </a:lnTo>
                <a:lnTo>
                  <a:pt x="5076" y="1827"/>
                </a:lnTo>
                <a:lnTo>
                  <a:pt x="4968" y="1707"/>
                </a:lnTo>
                <a:lnTo>
                  <a:pt x="4797" y="1539"/>
                </a:lnTo>
                <a:lnTo>
                  <a:pt x="4617" y="1383"/>
                </a:lnTo>
                <a:lnTo>
                  <a:pt x="4410" y="1221"/>
                </a:lnTo>
                <a:lnTo>
                  <a:pt x="4185" y="1071"/>
                </a:lnTo>
                <a:lnTo>
                  <a:pt x="3960" y="939"/>
                </a:lnTo>
                <a:lnTo>
                  <a:pt x="3708" y="801"/>
                </a:lnTo>
                <a:lnTo>
                  <a:pt x="3492" y="702"/>
                </a:lnTo>
                <a:lnTo>
                  <a:pt x="3231" y="588"/>
                </a:lnTo>
                <a:lnTo>
                  <a:pt x="2964" y="489"/>
                </a:lnTo>
                <a:lnTo>
                  <a:pt x="2718" y="405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237573" name="Freeform 5">
            <a:extLst>
              <a:ext uri="{FF2B5EF4-FFF2-40B4-BE49-F238E27FC236}">
                <a16:creationId xmlns:a16="http://schemas.microsoft.com/office/drawing/2014/main" id="{8050A96F-B15D-F8D9-6A43-8B1866AD0B75}"/>
              </a:ext>
            </a:extLst>
          </p:cNvPr>
          <p:cNvSpPr>
            <a:spLocks/>
          </p:cNvSpPr>
          <p:nvPr/>
        </p:nvSpPr>
        <p:spPr bwMode="white">
          <a:xfrm>
            <a:off x="0" y="3146425"/>
            <a:ext cx="9144000" cy="3690938"/>
          </a:xfrm>
          <a:custGeom>
            <a:avLst/>
            <a:gdLst>
              <a:gd name="T0" fmla="*/ 0 w 5760"/>
              <a:gd name="T1" fmla="*/ 0 h 2325"/>
              <a:gd name="T2" fmla="*/ 0 w 5760"/>
              <a:gd name="T3" fmla="*/ 339 h 2325"/>
              <a:gd name="T4" fmla="*/ 558 w 5760"/>
              <a:gd name="T5" fmla="*/ 357 h 2325"/>
              <a:gd name="T6" fmla="*/ 807 w 5760"/>
              <a:gd name="T7" fmla="*/ 375 h 2325"/>
              <a:gd name="T8" fmla="*/ 1056 w 5760"/>
              <a:gd name="T9" fmla="*/ 399 h 2325"/>
              <a:gd name="T10" fmla="*/ 1272 w 5760"/>
              <a:gd name="T11" fmla="*/ 426 h 2325"/>
              <a:gd name="T12" fmla="*/ 1539 w 5760"/>
              <a:gd name="T13" fmla="*/ 465 h 2325"/>
              <a:gd name="T14" fmla="*/ 1791 w 5760"/>
              <a:gd name="T15" fmla="*/ 510 h 2325"/>
              <a:gd name="T16" fmla="*/ 2076 w 5760"/>
              <a:gd name="T17" fmla="*/ 570 h 2325"/>
              <a:gd name="T18" fmla="*/ 2334 w 5760"/>
              <a:gd name="T19" fmla="*/ 630 h 2325"/>
              <a:gd name="T20" fmla="*/ 2544 w 5760"/>
              <a:gd name="T21" fmla="*/ 687 h 2325"/>
              <a:gd name="T22" fmla="*/ 2775 w 5760"/>
              <a:gd name="T23" fmla="*/ 759 h 2325"/>
              <a:gd name="T24" fmla="*/ 3003 w 5760"/>
              <a:gd name="T25" fmla="*/ 837 h 2325"/>
              <a:gd name="T26" fmla="*/ 3231 w 5760"/>
              <a:gd name="T27" fmla="*/ 924 h 2325"/>
              <a:gd name="T28" fmla="*/ 3438 w 5760"/>
              <a:gd name="T29" fmla="*/ 1005 h 2325"/>
              <a:gd name="T30" fmla="*/ 3663 w 5760"/>
              <a:gd name="T31" fmla="*/ 1110 h 2325"/>
              <a:gd name="T32" fmla="*/ 3903 w 5760"/>
              <a:gd name="T33" fmla="*/ 1233 h 2325"/>
              <a:gd name="T34" fmla="*/ 4149 w 5760"/>
              <a:gd name="T35" fmla="*/ 1374 h 2325"/>
              <a:gd name="T36" fmla="*/ 4353 w 5760"/>
              <a:gd name="T37" fmla="*/ 1506 h 2325"/>
              <a:gd name="T38" fmla="*/ 4491 w 5760"/>
              <a:gd name="T39" fmla="*/ 1602 h 2325"/>
              <a:gd name="T40" fmla="*/ 4668 w 5760"/>
              <a:gd name="T41" fmla="*/ 1740 h 2325"/>
              <a:gd name="T42" fmla="*/ 4824 w 5760"/>
              <a:gd name="T43" fmla="*/ 1875 h 2325"/>
              <a:gd name="T44" fmla="*/ 4968 w 5760"/>
              <a:gd name="T45" fmla="*/ 2016 h 2325"/>
              <a:gd name="T46" fmla="*/ 5100 w 5760"/>
              <a:gd name="T47" fmla="*/ 2154 h 2325"/>
              <a:gd name="T48" fmla="*/ 5238 w 5760"/>
              <a:gd name="T49" fmla="*/ 2324 h 2325"/>
              <a:gd name="T50" fmla="*/ 5759 w 5760"/>
              <a:gd name="T51" fmla="*/ 2324 h 2325"/>
              <a:gd name="T52" fmla="*/ 5759 w 5760"/>
              <a:gd name="T53" fmla="*/ 1245 h 2325"/>
              <a:gd name="T54" fmla="*/ 5580 w 5760"/>
              <a:gd name="T55" fmla="*/ 1119 h 2325"/>
              <a:gd name="T56" fmla="*/ 5400 w 5760"/>
              <a:gd name="T57" fmla="*/ 1020 h 2325"/>
              <a:gd name="T58" fmla="*/ 5205 w 5760"/>
              <a:gd name="T59" fmla="*/ 918 h 2325"/>
              <a:gd name="T60" fmla="*/ 5031 w 5760"/>
              <a:gd name="T61" fmla="*/ 837 h 2325"/>
              <a:gd name="T62" fmla="*/ 4866 w 5760"/>
              <a:gd name="T63" fmla="*/ 771 h 2325"/>
              <a:gd name="T64" fmla="*/ 4710 w 5760"/>
              <a:gd name="T65" fmla="*/ 711 h 2325"/>
              <a:gd name="T66" fmla="*/ 4545 w 5760"/>
              <a:gd name="T67" fmla="*/ 651 h 2325"/>
              <a:gd name="T68" fmla="*/ 4386 w 5760"/>
              <a:gd name="T69" fmla="*/ 600 h 2325"/>
              <a:gd name="T70" fmla="*/ 4248 w 5760"/>
              <a:gd name="T71" fmla="*/ 552 h 2325"/>
              <a:gd name="T72" fmla="*/ 3993 w 5760"/>
              <a:gd name="T73" fmla="*/ 483 h 2325"/>
              <a:gd name="T74" fmla="*/ 3777 w 5760"/>
              <a:gd name="T75" fmla="*/ 423 h 2325"/>
              <a:gd name="T76" fmla="*/ 3564 w 5760"/>
              <a:gd name="T77" fmla="*/ 375 h 2325"/>
              <a:gd name="T78" fmla="*/ 3282 w 5760"/>
              <a:gd name="T79" fmla="*/ 312 h 2325"/>
              <a:gd name="T80" fmla="*/ 3003 w 5760"/>
              <a:gd name="T81" fmla="*/ 261 h 2325"/>
              <a:gd name="T82" fmla="*/ 2733 w 5760"/>
              <a:gd name="T83" fmla="*/ 213 h 2325"/>
              <a:gd name="T84" fmla="*/ 2451 w 5760"/>
              <a:gd name="T85" fmla="*/ 171 h 2325"/>
              <a:gd name="T86" fmla="*/ 2211 w 5760"/>
              <a:gd name="T87" fmla="*/ 138 h 2325"/>
              <a:gd name="T88" fmla="*/ 1974 w 5760"/>
              <a:gd name="T89" fmla="*/ 108 h 2325"/>
              <a:gd name="T90" fmla="*/ 1665 w 5760"/>
              <a:gd name="T91" fmla="*/ 81 h 2325"/>
              <a:gd name="T92" fmla="*/ 1437 w 5760"/>
              <a:gd name="T93" fmla="*/ 60 h 2325"/>
              <a:gd name="T94" fmla="*/ 1125 w 5760"/>
              <a:gd name="T95" fmla="*/ 36 h 2325"/>
              <a:gd name="T96" fmla="*/ 828 w 5760"/>
              <a:gd name="T97" fmla="*/ 21 h 2325"/>
              <a:gd name="T98" fmla="*/ 558 w 5760"/>
              <a:gd name="T99" fmla="*/ 12 h 2325"/>
              <a:gd name="T100" fmla="*/ 282 w 5760"/>
              <a:gd name="T101" fmla="*/ 3 h 2325"/>
              <a:gd name="T102" fmla="*/ 0 w 5760"/>
              <a:gd name="T103" fmla="*/ 0 h 23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5760" h="2325">
                <a:moveTo>
                  <a:pt x="0" y="0"/>
                </a:moveTo>
                <a:lnTo>
                  <a:pt x="0" y="339"/>
                </a:lnTo>
                <a:lnTo>
                  <a:pt x="558" y="357"/>
                </a:lnTo>
                <a:lnTo>
                  <a:pt x="807" y="375"/>
                </a:lnTo>
                <a:lnTo>
                  <a:pt x="1056" y="399"/>
                </a:lnTo>
                <a:lnTo>
                  <a:pt x="1272" y="426"/>
                </a:lnTo>
                <a:lnTo>
                  <a:pt x="1539" y="465"/>
                </a:lnTo>
                <a:lnTo>
                  <a:pt x="1791" y="510"/>
                </a:lnTo>
                <a:lnTo>
                  <a:pt x="2076" y="570"/>
                </a:lnTo>
                <a:lnTo>
                  <a:pt x="2334" y="630"/>
                </a:lnTo>
                <a:lnTo>
                  <a:pt x="2544" y="687"/>
                </a:lnTo>
                <a:lnTo>
                  <a:pt x="2775" y="759"/>
                </a:lnTo>
                <a:lnTo>
                  <a:pt x="3003" y="837"/>
                </a:lnTo>
                <a:lnTo>
                  <a:pt x="3231" y="924"/>
                </a:lnTo>
                <a:lnTo>
                  <a:pt x="3438" y="1005"/>
                </a:lnTo>
                <a:lnTo>
                  <a:pt x="3663" y="1110"/>
                </a:lnTo>
                <a:lnTo>
                  <a:pt x="3903" y="1233"/>
                </a:lnTo>
                <a:lnTo>
                  <a:pt x="4149" y="1374"/>
                </a:lnTo>
                <a:lnTo>
                  <a:pt x="4353" y="1506"/>
                </a:lnTo>
                <a:lnTo>
                  <a:pt x="4491" y="1602"/>
                </a:lnTo>
                <a:lnTo>
                  <a:pt x="4668" y="1740"/>
                </a:lnTo>
                <a:lnTo>
                  <a:pt x="4824" y="1875"/>
                </a:lnTo>
                <a:lnTo>
                  <a:pt x="4968" y="2016"/>
                </a:lnTo>
                <a:lnTo>
                  <a:pt x="5100" y="2154"/>
                </a:lnTo>
                <a:lnTo>
                  <a:pt x="5238" y="2324"/>
                </a:lnTo>
                <a:lnTo>
                  <a:pt x="5759" y="2324"/>
                </a:lnTo>
                <a:lnTo>
                  <a:pt x="5759" y="1245"/>
                </a:lnTo>
                <a:lnTo>
                  <a:pt x="5580" y="1119"/>
                </a:lnTo>
                <a:lnTo>
                  <a:pt x="5400" y="1020"/>
                </a:lnTo>
                <a:lnTo>
                  <a:pt x="5205" y="918"/>
                </a:lnTo>
                <a:lnTo>
                  <a:pt x="5031" y="837"/>
                </a:lnTo>
                <a:lnTo>
                  <a:pt x="4866" y="771"/>
                </a:lnTo>
                <a:lnTo>
                  <a:pt x="4710" y="711"/>
                </a:lnTo>
                <a:lnTo>
                  <a:pt x="4545" y="651"/>
                </a:lnTo>
                <a:lnTo>
                  <a:pt x="4386" y="600"/>
                </a:lnTo>
                <a:lnTo>
                  <a:pt x="4248" y="552"/>
                </a:lnTo>
                <a:lnTo>
                  <a:pt x="3993" y="483"/>
                </a:lnTo>
                <a:lnTo>
                  <a:pt x="3777" y="423"/>
                </a:lnTo>
                <a:lnTo>
                  <a:pt x="3564" y="375"/>
                </a:lnTo>
                <a:lnTo>
                  <a:pt x="3282" y="312"/>
                </a:lnTo>
                <a:lnTo>
                  <a:pt x="3003" y="261"/>
                </a:lnTo>
                <a:lnTo>
                  <a:pt x="2733" y="213"/>
                </a:lnTo>
                <a:lnTo>
                  <a:pt x="2451" y="171"/>
                </a:lnTo>
                <a:lnTo>
                  <a:pt x="2211" y="138"/>
                </a:lnTo>
                <a:lnTo>
                  <a:pt x="1974" y="108"/>
                </a:lnTo>
                <a:lnTo>
                  <a:pt x="1665" y="81"/>
                </a:lnTo>
                <a:lnTo>
                  <a:pt x="1437" y="60"/>
                </a:lnTo>
                <a:lnTo>
                  <a:pt x="1125" y="36"/>
                </a:lnTo>
                <a:lnTo>
                  <a:pt x="828" y="21"/>
                </a:lnTo>
                <a:lnTo>
                  <a:pt x="558" y="12"/>
                </a:lnTo>
                <a:lnTo>
                  <a:pt x="282" y="3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237574" name="Freeform 6">
            <a:extLst>
              <a:ext uri="{FF2B5EF4-FFF2-40B4-BE49-F238E27FC236}">
                <a16:creationId xmlns:a16="http://schemas.microsoft.com/office/drawing/2014/main" id="{9C001EAA-01AC-622E-601F-340D8551884F}"/>
              </a:ext>
            </a:extLst>
          </p:cNvPr>
          <p:cNvSpPr>
            <a:spLocks/>
          </p:cNvSpPr>
          <p:nvPr/>
        </p:nvSpPr>
        <p:spPr bwMode="white">
          <a:xfrm>
            <a:off x="0" y="2460625"/>
            <a:ext cx="9144000" cy="2497138"/>
          </a:xfrm>
          <a:custGeom>
            <a:avLst/>
            <a:gdLst>
              <a:gd name="T0" fmla="*/ 0 w 5760"/>
              <a:gd name="T1" fmla="*/ 0 h 1573"/>
              <a:gd name="T2" fmla="*/ 0 w 5760"/>
              <a:gd name="T3" fmla="*/ 351 h 1573"/>
              <a:gd name="T4" fmla="*/ 282 w 5760"/>
              <a:gd name="T5" fmla="*/ 357 h 1573"/>
              <a:gd name="T6" fmla="*/ 627 w 5760"/>
              <a:gd name="T7" fmla="*/ 363 h 1573"/>
              <a:gd name="T8" fmla="*/ 960 w 5760"/>
              <a:gd name="T9" fmla="*/ 375 h 1573"/>
              <a:gd name="T10" fmla="*/ 1218 w 5760"/>
              <a:gd name="T11" fmla="*/ 393 h 1573"/>
              <a:gd name="T12" fmla="*/ 1470 w 5760"/>
              <a:gd name="T13" fmla="*/ 411 h 1573"/>
              <a:gd name="T14" fmla="*/ 1746 w 5760"/>
              <a:gd name="T15" fmla="*/ 435 h 1573"/>
              <a:gd name="T16" fmla="*/ 2022 w 5760"/>
              <a:gd name="T17" fmla="*/ 462 h 1573"/>
              <a:gd name="T18" fmla="*/ 2340 w 5760"/>
              <a:gd name="T19" fmla="*/ 504 h 1573"/>
              <a:gd name="T20" fmla="*/ 2664 w 5760"/>
              <a:gd name="T21" fmla="*/ 549 h 1573"/>
              <a:gd name="T22" fmla="*/ 2952 w 5760"/>
              <a:gd name="T23" fmla="*/ 597 h 1573"/>
              <a:gd name="T24" fmla="*/ 3225 w 5760"/>
              <a:gd name="T25" fmla="*/ 648 h 1573"/>
              <a:gd name="T26" fmla="*/ 3513 w 5760"/>
              <a:gd name="T27" fmla="*/ 708 h 1573"/>
              <a:gd name="T28" fmla="*/ 3693 w 5760"/>
              <a:gd name="T29" fmla="*/ 750 h 1573"/>
              <a:gd name="T30" fmla="*/ 3936 w 5760"/>
              <a:gd name="T31" fmla="*/ 810 h 1573"/>
              <a:gd name="T32" fmla="*/ 4095 w 5760"/>
              <a:gd name="T33" fmla="*/ 855 h 1573"/>
              <a:gd name="T34" fmla="*/ 4281 w 5760"/>
              <a:gd name="T35" fmla="*/ 909 h 1573"/>
              <a:gd name="T36" fmla="*/ 4503 w 5760"/>
              <a:gd name="T37" fmla="*/ 981 h 1573"/>
              <a:gd name="T38" fmla="*/ 4704 w 5760"/>
              <a:gd name="T39" fmla="*/ 1053 h 1573"/>
              <a:gd name="T40" fmla="*/ 4911 w 5760"/>
              <a:gd name="T41" fmla="*/ 1131 h 1573"/>
              <a:gd name="T42" fmla="*/ 5073 w 5760"/>
              <a:gd name="T43" fmla="*/ 1197 h 1573"/>
              <a:gd name="T44" fmla="*/ 5256 w 5760"/>
              <a:gd name="T45" fmla="*/ 1281 h 1573"/>
              <a:gd name="T46" fmla="*/ 5475 w 5760"/>
              <a:gd name="T47" fmla="*/ 1401 h 1573"/>
              <a:gd name="T48" fmla="*/ 5628 w 5760"/>
              <a:gd name="T49" fmla="*/ 1482 h 1573"/>
              <a:gd name="T50" fmla="*/ 5759 w 5760"/>
              <a:gd name="T51" fmla="*/ 1572 h 1573"/>
              <a:gd name="T52" fmla="*/ 5759 w 5760"/>
              <a:gd name="T53" fmla="*/ 633 h 1573"/>
              <a:gd name="T54" fmla="*/ 5493 w 5760"/>
              <a:gd name="T55" fmla="*/ 570 h 1573"/>
              <a:gd name="T56" fmla="*/ 5214 w 5760"/>
              <a:gd name="T57" fmla="*/ 501 h 1573"/>
              <a:gd name="T58" fmla="*/ 4950 w 5760"/>
              <a:gd name="T59" fmla="*/ 444 h 1573"/>
              <a:gd name="T60" fmla="*/ 4701 w 5760"/>
              <a:gd name="T61" fmla="*/ 396 h 1573"/>
              <a:gd name="T62" fmla="*/ 4425 w 5760"/>
              <a:gd name="T63" fmla="*/ 348 h 1573"/>
              <a:gd name="T64" fmla="*/ 4110 w 5760"/>
              <a:gd name="T65" fmla="*/ 294 h 1573"/>
              <a:gd name="T66" fmla="*/ 3813 w 5760"/>
              <a:gd name="T67" fmla="*/ 252 h 1573"/>
              <a:gd name="T68" fmla="*/ 3549 w 5760"/>
              <a:gd name="T69" fmla="*/ 213 h 1573"/>
              <a:gd name="T70" fmla="*/ 3261 w 5760"/>
              <a:gd name="T71" fmla="*/ 183 h 1573"/>
              <a:gd name="T72" fmla="*/ 3015 w 5760"/>
              <a:gd name="T73" fmla="*/ 153 h 1573"/>
              <a:gd name="T74" fmla="*/ 2757 w 5760"/>
              <a:gd name="T75" fmla="*/ 129 h 1573"/>
              <a:gd name="T76" fmla="*/ 2520 w 5760"/>
              <a:gd name="T77" fmla="*/ 105 h 1573"/>
              <a:gd name="T78" fmla="*/ 2301 w 5760"/>
              <a:gd name="T79" fmla="*/ 87 h 1573"/>
              <a:gd name="T80" fmla="*/ 2013 w 5760"/>
              <a:gd name="T81" fmla="*/ 66 h 1573"/>
              <a:gd name="T82" fmla="*/ 1731 w 5760"/>
              <a:gd name="T83" fmla="*/ 48 h 1573"/>
              <a:gd name="T84" fmla="*/ 1524 w 5760"/>
              <a:gd name="T85" fmla="*/ 39 h 1573"/>
              <a:gd name="T86" fmla="*/ 1260 w 5760"/>
              <a:gd name="T87" fmla="*/ 27 h 1573"/>
              <a:gd name="T88" fmla="*/ 966 w 5760"/>
              <a:gd name="T89" fmla="*/ 15 h 1573"/>
              <a:gd name="T90" fmla="*/ 714 w 5760"/>
              <a:gd name="T91" fmla="*/ 12 h 1573"/>
              <a:gd name="T92" fmla="*/ 510 w 5760"/>
              <a:gd name="T93" fmla="*/ 6 h 1573"/>
              <a:gd name="T94" fmla="*/ 243 w 5760"/>
              <a:gd name="T95" fmla="*/ 0 h 1573"/>
              <a:gd name="T96" fmla="*/ 0 w 5760"/>
              <a:gd name="T97" fmla="*/ 0 h 15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5760" h="1573">
                <a:moveTo>
                  <a:pt x="0" y="0"/>
                </a:moveTo>
                <a:lnTo>
                  <a:pt x="0" y="351"/>
                </a:lnTo>
                <a:lnTo>
                  <a:pt x="282" y="357"/>
                </a:lnTo>
                <a:lnTo>
                  <a:pt x="627" y="363"/>
                </a:lnTo>
                <a:lnTo>
                  <a:pt x="960" y="375"/>
                </a:lnTo>
                <a:lnTo>
                  <a:pt x="1218" y="393"/>
                </a:lnTo>
                <a:lnTo>
                  <a:pt x="1470" y="411"/>
                </a:lnTo>
                <a:lnTo>
                  <a:pt x="1746" y="435"/>
                </a:lnTo>
                <a:lnTo>
                  <a:pt x="2022" y="462"/>
                </a:lnTo>
                <a:lnTo>
                  <a:pt x="2340" y="504"/>
                </a:lnTo>
                <a:lnTo>
                  <a:pt x="2664" y="549"/>
                </a:lnTo>
                <a:lnTo>
                  <a:pt x="2952" y="597"/>
                </a:lnTo>
                <a:lnTo>
                  <a:pt x="3225" y="648"/>
                </a:lnTo>
                <a:lnTo>
                  <a:pt x="3513" y="708"/>
                </a:lnTo>
                <a:lnTo>
                  <a:pt x="3693" y="750"/>
                </a:lnTo>
                <a:lnTo>
                  <a:pt x="3936" y="810"/>
                </a:lnTo>
                <a:lnTo>
                  <a:pt x="4095" y="855"/>
                </a:lnTo>
                <a:lnTo>
                  <a:pt x="4281" y="909"/>
                </a:lnTo>
                <a:lnTo>
                  <a:pt x="4503" y="981"/>
                </a:lnTo>
                <a:lnTo>
                  <a:pt x="4704" y="1053"/>
                </a:lnTo>
                <a:lnTo>
                  <a:pt x="4911" y="1131"/>
                </a:lnTo>
                <a:lnTo>
                  <a:pt x="5073" y="1197"/>
                </a:lnTo>
                <a:lnTo>
                  <a:pt x="5256" y="1281"/>
                </a:lnTo>
                <a:lnTo>
                  <a:pt x="5475" y="1401"/>
                </a:lnTo>
                <a:lnTo>
                  <a:pt x="5628" y="1482"/>
                </a:lnTo>
                <a:lnTo>
                  <a:pt x="5759" y="1572"/>
                </a:lnTo>
                <a:lnTo>
                  <a:pt x="5759" y="633"/>
                </a:lnTo>
                <a:lnTo>
                  <a:pt x="5493" y="570"/>
                </a:lnTo>
                <a:lnTo>
                  <a:pt x="5214" y="501"/>
                </a:lnTo>
                <a:lnTo>
                  <a:pt x="4950" y="444"/>
                </a:lnTo>
                <a:lnTo>
                  <a:pt x="4701" y="396"/>
                </a:lnTo>
                <a:lnTo>
                  <a:pt x="4425" y="348"/>
                </a:lnTo>
                <a:lnTo>
                  <a:pt x="4110" y="294"/>
                </a:lnTo>
                <a:lnTo>
                  <a:pt x="3813" y="252"/>
                </a:lnTo>
                <a:lnTo>
                  <a:pt x="3549" y="213"/>
                </a:lnTo>
                <a:lnTo>
                  <a:pt x="3261" y="183"/>
                </a:lnTo>
                <a:lnTo>
                  <a:pt x="3015" y="153"/>
                </a:lnTo>
                <a:lnTo>
                  <a:pt x="2757" y="129"/>
                </a:lnTo>
                <a:lnTo>
                  <a:pt x="2520" y="105"/>
                </a:lnTo>
                <a:lnTo>
                  <a:pt x="2301" y="87"/>
                </a:lnTo>
                <a:lnTo>
                  <a:pt x="2013" y="66"/>
                </a:lnTo>
                <a:lnTo>
                  <a:pt x="1731" y="48"/>
                </a:lnTo>
                <a:lnTo>
                  <a:pt x="1524" y="39"/>
                </a:lnTo>
                <a:lnTo>
                  <a:pt x="1260" y="27"/>
                </a:lnTo>
                <a:lnTo>
                  <a:pt x="966" y="15"/>
                </a:lnTo>
                <a:lnTo>
                  <a:pt x="714" y="12"/>
                </a:lnTo>
                <a:lnTo>
                  <a:pt x="510" y="6"/>
                </a:lnTo>
                <a:lnTo>
                  <a:pt x="24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237575" name="Freeform 7">
            <a:extLst>
              <a:ext uri="{FF2B5EF4-FFF2-40B4-BE49-F238E27FC236}">
                <a16:creationId xmlns:a16="http://schemas.microsoft.com/office/drawing/2014/main" id="{5E8B2C88-4B0F-27DB-E6C1-E26E57DEE95A}"/>
              </a:ext>
            </a:extLst>
          </p:cNvPr>
          <p:cNvSpPr>
            <a:spLocks/>
          </p:cNvSpPr>
          <p:nvPr/>
        </p:nvSpPr>
        <p:spPr bwMode="white">
          <a:xfrm>
            <a:off x="0" y="1793875"/>
            <a:ext cx="9144000" cy="1539875"/>
          </a:xfrm>
          <a:custGeom>
            <a:avLst/>
            <a:gdLst>
              <a:gd name="T0" fmla="*/ 0 w 5760"/>
              <a:gd name="T1" fmla="*/ 0 h 970"/>
              <a:gd name="T2" fmla="*/ 0 w 5760"/>
              <a:gd name="T3" fmla="*/ 339 h 970"/>
              <a:gd name="T4" fmla="*/ 318 w 5760"/>
              <a:gd name="T5" fmla="*/ 342 h 970"/>
              <a:gd name="T6" fmla="*/ 591 w 5760"/>
              <a:gd name="T7" fmla="*/ 348 h 970"/>
              <a:gd name="T8" fmla="*/ 846 w 5760"/>
              <a:gd name="T9" fmla="*/ 354 h 970"/>
              <a:gd name="T10" fmla="*/ 1074 w 5760"/>
              <a:gd name="T11" fmla="*/ 360 h 970"/>
              <a:gd name="T12" fmla="*/ 1314 w 5760"/>
              <a:gd name="T13" fmla="*/ 366 h 970"/>
              <a:gd name="T14" fmla="*/ 1599 w 5760"/>
              <a:gd name="T15" fmla="*/ 381 h 970"/>
              <a:gd name="T16" fmla="*/ 1911 w 5760"/>
              <a:gd name="T17" fmla="*/ 399 h 970"/>
              <a:gd name="T18" fmla="*/ 2241 w 5760"/>
              <a:gd name="T19" fmla="*/ 420 h 970"/>
              <a:gd name="T20" fmla="*/ 2619 w 5760"/>
              <a:gd name="T21" fmla="*/ 453 h 970"/>
              <a:gd name="T22" fmla="*/ 2889 w 5760"/>
              <a:gd name="T23" fmla="*/ 477 h 970"/>
              <a:gd name="T24" fmla="*/ 3177 w 5760"/>
              <a:gd name="T25" fmla="*/ 507 h 970"/>
              <a:gd name="T26" fmla="*/ 3498 w 5760"/>
              <a:gd name="T27" fmla="*/ 543 h 970"/>
              <a:gd name="T28" fmla="*/ 3813 w 5760"/>
              <a:gd name="T29" fmla="*/ 585 h 970"/>
              <a:gd name="T30" fmla="*/ 4044 w 5760"/>
              <a:gd name="T31" fmla="*/ 618 h 970"/>
              <a:gd name="T32" fmla="*/ 4365 w 5760"/>
              <a:gd name="T33" fmla="*/ 669 h 970"/>
              <a:gd name="T34" fmla="*/ 4683 w 5760"/>
              <a:gd name="T35" fmla="*/ 726 h 970"/>
              <a:gd name="T36" fmla="*/ 4980 w 5760"/>
              <a:gd name="T37" fmla="*/ 786 h 970"/>
              <a:gd name="T38" fmla="*/ 5268 w 5760"/>
              <a:gd name="T39" fmla="*/ 846 h 970"/>
              <a:gd name="T40" fmla="*/ 5646 w 5760"/>
              <a:gd name="T41" fmla="*/ 942 h 970"/>
              <a:gd name="T42" fmla="*/ 5759 w 5760"/>
              <a:gd name="T43" fmla="*/ 969 h 970"/>
              <a:gd name="T44" fmla="*/ 5759 w 5760"/>
              <a:gd name="T45" fmla="*/ 0 h 970"/>
              <a:gd name="T46" fmla="*/ 0 w 5760"/>
              <a:gd name="T47" fmla="*/ 0 h 97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5760" h="970">
                <a:moveTo>
                  <a:pt x="0" y="0"/>
                </a:moveTo>
                <a:lnTo>
                  <a:pt x="0" y="339"/>
                </a:lnTo>
                <a:lnTo>
                  <a:pt x="318" y="342"/>
                </a:lnTo>
                <a:lnTo>
                  <a:pt x="591" y="348"/>
                </a:lnTo>
                <a:lnTo>
                  <a:pt x="846" y="354"/>
                </a:lnTo>
                <a:lnTo>
                  <a:pt x="1074" y="360"/>
                </a:lnTo>
                <a:lnTo>
                  <a:pt x="1314" y="366"/>
                </a:lnTo>
                <a:lnTo>
                  <a:pt x="1599" y="381"/>
                </a:lnTo>
                <a:lnTo>
                  <a:pt x="1911" y="399"/>
                </a:lnTo>
                <a:lnTo>
                  <a:pt x="2241" y="420"/>
                </a:lnTo>
                <a:lnTo>
                  <a:pt x="2619" y="453"/>
                </a:lnTo>
                <a:lnTo>
                  <a:pt x="2889" y="477"/>
                </a:lnTo>
                <a:lnTo>
                  <a:pt x="3177" y="507"/>
                </a:lnTo>
                <a:lnTo>
                  <a:pt x="3498" y="543"/>
                </a:lnTo>
                <a:lnTo>
                  <a:pt x="3813" y="585"/>
                </a:lnTo>
                <a:lnTo>
                  <a:pt x="4044" y="618"/>
                </a:lnTo>
                <a:lnTo>
                  <a:pt x="4365" y="669"/>
                </a:lnTo>
                <a:lnTo>
                  <a:pt x="4683" y="726"/>
                </a:lnTo>
                <a:lnTo>
                  <a:pt x="4980" y="786"/>
                </a:lnTo>
                <a:lnTo>
                  <a:pt x="5268" y="846"/>
                </a:lnTo>
                <a:lnTo>
                  <a:pt x="5646" y="942"/>
                </a:lnTo>
                <a:lnTo>
                  <a:pt x="5759" y="969"/>
                </a:lnTo>
                <a:lnTo>
                  <a:pt x="5759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237576" name="Freeform 8">
            <a:extLst>
              <a:ext uri="{FF2B5EF4-FFF2-40B4-BE49-F238E27FC236}">
                <a16:creationId xmlns:a16="http://schemas.microsoft.com/office/drawing/2014/main" id="{64EBA5A2-2C20-0F22-4C43-A27406FF9C7E}"/>
              </a:ext>
            </a:extLst>
          </p:cNvPr>
          <p:cNvSpPr>
            <a:spLocks/>
          </p:cNvSpPr>
          <p:nvPr/>
        </p:nvSpPr>
        <p:spPr bwMode="white">
          <a:xfrm>
            <a:off x="0" y="-20638"/>
            <a:ext cx="9144000" cy="1682751"/>
          </a:xfrm>
          <a:custGeom>
            <a:avLst/>
            <a:gdLst>
              <a:gd name="T0" fmla="*/ 0 w 5760"/>
              <a:gd name="T1" fmla="*/ 753 h 1060"/>
              <a:gd name="T2" fmla="*/ 0 w 5760"/>
              <a:gd name="T3" fmla="*/ 1059 h 1060"/>
              <a:gd name="T4" fmla="*/ 5759 w 5760"/>
              <a:gd name="T5" fmla="*/ 1059 h 1060"/>
              <a:gd name="T6" fmla="*/ 5759 w 5760"/>
              <a:gd name="T7" fmla="*/ 0 h 1060"/>
              <a:gd name="T8" fmla="*/ 5430 w 5760"/>
              <a:gd name="T9" fmla="*/ 0 h 1060"/>
              <a:gd name="T10" fmla="*/ 5298 w 5760"/>
              <a:gd name="T11" fmla="*/ 84 h 1060"/>
              <a:gd name="T12" fmla="*/ 5136 w 5760"/>
              <a:gd name="T13" fmla="*/ 159 h 1060"/>
              <a:gd name="T14" fmla="*/ 4968 w 5760"/>
              <a:gd name="T15" fmla="*/ 222 h 1060"/>
              <a:gd name="T16" fmla="*/ 4812 w 5760"/>
              <a:gd name="T17" fmla="*/ 267 h 1060"/>
              <a:gd name="T18" fmla="*/ 4626 w 5760"/>
              <a:gd name="T19" fmla="*/ 324 h 1060"/>
              <a:gd name="T20" fmla="*/ 4440 w 5760"/>
              <a:gd name="T21" fmla="*/ 366 h 1060"/>
              <a:gd name="T22" fmla="*/ 4230 w 5760"/>
              <a:gd name="T23" fmla="*/ 414 h 1060"/>
              <a:gd name="T24" fmla="*/ 3939 w 5760"/>
              <a:gd name="T25" fmla="*/ 468 h 1060"/>
              <a:gd name="T26" fmla="*/ 3711 w 5760"/>
              <a:gd name="T27" fmla="*/ 504 h 1060"/>
              <a:gd name="T28" fmla="*/ 3441 w 5760"/>
              <a:gd name="T29" fmla="*/ 543 h 1060"/>
              <a:gd name="T30" fmla="*/ 3189 w 5760"/>
              <a:gd name="T31" fmla="*/ 579 h 1060"/>
              <a:gd name="T32" fmla="*/ 2925 w 5760"/>
              <a:gd name="T33" fmla="*/ 606 h 1060"/>
              <a:gd name="T34" fmla="*/ 2679 w 5760"/>
              <a:gd name="T35" fmla="*/ 633 h 1060"/>
              <a:gd name="T36" fmla="*/ 2418 w 5760"/>
              <a:gd name="T37" fmla="*/ 654 h 1060"/>
              <a:gd name="T38" fmla="*/ 2142 w 5760"/>
              <a:gd name="T39" fmla="*/ 675 h 1060"/>
              <a:gd name="T40" fmla="*/ 1896 w 5760"/>
              <a:gd name="T41" fmla="*/ 693 h 1060"/>
              <a:gd name="T42" fmla="*/ 1647 w 5760"/>
              <a:gd name="T43" fmla="*/ 708 h 1060"/>
              <a:gd name="T44" fmla="*/ 1404 w 5760"/>
              <a:gd name="T45" fmla="*/ 720 h 1060"/>
              <a:gd name="T46" fmla="*/ 1170 w 5760"/>
              <a:gd name="T47" fmla="*/ 732 h 1060"/>
              <a:gd name="T48" fmla="*/ 906 w 5760"/>
              <a:gd name="T49" fmla="*/ 738 h 1060"/>
              <a:gd name="T50" fmla="*/ 534 w 5760"/>
              <a:gd name="T51" fmla="*/ 747 h 1060"/>
              <a:gd name="T52" fmla="*/ 201 w 5760"/>
              <a:gd name="T53" fmla="*/ 753 h 1060"/>
              <a:gd name="T54" fmla="*/ 0 w 5760"/>
              <a:gd name="T55" fmla="*/ 753 h 106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</a:cxnLst>
            <a:rect l="0" t="0" r="r" b="b"/>
            <a:pathLst>
              <a:path w="5760" h="1060">
                <a:moveTo>
                  <a:pt x="0" y="753"/>
                </a:moveTo>
                <a:lnTo>
                  <a:pt x="0" y="1059"/>
                </a:lnTo>
                <a:lnTo>
                  <a:pt x="5759" y="1059"/>
                </a:lnTo>
                <a:lnTo>
                  <a:pt x="5759" y="0"/>
                </a:lnTo>
                <a:lnTo>
                  <a:pt x="5430" y="0"/>
                </a:lnTo>
                <a:lnTo>
                  <a:pt x="5298" y="84"/>
                </a:lnTo>
                <a:lnTo>
                  <a:pt x="5136" y="159"/>
                </a:lnTo>
                <a:lnTo>
                  <a:pt x="4968" y="222"/>
                </a:lnTo>
                <a:lnTo>
                  <a:pt x="4812" y="267"/>
                </a:lnTo>
                <a:lnTo>
                  <a:pt x="4626" y="324"/>
                </a:lnTo>
                <a:lnTo>
                  <a:pt x="4440" y="366"/>
                </a:lnTo>
                <a:lnTo>
                  <a:pt x="4230" y="414"/>
                </a:lnTo>
                <a:lnTo>
                  <a:pt x="3939" y="468"/>
                </a:lnTo>
                <a:lnTo>
                  <a:pt x="3711" y="504"/>
                </a:lnTo>
                <a:lnTo>
                  <a:pt x="3441" y="543"/>
                </a:lnTo>
                <a:lnTo>
                  <a:pt x="3189" y="579"/>
                </a:lnTo>
                <a:lnTo>
                  <a:pt x="2925" y="606"/>
                </a:lnTo>
                <a:lnTo>
                  <a:pt x="2679" y="633"/>
                </a:lnTo>
                <a:lnTo>
                  <a:pt x="2418" y="654"/>
                </a:lnTo>
                <a:lnTo>
                  <a:pt x="2142" y="675"/>
                </a:lnTo>
                <a:lnTo>
                  <a:pt x="1896" y="693"/>
                </a:lnTo>
                <a:lnTo>
                  <a:pt x="1647" y="708"/>
                </a:lnTo>
                <a:lnTo>
                  <a:pt x="1404" y="720"/>
                </a:lnTo>
                <a:lnTo>
                  <a:pt x="1170" y="732"/>
                </a:lnTo>
                <a:lnTo>
                  <a:pt x="906" y="738"/>
                </a:lnTo>
                <a:lnTo>
                  <a:pt x="534" y="747"/>
                </a:lnTo>
                <a:lnTo>
                  <a:pt x="201" y="753"/>
                </a:lnTo>
                <a:lnTo>
                  <a:pt x="0" y="753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237577" name="Freeform 9">
            <a:extLst>
              <a:ext uri="{FF2B5EF4-FFF2-40B4-BE49-F238E27FC236}">
                <a16:creationId xmlns:a16="http://schemas.microsoft.com/office/drawing/2014/main" id="{634D0854-CB9A-1126-A366-CF8E4A3A8907}"/>
              </a:ext>
            </a:extLst>
          </p:cNvPr>
          <p:cNvSpPr>
            <a:spLocks/>
          </p:cNvSpPr>
          <p:nvPr/>
        </p:nvSpPr>
        <p:spPr bwMode="white">
          <a:xfrm>
            <a:off x="0" y="-20638"/>
            <a:ext cx="8388350" cy="1068388"/>
          </a:xfrm>
          <a:custGeom>
            <a:avLst/>
            <a:gdLst>
              <a:gd name="T0" fmla="*/ 0 w 5284"/>
              <a:gd name="T1" fmla="*/ 366 h 673"/>
              <a:gd name="T2" fmla="*/ 0 w 5284"/>
              <a:gd name="T3" fmla="*/ 672 h 673"/>
              <a:gd name="T4" fmla="*/ 303 w 5284"/>
              <a:gd name="T5" fmla="*/ 672 h 673"/>
              <a:gd name="T6" fmla="*/ 723 w 5284"/>
              <a:gd name="T7" fmla="*/ 663 h 673"/>
              <a:gd name="T8" fmla="*/ 1020 w 5284"/>
              <a:gd name="T9" fmla="*/ 654 h 673"/>
              <a:gd name="T10" fmla="*/ 1302 w 5284"/>
              <a:gd name="T11" fmla="*/ 642 h 673"/>
              <a:gd name="T12" fmla="*/ 1554 w 5284"/>
              <a:gd name="T13" fmla="*/ 630 h 673"/>
              <a:gd name="T14" fmla="*/ 1779 w 5284"/>
              <a:gd name="T15" fmla="*/ 615 h 673"/>
              <a:gd name="T16" fmla="*/ 1962 w 5284"/>
              <a:gd name="T17" fmla="*/ 606 h 673"/>
              <a:gd name="T18" fmla="*/ 2193 w 5284"/>
              <a:gd name="T19" fmla="*/ 588 h 673"/>
              <a:gd name="T20" fmla="*/ 2448 w 5284"/>
              <a:gd name="T21" fmla="*/ 570 h 673"/>
              <a:gd name="T22" fmla="*/ 2700 w 5284"/>
              <a:gd name="T23" fmla="*/ 546 h 673"/>
              <a:gd name="T24" fmla="*/ 2904 w 5284"/>
              <a:gd name="T25" fmla="*/ 528 h 673"/>
              <a:gd name="T26" fmla="*/ 3138 w 5284"/>
              <a:gd name="T27" fmla="*/ 498 h 673"/>
              <a:gd name="T28" fmla="*/ 3324 w 5284"/>
              <a:gd name="T29" fmla="*/ 474 h 673"/>
              <a:gd name="T30" fmla="*/ 3534 w 5284"/>
              <a:gd name="T31" fmla="*/ 447 h 673"/>
              <a:gd name="T32" fmla="*/ 3735 w 5284"/>
              <a:gd name="T33" fmla="*/ 420 h 673"/>
              <a:gd name="T34" fmla="*/ 3933 w 5284"/>
              <a:gd name="T35" fmla="*/ 384 h 673"/>
              <a:gd name="T36" fmla="*/ 4116 w 5284"/>
              <a:gd name="T37" fmla="*/ 351 h 673"/>
              <a:gd name="T38" fmla="*/ 4266 w 5284"/>
              <a:gd name="T39" fmla="*/ 318 h 673"/>
              <a:gd name="T40" fmla="*/ 4446 w 5284"/>
              <a:gd name="T41" fmla="*/ 279 h 673"/>
              <a:gd name="T42" fmla="*/ 4620 w 5284"/>
              <a:gd name="T43" fmla="*/ 237 h 673"/>
              <a:gd name="T44" fmla="*/ 4779 w 5284"/>
              <a:gd name="T45" fmla="*/ 192 h 673"/>
              <a:gd name="T46" fmla="*/ 4920 w 5284"/>
              <a:gd name="T47" fmla="*/ 147 h 673"/>
              <a:gd name="T48" fmla="*/ 5085 w 5284"/>
              <a:gd name="T49" fmla="*/ 90 h 673"/>
              <a:gd name="T50" fmla="*/ 5193 w 5284"/>
              <a:gd name="T51" fmla="*/ 42 h 673"/>
              <a:gd name="T52" fmla="*/ 5283 w 5284"/>
              <a:gd name="T53" fmla="*/ 0 h 673"/>
              <a:gd name="T54" fmla="*/ 3201 w 5284"/>
              <a:gd name="T55" fmla="*/ 0 h 673"/>
              <a:gd name="T56" fmla="*/ 2982 w 5284"/>
              <a:gd name="T57" fmla="*/ 57 h 673"/>
              <a:gd name="T58" fmla="*/ 2775 w 5284"/>
              <a:gd name="T59" fmla="*/ 108 h 673"/>
              <a:gd name="T60" fmla="*/ 2562 w 5284"/>
              <a:gd name="T61" fmla="*/ 150 h 673"/>
              <a:gd name="T62" fmla="*/ 2397 w 5284"/>
              <a:gd name="T63" fmla="*/ 183 h 673"/>
              <a:gd name="T64" fmla="*/ 2205 w 5284"/>
              <a:gd name="T65" fmla="*/ 213 h 673"/>
              <a:gd name="T66" fmla="*/ 2001 w 5284"/>
              <a:gd name="T67" fmla="*/ 243 h 673"/>
              <a:gd name="T68" fmla="*/ 1776 w 5284"/>
              <a:gd name="T69" fmla="*/ 273 h 673"/>
              <a:gd name="T70" fmla="*/ 1536 w 5284"/>
              <a:gd name="T71" fmla="*/ 297 h 673"/>
              <a:gd name="T72" fmla="*/ 1344 w 5284"/>
              <a:gd name="T73" fmla="*/ 312 h 673"/>
              <a:gd name="T74" fmla="*/ 1134 w 5284"/>
              <a:gd name="T75" fmla="*/ 330 h 673"/>
              <a:gd name="T76" fmla="*/ 921 w 5284"/>
              <a:gd name="T77" fmla="*/ 342 h 673"/>
              <a:gd name="T78" fmla="*/ 696 w 5284"/>
              <a:gd name="T79" fmla="*/ 354 h 673"/>
              <a:gd name="T80" fmla="*/ 501 w 5284"/>
              <a:gd name="T81" fmla="*/ 360 h 673"/>
              <a:gd name="T82" fmla="*/ 279 w 5284"/>
              <a:gd name="T83" fmla="*/ 366 h 673"/>
              <a:gd name="T84" fmla="*/ 99 w 5284"/>
              <a:gd name="T85" fmla="*/ 369 h 673"/>
              <a:gd name="T86" fmla="*/ 0 w 5284"/>
              <a:gd name="T87" fmla="*/ 366 h 6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</a:cxnLst>
            <a:rect l="0" t="0" r="r" b="b"/>
            <a:pathLst>
              <a:path w="5284" h="673">
                <a:moveTo>
                  <a:pt x="0" y="366"/>
                </a:moveTo>
                <a:lnTo>
                  <a:pt x="0" y="672"/>
                </a:lnTo>
                <a:lnTo>
                  <a:pt x="303" y="672"/>
                </a:lnTo>
                <a:lnTo>
                  <a:pt x="723" y="663"/>
                </a:lnTo>
                <a:lnTo>
                  <a:pt x="1020" y="654"/>
                </a:lnTo>
                <a:lnTo>
                  <a:pt x="1302" y="642"/>
                </a:lnTo>
                <a:lnTo>
                  <a:pt x="1554" y="630"/>
                </a:lnTo>
                <a:lnTo>
                  <a:pt x="1779" y="615"/>
                </a:lnTo>
                <a:lnTo>
                  <a:pt x="1962" y="606"/>
                </a:lnTo>
                <a:lnTo>
                  <a:pt x="2193" y="588"/>
                </a:lnTo>
                <a:lnTo>
                  <a:pt x="2448" y="570"/>
                </a:lnTo>
                <a:lnTo>
                  <a:pt x="2700" y="546"/>
                </a:lnTo>
                <a:lnTo>
                  <a:pt x="2904" y="528"/>
                </a:lnTo>
                <a:lnTo>
                  <a:pt x="3138" y="498"/>
                </a:lnTo>
                <a:lnTo>
                  <a:pt x="3324" y="474"/>
                </a:lnTo>
                <a:lnTo>
                  <a:pt x="3534" y="447"/>
                </a:lnTo>
                <a:lnTo>
                  <a:pt x="3735" y="420"/>
                </a:lnTo>
                <a:lnTo>
                  <a:pt x="3933" y="384"/>
                </a:lnTo>
                <a:lnTo>
                  <a:pt x="4116" y="351"/>
                </a:lnTo>
                <a:lnTo>
                  <a:pt x="4266" y="318"/>
                </a:lnTo>
                <a:lnTo>
                  <a:pt x="4446" y="279"/>
                </a:lnTo>
                <a:lnTo>
                  <a:pt x="4620" y="237"/>
                </a:lnTo>
                <a:lnTo>
                  <a:pt x="4779" y="192"/>
                </a:lnTo>
                <a:lnTo>
                  <a:pt x="4920" y="147"/>
                </a:lnTo>
                <a:lnTo>
                  <a:pt x="5085" y="90"/>
                </a:lnTo>
                <a:lnTo>
                  <a:pt x="5193" y="42"/>
                </a:lnTo>
                <a:lnTo>
                  <a:pt x="5283" y="0"/>
                </a:lnTo>
                <a:lnTo>
                  <a:pt x="3201" y="0"/>
                </a:lnTo>
                <a:lnTo>
                  <a:pt x="2982" y="57"/>
                </a:lnTo>
                <a:lnTo>
                  <a:pt x="2775" y="108"/>
                </a:lnTo>
                <a:lnTo>
                  <a:pt x="2562" y="150"/>
                </a:lnTo>
                <a:lnTo>
                  <a:pt x="2397" y="183"/>
                </a:lnTo>
                <a:lnTo>
                  <a:pt x="2205" y="213"/>
                </a:lnTo>
                <a:lnTo>
                  <a:pt x="2001" y="243"/>
                </a:lnTo>
                <a:lnTo>
                  <a:pt x="1776" y="273"/>
                </a:lnTo>
                <a:lnTo>
                  <a:pt x="1536" y="297"/>
                </a:lnTo>
                <a:lnTo>
                  <a:pt x="1344" y="312"/>
                </a:lnTo>
                <a:lnTo>
                  <a:pt x="1134" y="330"/>
                </a:lnTo>
                <a:lnTo>
                  <a:pt x="921" y="342"/>
                </a:lnTo>
                <a:lnTo>
                  <a:pt x="696" y="354"/>
                </a:lnTo>
                <a:lnTo>
                  <a:pt x="501" y="360"/>
                </a:lnTo>
                <a:lnTo>
                  <a:pt x="279" y="366"/>
                </a:lnTo>
                <a:lnTo>
                  <a:pt x="99" y="369"/>
                </a:lnTo>
                <a:lnTo>
                  <a:pt x="0" y="366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237578" name="Freeform 10">
            <a:extLst>
              <a:ext uri="{FF2B5EF4-FFF2-40B4-BE49-F238E27FC236}">
                <a16:creationId xmlns:a16="http://schemas.microsoft.com/office/drawing/2014/main" id="{3B8F1885-F3FD-A2C7-2CED-7076683E5EC0}"/>
              </a:ext>
            </a:extLst>
          </p:cNvPr>
          <p:cNvSpPr>
            <a:spLocks/>
          </p:cNvSpPr>
          <p:nvPr/>
        </p:nvSpPr>
        <p:spPr bwMode="white">
          <a:xfrm>
            <a:off x="0" y="-20638"/>
            <a:ext cx="4578350" cy="454026"/>
          </a:xfrm>
          <a:custGeom>
            <a:avLst/>
            <a:gdLst>
              <a:gd name="T0" fmla="*/ 0 w 2884"/>
              <a:gd name="T1" fmla="*/ 0 h 286"/>
              <a:gd name="T2" fmla="*/ 0 w 2884"/>
              <a:gd name="T3" fmla="*/ 285 h 286"/>
              <a:gd name="T4" fmla="*/ 192 w 2884"/>
              <a:gd name="T5" fmla="*/ 285 h 286"/>
              <a:gd name="T6" fmla="*/ 384 w 2884"/>
              <a:gd name="T7" fmla="*/ 282 h 286"/>
              <a:gd name="T8" fmla="*/ 579 w 2884"/>
              <a:gd name="T9" fmla="*/ 276 h 286"/>
              <a:gd name="T10" fmla="*/ 789 w 2884"/>
              <a:gd name="T11" fmla="*/ 267 h 286"/>
              <a:gd name="T12" fmla="*/ 999 w 2884"/>
              <a:gd name="T13" fmla="*/ 258 h 286"/>
              <a:gd name="T14" fmla="*/ 1161 w 2884"/>
              <a:gd name="T15" fmla="*/ 246 h 286"/>
              <a:gd name="T16" fmla="*/ 1302 w 2884"/>
              <a:gd name="T17" fmla="*/ 234 h 286"/>
              <a:gd name="T18" fmla="*/ 1458 w 2884"/>
              <a:gd name="T19" fmla="*/ 222 h 286"/>
              <a:gd name="T20" fmla="*/ 1665 w 2884"/>
              <a:gd name="T21" fmla="*/ 201 h 286"/>
              <a:gd name="T22" fmla="*/ 1992 w 2884"/>
              <a:gd name="T23" fmla="*/ 159 h 286"/>
              <a:gd name="T24" fmla="*/ 2301 w 2884"/>
              <a:gd name="T25" fmla="*/ 117 h 286"/>
              <a:gd name="T26" fmla="*/ 2604 w 2884"/>
              <a:gd name="T27" fmla="*/ 60 h 286"/>
              <a:gd name="T28" fmla="*/ 2883 w 2884"/>
              <a:gd name="T29" fmla="*/ 0 h 286"/>
              <a:gd name="T30" fmla="*/ 0 w 2884"/>
              <a:gd name="T31" fmla="*/ 0 h 2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2884" h="286">
                <a:moveTo>
                  <a:pt x="0" y="0"/>
                </a:moveTo>
                <a:lnTo>
                  <a:pt x="0" y="285"/>
                </a:lnTo>
                <a:lnTo>
                  <a:pt x="192" y="285"/>
                </a:lnTo>
                <a:lnTo>
                  <a:pt x="384" y="282"/>
                </a:lnTo>
                <a:lnTo>
                  <a:pt x="579" y="276"/>
                </a:lnTo>
                <a:lnTo>
                  <a:pt x="789" y="267"/>
                </a:lnTo>
                <a:lnTo>
                  <a:pt x="999" y="258"/>
                </a:lnTo>
                <a:lnTo>
                  <a:pt x="1161" y="246"/>
                </a:lnTo>
                <a:lnTo>
                  <a:pt x="1302" y="234"/>
                </a:lnTo>
                <a:lnTo>
                  <a:pt x="1458" y="222"/>
                </a:lnTo>
                <a:lnTo>
                  <a:pt x="1665" y="201"/>
                </a:lnTo>
                <a:lnTo>
                  <a:pt x="1992" y="159"/>
                </a:lnTo>
                <a:lnTo>
                  <a:pt x="2301" y="117"/>
                </a:lnTo>
                <a:lnTo>
                  <a:pt x="2604" y="60"/>
                </a:lnTo>
                <a:lnTo>
                  <a:pt x="288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237579" name="Rectangle 11">
            <a:extLst>
              <a:ext uri="{FF2B5EF4-FFF2-40B4-BE49-F238E27FC236}">
                <a16:creationId xmlns:a16="http://schemas.microsoft.com/office/drawing/2014/main" id="{099CE2EF-8757-12E5-3FB9-3D4FA4D52CF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37580" name="Rectangle 12">
            <a:extLst>
              <a:ext uri="{FF2B5EF4-FFF2-40B4-BE49-F238E27FC236}">
                <a16:creationId xmlns:a16="http://schemas.microsoft.com/office/drawing/2014/main" id="{7AD012DA-2405-97E4-B909-CB82C9FCE5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37581" name="Rectangle 13">
            <a:extLst>
              <a:ext uri="{FF2B5EF4-FFF2-40B4-BE49-F238E27FC236}">
                <a16:creationId xmlns:a16="http://schemas.microsoft.com/office/drawing/2014/main" id="{4ED58DC4-1A79-6254-6A45-F27F378A3C81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fontAlgn="base">
              <a:spcBef>
                <a:spcPct val="0"/>
              </a:spcBef>
              <a:defRPr sz="1400">
                <a:effectLst/>
                <a:latin typeface="+mn-lt"/>
                <a:ea typeface="ＭＳ Ｐゴシック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37582" name="Rectangle 14">
            <a:extLst>
              <a:ext uri="{FF2B5EF4-FFF2-40B4-BE49-F238E27FC236}">
                <a16:creationId xmlns:a16="http://schemas.microsoft.com/office/drawing/2014/main" id="{0CA92998-0F48-4EDC-861B-EFAD6DEB2106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fontAlgn="base">
              <a:spcBef>
                <a:spcPct val="0"/>
              </a:spcBef>
              <a:defRPr sz="1400">
                <a:effectLst/>
                <a:latin typeface="+mn-lt"/>
                <a:ea typeface="ＭＳ Ｐゴシック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37583" name="Rectangle 15">
            <a:extLst>
              <a:ext uri="{FF2B5EF4-FFF2-40B4-BE49-F238E27FC236}">
                <a16:creationId xmlns:a16="http://schemas.microsoft.com/office/drawing/2014/main" id="{B790EC11-555F-799D-D603-A313DCDABFA0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fontAlgn="base">
              <a:spcBef>
                <a:spcPct val="0"/>
              </a:spcBef>
              <a:defRPr sz="1400">
                <a:latin typeface="Times New Roman" panose="02020603050405020304" pitchFamily="18" charset="0"/>
              </a:defRPr>
            </a:lvl1pPr>
          </a:lstStyle>
          <a:p>
            <a:fld id="{8F843306-6524-654C-A15A-036E50492C90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260" r:id="rId1"/>
    <p:sldLayoutId id="2147484205" r:id="rId2"/>
    <p:sldLayoutId id="2147484206" r:id="rId3"/>
    <p:sldLayoutId id="2147484207" r:id="rId4"/>
    <p:sldLayoutId id="2147484208" r:id="rId5"/>
    <p:sldLayoutId id="2147484209" r:id="rId6"/>
    <p:sldLayoutId id="2147484210" r:id="rId7"/>
    <p:sldLayoutId id="2147484211" r:id="rId8"/>
    <p:sldLayoutId id="2147484212" r:id="rId9"/>
    <p:sldLayoutId id="2147484213" r:id="rId10"/>
    <p:sldLayoutId id="2147484214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75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75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237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7570" grpId="0" animBg="1"/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02" name="Rectangle 2">
            <a:extLst>
              <a:ext uri="{FF2B5EF4-FFF2-40B4-BE49-F238E27FC236}">
                <a16:creationId xmlns:a16="http://schemas.microsoft.com/office/drawing/2014/main" id="{6F895026-8F1B-7408-7DF8-38522FA79B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4803" name="Rectangle 3">
            <a:extLst>
              <a:ext uri="{FF2B5EF4-FFF2-40B4-BE49-F238E27FC236}">
                <a16:creationId xmlns:a16="http://schemas.microsoft.com/office/drawing/2014/main" id="{827987C9-23F3-EC96-78B9-3953C77CA56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4804" name="Rectangle 4">
            <a:extLst>
              <a:ext uri="{FF2B5EF4-FFF2-40B4-BE49-F238E27FC236}">
                <a16:creationId xmlns:a16="http://schemas.microsoft.com/office/drawing/2014/main" id="{7144A5B2-55AE-6817-5CD1-02E7403CFF81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base" hangingPunct="1">
              <a:spcBef>
                <a:spcPct val="0"/>
              </a:spcBef>
              <a:defRPr sz="1400">
                <a:effectLst/>
                <a:latin typeface="+mn-lt"/>
                <a:ea typeface="ＭＳ Ｐゴシック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4805" name="Rectangle 5">
            <a:extLst>
              <a:ext uri="{FF2B5EF4-FFF2-40B4-BE49-F238E27FC236}">
                <a16:creationId xmlns:a16="http://schemas.microsoft.com/office/drawing/2014/main" id="{437AC9B1-4FC5-51B4-8D5A-787AD4B69B65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fontAlgn="base" hangingPunct="1">
              <a:spcBef>
                <a:spcPct val="0"/>
              </a:spcBef>
              <a:defRPr sz="1400">
                <a:effectLst/>
                <a:latin typeface="+mn-lt"/>
                <a:ea typeface="ＭＳ Ｐゴシック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4806" name="Rectangle 6">
            <a:extLst>
              <a:ext uri="{FF2B5EF4-FFF2-40B4-BE49-F238E27FC236}">
                <a16:creationId xmlns:a16="http://schemas.microsoft.com/office/drawing/2014/main" id="{FC8AED2F-D682-3FA2-35FA-A05886C5D3CF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base" hangingPunct="1">
              <a:spcBef>
                <a:spcPct val="0"/>
              </a:spcBef>
              <a:defRPr sz="1400">
                <a:latin typeface="Times New Roman" panose="02020603050405020304" pitchFamily="18" charset="0"/>
              </a:defRPr>
            </a:lvl1pPr>
          </a:lstStyle>
          <a:p>
            <a:fld id="{118F0D1E-BAED-1642-A4E7-86A8F346EC06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15" r:id="rId1"/>
    <p:sldLayoutId id="2147484216" r:id="rId2"/>
    <p:sldLayoutId id="2147484217" r:id="rId3"/>
    <p:sldLayoutId id="2147484218" r:id="rId4"/>
    <p:sldLayoutId id="2147484219" r:id="rId5"/>
    <p:sldLayoutId id="2147484220" r:id="rId6"/>
    <p:sldLayoutId id="2147484221" r:id="rId7"/>
    <p:sldLayoutId id="2147484222" r:id="rId8"/>
    <p:sldLayoutId id="2147484223" r:id="rId9"/>
    <p:sldLayoutId id="2147484224" r:id="rId10"/>
    <p:sldLayoutId id="2147484225" r:id="rId11"/>
  </p:sldLayoutIdLst>
  <p:transition spd="med">
    <p:randomBar dir="vert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914" name="Group 2">
            <a:extLst>
              <a:ext uri="{FF2B5EF4-FFF2-40B4-BE49-F238E27FC236}">
                <a16:creationId xmlns:a16="http://schemas.microsoft.com/office/drawing/2014/main" id="{8209B40E-32FC-4B06-BC04-1385225A623C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209923" name="Freeform 3">
              <a:extLst>
                <a:ext uri="{FF2B5EF4-FFF2-40B4-BE49-F238E27FC236}">
                  <a16:creationId xmlns:a16="http://schemas.microsoft.com/office/drawing/2014/main" id="{8730F8AB-4E51-8C93-18CD-EB380B30F933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>
                <a:gd name="T0" fmla="*/ 4800 w 4806"/>
                <a:gd name="T1" fmla="*/ 299 h 665"/>
                <a:gd name="T2" fmla="*/ 0 w 4806"/>
                <a:gd name="T3" fmla="*/ 665 h 665"/>
                <a:gd name="T4" fmla="*/ 0 w 4806"/>
                <a:gd name="T5" fmla="*/ 0 h 665"/>
                <a:gd name="T6" fmla="*/ 4806 w 4806"/>
                <a:gd name="T7" fmla="*/ 1 h 665"/>
                <a:gd name="T8" fmla="*/ 4800 w 4806"/>
                <a:gd name="T9" fmla="*/ 153 h 665"/>
                <a:gd name="T10" fmla="*/ 4800 w 4806"/>
                <a:gd name="T11" fmla="*/ 299 h 6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charset="0"/>
                <a:ea typeface="ＭＳ Ｐゴシック" charset="0"/>
              </a:endParaRPr>
            </a:p>
          </p:txBody>
        </p:sp>
        <p:sp>
          <p:nvSpPr>
            <p:cNvPr id="209924" name="Freeform 4">
              <a:extLst>
                <a:ext uri="{FF2B5EF4-FFF2-40B4-BE49-F238E27FC236}">
                  <a16:creationId xmlns:a16="http://schemas.microsoft.com/office/drawing/2014/main" id="{3381A083-7F0B-E854-7EE6-D2C5CB49CD11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>
                <a:gd name="T0" fmla="*/ 4560 w 4562"/>
                <a:gd name="T1" fmla="*/ 932 h 1199"/>
                <a:gd name="T2" fmla="*/ 0 w 4562"/>
                <a:gd name="T3" fmla="*/ 1199 h 1199"/>
                <a:gd name="T4" fmla="*/ 0 w 4562"/>
                <a:gd name="T5" fmla="*/ 0 h 1199"/>
                <a:gd name="T6" fmla="*/ 4562 w 4562"/>
                <a:gd name="T7" fmla="*/ 0 h 1199"/>
                <a:gd name="T8" fmla="*/ 4560 w 4562"/>
                <a:gd name="T9" fmla="*/ 932 h 1199"/>
                <a:gd name="T10" fmla="*/ 4560 w 4562"/>
                <a:gd name="T11" fmla="*/ 932 h 1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charset="0"/>
                <a:ea typeface="ＭＳ Ｐゴシック" charset="0"/>
              </a:endParaRPr>
            </a:p>
          </p:txBody>
        </p:sp>
      </p:grpSp>
      <p:sp>
        <p:nvSpPr>
          <p:cNvPr id="209925" name="Rectangle 5">
            <a:extLst>
              <a:ext uri="{FF2B5EF4-FFF2-40B4-BE49-F238E27FC236}">
                <a16:creationId xmlns:a16="http://schemas.microsoft.com/office/drawing/2014/main" id="{2AAFE6E5-BA61-FAF6-C61E-41C10FD989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9926" name="Rectangle 6">
            <a:extLst>
              <a:ext uri="{FF2B5EF4-FFF2-40B4-BE49-F238E27FC236}">
                <a16:creationId xmlns:a16="http://schemas.microsoft.com/office/drawing/2014/main" id="{301ACEF0-B6C2-FD44-B639-2D967B43E24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9927" name="Rectangle 7">
            <a:extLst>
              <a:ext uri="{FF2B5EF4-FFF2-40B4-BE49-F238E27FC236}">
                <a16:creationId xmlns:a16="http://schemas.microsoft.com/office/drawing/2014/main" id="{0636CD35-0346-A6A1-7E82-7D24F2A6DED9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fontAlgn="base" hangingPunct="1">
              <a:spcBef>
                <a:spcPct val="0"/>
              </a:spcBef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9928" name="Rectangle 8">
            <a:extLst>
              <a:ext uri="{FF2B5EF4-FFF2-40B4-BE49-F238E27FC236}">
                <a16:creationId xmlns:a16="http://schemas.microsoft.com/office/drawing/2014/main" id="{1BDD53CB-8EAD-33C5-E9CF-2A04C2A2648E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fontAlgn="base" hangingPunct="1">
              <a:spcBef>
                <a:spcPct val="0"/>
              </a:spcBef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9929" name="Rectangle 9">
            <a:extLst>
              <a:ext uri="{FF2B5EF4-FFF2-40B4-BE49-F238E27FC236}">
                <a16:creationId xmlns:a16="http://schemas.microsoft.com/office/drawing/2014/main" id="{45B491D8-6CDD-C668-A1E3-3ABAD94BE597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fontAlgn="base" hangingPunct="1">
              <a:spcBef>
                <a:spcPct val="0"/>
              </a:spcBef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panose="020B0604030504040204" pitchFamily="34" charset="0"/>
              </a:defRPr>
            </a:lvl1pPr>
          </a:lstStyle>
          <a:p>
            <a:fld id="{75C746BA-DB7A-F142-AD28-2F6767C427CF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261" r:id="rId1"/>
    <p:sldLayoutId id="2147484226" r:id="rId2"/>
    <p:sldLayoutId id="2147484227" r:id="rId3"/>
    <p:sldLayoutId id="2147484228" r:id="rId4"/>
    <p:sldLayoutId id="2147484229" r:id="rId5"/>
    <p:sldLayoutId id="2147484230" r:id="rId6"/>
    <p:sldLayoutId id="2147484231" r:id="rId7"/>
    <p:sldLayoutId id="2147484232" r:id="rId8"/>
    <p:sldLayoutId id="2147484233" r:id="rId9"/>
    <p:sldLayoutId id="2147484234" r:id="rId10"/>
    <p:sldLayoutId id="2147484235" r:id="rId11"/>
    <p:sldLayoutId id="2147484236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charset="0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charset="0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charset="0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charset="0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226" name="Group 2">
            <a:extLst>
              <a:ext uri="{FF2B5EF4-FFF2-40B4-BE49-F238E27FC236}">
                <a16:creationId xmlns:a16="http://schemas.microsoft.com/office/drawing/2014/main" id="{D2B074E5-DA61-AD70-0388-D8D09C7FB644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32888" cy="6845300"/>
            <a:chOff x="0" y="0"/>
            <a:chExt cx="5753" cy="4312"/>
          </a:xfrm>
        </p:grpSpPr>
        <p:sp>
          <p:nvSpPr>
            <p:cNvPr id="226307" name="Rectangle 3">
              <a:extLst>
                <a:ext uri="{FF2B5EF4-FFF2-40B4-BE49-F238E27FC236}">
                  <a16:creationId xmlns:a16="http://schemas.microsoft.com/office/drawing/2014/main" id="{33120507-578B-A02E-02BB-1042EEA62E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5753" cy="4312"/>
            </a:xfrm>
            <a:prstGeom prst="rect">
              <a:avLst/>
            </a:prstGeom>
            <a:gradFill rotWithShape="0">
              <a:gsLst>
                <a:gs pos="0">
                  <a:srgbClr val="790015"/>
                </a:gs>
                <a:gs pos="100000">
                  <a:srgbClr val="790015">
                    <a:gamma/>
                    <a:shade val="80000"/>
                    <a:invGamma/>
                  </a:srgb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charset="0"/>
                <a:ea typeface="ＭＳ Ｐゴシック" charset="0"/>
              </a:endParaRPr>
            </a:p>
          </p:txBody>
        </p:sp>
        <p:grpSp>
          <p:nvGrpSpPr>
            <p:cNvPr id="52230" name="Group 4">
              <a:extLst>
                <a:ext uri="{FF2B5EF4-FFF2-40B4-BE49-F238E27FC236}">
                  <a16:creationId xmlns:a16="http://schemas.microsoft.com/office/drawing/2014/main" id="{6E83795A-5E7F-4F1A-F362-D363A19E4D2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46" y="204"/>
              <a:ext cx="5271" cy="3889"/>
              <a:chOff x="246" y="204"/>
              <a:chExt cx="5271" cy="3889"/>
            </a:xfrm>
          </p:grpSpPr>
          <p:sp>
            <p:nvSpPr>
              <p:cNvPr id="226309" name="Rectangle 5">
                <a:extLst>
                  <a:ext uri="{FF2B5EF4-FFF2-40B4-BE49-F238E27FC236}">
                    <a16:creationId xmlns:a16="http://schemas.microsoft.com/office/drawing/2014/main" id="{A7AB3773-FE39-AB45-DA85-C7D215DA8A2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94" y="228"/>
                <a:ext cx="5217" cy="3850"/>
              </a:xfrm>
              <a:prstGeom prst="rect">
                <a:avLst/>
              </a:prstGeom>
              <a:solidFill>
                <a:srgbClr val="535353"/>
              </a:solidFill>
              <a:ln>
                <a:noFill/>
              </a:ln>
              <a:effectLst>
                <a:outerShdw blurRad="63500" dist="197566" dir="2700000" algn="ctr" rotWithShape="0">
                  <a:srgbClr val="000000">
                    <a:alpha val="74998"/>
                  </a:srgbClr>
                </a:outerShdw>
              </a:effectLst>
              <a:extLst>
                <a:ext uri="{91240B29-F687-4f45-9708-019B960494DF}">
                  <a14:hiddenLine xmlns=""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226310" name="Freeform 6">
                <a:extLst>
                  <a:ext uri="{FF2B5EF4-FFF2-40B4-BE49-F238E27FC236}">
                    <a16:creationId xmlns:a16="http://schemas.microsoft.com/office/drawing/2014/main" id="{A139168B-0FFD-E48A-B5C8-E7743D9F939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02" y="378"/>
                <a:ext cx="1411" cy="3440"/>
              </a:xfrm>
              <a:custGeom>
                <a:avLst/>
                <a:gdLst>
                  <a:gd name="T0" fmla="*/ 91 w 1411"/>
                  <a:gd name="T1" fmla="*/ 33 h 3440"/>
                  <a:gd name="T2" fmla="*/ 212 w 1411"/>
                  <a:gd name="T3" fmla="*/ 76 h 3440"/>
                  <a:gd name="T4" fmla="*/ 332 w 1411"/>
                  <a:gd name="T5" fmla="*/ 174 h 3440"/>
                  <a:gd name="T6" fmla="*/ 383 w 1411"/>
                  <a:gd name="T7" fmla="*/ 305 h 3440"/>
                  <a:gd name="T8" fmla="*/ 443 w 1411"/>
                  <a:gd name="T9" fmla="*/ 446 h 3440"/>
                  <a:gd name="T10" fmla="*/ 453 w 1411"/>
                  <a:gd name="T11" fmla="*/ 620 h 3440"/>
                  <a:gd name="T12" fmla="*/ 494 w 1411"/>
                  <a:gd name="T13" fmla="*/ 751 h 3440"/>
                  <a:gd name="T14" fmla="*/ 494 w 1411"/>
                  <a:gd name="T15" fmla="*/ 882 h 3440"/>
                  <a:gd name="T16" fmla="*/ 483 w 1411"/>
                  <a:gd name="T17" fmla="*/ 1012 h 3440"/>
                  <a:gd name="T18" fmla="*/ 473 w 1411"/>
                  <a:gd name="T19" fmla="*/ 1143 h 3440"/>
                  <a:gd name="T20" fmla="*/ 463 w 1411"/>
                  <a:gd name="T21" fmla="*/ 1284 h 3440"/>
                  <a:gd name="T22" fmla="*/ 433 w 1411"/>
                  <a:gd name="T23" fmla="*/ 1426 h 3440"/>
                  <a:gd name="T24" fmla="*/ 383 w 1411"/>
                  <a:gd name="T25" fmla="*/ 1556 h 3440"/>
                  <a:gd name="T26" fmla="*/ 353 w 1411"/>
                  <a:gd name="T27" fmla="*/ 1687 h 3440"/>
                  <a:gd name="T28" fmla="*/ 443 w 1411"/>
                  <a:gd name="T29" fmla="*/ 1796 h 3440"/>
                  <a:gd name="T30" fmla="*/ 494 w 1411"/>
                  <a:gd name="T31" fmla="*/ 1937 h 3440"/>
                  <a:gd name="T32" fmla="*/ 524 w 1411"/>
                  <a:gd name="T33" fmla="*/ 2068 h 3440"/>
                  <a:gd name="T34" fmla="*/ 614 w 1411"/>
                  <a:gd name="T35" fmla="*/ 2198 h 3440"/>
                  <a:gd name="T36" fmla="*/ 705 w 1411"/>
                  <a:gd name="T37" fmla="*/ 2351 h 3440"/>
                  <a:gd name="T38" fmla="*/ 836 w 1411"/>
                  <a:gd name="T39" fmla="*/ 2470 h 3440"/>
                  <a:gd name="T40" fmla="*/ 947 w 1411"/>
                  <a:gd name="T41" fmla="*/ 2612 h 3440"/>
                  <a:gd name="T42" fmla="*/ 1078 w 1411"/>
                  <a:gd name="T43" fmla="*/ 2721 h 3440"/>
                  <a:gd name="T44" fmla="*/ 1158 w 1411"/>
                  <a:gd name="T45" fmla="*/ 2851 h 3440"/>
                  <a:gd name="T46" fmla="*/ 1269 w 1411"/>
                  <a:gd name="T47" fmla="*/ 3004 h 3440"/>
                  <a:gd name="T48" fmla="*/ 1319 w 1411"/>
                  <a:gd name="T49" fmla="*/ 3156 h 3440"/>
                  <a:gd name="T50" fmla="*/ 1370 w 1411"/>
                  <a:gd name="T51" fmla="*/ 3308 h 3440"/>
                  <a:gd name="T52" fmla="*/ 1400 w 1411"/>
                  <a:gd name="T53" fmla="*/ 3439 h 3440"/>
                  <a:gd name="T54" fmla="*/ 1410 w 1411"/>
                  <a:gd name="T55" fmla="*/ 3145 h 3440"/>
                  <a:gd name="T56" fmla="*/ 1340 w 1411"/>
                  <a:gd name="T57" fmla="*/ 3058 h 3440"/>
                  <a:gd name="T58" fmla="*/ 1259 w 1411"/>
                  <a:gd name="T59" fmla="*/ 2862 h 3440"/>
                  <a:gd name="T60" fmla="*/ 1098 w 1411"/>
                  <a:gd name="T61" fmla="*/ 2721 h 3440"/>
                  <a:gd name="T62" fmla="*/ 997 w 1411"/>
                  <a:gd name="T63" fmla="*/ 2514 h 3440"/>
                  <a:gd name="T64" fmla="*/ 806 w 1411"/>
                  <a:gd name="T65" fmla="*/ 2449 h 3440"/>
                  <a:gd name="T66" fmla="*/ 735 w 1411"/>
                  <a:gd name="T67" fmla="*/ 2307 h 3440"/>
                  <a:gd name="T68" fmla="*/ 635 w 1411"/>
                  <a:gd name="T69" fmla="*/ 2187 h 3440"/>
                  <a:gd name="T70" fmla="*/ 534 w 1411"/>
                  <a:gd name="T71" fmla="*/ 1959 h 3440"/>
                  <a:gd name="T72" fmla="*/ 443 w 1411"/>
                  <a:gd name="T73" fmla="*/ 1785 h 3440"/>
                  <a:gd name="T74" fmla="*/ 403 w 1411"/>
                  <a:gd name="T75" fmla="*/ 1632 h 3440"/>
                  <a:gd name="T76" fmla="*/ 433 w 1411"/>
                  <a:gd name="T77" fmla="*/ 1491 h 3440"/>
                  <a:gd name="T78" fmla="*/ 483 w 1411"/>
                  <a:gd name="T79" fmla="*/ 1349 h 3440"/>
                  <a:gd name="T80" fmla="*/ 483 w 1411"/>
                  <a:gd name="T81" fmla="*/ 1208 h 3440"/>
                  <a:gd name="T82" fmla="*/ 524 w 1411"/>
                  <a:gd name="T83" fmla="*/ 1023 h 3440"/>
                  <a:gd name="T84" fmla="*/ 514 w 1411"/>
                  <a:gd name="T85" fmla="*/ 805 h 3440"/>
                  <a:gd name="T86" fmla="*/ 534 w 1411"/>
                  <a:gd name="T87" fmla="*/ 642 h 3440"/>
                  <a:gd name="T88" fmla="*/ 554 w 1411"/>
                  <a:gd name="T89" fmla="*/ 522 h 3440"/>
                  <a:gd name="T90" fmla="*/ 665 w 1411"/>
                  <a:gd name="T91" fmla="*/ 392 h 3440"/>
                  <a:gd name="T92" fmla="*/ 826 w 1411"/>
                  <a:gd name="T93" fmla="*/ 218 h 3440"/>
                  <a:gd name="T94" fmla="*/ 876 w 1411"/>
                  <a:gd name="T95" fmla="*/ 76 h 3440"/>
                  <a:gd name="T96" fmla="*/ 917 w 1411"/>
                  <a:gd name="T97" fmla="*/ 11 h 3440"/>
                  <a:gd name="T98" fmla="*/ 765 w 1411"/>
                  <a:gd name="T99" fmla="*/ 87 h 3440"/>
                  <a:gd name="T100" fmla="*/ 755 w 1411"/>
                  <a:gd name="T101" fmla="*/ 218 h 3440"/>
                  <a:gd name="T102" fmla="*/ 745 w 1411"/>
                  <a:gd name="T103" fmla="*/ 305 h 3440"/>
                  <a:gd name="T104" fmla="*/ 624 w 1411"/>
                  <a:gd name="T105" fmla="*/ 435 h 3440"/>
                  <a:gd name="T106" fmla="*/ 534 w 1411"/>
                  <a:gd name="T107" fmla="*/ 522 h 3440"/>
                  <a:gd name="T108" fmla="*/ 483 w 1411"/>
                  <a:gd name="T109" fmla="*/ 664 h 3440"/>
                  <a:gd name="T110" fmla="*/ 473 w 1411"/>
                  <a:gd name="T111" fmla="*/ 511 h 3440"/>
                  <a:gd name="T112" fmla="*/ 443 w 1411"/>
                  <a:gd name="T113" fmla="*/ 348 h 3440"/>
                  <a:gd name="T114" fmla="*/ 383 w 1411"/>
                  <a:gd name="T115" fmla="*/ 218 h 3440"/>
                  <a:gd name="T116" fmla="*/ 302 w 1411"/>
                  <a:gd name="T117" fmla="*/ 98 h 3440"/>
                  <a:gd name="T118" fmla="*/ 181 w 1411"/>
                  <a:gd name="T119" fmla="*/ 33 h 3440"/>
                  <a:gd name="T120" fmla="*/ 60 w 1411"/>
                  <a:gd name="T121" fmla="*/ 11 h 3440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0" t="0" r="r" b="b"/>
                <a:pathLst>
                  <a:path w="1411" h="3440">
                    <a:moveTo>
                      <a:pt x="0" y="0"/>
                    </a:moveTo>
                    <a:lnTo>
                      <a:pt x="50" y="22"/>
                    </a:lnTo>
                    <a:lnTo>
                      <a:pt x="91" y="33"/>
                    </a:lnTo>
                    <a:lnTo>
                      <a:pt x="131" y="22"/>
                    </a:lnTo>
                    <a:lnTo>
                      <a:pt x="171" y="54"/>
                    </a:lnTo>
                    <a:lnTo>
                      <a:pt x="212" y="76"/>
                    </a:lnTo>
                    <a:lnTo>
                      <a:pt x="252" y="98"/>
                    </a:lnTo>
                    <a:lnTo>
                      <a:pt x="292" y="141"/>
                    </a:lnTo>
                    <a:lnTo>
                      <a:pt x="332" y="174"/>
                    </a:lnTo>
                    <a:lnTo>
                      <a:pt x="342" y="218"/>
                    </a:lnTo>
                    <a:lnTo>
                      <a:pt x="342" y="261"/>
                    </a:lnTo>
                    <a:lnTo>
                      <a:pt x="383" y="305"/>
                    </a:lnTo>
                    <a:lnTo>
                      <a:pt x="413" y="348"/>
                    </a:lnTo>
                    <a:lnTo>
                      <a:pt x="413" y="403"/>
                    </a:lnTo>
                    <a:lnTo>
                      <a:pt x="443" y="446"/>
                    </a:lnTo>
                    <a:lnTo>
                      <a:pt x="463" y="490"/>
                    </a:lnTo>
                    <a:lnTo>
                      <a:pt x="453" y="577"/>
                    </a:lnTo>
                    <a:lnTo>
                      <a:pt x="453" y="620"/>
                    </a:lnTo>
                    <a:lnTo>
                      <a:pt x="473" y="664"/>
                    </a:lnTo>
                    <a:lnTo>
                      <a:pt x="483" y="707"/>
                    </a:lnTo>
                    <a:lnTo>
                      <a:pt x="494" y="751"/>
                    </a:lnTo>
                    <a:lnTo>
                      <a:pt x="494" y="794"/>
                    </a:lnTo>
                    <a:lnTo>
                      <a:pt x="494" y="838"/>
                    </a:lnTo>
                    <a:lnTo>
                      <a:pt x="494" y="882"/>
                    </a:lnTo>
                    <a:lnTo>
                      <a:pt x="494" y="925"/>
                    </a:lnTo>
                    <a:lnTo>
                      <a:pt x="504" y="969"/>
                    </a:lnTo>
                    <a:lnTo>
                      <a:pt x="483" y="1012"/>
                    </a:lnTo>
                    <a:lnTo>
                      <a:pt x="473" y="1056"/>
                    </a:lnTo>
                    <a:lnTo>
                      <a:pt x="473" y="1099"/>
                    </a:lnTo>
                    <a:lnTo>
                      <a:pt x="473" y="1143"/>
                    </a:lnTo>
                    <a:lnTo>
                      <a:pt x="483" y="1186"/>
                    </a:lnTo>
                    <a:lnTo>
                      <a:pt x="483" y="1230"/>
                    </a:lnTo>
                    <a:lnTo>
                      <a:pt x="463" y="1284"/>
                    </a:lnTo>
                    <a:lnTo>
                      <a:pt x="453" y="1328"/>
                    </a:lnTo>
                    <a:lnTo>
                      <a:pt x="453" y="1382"/>
                    </a:lnTo>
                    <a:lnTo>
                      <a:pt x="433" y="1426"/>
                    </a:lnTo>
                    <a:lnTo>
                      <a:pt x="403" y="1469"/>
                    </a:lnTo>
                    <a:lnTo>
                      <a:pt x="383" y="1513"/>
                    </a:lnTo>
                    <a:lnTo>
                      <a:pt x="383" y="1556"/>
                    </a:lnTo>
                    <a:lnTo>
                      <a:pt x="383" y="1600"/>
                    </a:lnTo>
                    <a:lnTo>
                      <a:pt x="363" y="1643"/>
                    </a:lnTo>
                    <a:lnTo>
                      <a:pt x="353" y="1687"/>
                    </a:lnTo>
                    <a:lnTo>
                      <a:pt x="363" y="1730"/>
                    </a:lnTo>
                    <a:lnTo>
                      <a:pt x="383" y="1785"/>
                    </a:lnTo>
                    <a:lnTo>
                      <a:pt x="443" y="1796"/>
                    </a:lnTo>
                    <a:lnTo>
                      <a:pt x="463" y="1850"/>
                    </a:lnTo>
                    <a:lnTo>
                      <a:pt x="483" y="1894"/>
                    </a:lnTo>
                    <a:lnTo>
                      <a:pt x="494" y="1937"/>
                    </a:lnTo>
                    <a:lnTo>
                      <a:pt x="494" y="1981"/>
                    </a:lnTo>
                    <a:lnTo>
                      <a:pt x="524" y="2024"/>
                    </a:lnTo>
                    <a:lnTo>
                      <a:pt x="524" y="2068"/>
                    </a:lnTo>
                    <a:lnTo>
                      <a:pt x="544" y="2122"/>
                    </a:lnTo>
                    <a:lnTo>
                      <a:pt x="584" y="2155"/>
                    </a:lnTo>
                    <a:lnTo>
                      <a:pt x="614" y="2198"/>
                    </a:lnTo>
                    <a:lnTo>
                      <a:pt x="624" y="2275"/>
                    </a:lnTo>
                    <a:lnTo>
                      <a:pt x="685" y="2285"/>
                    </a:lnTo>
                    <a:lnTo>
                      <a:pt x="705" y="2351"/>
                    </a:lnTo>
                    <a:lnTo>
                      <a:pt x="745" y="2394"/>
                    </a:lnTo>
                    <a:lnTo>
                      <a:pt x="786" y="2438"/>
                    </a:lnTo>
                    <a:lnTo>
                      <a:pt x="836" y="2470"/>
                    </a:lnTo>
                    <a:lnTo>
                      <a:pt x="876" y="2514"/>
                    </a:lnTo>
                    <a:lnTo>
                      <a:pt x="896" y="2568"/>
                    </a:lnTo>
                    <a:lnTo>
                      <a:pt x="947" y="2612"/>
                    </a:lnTo>
                    <a:lnTo>
                      <a:pt x="997" y="2634"/>
                    </a:lnTo>
                    <a:lnTo>
                      <a:pt x="1027" y="2677"/>
                    </a:lnTo>
                    <a:lnTo>
                      <a:pt x="1078" y="2721"/>
                    </a:lnTo>
                    <a:lnTo>
                      <a:pt x="1108" y="2764"/>
                    </a:lnTo>
                    <a:lnTo>
                      <a:pt x="1128" y="2808"/>
                    </a:lnTo>
                    <a:lnTo>
                      <a:pt x="1158" y="2851"/>
                    </a:lnTo>
                    <a:lnTo>
                      <a:pt x="1188" y="2906"/>
                    </a:lnTo>
                    <a:lnTo>
                      <a:pt x="1229" y="2949"/>
                    </a:lnTo>
                    <a:lnTo>
                      <a:pt x="1269" y="3004"/>
                    </a:lnTo>
                    <a:lnTo>
                      <a:pt x="1279" y="3058"/>
                    </a:lnTo>
                    <a:lnTo>
                      <a:pt x="1289" y="3113"/>
                    </a:lnTo>
                    <a:lnTo>
                      <a:pt x="1319" y="3156"/>
                    </a:lnTo>
                    <a:lnTo>
                      <a:pt x="1350" y="3210"/>
                    </a:lnTo>
                    <a:lnTo>
                      <a:pt x="1360" y="3265"/>
                    </a:lnTo>
                    <a:lnTo>
                      <a:pt x="1370" y="3308"/>
                    </a:lnTo>
                    <a:lnTo>
                      <a:pt x="1390" y="3352"/>
                    </a:lnTo>
                    <a:lnTo>
                      <a:pt x="1400" y="3395"/>
                    </a:lnTo>
                    <a:lnTo>
                      <a:pt x="1400" y="3439"/>
                    </a:lnTo>
                    <a:lnTo>
                      <a:pt x="1400" y="3319"/>
                    </a:lnTo>
                    <a:lnTo>
                      <a:pt x="1410" y="3232"/>
                    </a:lnTo>
                    <a:lnTo>
                      <a:pt x="1410" y="3145"/>
                    </a:lnTo>
                    <a:lnTo>
                      <a:pt x="1410" y="3102"/>
                    </a:lnTo>
                    <a:lnTo>
                      <a:pt x="1380" y="3058"/>
                    </a:lnTo>
                    <a:lnTo>
                      <a:pt x="1340" y="3058"/>
                    </a:lnTo>
                    <a:lnTo>
                      <a:pt x="1309" y="2982"/>
                    </a:lnTo>
                    <a:lnTo>
                      <a:pt x="1299" y="2938"/>
                    </a:lnTo>
                    <a:lnTo>
                      <a:pt x="1259" y="2862"/>
                    </a:lnTo>
                    <a:lnTo>
                      <a:pt x="1239" y="2819"/>
                    </a:lnTo>
                    <a:lnTo>
                      <a:pt x="1178" y="2753"/>
                    </a:lnTo>
                    <a:lnTo>
                      <a:pt x="1098" y="2721"/>
                    </a:lnTo>
                    <a:lnTo>
                      <a:pt x="1037" y="2721"/>
                    </a:lnTo>
                    <a:lnTo>
                      <a:pt x="1007" y="2579"/>
                    </a:lnTo>
                    <a:lnTo>
                      <a:pt x="997" y="2514"/>
                    </a:lnTo>
                    <a:lnTo>
                      <a:pt x="967" y="2470"/>
                    </a:lnTo>
                    <a:lnTo>
                      <a:pt x="886" y="2460"/>
                    </a:lnTo>
                    <a:lnTo>
                      <a:pt x="806" y="2449"/>
                    </a:lnTo>
                    <a:lnTo>
                      <a:pt x="765" y="2438"/>
                    </a:lnTo>
                    <a:lnTo>
                      <a:pt x="755" y="2351"/>
                    </a:lnTo>
                    <a:lnTo>
                      <a:pt x="735" y="2307"/>
                    </a:lnTo>
                    <a:lnTo>
                      <a:pt x="715" y="2253"/>
                    </a:lnTo>
                    <a:lnTo>
                      <a:pt x="675" y="2209"/>
                    </a:lnTo>
                    <a:lnTo>
                      <a:pt x="635" y="2187"/>
                    </a:lnTo>
                    <a:lnTo>
                      <a:pt x="554" y="2100"/>
                    </a:lnTo>
                    <a:lnTo>
                      <a:pt x="534" y="2057"/>
                    </a:lnTo>
                    <a:lnTo>
                      <a:pt x="534" y="1959"/>
                    </a:lnTo>
                    <a:lnTo>
                      <a:pt x="524" y="1894"/>
                    </a:lnTo>
                    <a:lnTo>
                      <a:pt x="494" y="1839"/>
                    </a:lnTo>
                    <a:lnTo>
                      <a:pt x="443" y="1785"/>
                    </a:lnTo>
                    <a:lnTo>
                      <a:pt x="413" y="1741"/>
                    </a:lnTo>
                    <a:lnTo>
                      <a:pt x="393" y="1687"/>
                    </a:lnTo>
                    <a:lnTo>
                      <a:pt x="403" y="1632"/>
                    </a:lnTo>
                    <a:lnTo>
                      <a:pt x="403" y="1589"/>
                    </a:lnTo>
                    <a:lnTo>
                      <a:pt x="413" y="1545"/>
                    </a:lnTo>
                    <a:lnTo>
                      <a:pt x="433" y="1491"/>
                    </a:lnTo>
                    <a:lnTo>
                      <a:pt x="433" y="1447"/>
                    </a:lnTo>
                    <a:lnTo>
                      <a:pt x="463" y="1393"/>
                    </a:lnTo>
                    <a:lnTo>
                      <a:pt x="483" y="1349"/>
                    </a:lnTo>
                    <a:lnTo>
                      <a:pt x="494" y="1295"/>
                    </a:lnTo>
                    <a:lnTo>
                      <a:pt x="494" y="1252"/>
                    </a:lnTo>
                    <a:lnTo>
                      <a:pt x="483" y="1208"/>
                    </a:lnTo>
                    <a:lnTo>
                      <a:pt x="494" y="1164"/>
                    </a:lnTo>
                    <a:lnTo>
                      <a:pt x="524" y="1067"/>
                    </a:lnTo>
                    <a:lnTo>
                      <a:pt x="524" y="1023"/>
                    </a:lnTo>
                    <a:lnTo>
                      <a:pt x="524" y="936"/>
                    </a:lnTo>
                    <a:lnTo>
                      <a:pt x="524" y="871"/>
                    </a:lnTo>
                    <a:lnTo>
                      <a:pt x="514" y="805"/>
                    </a:lnTo>
                    <a:lnTo>
                      <a:pt x="524" y="762"/>
                    </a:lnTo>
                    <a:lnTo>
                      <a:pt x="544" y="707"/>
                    </a:lnTo>
                    <a:lnTo>
                      <a:pt x="534" y="642"/>
                    </a:lnTo>
                    <a:lnTo>
                      <a:pt x="524" y="599"/>
                    </a:lnTo>
                    <a:lnTo>
                      <a:pt x="514" y="555"/>
                    </a:lnTo>
                    <a:lnTo>
                      <a:pt x="554" y="522"/>
                    </a:lnTo>
                    <a:lnTo>
                      <a:pt x="584" y="479"/>
                    </a:lnTo>
                    <a:lnTo>
                      <a:pt x="594" y="435"/>
                    </a:lnTo>
                    <a:lnTo>
                      <a:pt x="665" y="392"/>
                    </a:lnTo>
                    <a:lnTo>
                      <a:pt x="725" y="305"/>
                    </a:lnTo>
                    <a:lnTo>
                      <a:pt x="786" y="239"/>
                    </a:lnTo>
                    <a:lnTo>
                      <a:pt x="826" y="218"/>
                    </a:lnTo>
                    <a:lnTo>
                      <a:pt x="856" y="174"/>
                    </a:lnTo>
                    <a:lnTo>
                      <a:pt x="856" y="131"/>
                    </a:lnTo>
                    <a:lnTo>
                      <a:pt x="876" y="76"/>
                    </a:lnTo>
                    <a:lnTo>
                      <a:pt x="917" y="44"/>
                    </a:lnTo>
                    <a:lnTo>
                      <a:pt x="957" y="0"/>
                    </a:lnTo>
                    <a:lnTo>
                      <a:pt x="917" y="11"/>
                    </a:lnTo>
                    <a:lnTo>
                      <a:pt x="856" y="22"/>
                    </a:lnTo>
                    <a:lnTo>
                      <a:pt x="796" y="44"/>
                    </a:lnTo>
                    <a:lnTo>
                      <a:pt x="765" y="87"/>
                    </a:lnTo>
                    <a:lnTo>
                      <a:pt x="776" y="131"/>
                    </a:lnTo>
                    <a:lnTo>
                      <a:pt x="755" y="174"/>
                    </a:lnTo>
                    <a:lnTo>
                      <a:pt x="755" y="218"/>
                    </a:lnTo>
                    <a:lnTo>
                      <a:pt x="826" y="229"/>
                    </a:lnTo>
                    <a:lnTo>
                      <a:pt x="786" y="272"/>
                    </a:lnTo>
                    <a:lnTo>
                      <a:pt x="745" y="305"/>
                    </a:lnTo>
                    <a:lnTo>
                      <a:pt x="705" y="348"/>
                    </a:lnTo>
                    <a:lnTo>
                      <a:pt x="665" y="424"/>
                    </a:lnTo>
                    <a:lnTo>
                      <a:pt x="624" y="435"/>
                    </a:lnTo>
                    <a:lnTo>
                      <a:pt x="584" y="468"/>
                    </a:lnTo>
                    <a:lnTo>
                      <a:pt x="544" y="479"/>
                    </a:lnTo>
                    <a:lnTo>
                      <a:pt x="534" y="522"/>
                    </a:lnTo>
                    <a:lnTo>
                      <a:pt x="534" y="566"/>
                    </a:lnTo>
                    <a:lnTo>
                      <a:pt x="494" y="620"/>
                    </a:lnTo>
                    <a:lnTo>
                      <a:pt x="483" y="664"/>
                    </a:lnTo>
                    <a:lnTo>
                      <a:pt x="483" y="707"/>
                    </a:lnTo>
                    <a:lnTo>
                      <a:pt x="483" y="620"/>
                    </a:lnTo>
                    <a:lnTo>
                      <a:pt x="473" y="511"/>
                    </a:lnTo>
                    <a:lnTo>
                      <a:pt x="463" y="446"/>
                    </a:lnTo>
                    <a:lnTo>
                      <a:pt x="453" y="403"/>
                    </a:lnTo>
                    <a:lnTo>
                      <a:pt x="443" y="348"/>
                    </a:lnTo>
                    <a:lnTo>
                      <a:pt x="413" y="305"/>
                    </a:lnTo>
                    <a:lnTo>
                      <a:pt x="383" y="261"/>
                    </a:lnTo>
                    <a:lnTo>
                      <a:pt x="383" y="218"/>
                    </a:lnTo>
                    <a:lnTo>
                      <a:pt x="353" y="174"/>
                    </a:lnTo>
                    <a:lnTo>
                      <a:pt x="312" y="141"/>
                    </a:lnTo>
                    <a:lnTo>
                      <a:pt x="302" y="98"/>
                    </a:lnTo>
                    <a:lnTo>
                      <a:pt x="262" y="76"/>
                    </a:lnTo>
                    <a:lnTo>
                      <a:pt x="222" y="76"/>
                    </a:lnTo>
                    <a:lnTo>
                      <a:pt x="181" y="33"/>
                    </a:lnTo>
                    <a:lnTo>
                      <a:pt x="141" y="11"/>
                    </a:lnTo>
                    <a:lnTo>
                      <a:pt x="101" y="0"/>
                    </a:lnTo>
                    <a:lnTo>
                      <a:pt x="60" y="11"/>
                    </a:lnTo>
                    <a:lnTo>
                      <a:pt x="20" y="11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49494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6311" name="Freeform 7">
                <a:extLst>
                  <a:ext uri="{FF2B5EF4-FFF2-40B4-BE49-F238E27FC236}">
                    <a16:creationId xmlns:a16="http://schemas.microsoft.com/office/drawing/2014/main" id="{70635406-2A6F-3918-5B99-7BFBDA6E9DE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22" y="3415"/>
                <a:ext cx="1965" cy="490"/>
              </a:xfrm>
              <a:custGeom>
                <a:avLst/>
                <a:gdLst>
                  <a:gd name="T0" fmla="*/ 40 w 1965"/>
                  <a:gd name="T1" fmla="*/ 43 h 490"/>
                  <a:gd name="T2" fmla="*/ 141 w 1965"/>
                  <a:gd name="T3" fmla="*/ 65 h 490"/>
                  <a:gd name="T4" fmla="*/ 232 w 1965"/>
                  <a:gd name="T5" fmla="*/ 76 h 490"/>
                  <a:gd name="T6" fmla="*/ 363 w 1965"/>
                  <a:gd name="T7" fmla="*/ 130 h 490"/>
                  <a:gd name="T8" fmla="*/ 504 w 1965"/>
                  <a:gd name="T9" fmla="*/ 130 h 490"/>
                  <a:gd name="T10" fmla="*/ 604 w 1965"/>
                  <a:gd name="T11" fmla="*/ 141 h 490"/>
                  <a:gd name="T12" fmla="*/ 705 w 1965"/>
                  <a:gd name="T13" fmla="*/ 196 h 490"/>
                  <a:gd name="T14" fmla="*/ 765 w 1965"/>
                  <a:gd name="T15" fmla="*/ 250 h 490"/>
                  <a:gd name="T16" fmla="*/ 906 w 1965"/>
                  <a:gd name="T17" fmla="*/ 261 h 490"/>
                  <a:gd name="T18" fmla="*/ 1007 w 1965"/>
                  <a:gd name="T19" fmla="*/ 261 h 490"/>
                  <a:gd name="T20" fmla="*/ 1148 w 1965"/>
                  <a:gd name="T21" fmla="*/ 250 h 490"/>
                  <a:gd name="T22" fmla="*/ 1219 w 1965"/>
                  <a:gd name="T23" fmla="*/ 304 h 490"/>
                  <a:gd name="T24" fmla="*/ 1299 w 1965"/>
                  <a:gd name="T25" fmla="*/ 315 h 490"/>
                  <a:gd name="T26" fmla="*/ 1380 w 1965"/>
                  <a:gd name="T27" fmla="*/ 380 h 490"/>
                  <a:gd name="T28" fmla="*/ 1460 w 1965"/>
                  <a:gd name="T29" fmla="*/ 424 h 490"/>
                  <a:gd name="T30" fmla="*/ 1541 w 1965"/>
                  <a:gd name="T31" fmla="*/ 446 h 490"/>
                  <a:gd name="T32" fmla="*/ 1662 w 1965"/>
                  <a:gd name="T33" fmla="*/ 446 h 490"/>
                  <a:gd name="T34" fmla="*/ 1752 w 1965"/>
                  <a:gd name="T35" fmla="*/ 456 h 490"/>
                  <a:gd name="T36" fmla="*/ 1883 w 1965"/>
                  <a:gd name="T37" fmla="*/ 467 h 490"/>
                  <a:gd name="T38" fmla="*/ 1964 w 1965"/>
                  <a:gd name="T39" fmla="*/ 489 h 490"/>
                  <a:gd name="T40" fmla="*/ 1863 w 1965"/>
                  <a:gd name="T41" fmla="*/ 467 h 490"/>
                  <a:gd name="T42" fmla="*/ 1783 w 1965"/>
                  <a:gd name="T43" fmla="*/ 446 h 490"/>
                  <a:gd name="T44" fmla="*/ 1692 w 1965"/>
                  <a:gd name="T45" fmla="*/ 446 h 490"/>
                  <a:gd name="T46" fmla="*/ 1611 w 1965"/>
                  <a:gd name="T47" fmla="*/ 402 h 490"/>
                  <a:gd name="T48" fmla="*/ 1531 w 1965"/>
                  <a:gd name="T49" fmla="*/ 413 h 490"/>
                  <a:gd name="T50" fmla="*/ 1450 w 1965"/>
                  <a:gd name="T51" fmla="*/ 369 h 490"/>
                  <a:gd name="T52" fmla="*/ 1370 w 1965"/>
                  <a:gd name="T53" fmla="*/ 348 h 490"/>
                  <a:gd name="T54" fmla="*/ 1289 w 1965"/>
                  <a:gd name="T55" fmla="*/ 272 h 490"/>
                  <a:gd name="T56" fmla="*/ 1209 w 1965"/>
                  <a:gd name="T57" fmla="*/ 283 h 490"/>
                  <a:gd name="T58" fmla="*/ 1047 w 1965"/>
                  <a:gd name="T59" fmla="*/ 130 h 490"/>
                  <a:gd name="T60" fmla="*/ 927 w 1965"/>
                  <a:gd name="T61" fmla="*/ 130 h 490"/>
                  <a:gd name="T62" fmla="*/ 886 w 1965"/>
                  <a:gd name="T63" fmla="*/ 228 h 490"/>
                  <a:gd name="T64" fmla="*/ 806 w 1965"/>
                  <a:gd name="T65" fmla="*/ 228 h 490"/>
                  <a:gd name="T66" fmla="*/ 725 w 1965"/>
                  <a:gd name="T67" fmla="*/ 196 h 490"/>
                  <a:gd name="T68" fmla="*/ 624 w 1965"/>
                  <a:gd name="T69" fmla="*/ 152 h 490"/>
                  <a:gd name="T70" fmla="*/ 544 w 1965"/>
                  <a:gd name="T71" fmla="*/ 109 h 490"/>
                  <a:gd name="T72" fmla="*/ 443 w 1965"/>
                  <a:gd name="T73" fmla="*/ 109 h 490"/>
                  <a:gd name="T74" fmla="*/ 353 w 1965"/>
                  <a:gd name="T75" fmla="*/ 76 h 490"/>
                  <a:gd name="T76" fmla="*/ 262 w 1965"/>
                  <a:gd name="T77" fmla="*/ 87 h 490"/>
                  <a:gd name="T78" fmla="*/ 181 w 1965"/>
                  <a:gd name="T79" fmla="*/ 43 h 490"/>
                  <a:gd name="T80" fmla="*/ 101 w 1965"/>
                  <a:gd name="T81" fmla="*/ 33 h 490"/>
                  <a:gd name="T82" fmla="*/ 20 w 1965"/>
                  <a:gd name="T83" fmla="*/ 11 h 490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</a:gdLst>
                <a:ahLst/>
                <a:cxnLst>
                  <a:cxn ang="T84">
                    <a:pos x="T0" y="T1"/>
                  </a:cxn>
                  <a:cxn ang="T85">
                    <a:pos x="T2" y="T3"/>
                  </a:cxn>
                  <a:cxn ang="T86">
                    <a:pos x="T4" y="T5"/>
                  </a:cxn>
                  <a:cxn ang="T87">
                    <a:pos x="T6" y="T7"/>
                  </a:cxn>
                  <a:cxn ang="T88">
                    <a:pos x="T8" y="T9"/>
                  </a:cxn>
                  <a:cxn ang="T89">
                    <a:pos x="T10" y="T11"/>
                  </a:cxn>
                  <a:cxn ang="T90">
                    <a:pos x="T12" y="T13"/>
                  </a:cxn>
                  <a:cxn ang="T91">
                    <a:pos x="T14" y="T15"/>
                  </a:cxn>
                  <a:cxn ang="T92">
                    <a:pos x="T16" y="T17"/>
                  </a:cxn>
                  <a:cxn ang="T93">
                    <a:pos x="T18" y="T19"/>
                  </a:cxn>
                  <a:cxn ang="T94">
                    <a:pos x="T20" y="T21"/>
                  </a:cxn>
                  <a:cxn ang="T95">
                    <a:pos x="T22" y="T23"/>
                  </a:cxn>
                  <a:cxn ang="T96">
                    <a:pos x="T24" y="T25"/>
                  </a:cxn>
                  <a:cxn ang="T97">
                    <a:pos x="T26" y="T27"/>
                  </a:cxn>
                  <a:cxn ang="T98">
                    <a:pos x="T28" y="T29"/>
                  </a:cxn>
                  <a:cxn ang="T99">
                    <a:pos x="T30" y="T31"/>
                  </a:cxn>
                  <a:cxn ang="T100">
                    <a:pos x="T32" y="T33"/>
                  </a:cxn>
                  <a:cxn ang="T101">
                    <a:pos x="T34" y="T35"/>
                  </a:cxn>
                  <a:cxn ang="T102">
                    <a:pos x="T36" y="T37"/>
                  </a:cxn>
                  <a:cxn ang="T103">
                    <a:pos x="T38" y="T39"/>
                  </a:cxn>
                  <a:cxn ang="T104">
                    <a:pos x="T40" y="T41"/>
                  </a:cxn>
                  <a:cxn ang="T105">
                    <a:pos x="T42" y="T43"/>
                  </a:cxn>
                  <a:cxn ang="T106">
                    <a:pos x="T44" y="T45"/>
                  </a:cxn>
                  <a:cxn ang="T107">
                    <a:pos x="T46" y="T47"/>
                  </a:cxn>
                  <a:cxn ang="T108">
                    <a:pos x="T48" y="T49"/>
                  </a:cxn>
                  <a:cxn ang="T109">
                    <a:pos x="T50" y="T51"/>
                  </a:cxn>
                  <a:cxn ang="T110">
                    <a:pos x="T52" y="T53"/>
                  </a:cxn>
                  <a:cxn ang="T111">
                    <a:pos x="T54" y="T55"/>
                  </a:cxn>
                  <a:cxn ang="T112">
                    <a:pos x="T56" y="T57"/>
                  </a:cxn>
                  <a:cxn ang="T113">
                    <a:pos x="T58" y="T59"/>
                  </a:cxn>
                  <a:cxn ang="T114">
                    <a:pos x="T60" y="T61"/>
                  </a:cxn>
                  <a:cxn ang="T115">
                    <a:pos x="T62" y="T63"/>
                  </a:cxn>
                  <a:cxn ang="T116">
                    <a:pos x="T64" y="T65"/>
                  </a:cxn>
                  <a:cxn ang="T117">
                    <a:pos x="T66" y="T67"/>
                  </a:cxn>
                  <a:cxn ang="T118">
                    <a:pos x="T68" y="T69"/>
                  </a:cxn>
                  <a:cxn ang="T119">
                    <a:pos x="T70" y="T71"/>
                  </a:cxn>
                  <a:cxn ang="T120">
                    <a:pos x="T72" y="T73"/>
                  </a:cxn>
                  <a:cxn ang="T121">
                    <a:pos x="T74" y="T75"/>
                  </a:cxn>
                  <a:cxn ang="T122">
                    <a:pos x="T76" y="T77"/>
                  </a:cxn>
                  <a:cxn ang="T123">
                    <a:pos x="T78" y="T79"/>
                  </a:cxn>
                  <a:cxn ang="T124">
                    <a:pos x="T80" y="T81"/>
                  </a:cxn>
                  <a:cxn ang="T125">
                    <a:pos x="T82" y="T83"/>
                  </a:cxn>
                </a:cxnLst>
                <a:rect l="0" t="0" r="r" b="b"/>
                <a:pathLst>
                  <a:path w="1965" h="490">
                    <a:moveTo>
                      <a:pt x="0" y="0"/>
                    </a:moveTo>
                    <a:lnTo>
                      <a:pt x="40" y="43"/>
                    </a:lnTo>
                    <a:lnTo>
                      <a:pt x="81" y="65"/>
                    </a:lnTo>
                    <a:lnTo>
                      <a:pt x="141" y="65"/>
                    </a:lnTo>
                    <a:lnTo>
                      <a:pt x="181" y="76"/>
                    </a:lnTo>
                    <a:lnTo>
                      <a:pt x="232" y="76"/>
                    </a:lnTo>
                    <a:lnTo>
                      <a:pt x="272" y="109"/>
                    </a:lnTo>
                    <a:lnTo>
                      <a:pt x="363" y="130"/>
                    </a:lnTo>
                    <a:lnTo>
                      <a:pt x="443" y="130"/>
                    </a:lnTo>
                    <a:lnTo>
                      <a:pt x="504" y="130"/>
                    </a:lnTo>
                    <a:lnTo>
                      <a:pt x="544" y="130"/>
                    </a:lnTo>
                    <a:lnTo>
                      <a:pt x="604" y="141"/>
                    </a:lnTo>
                    <a:lnTo>
                      <a:pt x="665" y="152"/>
                    </a:lnTo>
                    <a:lnTo>
                      <a:pt x="705" y="196"/>
                    </a:lnTo>
                    <a:lnTo>
                      <a:pt x="725" y="239"/>
                    </a:lnTo>
                    <a:lnTo>
                      <a:pt x="765" y="250"/>
                    </a:lnTo>
                    <a:lnTo>
                      <a:pt x="816" y="250"/>
                    </a:lnTo>
                    <a:lnTo>
                      <a:pt x="906" y="261"/>
                    </a:lnTo>
                    <a:lnTo>
                      <a:pt x="967" y="250"/>
                    </a:lnTo>
                    <a:lnTo>
                      <a:pt x="1007" y="261"/>
                    </a:lnTo>
                    <a:lnTo>
                      <a:pt x="1068" y="261"/>
                    </a:lnTo>
                    <a:lnTo>
                      <a:pt x="1148" y="250"/>
                    </a:lnTo>
                    <a:lnTo>
                      <a:pt x="1188" y="261"/>
                    </a:lnTo>
                    <a:lnTo>
                      <a:pt x="1219" y="304"/>
                    </a:lnTo>
                    <a:lnTo>
                      <a:pt x="1259" y="326"/>
                    </a:lnTo>
                    <a:lnTo>
                      <a:pt x="1299" y="315"/>
                    </a:lnTo>
                    <a:lnTo>
                      <a:pt x="1340" y="348"/>
                    </a:lnTo>
                    <a:lnTo>
                      <a:pt x="1380" y="380"/>
                    </a:lnTo>
                    <a:lnTo>
                      <a:pt x="1420" y="402"/>
                    </a:lnTo>
                    <a:lnTo>
                      <a:pt x="1460" y="424"/>
                    </a:lnTo>
                    <a:lnTo>
                      <a:pt x="1501" y="446"/>
                    </a:lnTo>
                    <a:lnTo>
                      <a:pt x="1541" y="446"/>
                    </a:lnTo>
                    <a:lnTo>
                      <a:pt x="1622" y="446"/>
                    </a:lnTo>
                    <a:lnTo>
                      <a:pt x="1662" y="446"/>
                    </a:lnTo>
                    <a:lnTo>
                      <a:pt x="1712" y="456"/>
                    </a:lnTo>
                    <a:lnTo>
                      <a:pt x="1752" y="456"/>
                    </a:lnTo>
                    <a:lnTo>
                      <a:pt x="1843" y="456"/>
                    </a:lnTo>
                    <a:lnTo>
                      <a:pt x="1883" y="467"/>
                    </a:lnTo>
                    <a:lnTo>
                      <a:pt x="1924" y="489"/>
                    </a:lnTo>
                    <a:lnTo>
                      <a:pt x="1964" y="489"/>
                    </a:lnTo>
                    <a:lnTo>
                      <a:pt x="1914" y="467"/>
                    </a:lnTo>
                    <a:lnTo>
                      <a:pt x="1863" y="467"/>
                    </a:lnTo>
                    <a:lnTo>
                      <a:pt x="1823" y="446"/>
                    </a:lnTo>
                    <a:lnTo>
                      <a:pt x="1783" y="446"/>
                    </a:lnTo>
                    <a:lnTo>
                      <a:pt x="1742" y="446"/>
                    </a:lnTo>
                    <a:lnTo>
                      <a:pt x="1692" y="446"/>
                    </a:lnTo>
                    <a:lnTo>
                      <a:pt x="1652" y="413"/>
                    </a:lnTo>
                    <a:lnTo>
                      <a:pt x="1611" y="402"/>
                    </a:lnTo>
                    <a:lnTo>
                      <a:pt x="1571" y="402"/>
                    </a:lnTo>
                    <a:lnTo>
                      <a:pt x="1531" y="413"/>
                    </a:lnTo>
                    <a:lnTo>
                      <a:pt x="1491" y="402"/>
                    </a:lnTo>
                    <a:lnTo>
                      <a:pt x="1450" y="369"/>
                    </a:lnTo>
                    <a:lnTo>
                      <a:pt x="1410" y="348"/>
                    </a:lnTo>
                    <a:lnTo>
                      <a:pt x="1370" y="348"/>
                    </a:lnTo>
                    <a:lnTo>
                      <a:pt x="1329" y="304"/>
                    </a:lnTo>
                    <a:lnTo>
                      <a:pt x="1289" y="272"/>
                    </a:lnTo>
                    <a:lnTo>
                      <a:pt x="1249" y="261"/>
                    </a:lnTo>
                    <a:lnTo>
                      <a:pt x="1209" y="283"/>
                    </a:lnTo>
                    <a:lnTo>
                      <a:pt x="1128" y="196"/>
                    </a:lnTo>
                    <a:lnTo>
                      <a:pt x="1047" y="130"/>
                    </a:lnTo>
                    <a:lnTo>
                      <a:pt x="1007" y="120"/>
                    </a:lnTo>
                    <a:lnTo>
                      <a:pt x="927" y="130"/>
                    </a:lnTo>
                    <a:lnTo>
                      <a:pt x="917" y="185"/>
                    </a:lnTo>
                    <a:lnTo>
                      <a:pt x="886" y="228"/>
                    </a:lnTo>
                    <a:lnTo>
                      <a:pt x="846" y="239"/>
                    </a:lnTo>
                    <a:lnTo>
                      <a:pt x="806" y="228"/>
                    </a:lnTo>
                    <a:lnTo>
                      <a:pt x="765" y="206"/>
                    </a:lnTo>
                    <a:lnTo>
                      <a:pt x="725" y="196"/>
                    </a:lnTo>
                    <a:lnTo>
                      <a:pt x="675" y="152"/>
                    </a:lnTo>
                    <a:lnTo>
                      <a:pt x="624" y="152"/>
                    </a:lnTo>
                    <a:lnTo>
                      <a:pt x="584" y="141"/>
                    </a:lnTo>
                    <a:lnTo>
                      <a:pt x="544" y="109"/>
                    </a:lnTo>
                    <a:lnTo>
                      <a:pt x="483" y="109"/>
                    </a:lnTo>
                    <a:lnTo>
                      <a:pt x="443" y="109"/>
                    </a:lnTo>
                    <a:lnTo>
                      <a:pt x="403" y="109"/>
                    </a:lnTo>
                    <a:lnTo>
                      <a:pt x="353" y="76"/>
                    </a:lnTo>
                    <a:lnTo>
                      <a:pt x="312" y="65"/>
                    </a:lnTo>
                    <a:lnTo>
                      <a:pt x="262" y="87"/>
                    </a:lnTo>
                    <a:lnTo>
                      <a:pt x="222" y="87"/>
                    </a:lnTo>
                    <a:lnTo>
                      <a:pt x="181" y="43"/>
                    </a:lnTo>
                    <a:lnTo>
                      <a:pt x="141" y="33"/>
                    </a:lnTo>
                    <a:lnTo>
                      <a:pt x="101" y="33"/>
                    </a:lnTo>
                    <a:lnTo>
                      <a:pt x="60" y="43"/>
                    </a:lnTo>
                    <a:lnTo>
                      <a:pt x="20" y="11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49494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6312" name="Freeform 8">
                <a:extLst>
                  <a:ext uri="{FF2B5EF4-FFF2-40B4-BE49-F238E27FC236}">
                    <a16:creationId xmlns:a16="http://schemas.microsoft.com/office/drawing/2014/main" id="{2A198B6F-E036-5464-0CBE-F36BAF1ED14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84" y="399"/>
                <a:ext cx="1042" cy="1764"/>
              </a:xfrm>
              <a:custGeom>
                <a:avLst/>
                <a:gdLst>
                  <a:gd name="T0" fmla="*/ 977 w 1042"/>
                  <a:gd name="T1" fmla="*/ 76 h 1764"/>
                  <a:gd name="T2" fmla="*/ 907 w 1042"/>
                  <a:gd name="T3" fmla="*/ 152 h 1764"/>
                  <a:gd name="T4" fmla="*/ 826 w 1042"/>
                  <a:gd name="T5" fmla="*/ 131 h 1764"/>
                  <a:gd name="T6" fmla="*/ 745 w 1042"/>
                  <a:gd name="T7" fmla="*/ 152 h 1764"/>
                  <a:gd name="T8" fmla="*/ 685 w 1042"/>
                  <a:gd name="T9" fmla="*/ 229 h 1764"/>
                  <a:gd name="T10" fmla="*/ 604 w 1042"/>
                  <a:gd name="T11" fmla="*/ 250 h 1764"/>
                  <a:gd name="T12" fmla="*/ 524 w 1042"/>
                  <a:gd name="T13" fmla="*/ 283 h 1764"/>
                  <a:gd name="T14" fmla="*/ 443 w 1042"/>
                  <a:gd name="T15" fmla="*/ 348 h 1764"/>
                  <a:gd name="T16" fmla="*/ 383 w 1042"/>
                  <a:gd name="T17" fmla="*/ 435 h 1764"/>
                  <a:gd name="T18" fmla="*/ 343 w 1042"/>
                  <a:gd name="T19" fmla="*/ 511 h 1764"/>
                  <a:gd name="T20" fmla="*/ 302 w 1042"/>
                  <a:gd name="T21" fmla="*/ 599 h 1764"/>
                  <a:gd name="T22" fmla="*/ 222 w 1042"/>
                  <a:gd name="T23" fmla="*/ 599 h 1764"/>
                  <a:gd name="T24" fmla="*/ 141 w 1042"/>
                  <a:gd name="T25" fmla="*/ 653 h 1764"/>
                  <a:gd name="T26" fmla="*/ 60 w 1042"/>
                  <a:gd name="T27" fmla="*/ 653 h 1764"/>
                  <a:gd name="T28" fmla="*/ 0 w 1042"/>
                  <a:gd name="T29" fmla="*/ 707 h 1764"/>
                  <a:gd name="T30" fmla="*/ 81 w 1042"/>
                  <a:gd name="T31" fmla="*/ 729 h 1764"/>
                  <a:gd name="T32" fmla="*/ 141 w 1042"/>
                  <a:gd name="T33" fmla="*/ 816 h 1764"/>
                  <a:gd name="T34" fmla="*/ 222 w 1042"/>
                  <a:gd name="T35" fmla="*/ 816 h 1764"/>
                  <a:gd name="T36" fmla="*/ 302 w 1042"/>
                  <a:gd name="T37" fmla="*/ 860 h 1764"/>
                  <a:gd name="T38" fmla="*/ 383 w 1042"/>
                  <a:gd name="T39" fmla="*/ 914 h 1764"/>
                  <a:gd name="T40" fmla="*/ 463 w 1042"/>
                  <a:gd name="T41" fmla="*/ 914 h 1764"/>
                  <a:gd name="T42" fmla="*/ 524 w 1042"/>
                  <a:gd name="T43" fmla="*/ 882 h 1764"/>
                  <a:gd name="T44" fmla="*/ 584 w 1042"/>
                  <a:gd name="T45" fmla="*/ 816 h 1764"/>
                  <a:gd name="T46" fmla="*/ 655 w 1042"/>
                  <a:gd name="T47" fmla="*/ 784 h 1764"/>
                  <a:gd name="T48" fmla="*/ 705 w 1042"/>
                  <a:gd name="T49" fmla="*/ 871 h 1764"/>
                  <a:gd name="T50" fmla="*/ 735 w 1042"/>
                  <a:gd name="T51" fmla="*/ 958 h 1764"/>
                  <a:gd name="T52" fmla="*/ 796 w 1042"/>
                  <a:gd name="T53" fmla="*/ 1088 h 1764"/>
                  <a:gd name="T54" fmla="*/ 846 w 1042"/>
                  <a:gd name="T55" fmla="*/ 1186 h 1764"/>
                  <a:gd name="T56" fmla="*/ 876 w 1042"/>
                  <a:gd name="T57" fmla="*/ 1273 h 1764"/>
                  <a:gd name="T58" fmla="*/ 907 w 1042"/>
                  <a:gd name="T59" fmla="*/ 1360 h 1764"/>
                  <a:gd name="T60" fmla="*/ 917 w 1042"/>
                  <a:gd name="T61" fmla="*/ 1447 h 1764"/>
                  <a:gd name="T62" fmla="*/ 957 w 1042"/>
                  <a:gd name="T63" fmla="*/ 1534 h 1764"/>
                  <a:gd name="T64" fmla="*/ 977 w 1042"/>
                  <a:gd name="T65" fmla="*/ 1622 h 1764"/>
                  <a:gd name="T66" fmla="*/ 1017 w 1042"/>
                  <a:gd name="T67" fmla="*/ 1709 h 1764"/>
                  <a:gd name="T68" fmla="*/ 1041 w 1042"/>
                  <a:gd name="T69" fmla="*/ 1763 h 1764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0" t="0" r="r" b="b"/>
                <a:pathLst>
                  <a:path w="1042" h="1764">
                    <a:moveTo>
                      <a:pt x="1038" y="0"/>
                    </a:moveTo>
                    <a:lnTo>
                      <a:pt x="977" y="76"/>
                    </a:lnTo>
                    <a:lnTo>
                      <a:pt x="937" y="109"/>
                    </a:lnTo>
                    <a:lnTo>
                      <a:pt x="907" y="152"/>
                    </a:lnTo>
                    <a:lnTo>
                      <a:pt x="866" y="131"/>
                    </a:lnTo>
                    <a:lnTo>
                      <a:pt x="826" y="131"/>
                    </a:lnTo>
                    <a:lnTo>
                      <a:pt x="786" y="131"/>
                    </a:lnTo>
                    <a:lnTo>
                      <a:pt x="745" y="152"/>
                    </a:lnTo>
                    <a:lnTo>
                      <a:pt x="725" y="196"/>
                    </a:lnTo>
                    <a:lnTo>
                      <a:pt x="685" y="229"/>
                    </a:lnTo>
                    <a:lnTo>
                      <a:pt x="645" y="229"/>
                    </a:lnTo>
                    <a:lnTo>
                      <a:pt x="604" y="250"/>
                    </a:lnTo>
                    <a:lnTo>
                      <a:pt x="564" y="283"/>
                    </a:lnTo>
                    <a:lnTo>
                      <a:pt x="524" y="283"/>
                    </a:lnTo>
                    <a:lnTo>
                      <a:pt x="484" y="305"/>
                    </a:lnTo>
                    <a:lnTo>
                      <a:pt x="443" y="348"/>
                    </a:lnTo>
                    <a:lnTo>
                      <a:pt x="413" y="392"/>
                    </a:lnTo>
                    <a:lnTo>
                      <a:pt x="383" y="435"/>
                    </a:lnTo>
                    <a:lnTo>
                      <a:pt x="343" y="446"/>
                    </a:lnTo>
                    <a:lnTo>
                      <a:pt x="343" y="511"/>
                    </a:lnTo>
                    <a:lnTo>
                      <a:pt x="332" y="555"/>
                    </a:lnTo>
                    <a:lnTo>
                      <a:pt x="302" y="599"/>
                    </a:lnTo>
                    <a:lnTo>
                      <a:pt x="262" y="609"/>
                    </a:lnTo>
                    <a:lnTo>
                      <a:pt x="222" y="599"/>
                    </a:lnTo>
                    <a:lnTo>
                      <a:pt x="181" y="609"/>
                    </a:lnTo>
                    <a:lnTo>
                      <a:pt x="141" y="653"/>
                    </a:lnTo>
                    <a:lnTo>
                      <a:pt x="101" y="664"/>
                    </a:lnTo>
                    <a:lnTo>
                      <a:pt x="60" y="653"/>
                    </a:lnTo>
                    <a:lnTo>
                      <a:pt x="20" y="664"/>
                    </a:lnTo>
                    <a:lnTo>
                      <a:pt x="0" y="707"/>
                    </a:lnTo>
                    <a:lnTo>
                      <a:pt x="40" y="729"/>
                    </a:lnTo>
                    <a:lnTo>
                      <a:pt x="81" y="729"/>
                    </a:lnTo>
                    <a:lnTo>
                      <a:pt x="121" y="773"/>
                    </a:lnTo>
                    <a:lnTo>
                      <a:pt x="141" y="816"/>
                    </a:lnTo>
                    <a:lnTo>
                      <a:pt x="181" y="816"/>
                    </a:lnTo>
                    <a:lnTo>
                      <a:pt x="222" y="816"/>
                    </a:lnTo>
                    <a:lnTo>
                      <a:pt x="262" y="827"/>
                    </a:lnTo>
                    <a:lnTo>
                      <a:pt x="302" y="860"/>
                    </a:lnTo>
                    <a:lnTo>
                      <a:pt x="343" y="903"/>
                    </a:lnTo>
                    <a:lnTo>
                      <a:pt x="383" y="914"/>
                    </a:lnTo>
                    <a:lnTo>
                      <a:pt x="423" y="914"/>
                    </a:lnTo>
                    <a:lnTo>
                      <a:pt x="463" y="914"/>
                    </a:lnTo>
                    <a:lnTo>
                      <a:pt x="504" y="925"/>
                    </a:lnTo>
                    <a:lnTo>
                      <a:pt x="524" y="882"/>
                    </a:lnTo>
                    <a:lnTo>
                      <a:pt x="544" y="838"/>
                    </a:lnTo>
                    <a:lnTo>
                      <a:pt x="584" y="816"/>
                    </a:lnTo>
                    <a:lnTo>
                      <a:pt x="615" y="773"/>
                    </a:lnTo>
                    <a:lnTo>
                      <a:pt x="655" y="784"/>
                    </a:lnTo>
                    <a:lnTo>
                      <a:pt x="675" y="827"/>
                    </a:lnTo>
                    <a:lnTo>
                      <a:pt x="705" y="871"/>
                    </a:lnTo>
                    <a:lnTo>
                      <a:pt x="715" y="914"/>
                    </a:lnTo>
                    <a:lnTo>
                      <a:pt x="735" y="958"/>
                    </a:lnTo>
                    <a:lnTo>
                      <a:pt x="776" y="1045"/>
                    </a:lnTo>
                    <a:lnTo>
                      <a:pt x="796" y="1088"/>
                    </a:lnTo>
                    <a:lnTo>
                      <a:pt x="796" y="1132"/>
                    </a:lnTo>
                    <a:lnTo>
                      <a:pt x="846" y="1186"/>
                    </a:lnTo>
                    <a:lnTo>
                      <a:pt x="876" y="1230"/>
                    </a:lnTo>
                    <a:lnTo>
                      <a:pt x="876" y="1273"/>
                    </a:lnTo>
                    <a:lnTo>
                      <a:pt x="887" y="1317"/>
                    </a:lnTo>
                    <a:lnTo>
                      <a:pt x="907" y="1360"/>
                    </a:lnTo>
                    <a:lnTo>
                      <a:pt x="917" y="1404"/>
                    </a:lnTo>
                    <a:lnTo>
                      <a:pt x="917" y="1447"/>
                    </a:lnTo>
                    <a:lnTo>
                      <a:pt x="917" y="1491"/>
                    </a:lnTo>
                    <a:lnTo>
                      <a:pt x="957" y="1534"/>
                    </a:lnTo>
                    <a:lnTo>
                      <a:pt x="977" y="1578"/>
                    </a:lnTo>
                    <a:lnTo>
                      <a:pt x="977" y="1622"/>
                    </a:lnTo>
                    <a:lnTo>
                      <a:pt x="1017" y="1665"/>
                    </a:lnTo>
                    <a:lnTo>
                      <a:pt x="1017" y="1709"/>
                    </a:lnTo>
                    <a:lnTo>
                      <a:pt x="1038" y="1748"/>
                    </a:lnTo>
                    <a:lnTo>
                      <a:pt x="1041" y="1763"/>
                    </a:lnTo>
                    <a:lnTo>
                      <a:pt x="1038" y="0"/>
                    </a:lnTo>
                  </a:path>
                </a:pathLst>
              </a:custGeom>
              <a:solidFill>
                <a:srgbClr val="656565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6313" name="Freeform 9">
                <a:extLst>
                  <a:ext uri="{FF2B5EF4-FFF2-40B4-BE49-F238E27FC236}">
                    <a16:creationId xmlns:a16="http://schemas.microsoft.com/office/drawing/2014/main" id="{22461C1A-8AD1-6828-12F2-4DC29BF5059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02" y="1226"/>
                <a:ext cx="4882" cy="1403"/>
              </a:xfrm>
              <a:custGeom>
                <a:avLst/>
                <a:gdLst>
                  <a:gd name="T0" fmla="*/ 151 w 4882"/>
                  <a:gd name="T1" fmla="*/ 54 h 1403"/>
                  <a:gd name="T2" fmla="*/ 282 w 4882"/>
                  <a:gd name="T3" fmla="*/ 250 h 1403"/>
                  <a:gd name="T4" fmla="*/ 524 w 4882"/>
                  <a:gd name="T5" fmla="*/ 261 h 1403"/>
                  <a:gd name="T6" fmla="*/ 686 w 4882"/>
                  <a:gd name="T7" fmla="*/ 467 h 1403"/>
                  <a:gd name="T8" fmla="*/ 766 w 4882"/>
                  <a:gd name="T9" fmla="*/ 706 h 1403"/>
                  <a:gd name="T10" fmla="*/ 918 w 4882"/>
                  <a:gd name="T11" fmla="*/ 739 h 1403"/>
                  <a:gd name="T12" fmla="*/ 1008 w 4882"/>
                  <a:gd name="T13" fmla="*/ 815 h 1403"/>
                  <a:gd name="T14" fmla="*/ 1210 w 4882"/>
                  <a:gd name="T15" fmla="*/ 869 h 1403"/>
                  <a:gd name="T16" fmla="*/ 1331 w 4882"/>
                  <a:gd name="T17" fmla="*/ 772 h 1403"/>
                  <a:gd name="T18" fmla="*/ 1412 w 4882"/>
                  <a:gd name="T19" fmla="*/ 565 h 1403"/>
                  <a:gd name="T20" fmla="*/ 1291 w 4882"/>
                  <a:gd name="T21" fmla="*/ 359 h 1403"/>
                  <a:gd name="T22" fmla="*/ 1412 w 4882"/>
                  <a:gd name="T23" fmla="*/ 163 h 1403"/>
                  <a:gd name="T24" fmla="*/ 1603 w 4882"/>
                  <a:gd name="T25" fmla="*/ 206 h 1403"/>
                  <a:gd name="T26" fmla="*/ 1785 w 4882"/>
                  <a:gd name="T27" fmla="*/ 250 h 1403"/>
                  <a:gd name="T28" fmla="*/ 1967 w 4882"/>
                  <a:gd name="T29" fmla="*/ 250 h 1403"/>
                  <a:gd name="T30" fmla="*/ 2088 w 4882"/>
                  <a:gd name="T31" fmla="*/ 217 h 1403"/>
                  <a:gd name="T32" fmla="*/ 2219 w 4882"/>
                  <a:gd name="T33" fmla="*/ 120 h 1403"/>
                  <a:gd name="T34" fmla="*/ 2420 w 4882"/>
                  <a:gd name="T35" fmla="*/ 261 h 1403"/>
                  <a:gd name="T36" fmla="*/ 2612 w 4882"/>
                  <a:gd name="T37" fmla="*/ 348 h 1403"/>
                  <a:gd name="T38" fmla="*/ 2783 w 4882"/>
                  <a:gd name="T39" fmla="*/ 478 h 1403"/>
                  <a:gd name="T40" fmla="*/ 2985 w 4882"/>
                  <a:gd name="T41" fmla="*/ 576 h 1403"/>
                  <a:gd name="T42" fmla="*/ 3177 w 4882"/>
                  <a:gd name="T43" fmla="*/ 652 h 1403"/>
                  <a:gd name="T44" fmla="*/ 3378 w 4882"/>
                  <a:gd name="T45" fmla="*/ 772 h 1403"/>
                  <a:gd name="T46" fmla="*/ 3580 w 4882"/>
                  <a:gd name="T47" fmla="*/ 706 h 1403"/>
                  <a:gd name="T48" fmla="*/ 3782 w 4882"/>
                  <a:gd name="T49" fmla="*/ 772 h 1403"/>
                  <a:gd name="T50" fmla="*/ 3983 w 4882"/>
                  <a:gd name="T51" fmla="*/ 706 h 1403"/>
                  <a:gd name="T52" fmla="*/ 4195 w 4882"/>
                  <a:gd name="T53" fmla="*/ 696 h 1403"/>
                  <a:gd name="T54" fmla="*/ 4397 w 4882"/>
                  <a:gd name="T55" fmla="*/ 783 h 1403"/>
                  <a:gd name="T56" fmla="*/ 4599 w 4882"/>
                  <a:gd name="T57" fmla="*/ 783 h 1403"/>
                  <a:gd name="T58" fmla="*/ 4800 w 4882"/>
                  <a:gd name="T59" fmla="*/ 761 h 1403"/>
                  <a:gd name="T60" fmla="*/ 4760 w 4882"/>
                  <a:gd name="T61" fmla="*/ 848 h 1403"/>
                  <a:gd name="T62" fmla="*/ 4498 w 4882"/>
                  <a:gd name="T63" fmla="*/ 924 h 1403"/>
                  <a:gd name="T64" fmla="*/ 4296 w 4882"/>
                  <a:gd name="T65" fmla="*/ 978 h 1403"/>
                  <a:gd name="T66" fmla="*/ 4276 w 4882"/>
                  <a:gd name="T67" fmla="*/ 1130 h 1403"/>
                  <a:gd name="T68" fmla="*/ 4165 w 4882"/>
                  <a:gd name="T69" fmla="*/ 1293 h 1403"/>
                  <a:gd name="T70" fmla="*/ 3933 w 4882"/>
                  <a:gd name="T71" fmla="*/ 1337 h 1403"/>
                  <a:gd name="T72" fmla="*/ 3620 w 4882"/>
                  <a:gd name="T73" fmla="*/ 1185 h 1403"/>
                  <a:gd name="T74" fmla="*/ 3409 w 4882"/>
                  <a:gd name="T75" fmla="*/ 1011 h 1403"/>
                  <a:gd name="T76" fmla="*/ 3177 w 4882"/>
                  <a:gd name="T77" fmla="*/ 978 h 1403"/>
                  <a:gd name="T78" fmla="*/ 2955 w 4882"/>
                  <a:gd name="T79" fmla="*/ 859 h 1403"/>
                  <a:gd name="T80" fmla="*/ 2703 w 4882"/>
                  <a:gd name="T81" fmla="*/ 848 h 1403"/>
                  <a:gd name="T82" fmla="*/ 2471 w 4882"/>
                  <a:gd name="T83" fmla="*/ 924 h 1403"/>
                  <a:gd name="T84" fmla="*/ 2239 w 4882"/>
                  <a:gd name="T85" fmla="*/ 859 h 1403"/>
                  <a:gd name="T86" fmla="*/ 2027 w 4882"/>
                  <a:gd name="T87" fmla="*/ 772 h 1403"/>
                  <a:gd name="T88" fmla="*/ 1926 w 4882"/>
                  <a:gd name="T89" fmla="*/ 946 h 1403"/>
                  <a:gd name="T90" fmla="*/ 1916 w 4882"/>
                  <a:gd name="T91" fmla="*/ 1163 h 1403"/>
                  <a:gd name="T92" fmla="*/ 1805 w 4882"/>
                  <a:gd name="T93" fmla="*/ 1359 h 1403"/>
                  <a:gd name="T94" fmla="*/ 1593 w 4882"/>
                  <a:gd name="T95" fmla="*/ 1402 h 1403"/>
                  <a:gd name="T96" fmla="*/ 1382 w 4882"/>
                  <a:gd name="T97" fmla="*/ 1326 h 1403"/>
                  <a:gd name="T98" fmla="*/ 1180 w 4882"/>
                  <a:gd name="T99" fmla="*/ 1239 h 1403"/>
                  <a:gd name="T100" fmla="*/ 978 w 4882"/>
                  <a:gd name="T101" fmla="*/ 1217 h 1403"/>
                  <a:gd name="T102" fmla="*/ 777 w 4882"/>
                  <a:gd name="T103" fmla="*/ 1337 h 1403"/>
                  <a:gd name="T104" fmla="*/ 625 w 4882"/>
                  <a:gd name="T105" fmla="*/ 1250 h 1403"/>
                  <a:gd name="T106" fmla="*/ 504 w 4882"/>
                  <a:gd name="T107" fmla="*/ 1087 h 1403"/>
                  <a:gd name="T108" fmla="*/ 373 w 4882"/>
                  <a:gd name="T109" fmla="*/ 902 h 1403"/>
                  <a:gd name="T110" fmla="*/ 182 w 4882"/>
                  <a:gd name="T111" fmla="*/ 783 h 1403"/>
                  <a:gd name="T112" fmla="*/ 121 w 4882"/>
                  <a:gd name="T113" fmla="*/ 598 h 1403"/>
                  <a:gd name="T114" fmla="*/ 61 w 4882"/>
                  <a:gd name="T115" fmla="*/ 413 h 1403"/>
                  <a:gd name="T116" fmla="*/ 61 w 4882"/>
                  <a:gd name="T117" fmla="*/ 196 h 1403"/>
                  <a:gd name="T118" fmla="*/ 0 w 4882"/>
                  <a:gd name="T119" fmla="*/ 0 h 1403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</a:gdLst>
                <a:ahLst/>
                <a:cxnLst>
                  <a:cxn ang="T120">
                    <a:pos x="T0" y="T1"/>
                  </a:cxn>
                  <a:cxn ang="T121">
                    <a:pos x="T2" y="T3"/>
                  </a:cxn>
                  <a:cxn ang="T122">
                    <a:pos x="T4" y="T5"/>
                  </a:cxn>
                  <a:cxn ang="T123">
                    <a:pos x="T6" y="T7"/>
                  </a:cxn>
                  <a:cxn ang="T124">
                    <a:pos x="T8" y="T9"/>
                  </a:cxn>
                  <a:cxn ang="T125">
                    <a:pos x="T10" y="T11"/>
                  </a:cxn>
                  <a:cxn ang="T126">
                    <a:pos x="T12" y="T13"/>
                  </a:cxn>
                  <a:cxn ang="T127">
                    <a:pos x="T14" y="T15"/>
                  </a:cxn>
                  <a:cxn ang="T128">
                    <a:pos x="T16" y="T17"/>
                  </a:cxn>
                  <a:cxn ang="T129">
                    <a:pos x="T18" y="T19"/>
                  </a:cxn>
                  <a:cxn ang="T130">
                    <a:pos x="T20" y="T21"/>
                  </a:cxn>
                  <a:cxn ang="T131">
                    <a:pos x="T22" y="T23"/>
                  </a:cxn>
                  <a:cxn ang="T132">
                    <a:pos x="T24" y="T25"/>
                  </a:cxn>
                  <a:cxn ang="T133">
                    <a:pos x="T26" y="T27"/>
                  </a:cxn>
                  <a:cxn ang="T134">
                    <a:pos x="T28" y="T29"/>
                  </a:cxn>
                  <a:cxn ang="T135">
                    <a:pos x="T30" y="T31"/>
                  </a:cxn>
                  <a:cxn ang="T136">
                    <a:pos x="T32" y="T33"/>
                  </a:cxn>
                  <a:cxn ang="T137">
                    <a:pos x="T34" y="T35"/>
                  </a:cxn>
                  <a:cxn ang="T138">
                    <a:pos x="T36" y="T37"/>
                  </a:cxn>
                  <a:cxn ang="T139">
                    <a:pos x="T38" y="T39"/>
                  </a:cxn>
                  <a:cxn ang="T140">
                    <a:pos x="T40" y="T41"/>
                  </a:cxn>
                  <a:cxn ang="T141">
                    <a:pos x="T42" y="T43"/>
                  </a:cxn>
                  <a:cxn ang="T142">
                    <a:pos x="T44" y="T45"/>
                  </a:cxn>
                  <a:cxn ang="T143">
                    <a:pos x="T46" y="T47"/>
                  </a:cxn>
                  <a:cxn ang="T144">
                    <a:pos x="T48" y="T49"/>
                  </a:cxn>
                  <a:cxn ang="T145">
                    <a:pos x="T50" y="T51"/>
                  </a:cxn>
                  <a:cxn ang="T146">
                    <a:pos x="T52" y="T53"/>
                  </a:cxn>
                  <a:cxn ang="T147">
                    <a:pos x="T54" y="T55"/>
                  </a:cxn>
                  <a:cxn ang="T148">
                    <a:pos x="T56" y="T57"/>
                  </a:cxn>
                  <a:cxn ang="T149">
                    <a:pos x="T58" y="T59"/>
                  </a:cxn>
                  <a:cxn ang="T150">
                    <a:pos x="T60" y="T61"/>
                  </a:cxn>
                  <a:cxn ang="T151">
                    <a:pos x="T62" y="T63"/>
                  </a:cxn>
                  <a:cxn ang="T152">
                    <a:pos x="T64" y="T65"/>
                  </a:cxn>
                  <a:cxn ang="T153">
                    <a:pos x="T66" y="T67"/>
                  </a:cxn>
                  <a:cxn ang="T154">
                    <a:pos x="T68" y="T69"/>
                  </a:cxn>
                  <a:cxn ang="T155">
                    <a:pos x="T70" y="T71"/>
                  </a:cxn>
                  <a:cxn ang="T156">
                    <a:pos x="T72" y="T73"/>
                  </a:cxn>
                  <a:cxn ang="T157">
                    <a:pos x="T74" y="T75"/>
                  </a:cxn>
                  <a:cxn ang="T158">
                    <a:pos x="T76" y="T77"/>
                  </a:cxn>
                  <a:cxn ang="T159">
                    <a:pos x="T78" y="T79"/>
                  </a:cxn>
                  <a:cxn ang="T160">
                    <a:pos x="T80" y="T81"/>
                  </a:cxn>
                  <a:cxn ang="T161">
                    <a:pos x="T82" y="T83"/>
                  </a:cxn>
                  <a:cxn ang="T162">
                    <a:pos x="T84" y="T85"/>
                  </a:cxn>
                  <a:cxn ang="T163">
                    <a:pos x="T86" y="T87"/>
                  </a:cxn>
                  <a:cxn ang="T164">
                    <a:pos x="T88" y="T89"/>
                  </a:cxn>
                  <a:cxn ang="T165">
                    <a:pos x="T90" y="T91"/>
                  </a:cxn>
                  <a:cxn ang="T166">
                    <a:pos x="T92" y="T93"/>
                  </a:cxn>
                  <a:cxn ang="T167">
                    <a:pos x="T94" y="T95"/>
                  </a:cxn>
                  <a:cxn ang="T168">
                    <a:pos x="T96" y="T97"/>
                  </a:cxn>
                  <a:cxn ang="T169">
                    <a:pos x="T98" y="T99"/>
                  </a:cxn>
                  <a:cxn ang="T170">
                    <a:pos x="T100" y="T101"/>
                  </a:cxn>
                  <a:cxn ang="T171">
                    <a:pos x="T102" y="T103"/>
                  </a:cxn>
                  <a:cxn ang="T172">
                    <a:pos x="T104" y="T105"/>
                  </a:cxn>
                  <a:cxn ang="T173">
                    <a:pos x="T106" y="T107"/>
                  </a:cxn>
                  <a:cxn ang="T174">
                    <a:pos x="T108" y="T109"/>
                  </a:cxn>
                  <a:cxn ang="T175">
                    <a:pos x="T110" y="T111"/>
                  </a:cxn>
                  <a:cxn ang="T176">
                    <a:pos x="T112" y="T113"/>
                  </a:cxn>
                  <a:cxn ang="T177">
                    <a:pos x="T114" y="T115"/>
                  </a:cxn>
                  <a:cxn ang="T178">
                    <a:pos x="T116" y="T117"/>
                  </a:cxn>
                  <a:cxn ang="T179">
                    <a:pos x="T118" y="T119"/>
                  </a:cxn>
                </a:cxnLst>
                <a:rect l="0" t="0" r="r" b="b"/>
                <a:pathLst>
                  <a:path w="4882" h="1403">
                    <a:moveTo>
                      <a:pt x="0" y="0"/>
                    </a:moveTo>
                    <a:lnTo>
                      <a:pt x="40" y="22"/>
                    </a:lnTo>
                    <a:lnTo>
                      <a:pt x="81" y="33"/>
                    </a:lnTo>
                    <a:lnTo>
                      <a:pt x="121" y="11"/>
                    </a:lnTo>
                    <a:lnTo>
                      <a:pt x="151" y="54"/>
                    </a:lnTo>
                    <a:lnTo>
                      <a:pt x="192" y="76"/>
                    </a:lnTo>
                    <a:lnTo>
                      <a:pt x="222" y="120"/>
                    </a:lnTo>
                    <a:lnTo>
                      <a:pt x="242" y="163"/>
                    </a:lnTo>
                    <a:lnTo>
                      <a:pt x="252" y="206"/>
                    </a:lnTo>
                    <a:lnTo>
                      <a:pt x="282" y="250"/>
                    </a:lnTo>
                    <a:lnTo>
                      <a:pt x="323" y="272"/>
                    </a:lnTo>
                    <a:lnTo>
                      <a:pt x="363" y="272"/>
                    </a:lnTo>
                    <a:lnTo>
                      <a:pt x="403" y="250"/>
                    </a:lnTo>
                    <a:lnTo>
                      <a:pt x="484" y="250"/>
                    </a:lnTo>
                    <a:lnTo>
                      <a:pt x="524" y="261"/>
                    </a:lnTo>
                    <a:lnTo>
                      <a:pt x="565" y="304"/>
                    </a:lnTo>
                    <a:lnTo>
                      <a:pt x="595" y="348"/>
                    </a:lnTo>
                    <a:lnTo>
                      <a:pt x="635" y="380"/>
                    </a:lnTo>
                    <a:lnTo>
                      <a:pt x="666" y="424"/>
                    </a:lnTo>
                    <a:lnTo>
                      <a:pt x="686" y="467"/>
                    </a:lnTo>
                    <a:lnTo>
                      <a:pt x="686" y="511"/>
                    </a:lnTo>
                    <a:lnTo>
                      <a:pt x="686" y="554"/>
                    </a:lnTo>
                    <a:lnTo>
                      <a:pt x="706" y="609"/>
                    </a:lnTo>
                    <a:lnTo>
                      <a:pt x="726" y="663"/>
                    </a:lnTo>
                    <a:lnTo>
                      <a:pt x="766" y="706"/>
                    </a:lnTo>
                    <a:lnTo>
                      <a:pt x="807" y="717"/>
                    </a:lnTo>
                    <a:lnTo>
                      <a:pt x="847" y="674"/>
                    </a:lnTo>
                    <a:lnTo>
                      <a:pt x="887" y="652"/>
                    </a:lnTo>
                    <a:lnTo>
                      <a:pt x="908" y="696"/>
                    </a:lnTo>
                    <a:lnTo>
                      <a:pt x="918" y="739"/>
                    </a:lnTo>
                    <a:lnTo>
                      <a:pt x="898" y="783"/>
                    </a:lnTo>
                    <a:lnTo>
                      <a:pt x="887" y="826"/>
                    </a:lnTo>
                    <a:lnTo>
                      <a:pt x="928" y="869"/>
                    </a:lnTo>
                    <a:lnTo>
                      <a:pt x="968" y="848"/>
                    </a:lnTo>
                    <a:lnTo>
                      <a:pt x="1008" y="815"/>
                    </a:lnTo>
                    <a:lnTo>
                      <a:pt x="1049" y="826"/>
                    </a:lnTo>
                    <a:lnTo>
                      <a:pt x="1089" y="848"/>
                    </a:lnTo>
                    <a:lnTo>
                      <a:pt x="1129" y="848"/>
                    </a:lnTo>
                    <a:lnTo>
                      <a:pt x="1170" y="859"/>
                    </a:lnTo>
                    <a:lnTo>
                      <a:pt x="1210" y="869"/>
                    </a:lnTo>
                    <a:lnTo>
                      <a:pt x="1220" y="826"/>
                    </a:lnTo>
                    <a:lnTo>
                      <a:pt x="1261" y="815"/>
                    </a:lnTo>
                    <a:lnTo>
                      <a:pt x="1301" y="826"/>
                    </a:lnTo>
                    <a:lnTo>
                      <a:pt x="1341" y="815"/>
                    </a:lnTo>
                    <a:lnTo>
                      <a:pt x="1331" y="772"/>
                    </a:lnTo>
                    <a:lnTo>
                      <a:pt x="1331" y="728"/>
                    </a:lnTo>
                    <a:lnTo>
                      <a:pt x="1372" y="696"/>
                    </a:lnTo>
                    <a:lnTo>
                      <a:pt x="1392" y="652"/>
                    </a:lnTo>
                    <a:lnTo>
                      <a:pt x="1382" y="609"/>
                    </a:lnTo>
                    <a:lnTo>
                      <a:pt x="1412" y="565"/>
                    </a:lnTo>
                    <a:lnTo>
                      <a:pt x="1412" y="522"/>
                    </a:lnTo>
                    <a:lnTo>
                      <a:pt x="1372" y="500"/>
                    </a:lnTo>
                    <a:lnTo>
                      <a:pt x="1331" y="446"/>
                    </a:lnTo>
                    <a:lnTo>
                      <a:pt x="1301" y="402"/>
                    </a:lnTo>
                    <a:lnTo>
                      <a:pt x="1291" y="359"/>
                    </a:lnTo>
                    <a:lnTo>
                      <a:pt x="1291" y="315"/>
                    </a:lnTo>
                    <a:lnTo>
                      <a:pt x="1301" y="272"/>
                    </a:lnTo>
                    <a:lnTo>
                      <a:pt x="1341" y="228"/>
                    </a:lnTo>
                    <a:lnTo>
                      <a:pt x="1372" y="185"/>
                    </a:lnTo>
                    <a:lnTo>
                      <a:pt x="1412" y="163"/>
                    </a:lnTo>
                    <a:lnTo>
                      <a:pt x="1442" y="206"/>
                    </a:lnTo>
                    <a:lnTo>
                      <a:pt x="1482" y="217"/>
                    </a:lnTo>
                    <a:lnTo>
                      <a:pt x="1523" y="206"/>
                    </a:lnTo>
                    <a:lnTo>
                      <a:pt x="1563" y="206"/>
                    </a:lnTo>
                    <a:lnTo>
                      <a:pt x="1603" y="206"/>
                    </a:lnTo>
                    <a:lnTo>
                      <a:pt x="1654" y="196"/>
                    </a:lnTo>
                    <a:lnTo>
                      <a:pt x="1694" y="185"/>
                    </a:lnTo>
                    <a:lnTo>
                      <a:pt x="1735" y="185"/>
                    </a:lnTo>
                    <a:lnTo>
                      <a:pt x="1775" y="206"/>
                    </a:lnTo>
                    <a:lnTo>
                      <a:pt x="1785" y="250"/>
                    </a:lnTo>
                    <a:lnTo>
                      <a:pt x="1825" y="250"/>
                    </a:lnTo>
                    <a:lnTo>
                      <a:pt x="1866" y="283"/>
                    </a:lnTo>
                    <a:lnTo>
                      <a:pt x="1906" y="315"/>
                    </a:lnTo>
                    <a:lnTo>
                      <a:pt x="1946" y="293"/>
                    </a:lnTo>
                    <a:lnTo>
                      <a:pt x="1967" y="250"/>
                    </a:lnTo>
                    <a:lnTo>
                      <a:pt x="1977" y="206"/>
                    </a:lnTo>
                    <a:lnTo>
                      <a:pt x="1997" y="163"/>
                    </a:lnTo>
                    <a:lnTo>
                      <a:pt x="2037" y="152"/>
                    </a:lnTo>
                    <a:lnTo>
                      <a:pt x="2047" y="196"/>
                    </a:lnTo>
                    <a:lnTo>
                      <a:pt x="2088" y="217"/>
                    </a:lnTo>
                    <a:lnTo>
                      <a:pt x="2128" y="217"/>
                    </a:lnTo>
                    <a:lnTo>
                      <a:pt x="2138" y="174"/>
                    </a:lnTo>
                    <a:lnTo>
                      <a:pt x="2138" y="130"/>
                    </a:lnTo>
                    <a:lnTo>
                      <a:pt x="2178" y="120"/>
                    </a:lnTo>
                    <a:lnTo>
                      <a:pt x="2219" y="120"/>
                    </a:lnTo>
                    <a:lnTo>
                      <a:pt x="2259" y="163"/>
                    </a:lnTo>
                    <a:lnTo>
                      <a:pt x="2299" y="196"/>
                    </a:lnTo>
                    <a:lnTo>
                      <a:pt x="2340" y="196"/>
                    </a:lnTo>
                    <a:lnTo>
                      <a:pt x="2380" y="217"/>
                    </a:lnTo>
                    <a:lnTo>
                      <a:pt x="2420" y="261"/>
                    </a:lnTo>
                    <a:lnTo>
                      <a:pt x="2451" y="304"/>
                    </a:lnTo>
                    <a:lnTo>
                      <a:pt x="2491" y="337"/>
                    </a:lnTo>
                    <a:lnTo>
                      <a:pt x="2531" y="348"/>
                    </a:lnTo>
                    <a:lnTo>
                      <a:pt x="2572" y="348"/>
                    </a:lnTo>
                    <a:lnTo>
                      <a:pt x="2612" y="348"/>
                    </a:lnTo>
                    <a:lnTo>
                      <a:pt x="2652" y="359"/>
                    </a:lnTo>
                    <a:lnTo>
                      <a:pt x="2693" y="370"/>
                    </a:lnTo>
                    <a:lnTo>
                      <a:pt x="2733" y="391"/>
                    </a:lnTo>
                    <a:lnTo>
                      <a:pt x="2773" y="435"/>
                    </a:lnTo>
                    <a:lnTo>
                      <a:pt x="2783" y="478"/>
                    </a:lnTo>
                    <a:lnTo>
                      <a:pt x="2804" y="522"/>
                    </a:lnTo>
                    <a:lnTo>
                      <a:pt x="2854" y="565"/>
                    </a:lnTo>
                    <a:lnTo>
                      <a:pt x="2894" y="576"/>
                    </a:lnTo>
                    <a:lnTo>
                      <a:pt x="2945" y="576"/>
                    </a:lnTo>
                    <a:lnTo>
                      <a:pt x="2985" y="576"/>
                    </a:lnTo>
                    <a:lnTo>
                      <a:pt x="3025" y="576"/>
                    </a:lnTo>
                    <a:lnTo>
                      <a:pt x="3066" y="576"/>
                    </a:lnTo>
                    <a:lnTo>
                      <a:pt x="3106" y="587"/>
                    </a:lnTo>
                    <a:lnTo>
                      <a:pt x="3146" y="609"/>
                    </a:lnTo>
                    <a:lnTo>
                      <a:pt x="3177" y="652"/>
                    </a:lnTo>
                    <a:lnTo>
                      <a:pt x="3217" y="685"/>
                    </a:lnTo>
                    <a:lnTo>
                      <a:pt x="3257" y="696"/>
                    </a:lnTo>
                    <a:lnTo>
                      <a:pt x="3298" y="728"/>
                    </a:lnTo>
                    <a:lnTo>
                      <a:pt x="3338" y="772"/>
                    </a:lnTo>
                    <a:lnTo>
                      <a:pt x="3378" y="772"/>
                    </a:lnTo>
                    <a:lnTo>
                      <a:pt x="3419" y="772"/>
                    </a:lnTo>
                    <a:lnTo>
                      <a:pt x="3469" y="761"/>
                    </a:lnTo>
                    <a:lnTo>
                      <a:pt x="3509" y="761"/>
                    </a:lnTo>
                    <a:lnTo>
                      <a:pt x="3540" y="717"/>
                    </a:lnTo>
                    <a:lnTo>
                      <a:pt x="3580" y="706"/>
                    </a:lnTo>
                    <a:lnTo>
                      <a:pt x="3620" y="706"/>
                    </a:lnTo>
                    <a:lnTo>
                      <a:pt x="3661" y="706"/>
                    </a:lnTo>
                    <a:lnTo>
                      <a:pt x="3701" y="750"/>
                    </a:lnTo>
                    <a:lnTo>
                      <a:pt x="3741" y="772"/>
                    </a:lnTo>
                    <a:lnTo>
                      <a:pt x="3782" y="772"/>
                    </a:lnTo>
                    <a:lnTo>
                      <a:pt x="3822" y="761"/>
                    </a:lnTo>
                    <a:lnTo>
                      <a:pt x="3862" y="739"/>
                    </a:lnTo>
                    <a:lnTo>
                      <a:pt x="3903" y="717"/>
                    </a:lnTo>
                    <a:lnTo>
                      <a:pt x="3943" y="706"/>
                    </a:lnTo>
                    <a:lnTo>
                      <a:pt x="3983" y="706"/>
                    </a:lnTo>
                    <a:lnTo>
                      <a:pt x="4034" y="706"/>
                    </a:lnTo>
                    <a:lnTo>
                      <a:pt x="4074" y="696"/>
                    </a:lnTo>
                    <a:lnTo>
                      <a:pt x="4115" y="696"/>
                    </a:lnTo>
                    <a:lnTo>
                      <a:pt x="4155" y="696"/>
                    </a:lnTo>
                    <a:lnTo>
                      <a:pt x="4195" y="696"/>
                    </a:lnTo>
                    <a:lnTo>
                      <a:pt x="4236" y="717"/>
                    </a:lnTo>
                    <a:lnTo>
                      <a:pt x="4276" y="750"/>
                    </a:lnTo>
                    <a:lnTo>
                      <a:pt x="4316" y="772"/>
                    </a:lnTo>
                    <a:lnTo>
                      <a:pt x="4357" y="783"/>
                    </a:lnTo>
                    <a:lnTo>
                      <a:pt x="4397" y="783"/>
                    </a:lnTo>
                    <a:lnTo>
                      <a:pt x="4437" y="783"/>
                    </a:lnTo>
                    <a:lnTo>
                      <a:pt x="4478" y="783"/>
                    </a:lnTo>
                    <a:lnTo>
                      <a:pt x="4518" y="783"/>
                    </a:lnTo>
                    <a:lnTo>
                      <a:pt x="4558" y="783"/>
                    </a:lnTo>
                    <a:lnTo>
                      <a:pt x="4599" y="783"/>
                    </a:lnTo>
                    <a:lnTo>
                      <a:pt x="4639" y="783"/>
                    </a:lnTo>
                    <a:lnTo>
                      <a:pt x="4679" y="772"/>
                    </a:lnTo>
                    <a:lnTo>
                      <a:pt x="4720" y="761"/>
                    </a:lnTo>
                    <a:lnTo>
                      <a:pt x="4760" y="761"/>
                    </a:lnTo>
                    <a:lnTo>
                      <a:pt x="4800" y="761"/>
                    </a:lnTo>
                    <a:lnTo>
                      <a:pt x="4841" y="772"/>
                    </a:lnTo>
                    <a:lnTo>
                      <a:pt x="4881" y="772"/>
                    </a:lnTo>
                    <a:lnTo>
                      <a:pt x="4841" y="815"/>
                    </a:lnTo>
                    <a:lnTo>
                      <a:pt x="4800" y="826"/>
                    </a:lnTo>
                    <a:lnTo>
                      <a:pt x="4760" y="848"/>
                    </a:lnTo>
                    <a:lnTo>
                      <a:pt x="4720" y="880"/>
                    </a:lnTo>
                    <a:lnTo>
                      <a:pt x="4679" y="891"/>
                    </a:lnTo>
                    <a:lnTo>
                      <a:pt x="4629" y="913"/>
                    </a:lnTo>
                    <a:lnTo>
                      <a:pt x="4548" y="924"/>
                    </a:lnTo>
                    <a:lnTo>
                      <a:pt x="4498" y="924"/>
                    </a:lnTo>
                    <a:lnTo>
                      <a:pt x="4457" y="935"/>
                    </a:lnTo>
                    <a:lnTo>
                      <a:pt x="4417" y="967"/>
                    </a:lnTo>
                    <a:lnTo>
                      <a:pt x="4377" y="978"/>
                    </a:lnTo>
                    <a:lnTo>
                      <a:pt x="4336" y="978"/>
                    </a:lnTo>
                    <a:lnTo>
                      <a:pt x="4296" y="978"/>
                    </a:lnTo>
                    <a:lnTo>
                      <a:pt x="4246" y="978"/>
                    </a:lnTo>
                    <a:lnTo>
                      <a:pt x="4205" y="1000"/>
                    </a:lnTo>
                    <a:lnTo>
                      <a:pt x="4205" y="1076"/>
                    </a:lnTo>
                    <a:lnTo>
                      <a:pt x="4215" y="1119"/>
                    </a:lnTo>
                    <a:lnTo>
                      <a:pt x="4276" y="1130"/>
                    </a:lnTo>
                    <a:lnTo>
                      <a:pt x="4316" y="1152"/>
                    </a:lnTo>
                    <a:lnTo>
                      <a:pt x="4276" y="1206"/>
                    </a:lnTo>
                    <a:lnTo>
                      <a:pt x="4236" y="1228"/>
                    </a:lnTo>
                    <a:lnTo>
                      <a:pt x="4195" y="1250"/>
                    </a:lnTo>
                    <a:lnTo>
                      <a:pt x="4165" y="1293"/>
                    </a:lnTo>
                    <a:lnTo>
                      <a:pt x="4125" y="1337"/>
                    </a:lnTo>
                    <a:lnTo>
                      <a:pt x="4074" y="1337"/>
                    </a:lnTo>
                    <a:lnTo>
                      <a:pt x="4024" y="1337"/>
                    </a:lnTo>
                    <a:lnTo>
                      <a:pt x="3973" y="1337"/>
                    </a:lnTo>
                    <a:lnTo>
                      <a:pt x="3933" y="1337"/>
                    </a:lnTo>
                    <a:lnTo>
                      <a:pt x="3842" y="1337"/>
                    </a:lnTo>
                    <a:lnTo>
                      <a:pt x="3731" y="1315"/>
                    </a:lnTo>
                    <a:lnTo>
                      <a:pt x="3691" y="1293"/>
                    </a:lnTo>
                    <a:lnTo>
                      <a:pt x="3651" y="1239"/>
                    </a:lnTo>
                    <a:lnTo>
                      <a:pt x="3620" y="1185"/>
                    </a:lnTo>
                    <a:lnTo>
                      <a:pt x="3600" y="1141"/>
                    </a:lnTo>
                    <a:lnTo>
                      <a:pt x="3550" y="1109"/>
                    </a:lnTo>
                    <a:lnTo>
                      <a:pt x="3489" y="1087"/>
                    </a:lnTo>
                    <a:lnTo>
                      <a:pt x="3449" y="1043"/>
                    </a:lnTo>
                    <a:lnTo>
                      <a:pt x="3409" y="1011"/>
                    </a:lnTo>
                    <a:lnTo>
                      <a:pt x="3368" y="989"/>
                    </a:lnTo>
                    <a:lnTo>
                      <a:pt x="3328" y="978"/>
                    </a:lnTo>
                    <a:lnTo>
                      <a:pt x="3257" y="967"/>
                    </a:lnTo>
                    <a:lnTo>
                      <a:pt x="3217" y="967"/>
                    </a:lnTo>
                    <a:lnTo>
                      <a:pt x="3177" y="978"/>
                    </a:lnTo>
                    <a:lnTo>
                      <a:pt x="3136" y="978"/>
                    </a:lnTo>
                    <a:lnTo>
                      <a:pt x="3106" y="935"/>
                    </a:lnTo>
                    <a:lnTo>
                      <a:pt x="3076" y="891"/>
                    </a:lnTo>
                    <a:lnTo>
                      <a:pt x="2995" y="869"/>
                    </a:lnTo>
                    <a:lnTo>
                      <a:pt x="2955" y="859"/>
                    </a:lnTo>
                    <a:lnTo>
                      <a:pt x="2904" y="837"/>
                    </a:lnTo>
                    <a:lnTo>
                      <a:pt x="2824" y="826"/>
                    </a:lnTo>
                    <a:lnTo>
                      <a:pt x="2783" y="815"/>
                    </a:lnTo>
                    <a:lnTo>
                      <a:pt x="2743" y="826"/>
                    </a:lnTo>
                    <a:lnTo>
                      <a:pt x="2703" y="848"/>
                    </a:lnTo>
                    <a:lnTo>
                      <a:pt x="2662" y="869"/>
                    </a:lnTo>
                    <a:lnTo>
                      <a:pt x="2612" y="880"/>
                    </a:lnTo>
                    <a:lnTo>
                      <a:pt x="2562" y="891"/>
                    </a:lnTo>
                    <a:lnTo>
                      <a:pt x="2511" y="902"/>
                    </a:lnTo>
                    <a:lnTo>
                      <a:pt x="2471" y="924"/>
                    </a:lnTo>
                    <a:lnTo>
                      <a:pt x="2430" y="924"/>
                    </a:lnTo>
                    <a:lnTo>
                      <a:pt x="2390" y="913"/>
                    </a:lnTo>
                    <a:lnTo>
                      <a:pt x="2350" y="902"/>
                    </a:lnTo>
                    <a:lnTo>
                      <a:pt x="2279" y="869"/>
                    </a:lnTo>
                    <a:lnTo>
                      <a:pt x="2239" y="859"/>
                    </a:lnTo>
                    <a:lnTo>
                      <a:pt x="2198" y="837"/>
                    </a:lnTo>
                    <a:lnTo>
                      <a:pt x="2158" y="815"/>
                    </a:lnTo>
                    <a:lnTo>
                      <a:pt x="2118" y="783"/>
                    </a:lnTo>
                    <a:lnTo>
                      <a:pt x="2067" y="772"/>
                    </a:lnTo>
                    <a:lnTo>
                      <a:pt x="2027" y="772"/>
                    </a:lnTo>
                    <a:lnTo>
                      <a:pt x="1987" y="793"/>
                    </a:lnTo>
                    <a:lnTo>
                      <a:pt x="1946" y="815"/>
                    </a:lnTo>
                    <a:lnTo>
                      <a:pt x="1926" y="859"/>
                    </a:lnTo>
                    <a:lnTo>
                      <a:pt x="1926" y="902"/>
                    </a:lnTo>
                    <a:lnTo>
                      <a:pt x="1926" y="946"/>
                    </a:lnTo>
                    <a:lnTo>
                      <a:pt x="1896" y="989"/>
                    </a:lnTo>
                    <a:lnTo>
                      <a:pt x="1876" y="1032"/>
                    </a:lnTo>
                    <a:lnTo>
                      <a:pt x="1876" y="1076"/>
                    </a:lnTo>
                    <a:lnTo>
                      <a:pt x="1896" y="1119"/>
                    </a:lnTo>
                    <a:lnTo>
                      <a:pt x="1916" y="1163"/>
                    </a:lnTo>
                    <a:lnTo>
                      <a:pt x="1916" y="1206"/>
                    </a:lnTo>
                    <a:lnTo>
                      <a:pt x="1916" y="1293"/>
                    </a:lnTo>
                    <a:lnTo>
                      <a:pt x="1906" y="1337"/>
                    </a:lnTo>
                    <a:lnTo>
                      <a:pt x="1866" y="1359"/>
                    </a:lnTo>
                    <a:lnTo>
                      <a:pt x="1805" y="1359"/>
                    </a:lnTo>
                    <a:lnTo>
                      <a:pt x="1755" y="1380"/>
                    </a:lnTo>
                    <a:lnTo>
                      <a:pt x="1714" y="1380"/>
                    </a:lnTo>
                    <a:lnTo>
                      <a:pt x="1674" y="1391"/>
                    </a:lnTo>
                    <a:lnTo>
                      <a:pt x="1634" y="1391"/>
                    </a:lnTo>
                    <a:lnTo>
                      <a:pt x="1593" y="1402"/>
                    </a:lnTo>
                    <a:lnTo>
                      <a:pt x="1553" y="1369"/>
                    </a:lnTo>
                    <a:lnTo>
                      <a:pt x="1513" y="1348"/>
                    </a:lnTo>
                    <a:lnTo>
                      <a:pt x="1472" y="1348"/>
                    </a:lnTo>
                    <a:lnTo>
                      <a:pt x="1432" y="1348"/>
                    </a:lnTo>
                    <a:lnTo>
                      <a:pt x="1382" y="1326"/>
                    </a:lnTo>
                    <a:lnTo>
                      <a:pt x="1341" y="1304"/>
                    </a:lnTo>
                    <a:lnTo>
                      <a:pt x="1301" y="1272"/>
                    </a:lnTo>
                    <a:lnTo>
                      <a:pt x="1261" y="1250"/>
                    </a:lnTo>
                    <a:lnTo>
                      <a:pt x="1220" y="1239"/>
                    </a:lnTo>
                    <a:lnTo>
                      <a:pt x="1180" y="1239"/>
                    </a:lnTo>
                    <a:lnTo>
                      <a:pt x="1140" y="1239"/>
                    </a:lnTo>
                    <a:lnTo>
                      <a:pt x="1099" y="1228"/>
                    </a:lnTo>
                    <a:lnTo>
                      <a:pt x="1059" y="1228"/>
                    </a:lnTo>
                    <a:lnTo>
                      <a:pt x="1019" y="1217"/>
                    </a:lnTo>
                    <a:lnTo>
                      <a:pt x="978" y="1217"/>
                    </a:lnTo>
                    <a:lnTo>
                      <a:pt x="938" y="1228"/>
                    </a:lnTo>
                    <a:lnTo>
                      <a:pt x="898" y="1250"/>
                    </a:lnTo>
                    <a:lnTo>
                      <a:pt x="857" y="1282"/>
                    </a:lnTo>
                    <a:lnTo>
                      <a:pt x="817" y="1315"/>
                    </a:lnTo>
                    <a:lnTo>
                      <a:pt x="777" y="1337"/>
                    </a:lnTo>
                    <a:lnTo>
                      <a:pt x="736" y="1369"/>
                    </a:lnTo>
                    <a:lnTo>
                      <a:pt x="696" y="1380"/>
                    </a:lnTo>
                    <a:lnTo>
                      <a:pt x="656" y="1337"/>
                    </a:lnTo>
                    <a:lnTo>
                      <a:pt x="645" y="1293"/>
                    </a:lnTo>
                    <a:lnTo>
                      <a:pt x="625" y="1250"/>
                    </a:lnTo>
                    <a:lnTo>
                      <a:pt x="625" y="1206"/>
                    </a:lnTo>
                    <a:lnTo>
                      <a:pt x="615" y="1163"/>
                    </a:lnTo>
                    <a:lnTo>
                      <a:pt x="595" y="1119"/>
                    </a:lnTo>
                    <a:lnTo>
                      <a:pt x="555" y="1098"/>
                    </a:lnTo>
                    <a:lnTo>
                      <a:pt x="504" y="1087"/>
                    </a:lnTo>
                    <a:lnTo>
                      <a:pt x="464" y="1076"/>
                    </a:lnTo>
                    <a:lnTo>
                      <a:pt x="424" y="1043"/>
                    </a:lnTo>
                    <a:lnTo>
                      <a:pt x="393" y="1000"/>
                    </a:lnTo>
                    <a:lnTo>
                      <a:pt x="383" y="956"/>
                    </a:lnTo>
                    <a:lnTo>
                      <a:pt x="373" y="902"/>
                    </a:lnTo>
                    <a:lnTo>
                      <a:pt x="353" y="859"/>
                    </a:lnTo>
                    <a:lnTo>
                      <a:pt x="313" y="837"/>
                    </a:lnTo>
                    <a:lnTo>
                      <a:pt x="272" y="804"/>
                    </a:lnTo>
                    <a:lnTo>
                      <a:pt x="232" y="783"/>
                    </a:lnTo>
                    <a:lnTo>
                      <a:pt x="182" y="783"/>
                    </a:lnTo>
                    <a:lnTo>
                      <a:pt x="141" y="783"/>
                    </a:lnTo>
                    <a:lnTo>
                      <a:pt x="131" y="739"/>
                    </a:lnTo>
                    <a:lnTo>
                      <a:pt x="121" y="696"/>
                    </a:lnTo>
                    <a:lnTo>
                      <a:pt x="121" y="641"/>
                    </a:lnTo>
                    <a:lnTo>
                      <a:pt x="121" y="598"/>
                    </a:lnTo>
                    <a:lnTo>
                      <a:pt x="121" y="554"/>
                    </a:lnTo>
                    <a:lnTo>
                      <a:pt x="121" y="511"/>
                    </a:lnTo>
                    <a:lnTo>
                      <a:pt x="121" y="467"/>
                    </a:lnTo>
                    <a:lnTo>
                      <a:pt x="81" y="456"/>
                    </a:lnTo>
                    <a:lnTo>
                      <a:pt x="61" y="413"/>
                    </a:lnTo>
                    <a:lnTo>
                      <a:pt x="61" y="370"/>
                    </a:lnTo>
                    <a:lnTo>
                      <a:pt x="61" y="326"/>
                    </a:lnTo>
                    <a:lnTo>
                      <a:pt x="61" y="283"/>
                    </a:lnTo>
                    <a:lnTo>
                      <a:pt x="50" y="239"/>
                    </a:lnTo>
                    <a:lnTo>
                      <a:pt x="61" y="196"/>
                    </a:lnTo>
                    <a:lnTo>
                      <a:pt x="91" y="152"/>
                    </a:lnTo>
                    <a:lnTo>
                      <a:pt x="91" y="109"/>
                    </a:lnTo>
                    <a:lnTo>
                      <a:pt x="61" y="65"/>
                    </a:lnTo>
                    <a:lnTo>
                      <a:pt x="20" y="43"/>
                    </a:lnTo>
                    <a:lnTo>
                      <a:pt x="0" y="0"/>
                    </a:lnTo>
                    <a:lnTo>
                      <a:pt x="0" y="65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656565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6314" name="Freeform 10">
                <a:extLst>
                  <a:ext uri="{FF2B5EF4-FFF2-40B4-BE49-F238E27FC236}">
                    <a16:creationId xmlns:a16="http://schemas.microsoft.com/office/drawing/2014/main" id="{A8330236-8CCB-BF21-B79B-526E9B35A04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8" y="549"/>
                <a:ext cx="4993" cy="3253"/>
              </a:xfrm>
              <a:custGeom>
                <a:avLst/>
                <a:gdLst>
                  <a:gd name="T0" fmla="*/ 968 w 4993"/>
                  <a:gd name="T1" fmla="*/ 2686 h 3253"/>
                  <a:gd name="T2" fmla="*/ 766 w 4993"/>
                  <a:gd name="T3" fmla="*/ 3045 h 3253"/>
                  <a:gd name="T4" fmla="*/ 474 w 4993"/>
                  <a:gd name="T5" fmla="*/ 3121 h 3253"/>
                  <a:gd name="T6" fmla="*/ 161 w 4993"/>
                  <a:gd name="T7" fmla="*/ 3067 h 3253"/>
                  <a:gd name="T8" fmla="*/ 182 w 4993"/>
                  <a:gd name="T9" fmla="*/ 2893 h 3253"/>
                  <a:gd name="T10" fmla="*/ 504 w 4993"/>
                  <a:gd name="T11" fmla="*/ 2828 h 3253"/>
                  <a:gd name="T12" fmla="*/ 807 w 4993"/>
                  <a:gd name="T13" fmla="*/ 2708 h 3253"/>
                  <a:gd name="T14" fmla="*/ 958 w 4993"/>
                  <a:gd name="T15" fmla="*/ 2447 h 3253"/>
                  <a:gd name="T16" fmla="*/ 645 w 4993"/>
                  <a:gd name="T17" fmla="*/ 2186 h 3253"/>
                  <a:gd name="T18" fmla="*/ 303 w 4993"/>
                  <a:gd name="T19" fmla="*/ 2001 h 3253"/>
                  <a:gd name="T20" fmla="*/ 444 w 4993"/>
                  <a:gd name="T21" fmla="*/ 2012 h 3253"/>
                  <a:gd name="T22" fmla="*/ 837 w 4993"/>
                  <a:gd name="T23" fmla="*/ 2077 h 3253"/>
                  <a:gd name="T24" fmla="*/ 1190 w 4993"/>
                  <a:gd name="T25" fmla="*/ 2186 h 3253"/>
                  <a:gd name="T26" fmla="*/ 1291 w 4993"/>
                  <a:gd name="T27" fmla="*/ 2230 h 3253"/>
                  <a:gd name="T28" fmla="*/ 1553 w 4993"/>
                  <a:gd name="T29" fmla="*/ 1990 h 3253"/>
                  <a:gd name="T30" fmla="*/ 1896 w 4993"/>
                  <a:gd name="T31" fmla="*/ 1795 h 3253"/>
                  <a:gd name="T32" fmla="*/ 2047 w 4993"/>
                  <a:gd name="T33" fmla="*/ 1468 h 3253"/>
                  <a:gd name="T34" fmla="*/ 2148 w 4993"/>
                  <a:gd name="T35" fmla="*/ 1523 h 3253"/>
                  <a:gd name="T36" fmla="*/ 2350 w 4993"/>
                  <a:gd name="T37" fmla="*/ 1370 h 3253"/>
                  <a:gd name="T38" fmla="*/ 2158 w 4993"/>
                  <a:gd name="T39" fmla="*/ 1088 h 3253"/>
                  <a:gd name="T40" fmla="*/ 2077 w 4993"/>
                  <a:gd name="T41" fmla="*/ 653 h 3253"/>
                  <a:gd name="T42" fmla="*/ 1876 w 4993"/>
                  <a:gd name="T43" fmla="*/ 359 h 3253"/>
                  <a:gd name="T44" fmla="*/ 1674 w 4993"/>
                  <a:gd name="T45" fmla="*/ 65 h 3253"/>
                  <a:gd name="T46" fmla="*/ 1967 w 4993"/>
                  <a:gd name="T47" fmla="*/ 131 h 3253"/>
                  <a:gd name="T48" fmla="*/ 2198 w 4993"/>
                  <a:gd name="T49" fmla="*/ 348 h 3253"/>
                  <a:gd name="T50" fmla="*/ 2188 w 4993"/>
                  <a:gd name="T51" fmla="*/ 674 h 3253"/>
                  <a:gd name="T52" fmla="*/ 2309 w 4993"/>
                  <a:gd name="T53" fmla="*/ 914 h 3253"/>
                  <a:gd name="T54" fmla="*/ 2562 w 4993"/>
                  <a:gd name="T55" fmla="*/ 707 h 3253"/>
                  <a:gd name="T56" fmla="*/ 2400 w 4993"/>
                  <a:gd name="T57" fmla="*/ 326 h 3253"/>
                  <a:gd name="T58" fmla="*/ 2794 w 4993"/>
                  <a:gd name="T59" fmla="*/ 163 h 3253"/>
                  <a:gd name="T60" fmla="*/ 3207 w 4993"/>
                  <a:gd name="T61" fmla="*/ 196 h 3253"/>
                  <a:gd name="T62" fmla="*/ 3247 w 4993"/>
                  <a:gd name="T63" fmla="*/ 555 h 3253"/>
                  <a:gd name="T64" fmla="*/ 3086 w 4993"/>
                  <a:gd name="T65" fmla="*/ 783 h 3253"/>
                  <a:gd name="T66" fmla="*/ 2783 w 4993"/>
                  <a:gd name="T67" fmla="*/ 881 h 3253"/>
                  <a:gd name="T68" fmla="*/ 3096 w 4993"/>
                  <a:gd name="T69" fmla="*/ 1055 h 3253"/>
                  <a:gd name="T70" fmla="*/ 3499 w 4993"/>
                  <a:gd name="T71" fmla="*/ 1033 h 3253"/>
                  <a:gd name="T72" fmla="*/ 3741 w 4993"/>
                  <a:gd name="T73" fmla="*/ 1283 h 3253"/>
                  <a:gd name="T74" fmla="*/ 3661 w 4993"/>
                  <a:gd name="T75" fmla="*/ 1664 h 3253"/>
                  <a:gd name="T76" fmla="*/ 3873 w 4993"/>
                  <a:gd name="T77" fmla="*/ 1903 h 3253"/>
                  <a:gd name="T78" fmla="*/ 4175 w 4993"/>
                  <a:gd name="T79" fmla="*/ 1784 h 3253"/>
                  <a:gd name="T80" fmla="*/ 4468 w 4993"/>
                  <a:gd name="T81" fmla="*/ 1631 h 3253"/>
                  <a:gd name="T82" fmla="*/ 4720 w 4993"/>
                  <a:gd name="T83" fmla="*/ 1392 h 3253"/>
                  <a:gd name="T84" fmla="*/ 4992 w 4993"/>
                  <a:gd name="T85" fmla="*/ 1490 h 3253"/>
                  <a:gd name="T86" fmla="*/ 4730 w 4993"/>
                  <a:gd name="T87" fmla="*/ 1762 h 3253"/>
                  <a:gd name="T88" fmla="*/ 4518 w 4993"/>
                  <a:gd name="T89" fmla="*/ 2132 h 3253"/>
                  <a:gd name="T90" fmla="*/ 4266 w 4993"/>
                  <a:gd name="T91" fmla="*/ 2491 h 3253"/>
                  <a:gd name="T92" fmla="*/ 3812 w 4993"/>
                  <a:gd name="T93" fmla="*/ 2469 h 3253"/>
                  <a:gd name="T94" fmla="*/ 3560 w 4993"/>
                  <a:gd name="T95" fmla="*/ 2317 h 3253"/>
                  <a:gd name="T96" fmla="*/ 3550 w 4993"/>
                  <a:gd name="T97" fmla="*/ 1849 h 3253"/>
                  <a:gd name="T98" fmla="*/ 3348 w 4993"/>
                  <a:gd name="T99" fmla="*/ 1566 h 3253"/>
                  <a:gd name="T100" fmla="*/ 3005 w 4993"/>
                  <a:gd name="T101" fmla="*/ 1773 h 3253"/>
                  <a:gd name="T102" fmla="*/ 2824 w 4993"/>
                  <a:gd name="T103" fmla="*/ 1566 h 3253"/>
                  <a:gd name="T104" fmla="*/ 2582 w 4993"/>
                  <a:gd name="T105" fmla="*/ 1294 h 3253"/>
                  <a:gd name="T106" fmla="*/ 2279 w 4993"/>
                  <a:gd name="T107" fmla="*/ 1577 h 3253"/>
                  <a:gd name="T108" fmla="*/ 2158 w 4993"/>
                  <a:gd name="T109" fmla="*/ 2001 h 3253"/>
                  <a:gd name="T110" fmla="*/ 1896 w 4993"/>
                  <a:gd name="T111" fmla="*/ 2328 h 3253"/>
                  <a:gd name="T112" fmla="*/ 1755 w 4993"/>
                  <a:gd name="T113" fmla="*/ 2643 h 3253"/>
                  <a:gd name="T114" fmla="*/ 1392 w 4993"/>
                  <a:gd name="T115" fmla="*/ 2436 h 3253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</a:gdLst>
                <a:ahLst/>
                <a:cxnLst>
                  <a:cxn ang="T116">
                    <a:pos x="T0" y="T1"/>
                  </a:cxn>
                  <a:cxn ang="T117">
                    <a:pos x="T2" y="T3"/>
                  </a:cxn>
                  <a:cxn ang="T118">
                    <a:pos x="T4" y="T5"/>
                  </a:cxn>
                  <a:cxn ang="T119">
                    <a:pos x="T6" y="T7"/>
                  </a:cxn>
                  <a:cxn ang="T120">
                    <a:pos x="T8" y="T9"/>
                  </a:cxn>
                  <a:cxn ang="T121">
                    <a:pos x="T10" y="T11"/>
                  </a:cxn>
                  <a:cxn ang="T122">
                    <a:pos x="T12" y="T13"/>
                  </a:cxn>
                  <a:cxn ang="T123">
                    <a:pos x="T14" y="T15"/>
                  </a:cxn>
                  <a:cxn ang="T124">
                    <a:pos x="T16" y="T17"/>
                  </a:cxn>
                  <a:cxn ang="T125">
                    <a:pos x="T18" y="T19"/>
                  </a:cxn>
                  <a:cxn ang="T126">
                    <a:pos x="T20" y="T21"/>
                  </a:cxn>
                  <a:cxn ang="T127">
                    <a:pos x="T22" y="T23"/>
                  </a:cxn>
                  <a:cxn ang="T128">
                    <a:pos x="T24" y="T25"/>
                  </a:cxn>
                  <a:cxn ang="T129">
                    <a:pos x="T26" y="T27"/>
                  </a:cxn>
                  <a:cxn ang="T130">
                    <a:pos x="T28" y="T29"/>
                  </a:cxn>
                  <a:cxn ang="T131">
                    <a:pos x="T30" y="T31"/>
                  </a:cxn>
                  <a:cxn ang="T132">
                    <a:pos x="T32" y="T33"/>
                  </a:cxn>
                  <a:cxn ang="T133">
                    <a:pos x="T34" y="T35"/>
                  </a:cxn>
                  <a:cxn ang="T134">
                    <a:pos x="T36" y="T37"/>
                  </a:cxn>
                  <a:cxn ang="T135">
                    <a:pos x="T38" y="T39"/>
                  </a:cxn>
                  <a:cxn ang="T136">
                    <a:pos x="T40" y="T41"/>
                  </a:cxn>
                  <a:cxn ang="T137">
                    <a:pos x="T42" y="T43"/>
                  </a:cxn>
                  <a:cxn ang="T138">
                    <a:pos x="T44" y="T45"/>
                  </a:cxn>
                  <a:cxn ang="T139">
                    <a:pos x="T46" y="T47"/>
                  </a:cxn>
                  <a:cxn ang="T140">
                    <a:pos x="T48" y="T49"/>
                  </a:cxn>
                  <a:cxn ang="T141">
                    <a:pos x="T50" y="T51"/>
                  </a:cxn>
                  <a:cxn ang="T142">
                    <a:pos x="T52" y="T53"/>
                  </a:cxn>
                  <a:cxn ang="T143">
                    <a:pos x="T54" y="T55"/>
                  </a:cxn>
                  <a:cxn ang="T144">
                    <a:pos x="T56" y="T57"/>
                  </a:cxn>
                  <a:cxn ang="T145">
                    <a:pos x="T58" y="T59"/>
                  </a:cxn>
                  <a:cxn ang="T146">
                    <a:pos x="T60" y="T61"/>
                  </a:cxn>
                  <a:cxn ang="T147">
                    <a:pos x="T62" y="T63"/>
                  </a:cxn>
                  <a:cxn ang="T148">
                    <a:pos x="T64" y="T65"/>
                  </a:cxn>
                  <a:cxn ang="T149">
                    <a:pos x="T66" y="T67"/>
                  </a:cxn>
                  <a:cxn ang="T150">
                    <a:pos x="T68" y="T69"/>
                  </a:cxn>
                  <a:cxn ang="T151">
                    <a:pos x="T70" y="T71"/>
                  </a:cxn>
                  <a:cxn ang="T152">
                    <a:pos x="T72" y="T73"/>
                  </a:cxn>
                  <a:cxn ang="T153">
                    <a:pos x="T74" y="T75"/>
                  </a:cxn>
                  <a:cxn ang="T154">
                    <a:pos x="T76" y="T77"/>
                  </a:cxn>
                  <a:cxn ang="T155">
                    <a:pos x="T78" y="T79"/>
                  </a:cxn>
                  <a:cxn ang="T156">
                    <a:pos x="T80" y="T81"/>
                  </a:cxn>
                  <a:cxn ang="T157">
                    <a:pos x="T82" y="T83"/>
                  </a:cxn>
                  <a:cxn ang="T158">
                    <a:pos x="T84" y="T85"/>
                  </a:cxn>
                  <a:cxn ang="T159">
                    <a:pos x="T86" y="T87"/>
                  </a:cxn>
                  <a:cxn ang="T160">
                    <a:pos x="T88" y="T89"/>
                  </a:cxn>
                  <a:cxn ang="T161">
                    <a:pos x="T90" y="T91"/>
                  </a:cxn>
                  <a:cxn ang="T162">
                    <a:pos x="T92" y="T93"/>
                  </a:cxn>
                  <a:cxn ang="T163">
                    <a:pos x="T94" y="T95"/>
                  </a:cxn>
                  <a:cxn ang="T164">
                    <a:pos x="T96" y="T97"/>
                  </a:cxn>
                  <a:cxn ang="T165">
                    <a:pos x="T98" y="T99"/>
                  </a:cxn>
                  <a:cxn ang="T166">
                    <a:pos x="T100" y="T101"/>
                  </a:cxn>
                  <a:cxn ang="T167">
                    <a:pos x="T102" y="T103"/>
                  </a:cxn>
                  <a:cxn ang="T168">
                    <a:pos x="T104" y="T105"/>
                  </a:cxn>
                  <a:cxn ang="T169">
                    <a:pos x="T106" y="T107"/>
                  </a:cxn>
                  <a:cxn ang="T170">
                    <a:pos x="T108" y="T109"/>
                  </a:cxn>
                  <a:cxn ang="T171">
                    <a:pos x="T110" y="T111"/>
                  </a:cxn>
                  <a:cxn ang="T172">
                    <a:pos x="T112" y="T113"/>
                  </a:cxn>
                  <a:cxn ang="T173">
                    <a:pos x="T114" y="T115"/>
                  </a:cxn>
                </a:cxnLst>
                <a:rect l="0" t="0" r="r" b="b"/>
                <a:pathLst>
                  <a:path w="4993" h="3253">
                    <a:moveTo>
                      <a:pt x="1240" y="2415"/>
                    </a:moveTo>
                    <a:lnTo>
                      <a:pt x="1190" y="2436"/>
                    </a:lnTo>
                    <a:lnTo>
                      <a:pt x="1150" y="2458"/>
                    </a:lnTo>
                    <a:lnTo>
                      <a:pt x="1140" y="2502"/>
                    </a:lnTo>
                    <a:lnTo>
                      <a:pt x="1140" y="2545"/>
                    </a:lnTo>
                    <a:lnTo>
                      <a:pt x="1119" y="2589"/>
                    </a:lnTo>
                    <a:lnTo>
                      <a:pt x="1079" y="2610"/>
                    </a:lnTo>
                    <a:lnTo>
                      <a:pt x="1039" y="2621"/>
                    </a:lnTo>
                    <a:lnTo>
                      <a:pt x="998" y="2643"/>
                    </a:lnTo>
                    <a:lnTo>
                      <a:pt x="968" y="2686"/>
                    </a:lnTo>
                    <a:lnTo>
                      <a:pt x="968" y="2730"/>
                    </a:lnTo>
                    <a:lnTo>
                      <a:pt x="958" y="2784"/>
                    </a:lnTo>
                    <a:lnTo>
                      <a:pt x="958" y="2828"/>
                    </a:lnTo>
                    <a:lnTo>
                      <a:pt x="968" y="2871"/>
                    </a:lnTo>
                    <a:lnTo>
                      <a:pt x="968" y="2915"/>
                    </a:lnTo>
                    <a:lnTo>
                      <a:pt x="938" y="2958"/>
                    </a:lnTo>
                    <a:lnTo>
                      <a:pt x="887" y="2980"/>
                    </a:lnTo>
                    <a:lnTo>
                      <a:pt x="847" y="3013"/>
                    </a:lnTo>
                    <a:lnTo>
                      <a:pt x="807" y="3045"/>
                    </a:lnTo>
                    <a:lnTo>
                      <a:pt x="766" y="3045"/>
                    </a:lnTo>
                    <a:lnTo>
                      <a:pt x="716" y="3045"/>
                    </a:lnTo>
                    <a:lnTo>
                      <a:pt x="676" y="3056"/>
                    </a:lnTo>
                    <a:lnTo>
                      <a:pt x="666" y="3100"/>
                    </a:lnTo>
                    <a:lnTo>
                      <a:pt x="666" y="3154"/>
                    </a:lnTo>
                    <a:lnTo>
                      <a:pt x="645" y="3198"/>
                    </a:lnTo>
                    <a:lnTo>
                      <a:pt x="595" y="3241"/>
                    </a:lnTo>
                    <a:lnTo>
                      <a:pt x="555" y="3252"/>
                    </a:lnTo>
                    <a:lnTo>
                      <a:pt x="524" y="3208"/>
                    </a:lnTo>
                    <a:lnTo>
                      <a:pt x="504" y="3165"/>
                    </a:lnTo>
                    <a:lnTo>
                      <a:pt x="474" y="3121"/>
                    </a:lnTo>
                    <a:lnTo>
                      <a:pt x="484" y="3078"/>
                    </a:lnTo>
                    <a:lnTo>
                      <a:pt x="484" y="3034"/>
                    </a:lnTo>
                    <a:lnTo>
                      <a:pt x="444" y="3013"/>
                    </a:lnTo>
                    <a:lnTo>
                      <a:pt x="403" y="3013"/>
                    </a:lnTo>
                    <a:lnTo>
                      <a:pt x="363" y="3024"/>
                    </a:lnTo>
                    <a:lnTo>
                      <a:pt x="323" y="3045"/>
                    </a:lnTo>
                    <a:lnTo>
                      <a:pt x="282" y="3067"/>
                    </a:lnTo>
                    <a:lnTo>
                      <a:pt x="242" y="3078"/>
                    </a:lnTo>
                    <a:lnTo>
                      <a:pt x="202" y="3067"/>
                    </a:lnTo>
                    <a:lnTo>
                      <a:pt x="161" y="3067"/>
                    </a:lnTo>
                    <a:lnTo>
                      <a:pt x="121" y="3024"/>
                    </a:lnTo>
                    <a:lnTo>
                      <a:pt x="121" y="2980"/>
                    </a:lnTo>
                    <a:lnTo>
                      <a:pt x="91" y="2937"/>
                    </a:lnTo>
                    <a:lnTo>
                      <a:pt x="40" y="2915"/>
                    </a:lnTo>
                    <a:lnTo>
                      <a:pt x="0" y="2860"/>
                    </a:lnTo>
                    <a:lnTo>
                      <a:pt x="30" y="2817"/>
                    </a:lnTo>
                    <a:lnTo>
                      <a:pt x="71" y="2828"/>
                    </a:lnTo>
                    <a:lnTo>
                      <a:pt x="91" y="2871"/>
                    </a:lnTo>
                    <a:lnTo>
                      <a:pt x="141" y="2893"/>
                    </a:lnTo>
                    <a:lnTo>
                      <a:pt x="182" y="2893"/>
                    </a:lnTo>
                    <a:lnTo>
                      <a:pt x="202" y="2937"/>
                    </a:lnTo>
                    <a:lnTo>
                      <a:pt x="252" y="2969"/>
                    </a:lnTo>
                    <a:lnTo>
                      <a:pt x="292" y="2937"/>
                    </a:lnTo>
                    <a:lnTo>
                      <a:pt x="303" y="2893"/>
                    </a:lnTo>
                    <a:lnTo>
                      <a:pt x="303" y="2850"/>
                    </a:lnTo>
                    <a:lnTo>
                      <a:pt x="343" y="2839"/>
                    </a:lnTo>
                    <a:lnTo>
                      <a:pt x="383" y="2860"/>
                    </a:lnTo>
                    <a:lnTo>
                      <a:pt x="424" y="2828"/>
                    </a:lnTo>
                    <a:lnTo>
                      <a:pt x="464" y="2795"/>
                    </a:lnTo>
                    <a:lnTo>
                      <a:pt x="504" y="2828"/>
                    </a:lnTo>
                    <a:lnTo>
                      <a:pt x="555" y="2860"/>
                    </a:lnTo>
                    <a:lnTo>
                      <a:pt x="595" y="2871"/>
                    </a:lnTo>
                    <a:lnTo>
                      <a:pt x="645" y="2882"/>
                    </a:lnTo>
                    <a:lnTo>
                      <a:pt x="656" y="2839"/>
                    </a:lnTo>
                    <a:lnTo>
                      <a:pt x="645" y="2795"/>
                    </a:lnTo>
                    <a:lnTo>
                      <a:pt x="686" y="2773"/>
                    </a:lnTo>
                    <a:lnTo>
                      <a:pt x="686" y="2730"/>
                    </a:lnTo>
                    <a:lnTo>
                      <a:pt x="726" y="2708"/>
                    </a:lnTo>
                    <a:lnTo>
                      <a:pt x="766" y="2708"/>
                    </a:lnTo>
                    <a:lnTo>
                      <a:pt x="807" y="2708"/>
                    </a:lnTo>
                    <a:lnTo>
                      <a:pt x="847" y="2686"/>
                    </a:lnTo>
                    <a:lnTo>
                      <a:pt x="887" y="2665"/>
                    </a:lnTo>
                    <a:lnTo>
                      <a:pt x="918" y="2621"/>
                    </a:lnTo>
                    <a:lnTo>
                      <a:pt x="958" y="2599"/>
                    </a:lnTo>
                    <a:lnTo>
                      <a:pt x="998" y="2599"/>
                    </a:lnTo>
                    <a:lnTo>
                      <a:pt x="1019" y="2556"/>
                    </a:lnTo>
                    <a:lnTo>
                      <a:pt x="1049" y="2512"/>
                    </a:lnTo>
                    <a:lnTo>
                      <a:pt x="1039" y="2469"/>
                    </a:lnTo>
                    <a:lnTo>
                      <a:pt x="998" y="2447"/>
                    </a:lnTo>
                    <a:lnTo>
                      <a:pt x="958" y="2447"/>
                    </a:lnTo>
                    <a:lnTo>
                      <a:pt x="918" y="2425"/>
                    </a:lnTo>
                    <a:lnTo>
                      <a:pt x="877" y="2404"/>
                    </a:lnTo>
                    <a:lnTo>
                      <a:pt x="837" y="2415"/>
                    </a:lnTo>
                    <a:lnTo>
                      <a:pt x="797" y="2404"/>
                    </a:lnTo>
                    <a:lnTo>
                      <a:pt x="777" y="2360"/>
                    </a:lnTo>
                    <a:lnTo>
                      <a:pt x="797" y="2317"/>
                    </a:lnTo>
                    <a:lnTo>
                      <a:pt x="807" y="2273"/>
                    </a:lnTo>
                    <a:lnTo>
                      <a:pt x="716" y="2241"/>
                    </a:lnTo>
                    <a:lnTo>
                      <a:pt x="676" y="2230"/>
                    </a:lnTo>
                    <a:lnTo>
                      <a:pt x="645" y="2186"/>
                    </a:lnTo>
                    <a:lnTo>
                      <a:pt x="605" y="2164"/>
                    </a:lnTo>
                    <a:lnTo>
                      <a:pt x="565" y="2153"/>
                    </a:lnTo>
                    <a:lnTo>
                      <a:pt x="524" y="2132"/>
                    </a:lnTo>
                    <a:lnTo>
                      <a:pt x="484" y="2110"/>
                    </a:lnTo>
                    <a:lnTo>
                      <a:pt x="444" y="2110"/>
                    </a:lnTo>
                    <a:lnTo>
                      <a:pt x="403" y="2099"/>
                    </a:lnTo>
                    <a:lnTo>
                      <a:pt x="363" y="2099"/>
                    </a:lnTo>
                    <a:lnTo>
                      <a:pt x="343" y="2056"/>
                    </a:lnTo>
                    <a:lnTo>
                      <a:pt x="343" y="2012"/>
                    </a:lnTo>
                    <a:lnTo>
                      <a:pt x="303" y="2001"/>
                    </a:lnTo>
                    <a:lnTo>
                      <a:pt x="282" y="1958"/>
                    </a:lnTo>
                    <a:lnTo>
                      <a:pt x="242" y="1914"/>
                    </a:lnTo>
                    <a:lnTo>
                      <a:pt x="222" y="1871"/>
                    </a:lnTo>
                    <a:lnTo>
                      <a:pt x="242" y="1827"/>
                    </a:lnTo>
                    <a:lnTo>
                      <a:pt x="282" y="1827"/>
                    </a:lnTo>
                    <a:lnTo>
                      <a:pt x="313" y="1871"/>
                    </a:lnTo>
                    <a:lnTo>
                      <a:pt x="353" y="1903"/>
                    </a:lnTo>
                    <a:lnTo>
                      <a:pt x="393" y="1925"/>
                    </a:lnTo>
                    <a:lnTo>
                      <a:pt x="403" y="1969"/>
                    </a:lnTo>
                    <a:lnTo>
                      <a:pt x="444" y="2012"/>
                    </a:lnTo>
                    <a:lnTo>
                      <a:pt x="484" y="2023"/>
                    </a:lnTo>
                    <a:lnTo>
                      <a:pt x="524" y="2066"/>
                    </a:lnTo>
                    <a:lnTo>
                      <a:pt x="555" y="2110"/>
                    </a:lnTo>
                    <a:lnTo>
                      <a:pt x="595" y="2121"/>
                    </a:lnTo>
                    <a:lnTo>
                      <a:pt x="635" y="2121"/>
                    </a:lnTo>
                    <a:lnTo>
                      <a:pt x="676" y="2121"/>
                    </a:lnTo>
                    <a:lnTo>
                      <a:pt x="716" y="2099"/>
                    </a:lnTo>
                    <a:lnTo>
                      <a:pt x="756" y="2066"/>
                    </a:lnTo>
                    <a:lnTo>
                      <a:pt x="797" y="2056"/>
                    </a:lnTo>
                    <a:lnTo>
                      <a:pt x="837" y="2077"/>
                    </a:lnTo>
                    <a:lnTo>
                      <a:pt x="877" y="2110"/>
                    </a:lnTo>
                    <a:lnTo>
                      <a:pt x="918" y="2110"/>
                    </a:lnTo>
                    <a:lnTo>
                      <a:pt x="958" y="2110"/>
                    </a:lnTo>
                    <a:lnTo>
                      <a:pt x="998" y="2121"/>
                    </a:lnTo>
                    <a:lnTo>
                      <a:pt x="1029" y="2164"/>
                    </a:lnTo>
                    <a:lnTo>
                      <a:pt x="1069" y="2164"/>
                    </a:lnTo>
                    <a:lnTo>
                      <a:pt x="1109" y="2153"/>
                    </a:lnTo>
                    <a:lnTo>
                      <a:pt x="1150" y="2143"/>
                    </a:lnTo>
                    <a:lnTo>
                      <a:pt x="1190" y="2143"/>
                    </a:lnTo>
                    <a:lnTo>
                      <a:pt x="1190" y="2186"/>
                    </a:lnTo>
                    <a:lnTo>
                      <a:pt x="1180" y="2230"/>
                    </a:lnTo>
                    <a:lnTo>
                      <a:pt x="1170" y="2273"/>
                    </a:lnTo>
                    <a:lnTo>
                      <a:pt x="1180" y="2317"/>
                    </a:lnTo>
                    <a:lnTo>
                      <a:pt x="1220" y="2349"/>
                    </a:lnTo>
                    <a:lnTo>
                      <a:pt x="1261" y="2393"/>
                    </a:lnTo>
                    <a:lnTo>
                      <a:pt x="1301" y="2404"/>
                    </a:lnTo>
                    <a:lnTo>
                      <a:pt x="1321" y="2360"/>
                    </a:lnTo>
                    <a:lnTo>
                      <a:pt x="1321" y="2317"/>
                    </a:lnTo>
                    <a:lnTo>
                      <a:pt x="1301" y="2273"/>
                    </a:lnTo>
                    <a:lnTo>
                      <a:pt x="1291" y="2230"/>
                    </a:lnTo>
                    <a:lnTo>
                      <a:pt x="1321" y="2186"/>
                    </a:lnTo>
                    <a:lnTo>
                      <a:pt x="1361" y="2164"/>
                    </a:lnTo>
                    <a:lnTo>
                      <a:pt x="1402" y="2164"/>
                    </a:lnTo>
                    <a:lnTo>
                      <a:pt x="1402" y="2121"/>
                    </a:lnTo>
                    <a:lnTo>
                      <a:pt x="1392" y="2077"/>
                    </a:lnTo>
                    <a:lnTo>
                      <a:pt x="1442" y="2066"/>
                    </a:lnTo>
                    <a:lnTo>
                      <a:pt x="1482" y="2066"/>
                    </a:lnTo>
                    <a:lnTo>
                      <a:pt x="1523" y="2077"/>
                    </a:lnTo>
                    <a:lnTo>
                      <a:pt x="1553" y="2034"/>
                    </a:lnTo>
                    <a:lnTo>
                      <a:pt x="1553" y="1990"/>
                    </a:lnTo>
                    <a:lnTo>
                      <a:pt x="1553" y="1947"/>
                    </a:lnTo>
                    <a:lnTo>
                      <a:pt x="1593" y="1914"/>
                    </a:lnTo>
                    <a:lnTo>
                      <a:pt x="1644" y="1914"/>
                    </a:lnTo>
                    <a:lnTo>
                      <a:pt x="1694" y="1903"/>
                    </a:lnTo>
                    <a:lnTo>
                      <a:pt x="1745" y="1903"/>
                    </a:lnTo>
                    <a:lnTo>
                      <a:pt x="1785" y="1903"/>
                    </a:lnTo>
                    <a:lnTo>
                      <a:pt x="1825" y="1882"/>
                    </a:lnTo>
                    <a:lnTo>
                      <a:pt x="1866" y="1882"/>
                    </a:lnTo>
                    <a:lnTo>
                      <a:pt x="1896" y="1838"/>
                    </a:lnTo>
                    <a:lnTo>
                      <a:pt x="1896" y="1795"/>
                    </a:lnTo>
                    <a:lnTo>
                      <a:pt x="1886" y="1751"/>
                    </a:lnTo>
                    <a:lnTo>
                      <a:pt x="1886" y="1708"/>
                    </a:lnTo>
                    <a:lnTo>
                      <a:pt x="1896" y="1664"/>
                    </a:lnTo>
                    <a:lnTo>
                      <a:pt x="1886" y="1621"/>
                    </a:lnTo>
                    <a:lnTo>
                      <a:pt x="1886" y="1577"/>
                    </a:lnTo>
                    <a:lnTo>
                      <a:pt x="1926" y="1555"/>
                    </a:lnTo>
                    <a:lnTo>
                      <a:pt x="1977" y="1555"/>
                    </a:lnTo>
                    <a:lnTo>
                      <a:pt x="2017" y="1555"/>
                    </a:lnTo>
                    <a:lnTo>
                      <a:pt x="2017" y="1512"/>
                    </a:lnTo>
                    <a:lnTo>
                      <a:pt x="2047" y="1468"/>
                    </a:lnTo>
                    <a:lnTo>
                      <a:pt x="2098" y="1436"/>
                    </a:lnTo>
                    <a:lnTo>
                      <a:pt x="2108" y="1392"/>
                    </a:lnTo>
                    <a:lnTo>
                      <a:pt x="2108" y="1349"/>
                    </a:lnTo>
                    <a:lnTo>
                      <a:pt x="2148" y="1316"/>
                    </a:lnTo>
                    <a:lnTo>
                      <a:pt x="2188" y="1305"/>
                    </a:lnTo>
                    <a:lnTo>
                      <a:pt x="2178" y="1349"/>
                    </a:lnTo>
                    <a:lnTo>
                      <a:pt x="2168" y="1392"/>
                    </a:lnTo>
                    <a:lnTo>
                      <a:pt x="2148" y="1436"/>
                    </a:lnTo>
                    <a:lnTo>
                      <a:pt x="2148" y="1479"/>
                    </a:lnTo>
                    <a:lnTo>
                      <a:pt x="2148" y="1523"/>
                    </a:lnTo>
                    <a:lnTo>
                      <a:pt x="2138" y="1566"/>
                    </a:lnTo>
                    <a:lnTo>
                      <a:pt x="2178" y="1555"/>
                    </a:lnTo>
                    <a:lnTo>
                      <a:pt x="2209" y="1512"/>
                    </a:lnTo>
                    <a:lnTo>
                      <a:pt x="2249" y="1544"/>
                    </a:lnTo>
                    <a:lnTo>
                      <a:pt x="2289" y="1566"/>
                    </a:lnTo>
                    <a:lnTo>
                      <a:pt x="2299" y="1523"/>
                    </a:lnTo>
                    <a:lnTo>
                      <a:pt x="2340" y="1501"/>
                    </a:lnTo>
                    <a:lnTo>
                      <a:pt x="2360" y="1457"/>
                    </a:lnTo>
                    <a:lnTo>
                      <a:pt x="2350" y="1414"/>
                    </a:lnTo>
                    <a:lnTo>
                      <a:pt x="2350" y="1370"/>
                    </a:lnTo>
                    <a:lnTo>
                      <a:pt x="2309" y="1360"/>
                    </a:lnTo>
                    <a:lnTo>
                      <a:pt x="2279" y="1316"/>
                    </a:lnTo>
                    <a:lnTo>
                      <a:pt x="2279" y="1262"/>
                    </a:lnTo>
                    <a:lnTo>
                      <a:pt x="2279" y="1218"/>
                    </a:lnTo>
                    <a:lnTo>
                      <a:pt x="2289" y="1175"/>
                    </a:lnTo>
                    <a:lnTo>
                      <a:pt x="2289" y="1131"/>
                    </a:lnTo>
                    <a:lnTo>
                      <a:pt x="2279" y="1088"/>
                    </a:lnTo>
                    <a:lnTo>
                      <a:pt x="2239" y="1077"/>
                    </a:lnTo>
                    <a:lnTo>
                      <a:pt x="2198" y="1099"/>
                    </a:lnTo>
                    <a:lnTo>
                      <a:pt x="2158" y="1088"/>
                    </a:lnTo>
                    <a:lnTo>
                      <a:pt x="2118" y="1044"/>
                    </a:lnTo>
                    <a:lnTo>
                      <a:pt x="2098" y="1001"/>
                    </a:lnTo>
                    <a:lnTo>
                      <a:pt x="2108" y="957"/>
                    </a:lnTo>
                    <a:lnTo>
                      <a:pt x="2098" y="914"/>
                    </a:lnTo>
                    <a:lnTo>
                      <a:pt x="2077" y="870"/>
                    </a:lnTo>
                    <a:lnTo>
                      <a:pt x="2067" y="827"/>
                    </a:lnTo>
                    <a:lnTo>
                      <a:pt x="2077" y="783"/>
                    </a:lnTo>
                    <a:lnTo>
                      <a:pt x="2077" y="740"/>
                    </a:lnTo>
                    <a:lnTo>
                      <a:pt x="2077" y="696"/>
                    </a:lnTo>
                    <a:lnTo>
                      <a:pt x="2077" y="653"/>
                    </a:lnTo>
                    <a:lnTo>
                      <a:pt x="2108" y="609"/>
                    </a:lnTo>
                    <a:lnTo>
                      <a:pt x="2128" y="566"/>
                    </a:lnTo>
                    <a:lnTo>
                      <a:pt x="2128" y="522"/>
                    </a:lnTo>
                    <a:lnTo>
                      <a:pt x="2108" y="479"/>
                    </a:lnTo>
                    <a:lnTo>
                      <a:pt x="2067" y="457"/>
                    </a:lnTo>
                    <a:lnTo>
                      <a:pt x="2027" y="424"/>
                    </a:lnTo>
                    <a:lnTo>
                      <a:pt x="1987" y="402"/>
                    </a:lnTo>
                    <a:lnTo>
                      <a:pt x="1946" y="402"/>
                    </a:lnTo>
                    <a:lnTo>
                      <a:pt x="1906" y="402"/>
                    </a:lnTo>
                    <a:lnTo>
                      <a:pt x="1876" y="359"/>
                    </a:lnTo>
                    <a:lnTo>
                      <a:pt x="1906" y="315"/>
                    </a:lnTo>
                    <a:lnTo>
                      <a:pt x="1896" y="272"/>
                    </a:lnTo>
                    <a:lnTo>
                      <a:pt x="1906" y="228"/>
                    </a:lnTo>
                    <a:lnTo>
                      <a:pt x="1926" y="185"/>
                    </a:lnTo>
                    <a:lnTo>
                      <a:pt x="1876" y="174"/>
                    </a:lnTo>
                    <a:lnTo>
                      <a:pt x="1835" y="174"/>
                    </a:lnTo>
                    <a:lnTo>
                      <a:pt x="1785" y="163"/>
                    </a:lnTo>
                    <a:lnTo>
                      <a:pt x="1755" y="120"/>
                    </a:lnTo>
                    <a:lnTo>
                      <a:pt x="1714" y="76"/>
                    </a:lnTo>
                    <a:lnTo>
                      <a:pt x="1674" y="65"/>
                    </a:lnTo>
                    <a:lnTo>
                      <a:pt x="1634" y="54"/>
                    </a:lnTo>
                    <a:lnTo>
                      <a:pt x="1644" y="11"/>
                    </a:lnTo>
                    <a:lnTo>
                      <a:pt x="1684" y="0"/>
                    </a:lnTo>
                    <a:lnTo>
                      <a:pt x="1735" y="0"/>
                    </a:lnTo>
                    <a:lnTo>
                      <a:pt x="1755" y="44"/>
                    </a:lnTo>
                    <a:lnTo>
                      <a:pt x="1805" y="65"/>
                    </a:lnTo>
                    <a:lnTo>
                      <a:pt x="1846" y="65"/>
                    </a:lnTo>
                    <a:lnTo>
                      <a:pt x="1886" y="76"/>
                    </a:lnTo>
                    <a:lnTo>
                      <a:pt x="1936" y="87"/>
                    </a:lnTo>
                    <a:lnTo>
                      <a:pt x="1967" y="131"/>
                    </a:lnTo>
                    <a:lnTo>
                      <a:pt x="1967" y="174"/>
                    </a:lnTo>
                    <a:lnTo>
                      <a:pt x="2007" y="185"/>
                    </a:lnTo>
                    <a:lnTo>
                      <a:pt x="2037" y="228"/>
                    </a:lnTo>
                    <a:lnTo>
                      <a:pt x="2077" y="228"/>
                    </a:lnTo>
                    <a:lnTo>
                      <a:pt x="2128" y="207"/>
                    </a:lnTo>
                    <a:lnTo>
                      <a:pt x="2178" y="196"/>
                    </a:lnTo>
                    <a:lnTo>
                      <a:pt x="2219" y="218"/>
                    </a:lnTo>
                    <a:lnTo>
                      <a:pt x="2219" y="261"/>
                    </a:lnTo>
                    <a:lnTo>
                      <a:pt x="2198" y="305"/>
                    </a:lnTo>
                    <a:lnTo>
                      <a:pt x="2198" y="348"/>
                    </a:lnTo>
                    <a:lnTo>
                      <a:pt x="2229" y="392"/>
                    </a:lnTo>
                    <a:lnTo>
                      <a:pt x="2269" y="392"/>
                    </a:lnTo>
                    <a:lnTo>
                      <a:pt x="2309" y="402"/>
                    </a:lnTo>
                    <a:lnTo>
                      <a:pt x="2350" y="446"/>
                    </a:lnTo>
                    <a:lnTo>
                      <a:pt x="2299" y="489"/>
                    </a:lnTo>
                    <a:lnTo>
                      <a:pt x="2259" y="500"/>
                    </a:lnTo>
                    <a:lnTo>
                      <a:pt x="2239" y="544"/>
                    </a:lnTo>
                    <a:lnTo>
                      <a:pt x="2239" y="587"/>
                    </a:lnTo>
                    <a:lnTo>
                      <a:pt x="2219" y="631"/>
                    </a:lnTo>
                    <a:lnTo>
                      <a:pt x="2188" y="674"/>
                    </a:lnTo>
                    <a:lnTo>
                      <a:pt x="2148" y="696"/>
                    </a:lnTo>
                    <a:lnTo>
                      <a:pt x="2108" y="718"/>
                    </a:lnTo>
                    <a:lnTo>
                      <a:pt x="2098" y="761"/>
                    </a:lnTo>
                    <a:lnTo>
                      <a:pt x="2098" y="805"/>
                    </a:lnTo>
                    <a:lnTo>
                      <a:pt x="2108" y="848"/>
                    </a:lnTo>
                    <a:lnTo>
                      <a:pt x="2148" y="859"/>
                    </a:lnTo>
                    <a:lnTo>
                      <a:pt x="2188" y="859"/>
                    </a:lnTo>
                    <a:lnTo>
                      <a:pt x="2229" y="848"/>
                    </a:lnTo>
                    <a:lnTo>
                      <a:pt x="2269" y="881"/>
                    </a:lnTo>
                    <a:lnTo>
                      <a:pt x="2309" y="914"/>
                    </a:lnTo>
                    <a:lnTo>
                      <a:pt x="2350" y="892"/>
                    </a:lnTo>
                    <a:lnTo>
                      <a:pt x="2360" y="848"/>
                    </a:lnTo>
                    <a:lnTo>
                      <a:pt x="2360" y="805"/>
                    </a:lnTo>
                    <a:lnTo>
                      <a:pt x="2360" y="761"/>
                    </a:lnTo>
                    <a:lnTo>
                      <a:pt x="2360" y="718"/>
                    </a:lnTo>
                    <a:lnTo>
                      <a:pt x="2400" y="707"/>
                    </a:lnTo>
                    <a:lnTo>
                      <a:pt x="2441" y="718"/>
                    </a:lnTo>
                    <a:lnTo>
                      <a:pt x="2481" y="740"/>
                    </a:lnTo>
                    <a:lnTo>
                      <a:pt x="2521" y="750"/>
                    </a:lnTo>
                    <a:lnTo>
                      <a:pt x="2562" y="707"/>
                    </a:lnTo>
                    <a:lnTo>
                      <a:pt x="2572" y="663"/>
                    </a:lnTo>
                    <a:lnTo>
                      <a:pt x="2572" y="620"/>
                    </a:lnTo>
                    <a:lnTo>
                      <a:pt x="2531" y="587"/>
                    </a:lnTo>
                    <a:lnTo>
                      <a:pt x="2491" y="587"/>
                    </a:lnTo>
                    <a:lnTo>
                      <a:pt x="2451" y="566"/>
                    </a:lnTo>
                    <a:lnTo>
                      <a:pt x="2430" y="522"/>
                    </a:lnTo>
                    <a:lnTo>
                      <a:pt x="2430" y="479"/>
                    </a:lnTo>
                    <a:lnTo>
                      <a:pt x="2430" y="424"/>
                    </a:lnTo>
                    <a:lnTo>
                      <a:pt x="2410" y="370"/>
                    </a:lnTo>
                    <a:lnTo>
                      <a:pt x="2400" y="326"/>
                    </a:lnTo>
                    <a:lnTo>
                      <a:pt x="2441" y="305"/>
                    </a:lnTo>
                    <a:lnTo>
                      <a:pt x="2481" y="305"/>
                    </a:lnTo>
                    <a:lnTo>
                      <a:pt x="2521" y="305"/>
                    </a:lnTo>
                    <a:lnTo>
                      <a:pt x="2562" y="305"/>
                    </a:lnTo>
                    <a:lnTo>
                      <a:pt x="2602" y="315"/>
                    </a:lnTo>
                    <a:lnTo>
                      <a:pt x="2642" y="272"/>
                    </a:lnTo>
                    <a:lnTo>
                      <a:pt x="2672" y="228"/>
                    </a:lnTo>
                    <a:lnTo>
                      <a:pt x="2713" y="207"/>
                    </a:lnTo>
                    <a:lnTo>
                      <a:pt x="2753" y="196"/>
                    </a:lnTo>
                    <a:lnTo>
                      <a:pt x="2794" y="163"/>
                    </a:lnTo>
                    <a:lnTo>
                      <a:pt x="2834" y="141"/>
                    </a:lnTo>
                    <a:lnTo>
                      <a:pt x="2874" y="163"/>
                    </a:lnTo>
                    <a:lnTo>
                      <a:pt x="2915" y="196"/>
                    </a:lnTo>
                    <a:lnTo>
                      <a:pt x="2955" y="185"/>
                    </a:lnTo>
                    <a:lnTo>
                      <a:pt x="2995" y="174"/>
                    </a:lnTo>
                    <a:lnTo>
                      <a:pt x="3036" y="163"/>
                    </a:lnTo>
                    <a:lnTo>
                      <a:pt x="3076" y="196"/>
                    </a:lnTo>
                    <a:lnTo>
                      <a:pt x="3116" y="218"/>
                    </a:lnTo>
                    <a:lnTo>
                      <a:pt x="3167" y="207"/>
                    </a:lnTo>
                    <a:lnTo>
                      <a:pt x="3207" y="196"/>
                    </a:lnTo>
                    <a:lnTo>
                      <a:pt x="3247" y="218"/>
                    </a:lnTo>
                    <a:lnTo>
                      <a:pt x="3267" y="261"/>
                    </a:lnTo>
                    <a:lnTo>
                      <a:pt x="3267" y="305"/>
                    </a:lnTo>
                    <a:lnTo>
                      <a:pt x="3257" y="348"/>
                    </a:lnTo>
                    <a:lnTo>
                      <a:pt x="3227" y="392"/>
                    </a:lnTo>
                    <a:lnTo>
                      <a:pt x="3207" y="435"/>
                    </a:lnTo>
                    <a:lnTo>
                      <a:pt x="3197" y="479"/>
                    </a:lnTo>
                    <a:lnTo>
                      <a:pt x="3157" y="511"/>
                    </a:lnTo>
                    <a:lnTo>
                      <a:pt x="3207" y="544"/>
                    </a:lnTo>
                    <a:lnTo>
                      <a:pt x="3247" y="555"/>
                    </a:lnTo>
                    <a:lnTo>
                      <a:pt x="3288" y="566"/>
                    </a:lnTo>
                    <a:lnTo>
                      <a:pt x="3318" y="609"/>
                    </a:lnTo>
                    <a:lnTo>
                      <a:pt x="3348" y="653"/>
                    </a:lnTo>
                    <a:lnTo>
                      <a:pt x="3308" y="674"/>
                    </a:lnTo>
                    <a:lnTo>
                      <a:pt x="3267" y="674"/>
                    </a:lnTo>
                    <a:lnTo>
                      <a:pt x="3227" y="674"/>
                    </a:lnTo>
                    <a:lnTo>
                      <a:pt x="3187" y="707"/>
                    </a:lnTo>
                    <a:lnTo>
                      <a:pt x="3177" y="750"/>
                    </a:lnTo>
                    <a:lnTo>
                      <a:pt x="3136" y="783"/>
                    </a:lnTo>
                    <a:lnTo>
                      <a:pt x="3086" y="783"/>
                    </a:lnTo>
                    <a:lnTo>
                      <a:pt x="3046" y="783"/>
                    </a:lnTo>
                    <a:lnTo>
                      <a:pt x="2995" y="783"/>
                    </a:lnTo>
                    <a:lnTo>
                      <a:pt x="2955" y="783"/>
                    </a:lnTo>
                    <a:lnTo>
                      <a:pt x="2915" y="783"/>
                    </a:lnTo>
                    <a:lnTo>
                      <a:pt x="2864" y="783"/>
                    </a:lnTo>
                    <a:lnTo>
                      <a:pt x="2824" y="783"/>
                    </a:lnTo>
                    <a:lnTo>
                      <a:pt x="2783" y="783"/>
                    </a:lnTo>
                    <a:lnTo>
                      <a:pt x="2743" y="805"/>
                    </a:lnTo>
                    <a:lnTo>
                      <a:pt x="2733" y="848"/>
                    </a:lnTo>
                    <a:lnTo>
                      <a:pt x="2783" y="881"/>
                    </a:lnTo>
                    <a:lnTo>
                      <a:pt x="2824" y="881"/>
                    </a:lnTo>
                    <a:lnTo>
                      <a:pt x="2864" y="870"/>
                    </a:lnTo>
                    <a:lnTo>
                      <a:pt x="2884" y="914"/>
                    </a:lnTo>
                    <a:lnTo>
                      <a:pt x="2894" y="957"/>
                    </a:lnTo>
                    <a:lnTo>
                      <a:pt x="2894" y="1011"/>
                    </a:lnTo>
                    <a:lnTo>
                      <a:pt x="2904" y="1055"/>
                    </a:lnTo>
                    <a:lnTo>
                      <a:pt x="2975" y="1055"/>
                    </a:lnTo>
                    <a:lnTo>
                      <a:pt x="3015" y="1044"/>
                    </a:lnTo>
                    <a:lnTo>
                      <a:pt x="3056" y="1033"/>
                    </a:lnTo>
                    <a:lnTo>
                      <a:pt x="3096" y="1055"/>
                    </a:lnTo>
                    <a:lnTo>
                      <a:pt x="3136" y="1055"/>
                    </a:lnTo>
                    <a:lnTo>
                      <a:pt x="3167" y="1011"/>
                    </a:lnTo>
                    <a:lnTo>
                      <a:pt x="3207" y="990"/>
                    </a:lnTo>
                    <a:lnTo>
                      <a:pt x="3247" y="968"/>
                    </a:lnTo>
                    <a:lnTo>
                      <a:pt x="3288" y="946"/>
                    </a:lnTo>
                    <a:lnTo>
                      <a:pt x="3338" y="957"/>
                    </a:lnTo>
                    <a:lnTo>
                      <a:pt x="3378" y="1001"/>
                    </a:lnTo>
                    <a:lnTo>
                      <a:pt x="3419" y="1033"/>
                    </a:lnTo>
                    <a:lnTo>
                      <a:pt x="3459" y="1033"/>
                    </a:lnTo>
                    <a:lnTo>
                      <a:pt x="3499" y="1033"/>
                    </a:lnTo>
                    <a:lnTo>
                      <a:pt x="3540" y="1011"/>
                    </a:lnTo>
                    <a:lnTo>
                      <a:pt x="3580" y="1001"/>
                    </a:lnTo>
                    <a:lnTo>
                      <a:pt x="3620" y="1001"/>
                    </a:lnTo>
                    <a:lnTo>
                      <a:pt x="3661" y="1011"/>
                    </a:lnTo>
                    <a:lnTo>
                      <a:pt x="3681" y="1066"/>
                    </a:lnTo>
                    <a:lnTo>
                      <a:pt x="3691" y="1109"/>
                    </a:lnTo>
                    <a:lnTo>
                      <a:pt x="3691" y="1153"/>
                    </a:lnTo>
                    <a:lnTo>
                      <a:pt x="3681" y="1196"/>
                    </a:lnTo>
                    <a:lnTo>
                      <a:pt x="3711" y="1240"/>
                    </a:lnTo>
                    <a:lnTo>
                      <a:pt x="3741" y="1283"/>
                    </a:lnTo>
                    <a:lnTo>
                      <a:pt x="3741" y="1327"/>
                    </a:lnTo>
                    <a:lnTo>
                      <a:pt x="3741" y="1381"/>
                    </a:lnTo>
                    <a:lnTo>
                      <a:pt x="3752" y="1425"/>
                    </a:lnTo>
                    <a:lnTo>
                      <a:pt x="3752" y="1468"/>
                    </a:lnTo>
                    <a:lnTo>
                      <a:pt x="3701" y="1490"/>
                    </a:lnTo>
                    <a:lnTo>
                      <a:pt x="3641" y="1501"/>
                    </a:lnTo>
                    <a:lnTo>
                      <a:pt x="3610" y="1544"/>
                    </a:lnTo>
                    <a:lnTo>
                      <a:pt x="3610" y="1588"/>
                    </a:lnTo>
                    <a:lnTo>
                      <a:pt x="3620" y="1631"/>
                    </a:lnTo>
                    <a:lnTo>
                      <a:pt x="3661" y="1664"/>
                    </a:lnTo>
                    <a:lnTo>
                      <a:pt x="3701" y="1686"/>
                    </a:lnTo>
                    <a:lnTo>
                      <a:pt x="3741" y="1675"/>
                    </a:lnTo>
                    <a:lnTo>
                      <a:pt x="3782" y="1653"/>
                    </a:lnTo>
                    <a:lnTo>
                      <a:pt x="3822" y="1664"/>
                    </a:lnTo>
                    <a:lnTo>
                      <a:pt x="3842" y="1708"/>
                    </a:lnTo>
                    <a:lnTo>
                      <a:pt x="3852" y="1751"/>
                    </a:lnTo>
                    <a:lnTo>
                      <a:pt x="3822" y="1795"/>
                    </a:lnTo>
                    <a:lnTo>
                      <a:pt x="3822" y="1838"/>
                    </a:lnTo>
                    <a:lnTo>
                      <a:pt x="3832" y="1892"/>
                    </a:lnTo>
                    <a:lnTo>
                      <a:pt x="3873" y="1903"/>
                    </a:lnTo>
                    <a:lnTo>
                      <a:pt x="3893" y="1947"/>
                    </a:lnTo>
                    <a:lnTo>
                      <a:pt x="3943" y="1969"/>
                    </a:lnTo>
                    <a:lnTo>
                      <a:pt x="3994" y="1969"/>
                    </a:lnTo>
                    <a:lnTo>
                      <a:pt x="4044" y="1958"/>
                    </a:lnTo>
                    <a:lnTo>
                      <a:pt x="4084" y="1958"/>
                    </a:lnTo>
                    <a:lnTo>
                      <a:pt x="4125" y="1958"/>
                    </a:lnTo>
                    <a:lnTo>
                      <a:pt x="4135" y="1914"/>
                    </a:lnTo>
                    <a:lnTo>
                      <a:pt x="4135" y="1871"/>
                    </a:lnTo>
                    <a:lnTo>
                      <a:pt x="4175" y="1827"/>
                    </a:lnTo>
                    <a:lnTo>
                      <a:pt x="4175" y="1784"/>
                    </a:lnTo>
                    <a:lnTo>
                      <a:pt x="4215" y="1751"/>
                    </a:lnTo>
                    <a:lnTo>
                      <a:pt x="4256" y="1718"/>
                    </a:lnTo>
                    <a:lnTo>
                      <a:pt x="4256" y="1675"/>
                    </a:lnTo>
                    <a:lnTo>
                      <a:pt x="4256" y="1631"/>
                    </a:lnTo>
                    <a:lnTo>
                      <a:pt x="4276" y="1588"/>
                    </a:lnTo>
                    <a:lnTo>
                      <a:pt x="4316" y="1566"/>
                    </a:lnTo>
                    <a:lnTo>
                      <a:pt x="4347" y="1621"/>
                    </a:lnTo>
                    <a:lnTo>
                      <a:pt x="4387" y="1653"/>
                    </a:lnTo>
                    <a:lnTo>
                      <a:pt x="4427" y="1642"/>
                    </a:lnTo>
                    <a:lnTo>
                      <a:pt x="4468" y="1631"/>
                    </a:lnTo>
                    <a:lnTo>
                      <a:pt x="4508" y="1642"/>
                    </a:lnTo>
                    <a:lnTo>
                      <a:pt x="4548" y="1664"/>
                    </a:lnTo>
                    <a:lnTo>
                      <a:pt x="4589" y="1631"/>
                    </a:lnTo>
                    <a:lnTo>
                      <a:pt x="4589" y="1588"/>
                    </a:lnTo>
                    <a:lnTo>
                      <a:pt x="4599" y="1544"/>
                    </a:lnTo>
                    <a:lnTo>
                      <a:pt x="4639" y="1523"/>
                    </a:lnTo>
                    <a:lnTo>
                      <a:pt x="4679" y="1523"/>
                    </a:lnTo>
                    <a:lnTo>
                      <a:pt x="4700" y="1479"/>
                    </a:lnTo>
                    <a:lnTo>
                      <a:pt x="4700" y="1436"/>
                    </a:lnTo>
                    <a:lnTo>
                      <a:pt x="4720" y="1392"/>
                    </a:lnTo>
                    <a:lnTo>
                      <a:pt x="4760" y="1360"/>
                    </a:lnTo>
                    <a:lnTo>
                      <a:pt x="4800" y="1349"/>
                    </a:lnTo>
                    <a:lnTo>
                      <a:pt x="4841" y="1349"/>
                    </a:lnTo>
                    <a:lnTo>
                      <a:pt x="4881" y="1316"/>
                    </a:lnTo>
                    <a:lnTo>
                      <a:pt x="4921" y="1305"/>
                    </a:lnTo>
                    <a:lnTo>
                      <a:pt x="4962" y="1305"/>
                    </a:lnTo>
                    <a:lnTo>
                      <a:pt x="4992" y="1360"/>
                    </a:lnTo>
                    <a:lnTo>
                      <a:pt x="4992" y="1403"/>
                    </a:lnTo>
                    <a:lnTo>
                      <a:pt x="4992" y="1447"/>
                    </a:lnTo>
                    <a:lnTo>
                      <a:pt x="4992" y="1490"/>
                    </a:lnTo>
                    <a:lnTo>
                      <a:pt x="4992" y="1534"/>
                    </a:lnTo>
                    <a:lnTo>
                      <a:pt x="4962" y="1577"/>
                    </a:lnTo>
                    <a:lnTo>
                      <a:pt x="4921" y="1566"/>
                    </a:lnTo>
                    <a:lnTo>
                      <a:pt x="4881" y="1544"/>
                    </a:lnTo>
                    <a:lnTo>
                      <a:pt x="4841" y="1555"/>
                    </a:lnTo>
                    <a:lnTo>
                      <a:pt x="4810" y="1599"/>
                    </a:lnTo>
                    <a:lnTo>
                      <a:pt x="4770" y="1631"/>
                    </a:lnTo>
                    <a:lnTo>
                      <a:pt x="4750" y="1675"/>
                    </a:lnTo>
                    <a:lnTo>
                      <a:pt x="4750" y="1718"/>
                    </a:lnTo>
                    <a:lnTo>
                      <a:pt x="4730" y="1762"/>
                    </a:lnTo>
                    <a:lnTo>
                      <a:pt x="4700" y="1805"/>
                    </a:lnTo>
                    <a:lnTo>
                      <a:pt x="4659" y="1849"/>
                    </a:lnTo>
                    <a:lnTo>
                      <a:pt x="4639" y="1892"/>
                    </a:lnTo>
                    <a:lnTo>
                      <a:pt x="4639" y="1936"/>
                    </a:lnTo>
                    <a:lnTo>
                      <a:pt x="4599" y="1936"/>
                    </a:lnTo>
                    <a:lnTo>
                      <a:pt x="4579" y="1990"/>
                    </a:lnTo>
                    <a:lnTo>
                      <a:pt x="4579" y="2034"/>
                    </a:lnTo>
                    <a:lnTo>
                      <a:pt x="4579" y="2077"/>
                    </a:lnTo>
                    <a:lnTo>
                      <a:pt x="4558" y="2121"/>
                    </a:lnTo>
                    <a:lnTo>
                      <a:pt x="4518" y="2132"/>
                    </a:lnTo>
                    <a:lnTo>
                      <a:pt x="4478" y="2132"/>
                    </a:lnTo>
                    <a:lnTo>
                      <a:pt x="4437" y="2143"/>
                    </a:lnTo>
                    <a:lnTo>
                      <a:pt x="4417" y="2186"/>
                    </a:lnTo>
                    <a:lnTo>
                      <a:pt x="4377" y="2219"/>
                    </a:lnTo>
                    <a:lnTo>
                      <a:pt x="4377" y="2262"/>
                    </a:lnTo>
                    <a:lnTo>
                      <a:pt x="4377" y="2317"/>
                    </a:lnTo>
                    <a:lnTo>
                      <a:pt x="4347" y="2360"/>
                    </a:lnTo>
                    <a:lnTo>
                      <a:pt x="4306" y="2415"/>
                    </a:lnTo>
                    <a:lnTo>
                      <a:pt x="4306" y="2469"/>
                    </a:lnTo>
                    <a:lnTo>
                      <a:pt x="4266" y="2491"/>
                    </a:lnTo>
                    <a:lnTo>
                      <a:pt x="4185" y="2491"/>
                    </a:lnTo>
                    <a:lnTo>
                      <a:pt x="4145" y="2491"/>
                    </a:lnTo>
                    <a:lnTo>
                      <a:pt x="4105" y="2502"/>
                    </a:lnTo>
                    <a:lnTo>
                      <a:pt x="4064" y="2512"/>
                    </a:lnTo>
                    <a:lnTo>
                      <a:pt x="4024" y="2491"/>
                    </a:lnTo>
                    <a:lnTo>
                      <a:pt x="3984" y="2458"/>
                    </a:lnTo>
                    <a:lnTo>
                      <a:pt x="3943" y="2458"/>
                    </a:lnTo>
                    <a:lnTo>
                      <a:pt x="3903" y="2458"/>
                    </a:lnTo>
                    <a:lnTo>
                      <a:pt x="3852" y="2480"/>
                    </a:lnTo>
                    <a:lnTo>
                      <a:pt x="3812" y="2469"/>
                    </a:lnTo>
                    <a:lnTo>
                      <a:pt x="3772" y="2458"/>
                    </a:lnTo>
                    <a:lnTo>
                      <a:pt x="3741" y="2545"/>
                    </a:lnTo>
                    <a:lnTo>
                      <a:pt x="3701" y="2578"/>
                    </a:lnTo>
                    <a:lnTo>
                      <a:pt x="3661" y="2578"/>
                    </a:lnTo>
                    <a:lnTo>
                      <a:pt x="3651" y="2534"/>
                    </a:lnTo>
                    <a:lnTo>
                      <a:pt x="3661" y="2491"/>
                    </a:lnTo>
                    <a:lnTo>
                      <a:pt x="3661" y="2447"/>
                    </a:lnTo>
                    <a:lnTo>
                      <a:pt x="3661" y="2404"/>
                    </a:lnTo>
                    <a:lnTo>
                      <a:pt x="3570" y="2360"/>
                    </a:lnTo>
                    <a:lnTo>
                      <a:pt x="3560" y="2317"/>
                    </a:lnTo>
                    <a:lnTo>
                      <a:pt x="3570" y="2273"/>
                    </a:lnTo>
                    <a:lnTo>
                      <a:pt x="3590" y="2230"/>
                    </a:lnTo>
                    <a:lnTo>
                      <a:pt x="3600" y="2175"/>
                    </a:lnTo>
                    <a:lnTo>
                      <a:pt x="3600" y="2121"/>
                    </a:lnTo>
                    <a:lnTo>
                      <a:pt x="3590" y="2077"/>
                    </a:lnTo>
                    <a:lnTo>
                      <a:pt x="3580" y="2023"/>
                    </a:lnTo>
                    <a:lnTo>
                      <a:pt x="3580" y="1979"/>
                    </a:lnTo>
                    <a:lnTo>
                      <a:pt x="3550" y="1936"/>
                    </a:lnTo>
                    <a:lnTo>
                      <a:pt x="3530" y="1892"/>
                    </a:lnTo>
                    <a:lnTo>
                      <a:pt x="3550" y="1849"/>
                    </a:lnTo>
                    <a:lnTo>
                      <a:pt x="3570" y="1805"/>
                    </a:lnTo>
                    <a:lnTo>
                      <a:pt x="3580" y="1762"/>
                    </a:lnTo>
                    <a:lnTo>
                      <a:pt x="3570" y="1675"/>
                    </a:lnTo>
                    <a:lnTo>
                      <a:pt x="3570" y="1631"/>
                    </a:lnTo>
                    <a:lnTo>
                      <a:pt x="3560" y="1577"/>
                    </a:lnTo>
                    <a:lnTo>
                      <a:pt x="3520" y="1544"/>
                    </a:lnTo>
                    <a:lnTo>
                      <a:pt x="3469" y="1566"/>
                    </a:lnTo>
                    <a:lnTo>
                      <a:pt x="3429" y="1588"/>
                    </a:lnTo>
                    <a:lnTo>
                      <a:pt x="3389" y="1588"/>
                    </a:lnTo>
                    <a:lnTo>
                      <a:pt x="3348" y="1566"/>
                    </a:lnTo>
                    <a:lnTo>
                      <a:pt x="3308" y="1544"/>
                    </a:lnTo>
                    <a:lnTo>
                      <a:pt x="3267" y="1577"/>
                    </a:lnTo>
                    <a:lnTo>
                      <a:pt x="3237" y="1621"/>
                    </a:lnTo>
                    <a:lnTo>
                      <a:pt x="3197" y="1631"/>
                    </a:lnTo>
                    <a:lnTo>
                      <a:pt x="3146" y="1610"/>
                    </a:lnTo>
                    <a:lnTo>
                      <a:pt x="3106" y="1599"/>
                    </a:lnTo>
                    <a:lnTo>
                      <a:pt x="3066" y="1642"/>
                    </a:lnTo>
                    <a:lnTo>
                      <a:pt x="3046" y="1686"/>
                    </a:lnTo>
                    <a:lnTo>
                      <a:pt x="3025" y="1729"/>
                    </a:lnTo>
                    <a:lnTo>
                      <a:pt x="3005" y="1773"/>
                    </a:lnTo>
                    <a:lnTo>
                      <a:pt x="2995" y="1816"/>
                    </a:lnTo>
                    <a:lnTo>
                      <a:pt x="2945" y="1816"/>
                    </a:lnTo>
                    <a:lnTo>
                      <a:pt x="2904" y="1816"/>
                    </a:lnTo>
                    <a:lnTo>
                      <a:pt x="2894" y="1773"/>
                    </a:lnTo>
                    <a:lnTo>
                      <a:pt x="2904" y="1729"/>
                    </a:lnTo>
                    <a:lnTo>
                      <a:pt x="2904" y="1686"/>
                    </a:lnTo>
                    <a:lnTo>
                      <a:pt x="2864" y="1675"/>
                    </a:lnTo>
                    <a:lnTo>
                      <a:pt x="2824" y="1664"/>
                    </a:lnTo>
                    <a:lnTo>
                      <a:pt x="2814" y="1610"/>
                    </a:lnTo>
                    <a:lnTo>
                      <a:pt x="2824" y="1566"/>
                    </a:lnTo>
                    <a:lnTo>
                      <a:pt x="2824" y="1512"/>
                    </a:lnTo>
                    <a:lnTo>
                      <a:pt x="2824" y="1468"/>
                    </a:lnTo>
                    <a:lnTo>
                      <a:pt x="2834" y="1425"/>
                    </a:lnTo>
                    <a:lnTo>
                      <a:pt x="2834" y="1381"/>
                    </a:lnTo>
                    <a:lnTo>
                      <a:pt x="2794" y="1360"/>
                    </a:lnTo>
                    <a:lnTo>
                      <a:pt x="2753" y="1338"/>
                    </a:lnTo>
                    <a:lnTo>
                      <a:pt x="2703" y="1338"/>
                    </a:lnTo>
                    <a:lnTo>
                      <a:pt x="2662" y="1338"/>
                    </a:lnTo>
                    <a:lnTo>
                      <a:pt x="2622" y="1305"/>
                    </a:lnTo>
                    <a:lnTo>
                      <a:pt x="2582" y="1294"/>
                    </a:lnTo>
                    <a:lnTo>
                      <a:pt x="2521" y="1294"/>
                    </a:lnTo>
                    <a:lnTo>
                      <a:pt x="2491" y="1338"/>
                    </a:lnTo>
                    <a:lnTo>
                      <a:pt x="2451" y="1381"/>
                    </a:lnTo>
                    <a:lnTo>
                      <a:pt x="2451" y="1425"/>
                    </a:lnTo>
                    <a:lnTo>
                      <a:pt x="2451" y="1468"/>
                    </a:lnTo>
                    <a:lnTo>
                      <a:pt x="2410" y="1512"/>
                    </a:lnTo>
                    <a:lnTo>
                      <a:pt x="2400" y="1555"/>
                    </a:lnTo>
                    <a:lnTo>
                      <a:pt x="2360" y="1566"/>
                    </a:lnTo>
                    <a:lnTo>
                      <a:pt x="2320" y="1555"/>
                    </a:lnTo>
                    <a:lnTo>
                      <a:pt x="2279" y="1577"/>
                    </a:lnTo>
                    <a:lnTo>
                      <a:pt x="2239" y="1599"/>
                    </a:lnTo>
                    <a:lnTo>
                      <a:pt x="2229" y="1653"/>
                    </a:lnTo>
                    <a:lnTo>
                      <a:pt x="2239" y="1697"/>
                    </a:lnTo>
                    <a:lnTo>
                      <a:pt x="2239" y="1740"/>
                    </a:lnTo>
                    <a:lnTo>
                      <a:pt x="2219" y="1784"/>
                    </a:lnTo>
                    <a:lnTo>
                      <a:pt x="2188" y="1827"/>
                    </a:lnTo>
                    <a:lnTo>
                      <a:pt x="2178" y="1871"/>
                    </a:lnTo>
                    <a:lnTo>
                      <a:pt x="2168" y="1914"/>
                    </a:lnTo>
                    <a:lnTo>
                      <a:pt x="2168" y="1958"/>
                    </a:lnTo>
                    <a:lnTo>
                      <a:pt x="2158" y="2001"/>
                    </a:lnTo>
                    <a:lnTo>
                      <a:pt x="2128" y="2045"/>
                    </a:lnTo>
                    <a:lnTo>
                      <a:pt x="2088" y="2088"/>
                    </a:lnTo>
                    <a:lnTo>
                      <a:pt x="2047" y="2088"/>
                    </a:lnTo>
                    <a:lnTo>
                      <a:pt x="2007" y="2077"/>
                    </a:lnTo>
                    <a:lnTo>
                      <a:pt x="1967" y="2099"/>
                    </a:lnTo>
                    <a:lnTo>
                      <a:pt x="1926" y="2143"/>
                    </a:lnTo>
                    <a:lnTo>
                      <a:pt x="1896" y="2197"/>
                    </a:lnTo>
                    <a:lnTo>
                      <a:pt x="1896" y="2241"/>
                    </a:lnTo>
                    <a:lnTo>
                      <a:pt x="1896" y="2284"/>
                    </a:lnTo>
                    <a:lnTo>
                      <a:pt x="1896" y="2328"/>
                    </a:lnTo>
                    <a:lnTo>
                      <a:pt x="1886" y="2371"/>
                    </a:lnTo>
                    <a:lnTo>
                      <a:pt x="1916" y="2415"/>
                    </a:lnTo>
                    <a:lnTo>
                      <a:pt x="1956" y="2447"/>
                    </a:lnTo>
                    <a:lnTo>
                      <a:pt x="1967" y="2491"/>
                    </a:lnTo>
                    <a:lnTo>
                      <a:pt x="1946" y="2534"/>
                    </a:lnTo>
                    <a:lnTo>
                      <a:pt x="1926" y="2589"/>
                    </a:lnTo>
                    <a:lnTo>
                      <a:pt x="1876" y="2610"/>
                    </a:lnTo>
                    <a:lnTo>
                      <a:pt x="1835" y="2610"/>
                    </a:lnTo>
                    <a:lnTo>
                      <a:pt x="1795" y="2643"/>
                    </a:lnTo>
                    <a:lnTo>
                      <a:pt x="1755" y="2643"/>
                    </a:lnTo>
                    <a:lnTo>
                      <a:pt x="1714" y="2643"/>
                    </a:lnTo>
                    <a:lnTo>
                      <a:pt x="1674" y="2621"/>
                    </a:lnTo>
                    <a:lnTo>
                      <a:pt x="1634" y="2621"/>
                    </a:lnTo>
                    <a:lnTo>
                      <a:pt x="1593" y="2643"/>
                    </a:lnTo>
                    <a:lnTo>
                      <a:pt x="1553" y="2589"/>
                    </a:lnTo>
                    <a:lnTo>
                      <a:pt x="1543" y="2545"/>
                    </a:lnTo>
                    <a:lnTo>
                      <a:pt x="1493" y="2545"/>
                    </a:lnTo>
                    <a:lnTo>
                      <a:pt x="1472" y="2502"/>
                    </a:lnTo>
                    <a:lnTo>
                      <a:pt x="1432" y="2469"/>
                    </a:lnTo>
                    <a:lnTo>
                      <a:pt x="1392" y="2436"/>
                    </a:lnTo>
                    <a:lnTo>
                      <a:pt x="1351" y="2436"/>
                    </a:lnTo>
                    <a:lnTo>
                      <a:pt x="1311" y="2425"/>
                    </a:lnTo>
                    <a:lnTo>
                      <a:pt x="1271" y="2415"/>
                    </a:lnTo>
                    <a:lnTo>
                      <a:pt x="1220" y="2458"/>
                    </a:lnTo>
                    <a:lnTo>
                      <a:pt x="1240" y="2415"/>
                    </a:lnTo>
                  </a:path>
                </a:pathLst>
              </a:custGeom>
              <a:solidFill>
                <a:srgbClr val="585858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6315" name="Freeform 11">
                <a:extLst>
                  <a:ext uri="{FF2B5EF4-FFF2-40B4-BE49-F238E27FC236}">
                    <a16:creationId xmlns:a16="http://schemas.microsoft.com/office/drawing/2014/main" id="{111EC0E6-1A95-65A0-66B0-A195B71A5A1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29" y="515"/>
                <a:ext cx="672" cy="605"/>
              </a:xfrm>
              <a:custGeom>
                <a:avLst/>
                <a:gdLst>
                  <a:gd name="T0" fmla="*/ 154 w 672"/>
                  <a:gd name="T1" fmla="*/ 44 h 605"/>
                  <a:gd name="T2" fmla="*/ 168 w 672"/>
                  <a:gd name="T3" fmla="*/ 102 h 605"/>
                  <a:gd name="T4" fmla="*/ 174 w 672"/>
                  <a:gd name="T5" fmla="*/ 160 h 605"/>
                  <a:gd name="T6" fmla="*/ 201 w 672"/>
                  <a:gd name="T7" fmla="*/ 226 h 605"/>
                  <a:gd name="T8" fmla="*/ 208 w 672"/>
                  <a:gd name="T9" fmla="*/ 291 h 605"/>
                  <a:gd name="T10" fmla="*/ 221 w 672"/>
                  <a:gd name="T11" fmla="*/ 349 h 605"/>
                  <a:gd name="T12" fmla="*/ 228 w 672"/>
                  <a:gd name="T13" fmla="*/ 415 h 605"/>
                  <a:gd name="T14" fmla="*/ 221 w 672"/>
                  <a:gd name="T15" fmla="*/ 473 h 605"/>
                  <a:gd name="T16" fmla="*/ 201 w 672"/>
                  <a:gd name="T17" fmla="*/ 524 h 605"/>
                  <a:gd name="T18" fmla="*/ 161 w 672"/>
                  <a:gd name="T19" fmla="*/ 466 h 605"/>
                  <a:gd name="T20" fmla="*/ 107 w 672"/>
                  <a:gd name="T21" fmla="*/ 437 h 605"/>
                  <a:gd name="T22" fmla="*/ 54 w 672"/>
                  <a:gd name="T23" fmla="*/ 422 h 605"/>
                  <a:gd name="T24" fmla="*/ 0 w 672"/>
                  <a:gd name="T25" fmla="*/ 408 h 605"/>
                  <a:gd name="T26" fmla="*/ 54 w 672"/>
                  <a:gd name="T27" fmla="*/ 451 h 605"/>
                  <a:gd name="T28" fmla="*/ 107 w 672"/>
                  <a:gd name="T29" fmla="*/ 458 h 605"/>
                  <a:gd name="T30" fmla="*/ 148 w 672"/>
                  <a:gd name="T31" fmla="*/ 488 h 605"/>
                  <a:gd name="T32" fmla="*/ 181 w 672"/>
                  <a:gd name="T33" fmla="*/ 546 h 605"/>
                  <a:gd name="T34" fmla="*/ 235 w 672"/>
                  <a:gd name="T35" fmla="*/ 531 h 605"/>
                  <a:gd name="T36" fmla="*/ 289 w 672"/>
                  <a:gd name="T37" fmla="*/ 546 h 605"/>
                  <a:gd name="T38" fmla="*/ 342 w 672"/>
                  <a:gd name="T39" fmla="*/ 582 h 605"/>
                  <a:gd name="T40" fmla="*/ 396 w 672"/>
                  <a:gd name="T41" fmla="*/ 597 h 605"/>
                  <a:gd name="T42" fmla="*/ 483 w 672"/>
                  <a:gd name="T43" fmla="*/ 604 h 605"/>
                  <a:gd name="T44" fmla="*/ 544 w 672"/>
                  <a:gd name="T45" fmla="*/ 589 h 605"/>
                  <a:gd name="T46" fmla="*/ 604 w 672"/>
                  <a:gd name="T47" fmla="*/ 582 h 605"/>
                  <a:gd name="T48" fmla="*/ 671 w 672"/>
                  <a:gd name="T49" fmla="*/ 568 h 605"/>
                  <a:gd name="T50" fmla="*/ 604 w 672"/>
                  <a:gd name="T51" fmla="*/ 568 h 605"/>
                  <a:gd name="T52" fmla="*/ 537 w 672"/>
                  <a:gd name="T53" fmla="*/ 575 h 605"/>
                  <a:gd name="T54" fmla="*/ 483 w 672"/>
                  <a:gd name="T55" fmla="*/ 575 h 605"/>
                  <a:gd name="T56" fmla="*/ 429 w 672"/>
                  <a:gd name="T57" fmla="*/ 575 h 605"/>
                  <a:gd name="T58" fmla="*/ 376 w 672"/>
                  <a:gd name="T59" fmla="*/ 568 h 605"/>
                  <a:gd name="T60" fmla="*/ 322 w 672"/>
                  <a:gd name="T61" fmla="*/ 524 h 605"/>
                  <a:gd name="T62" fmla="*/ 268 w 672"/>
                  <a:gd name="T63" fmla="*/ 509 h 605"/>
                  <a:gd name="T64" fmla="*/ 255 w 672"/>
                  <a:gd name="T65" fmla="*/ 451 h 605"/>
                  <a:gd name="T66" fmla="*/ 255 w 672"/>
                  <a:gd name="T67" fmla="*/ 393 h 605"/>
                  <a:gd name="T68" fmla="*/ 248 w 672"/>
                  <a:gd name="T69" fmla="*/ 327 h 605"/>
                  <a:gd name="T70" fmla="*/ 242 w 672"/>
                  <a:gd name="T71" fmla="*/ 269 h 605"/>
                  <a:gd name="T72" fmla="*/ 228 w 672"/>
                  <a:gd name="T73" fmla="*/ 211 h 605"/>
                  <a:gd name="T74" fmla="*/ 201 w 672"/>
                  <a:gd name="T75" fmla="*/ 146 h 605"/>
                  <a:gd name="T76" fmla="*/ 141 w 672"/>
                  <a:gd name="T77" fmla="*/ 109 h 605"/>
                  <a:gd name="T78" fmla="*/ 161 w 672"/>
                  <a:gd name="T79" fmla="*/ 51 h 605"/>
                  <a:gd name="T80" fmla="*/ 134 w 672"/>
                  <a:gd name="T81" fmla="*/ 0 h 605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0" t="0" r="r" b="b"/>
                <a:pathLst>
                  <a:path w="672" h="605">
                    <a:moveTo>
                      <a:pt x="134" y="0"/>
                    </a:moveTo>
                    <a:lnTo>
                      <a:pt x="154" y="44"/>
                    </a:lnTo>
                    <a:lnTo>
                      <a:pt x="168" y="73"/>
                    </a:lnTo>
                    <a:lnTo>
                      <a:pt x="168" y="102"/>
                    </a:lnTo>
                    <a:lnTo>
                      <a:pt x="168" y="131"/>
                    </a:lnTo>
                    <a:lnTo>
                      <a:pt x="174" y="160"/>
                    </a:lnTo>
                    <a:lnTo>
                      <a:pt x="181" y="189"/>
                    </a:lnTo>
                    <a:lnTo>
                      <a:pt x="201" y="226"/>
                    </a:lnTo>
                    <a:lnTo>
                      <a:pt x="201" y="262"/>
                    </a:lnTo>
                    <a:lnTo>
                      <a:pt x="208" y="291"/>
                    </a:lnTo>
                    <a:lnTo>
                      <a:pt x="215" y="320"/>
                    </a:lnTo>
                    <a:lnTo>
                      <a:pt x="221" y="349"/>
                    </a:lnTo>
                    <a:lnTo>
                      <a:pt x="221" y="386"/>
                    </a:lnTo>
                    <a:lnTo>
                      <a:pt x="228" y="415"/>
                    </a:lnTo>
                    <a:lnTo>
                      <a:pt x="228" y="444"/>
                    </a:lnTo>
                    <a:lnTo>
                      <a:pt x="221" y="473"/>
                    </a:lnTo>
                    <a:lnTo>
                      <a:pt x="228" y="502"/>
                    </a:lnTo>
                    <a:lnTo>
                      <a:pt x="201" y="524"/>
                    </a:lnTo>
                    <a:lnTo>
                      <a:pt x="174" y="495"/>
                    </a:lnTo>
                    <a:lnTo>
                      <a:pt x="161" y="466"/>
                    </a:lnTo>
                    <a:lnTo>
                      <a:pt x="134" y="437"/>
                    </a:lnTo>
                    <a:lnTo>
                      <a:pt x="107" y="437"/>
                    </a:lnTo>
                    <a:lnTo>
                      <a:pt x="81" y="437"/>
                    </a:lnTo>
                    <a:lnTo>
                      <a:pt x="54" y="422"/>
                    </a:lnTo>
                    <a:lnTo>
                      <a:pt x="27" y="408"/>
                    </a:lnTo>
                    <a:lnTo>
                      <a:pt x="0" y="408"/>
                    </a:lnTo>
                    <a:lnTo>
                      <a:pt x="27" y="422"/>
                    </a:lnTo>
                    <a:lnTo>
                      <a:pt x="54" y="451"/>
                    </a:lnTo>
                    <a:lnTo>
                      <a:pt x="81" y="451"/>
                    </a:lnTo>
                    <a:lnTo>
                      <a:pt x="107" y="458"/>
                    </a:lnTo>
                    <a:lnTo>
                      <a:pt x="134" y="458"/>
                    </a:lnTo>
                    <a:lnTo>
                      <a:pt x="148" y="488"/>
                    </a:lnTo>
                    <a:lnTo>
                      <a:pt x="168" y="517"/>
                    </a:lnTo>
                    <a:lnTo>
                      <a:pt x="181" y="546"/>
                    </a:lnTo>
                    <a:lnTo>
                      <a:pt x="208" y="546"/>
                    </a:lnTo>
                    <a:lnTo>
                      <a:pt x="235" y="531"/>
                    </a:lnTo>
                    <a:lnTo>
                      <a:pt x="262" y="524"/>
                    </a:lnTo>
                    <a:lnTo>
                      <a:pt x="289" y="546"/>
                    </a:lnTo>
                    <a:lnTo>
                      <a:pt x="315" y="560"/>
                    </a:lnTo>
                    <a:lnTo>
                      <a:pt x="342" y="582"/>
                    </a:lnTo>
                    <a:lnTo>
                      <a:pt x="369" y="597"/>
                    </a:lnTo>
                    <a:lnTo>
                      <a:pt x="396" y="597"/>
                    </a:lnTo>
                    <a:lnTo>
                      <a:pt x="429" y="597"/>
                    </a:lnTo>
                    <a:lnTo>
                      <a:pt x="483" y="604"/>
                    </a:lnTo>
                    <a:lnTo>
                      <a:pt x="510" y="604"/>
                    </a:lnTo>
                    <a:lnTo>
                      <a:pt x="544" y="589"/>
                    </a:lnTo>
                    <a:lnTo>
                      <a:pt x="570" y="589"/>
                    </a:lnTo>
                    <a:lnTo>
                      <a:pt x="604" y="582"/>
                    </a:lnTo>
                    <a:lnTo>
                      <a:pt x="637" y="575"/>
                    </a:lnTo>
                    <a:lnTo>
                      <a:pt x="671" y="568"/>
                    </a:lnTo>
                    <a:lnTo>
                      <a:pt x="631" y="568"/>
                    </a:lnTo>
                    <a:lnTo>
                      <a:pt x="604" y="568"/>
                    </a:lnTo>
                    <a:lnTo>
                      <a:pt x="564" y="575"/>
                    </a:lnTo>
                    <a:lnTo>
                      <a:pt x="537" y="575"/>
                    </a:lnTo>
                    <a:lnTo>
                      <a:pt x="510" y="575"/>
                    </a:lnTo>
                    <a:lnTo>
                      <a:pt x="483" y="575"/>
                    </a:lnTo>
                    <a:lnTo>
                      <a:pt x="456" y="575"/>
                    </a:lnTo>
                    <a:lnTo>
                      <a:pt x="429" y="575"/>
                    </a:lnTo>
                    <a:lnTo>
                      <a:pt x="403" y="575"/>
                    </a:lnTo>
                    <a:lnTo>
                      <a:pt x="376" y="568"/>
                    </a:lnTo>
                    <a:lnTo>
                      <a:pt x="349" y="546"/>
                    </a:lnTo>
                    <a:lnTo>
                      <a:pt x="322" y="524"/>
                    </a:lnTo>
                    <a:lnTo>
                      <a:pt x="295" y="524"/>
                    </a:lnTo>
                    <a:lnTo>
                      <a:pt x="268" y="509"/>
                    </a:lnTo>
                    <a:lnTo>
                      <a:pt x="248" y="480"/>
                    </a:lnTo>
                    <a:lnTo>
                      <a:pt x="255" y="451"/>
                    </a:lnTo>
                    <a:lnTo>
                      <a:pt x="255" y="422"/>
                    </a:lnTo>
                    <a:lnTo>
                      <a:pt x="255" y="393"/>
                    </a:lnTo>
                    <a:lnTo>
                      <a:pt x="255" y="364"/>
                    </a:lnTo>
                    <a:lnTo>
                      <a:pt x="248" y="327"/>
                    </a:lnTo>
                    <a:lnTo>
                      <a:pt x="248" y="298"/>
                    </a:lnTo>
                    <a:lnTo>
                      <a:pt x="242" y="269"/>
                    </a:lnTo>
                    <a:lnTo>
                      <a:pt x="228" y="240"/>
                    </a:lnTo>
                    <a:lnTo>
                      <a:pt x="228" y="211"/>
                    </a:lnTo>
                    <a:lnTo>
                      <a:pt x="221" y="175"/>
                    </a:lnTo>
                    <a:lnTo>
                      <a:pt x="201" y="146"/>
                    </a:lnTo>
                    <a:lnTo>
                      <a:pt x="161" y="138"/>
                    </a:lnTo>
                    <a:lnTo>
                      <a:pt x="141" y="109"/>
                    </a:lnTo>
                    <a:lnTo>
                      <a:pt x="161" y="80"/>
                    </a:lnTo>
                    <a:lnTo>
                      <a:pt x="161" y="51"/>
                    </a:lnTo>
                    <a:lnTo>
                      <a:pt x="141" y="22"/>
                    </a:lnTo>
                    <a:lnTo>
                      <a:pt x="134" y="0"/>
                    </a:lnTo>
                  </a:path>
                </a:pathLst>
              </a:custGeom>
              <a:solidFill>
                <a:srgbClr val="49494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6316" name="Freeform 12">
                <a:extLst>
                  <a:ext uri="{FF2B5EF4-FFF2-40B4-BE49-F238E27FC236}">
                    <a16:creationId xmlns:a16="http://schemas.microsoft.com/office/drawing/2014/main" id="{3B1C9014-5578-E626-9167-F9C286E2904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02" y="378"/>
                <a:ext cx="1136" cy="2540"/>
              </a:xfrm>
              <a:custGeom>
                <a:avLst/>
                <a:gdLst>
                  <a:gd name="T0" fmla="*/ 1122 w 1136"/>
                  <a:gd name="T1" fmla="*/ 87 h 2540"/>
                  <a:gd name="T2" fmla="*/ 1095 w 1136"/>
                  <a:gd name="T3" fmla="*/ 210 h 2540"/>
                  <a:gd name="T4" fmla="*/ 1054 w 1136"/>
                  <a:gd name="T5" fmla="*/ 319 h 2540"/>
                  <a:gd name="T6" fmla="*/ 1034 w 1136"/>
                  <a:gd name="T7" fmla="*/ 406 h 2540"/>
                  <a:gd name="T8" fmla="*/ 1075 w 1136"/>
                  <a:gd name="T9" fmla="*/ 522 h 2540"/>
                  <a:gd name="T10" fmla="*/ 1054 w 1136"/>
                  <a:gd name="T11" fmla="*/ 638 h 2540"/>
                  <a:gd name="T12" fmla="*/ 1028 w 1136"/>
                  <a:gd name="T13" fmla="*/ 754 h 2540"/>
                  <a:gd name="T14" fmla="*/ 947 w 1136"/>
                  <a:gd name="T15" fmla="*/ 863 h 2540"/>
                  <a:gd name="T16" fmla="*/ 913 w 1136"/>
                  <a:gd name="T17" fmla="*/ 979 h 2540"/>
                  <a:gd name="T18" fmla="*/ 860 w 1136"/>
                  <a:gd name="T19" fmla="*/ 1103 h 2540"/>
                  <a:gd name="T20" fmla="*/ 813 w 1136"/>
                  <a:gd name="T21" fmla="*/ 1219 h 2540"/>
                  <a:gd name="T22" fmla="*/ 719 w 1136"/>
                  <a:gd name="T23" fmla="*/ 1313 h 2540"/>
                  <a:gd name="T24" fmla="*/ 611 w 1136"/>
                  <a:gd name="T25" fmla="*/ 1320 h 2540"/>
                  <a:gd name="T26" fmla="*/ 504 w 1136"/>
                  <a:gd name="T27" fmla="*/ 1320 h 2540"/>
                  <a:gd name="T28" fmla="*/ 396 w 1136"/>
                  <a:gd name="T29" fmla="*/ 1364 h 2540"/>
                  <a:gd name="T30" fmla="*/ 316 w 1136"/>
                  <a:gd name="T31" fmla="*/ 1248 h 2540"/>
                  <a:gd name="T32" fmla="*/ 208 w 1136"/>
                  <a:gd name="T33" fmla="*/ 1175 h 2540"/>
                  <a:gd name="T34" fmla="*/ 101 w 1136"/>
                  <a:gd name="T35" fmla="*/ 1175 h 2540"/>
                  <a:gd name="T36" fmla="*/ 40 w 1136"/>
                  <a:gd name="T37" fmla="*/ 1182 h 2540"/>
                  <a:gd name="T38" fmla="*/ 141 w 1136"/>
                  <a:gd name="T39" fmla="*/ 1240 h 2540"/>
                  <a:gd name="T40" fmla="*/ 235 w 1136"/>
                  <a:gd name="T41" fmla="*/ 1328 h 2540"/>
                  <a:gd name="T42" fmla="*/ 349 w 1136"/>
                  <a:gd name="T43" fmla="*/ 1386 h 2540"/>
                  <a:gd name="T44" fmla="*/ 356 w 1136"/>
                  <a:gd name="T45" fmla="*/ 1531 h 2540"/>
                  <a:gd name="T46" fmla="*/ 349 w 1136"/>
                  <a:gd name="T47" fmla="*/ 1690 h 2540"/>
                  <a:gd name="T48" fmla="*/ 296 w 1136"/>
                  <a:gd name="T49" fmla="*/ 1821 h 2540"/>
                  <a:gd name="T50" fmla="*/ 235 w 1136"/>
                  <a:gd name="T51" fmla="*/ 1951 h 2540"/>
                  <a:gd name="T52" fmla="*/ 168 w 1136"/>
                  <a:gd name="T53" fmla="*/ 2082 h 2540"/>
                  <a:gd name="T54" fmla="*/ 134 w 1136"/>
                  <a:gd name="T55" fmla="*/ 2213 h 2540"/>
                  <a:gd name="T56" fmla="*/ 67 w 1136"/>
                  <a:gd name="T57" fmla="*/ 2329 h 2540"/>
                  <a:gd name="T58" fmla="*/ 27 w 1136"/>
                  <a:gd name="T59" fmla="*/ 2452 h 2540"/>
                  <a:gd name="T60" fmla="*/ 20 w 1136"/>
                  <a:gd name="T61" fmla="*/ 2510 h 2540"/>
                  <a:gd name="T62" fmla="*/ 81 w 1136"/>
                  <a:gd name="T63" fmla="*/ 2387 h 2540"/>
                  <a:gd name="T64" fmla="*/ 148 w 1136"/>
                  <a:gd name="T65" fmla="*/ 2271 h 2540"/>
                  <a:gd name="T66" fmla="*/ 201 w 1136"/>
                  <a:gd name="T67" fmla="*/ 2147 h 2540"/>
                  <a:gd name="T68" fmla="*/ 242 w 1136"/>
                  <a:gd name="T69" fmla="*/ 2002 h 2540"/>
                  <a:gd name="T70" fmla="*/ 316 w 1136"/>
                  <a:gd name="T71" fmla="*/ 1886 h 2540"/>
                  <a:gd name="T72" fmla="*/ 403 w 1136"/>
                  <a:gd name="T73" fmla="*/ 1763 h 2540"/>
                  <a:gd name="T74" fmla="*/ 430 w 1136"/>
                  <a:gd name="T75" fmla="*/ 1639 h 2540"/>
                  <a:gd name="T76" fmla="*/ 423 w 1136"/>
                  <a:gd name="T77" fmla="*/ 1523 h 2540"/>
                  <a:gd name="T78" fmla="*/ 497 w 1136"/>
                  <a:gd name="T79" fmla="*/ 1444 h 2540"/>
                  <a:gd name="T80" fmla="*/ 651 w 1136"/>
                  <a:gd name="T81" fmla="*/ 1407 h 2540"/>
                  <a:gd name="T82" fmla="*/ 792 w 1136"/>
                  <a:gd name="T83" fmla="*/ 1364 h 2540"/>
                  <a:gd name="T84" fmla="*/ 866 w 1136"/>
                  <a:gd name="T85" fmla="*/ 1255 h 2540"/>
                  <a:gd name="T86" fmla="*/ 907 w 1136"/>
                  <a:gd name="T87" fmla="*/ 1074 h 2540"/>
                  <a:gd name="T88" fmla="*/ 1014 w 1136"/>
                  <a:gd name="T89" fmla="*/ 979 h 2540"/>
                  <a:gd name="T90" fmla="*/ 1048 w 1136"/>
                  <a:gd name="T91" fmla="*/ 856 h 2540"/>
                  <a:gd name="T92" fmla="*/ 1088 w 1136"/>
                  <a:gd name="T93" fmla="*/ 733 h 2540"/>
                  <a:gd name="T94" fmla="*/ 1115 w 1136"/>
                  <a:gd name="T95" fmla="*/ 617 h 2540"/>
                  <a:gd name="T96" fmla="*/ 1108 w 1136"/>
                  <a:gd name="T97" fmla="*/ 493 h 2540"/>
                  <a:gd name="T98" fmla="*/ 1081 w 1136"/>
                  <a:gd name="T99" fmla="*/ 377 h 2540"/>
                  <a:gd name="T100" fmla="*/ 1088 w 1136"/>
                  <a:gd name="T101" fmla="*/ 261 h 2540"/>
                  <a:gd name="T102" fmla="*/ 1135 w 1136"/>
                  <a:gd name="T103" fmla="*/ 138 h 2540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</a:gdLst>
                <a:ahLst/>
                <a:cxnLst>
                  <a:cxn ang="T104">
                    <a:pos x="T0" y="T1"/>
                  </a:cxn>
                  <a:cxn ang="T105">
                    <a:pos x="T2" y="T3"/>
                  </a:cxn>
                  <a:cxn ang="T106">
                    <a:pos x="T4" y="T5"/>
                  </a:cxn>
                  <a:cxn ang="T107">
                    <a:pos x="T6" y="T7"/>
                  </a:cxn>
                  <a:cxn ang="T108">
                    <a:pos x="T8" y="T9"/>
                  </a:cxn>
                  <a:cxn ang="T109">
                    <a:pos x="T10" y="T11"/>
                  </a:cxn>
                  <a:cxn ang="T110">
                    <a:pos x="T12" y="T13"/>
                  </a:cxn>
                  <a:cxn ang="T111">
                    <a:pos x="T14" y="T15"/>
                  </a:cxn>
                  <a:cxn ang="T112">
                    <a:pos x="T16" y="T17"/>
                  </a:cxn>
                  <a:cxn ang="T113">
                    <a:pos x="T18" y="T19"/>
                  </a:cxn>
                  <a:cxn ang="T114">
                    <a:pos x="T20" y="T21"/>
                  </a:cxn>
                  <a:cxn ang="T115">
                    <a:pos x="T22" y="T23"/>
                  </a:cxn>
                  <a:cxn ang="T116">
                    <a:pos x="T24" y="T25"/>
                  </a:cxn>
                  <a:cxn ang="T117">
                    <a:pos x="T26" y="T27"/>
                  </a:cxn>
                  <a:cxn ang="T118">
                    <a:pos x="T28" y="T29"/>
                  </a:cxn>
                  <a:cxn ang="T119">
                    <a:pos x="T30" y="T31"/>
                  </a:cxn>
                  <a:cxn ang="T120">
                    <a:pos x="T32" y="T33"/>
                  </a:cxn>
                  <a:cxn ang="T121">
                    <a:pos x="T34" y="T35"/>
                  </a:cxn>
                  <a:cxn ang="T122">
                    <a:pos x="T36" y="T37"/>
                  </a:cxn>
                  <a:cxn ang="T123">
                    <a:pos x="T38" y="T39"/>
                  </a:cxn>
                  <a:cxn ang="T124">
                    <a:pos x="T40" y="T41"/>
                  </a:cxn>
                  <a:cxn ang="T125">
                    <a:pos x="T42" y="T43"/>
                  </a:cxn>
                  <a:cxn ang="T126">
                    <a:pos x="T44" y="T45"/>
                  </a:cxn>
                  <a:cxn ang="T127">
                    <a:pos x="T46" y="T47"/>
                  </a:cxn>
                  <a:cxn ang="T128">
                    <a:pos x="T48" y="T49"/>
                  </a:cxn>
                  <a:cxn ang="T129">
                    <a:pos x="T50" y="T51"/>
                  </a:cxn>
                  <a:cxn ang="T130">
                    <a:pos x="T52" y="T53"/>
                  </a:cxn>
                  <a:cxn ang="T131">
                    <a:pos x="T54" y="T55"/>
                  </a:cxn>
                  <a:cxn ang="T132">
                    <a:pos x="T56" y="T57"/>
                  </a:cxn>
                  <a:cxn ang="T133">
                    <a:pos x="T58" y="T59"/>
                  </a:cxn>
                  <a:cxn ang="T134">
                    <a:pos x="T60" y="T61"/>
                  </a:cxn>
                  <a:cxn ang="T135">
                    <a:pos x="T62" y="T63"/>
                  </a:cxn>
                  <a:cxn ang="T136">
                    <a:pos x="T64" y="T65"/>
                  </a:cxn>
                  <a:cxn ang="T137">
                    <a:pos x="T66" y="T67"/>
                  </a:cxn>
                  <a:cxn ang="T138">
                    <a:pos x="T68" y="T69"/>
                  </a:cxn>
                  <a:cxn ang="T139">
                    <a:pos x="T70" y="T71"/>
                  </a:cxn>
                  <a:cxn ang="T140">
                    <a:pos x="T72" y="T73"/>
                  </a:cxn>
                  <a:cxn ang="T141">
                    <a:pos x="T74" y="T75"/>
                  </a:cxn>
                  <a:cxn ang="T142">
                    <a:pos x="T76" y="T77"/>
                  </a:cxn>
                  <a:cxn ang="T143">
                    <a:pos x="T78" y="T79"/>
                  </a:cxn>
                  <a:cxn ang="T144">
                    <a:pos x="T80" y="T81"/>
                  </a:cxn>
                  <a:cxn ang="T145">
                    <a:pos x="T82" y="T83"/>
                  </a:cxn>
                  <a:cxn ang="T146">
                    <a:pos x="T84" y="T85"/>
                  </a:cxn>
                  <a:cxn ang="T147">
                    <a:pos x="T86" y="T87"/>
                  </a:cxn>
                  <a:cxn ang="T148">
                    <a:pos x="T88" y="T89"/>
                  </a:cxn>
                  <a:cxn ang="T149">
                    <a:pos x="T90" y="T91"/>
                  </a:cxn>
                  <a:cxn ang="T150">
                    <a:pos x="T92" y="T93"/>
                  </a:cxn>
                  <a:cxn ang="T151">
                    <a:pos x="T94" y="T95"/>
                  </a:cxn>
                  <a:cxn ang="T152">
                    <a:pos x="T96" y="T97"/>
                  </a:cxn>
                  <a:cxn ang="T153">
                    <a:pos x="T98" y="T99"/>
                  </a:cxn>
                  <a:cxn ang="T154">
                    <a:pos x="T100" y="T101"/>
                  </a:cxn>
                  <a:cxn ang="T155">
                    <a:pos x="T102" y="T103"/>
                  </a:cxn>
                </a:cxnLst>
                <a:rect l="0" t="0" r="r" b="b"/>
                <a:pathLst>
                  <a:path w="1136" h="2540">
                    <a:moveTo>
                      <a:pt x="1088" y="0"/>
                    </a:moveTo>
                    <a:lnTo>
                      <a:pt x="1115" y="29"/>
                    </a:lnTo>
                    <a:lnTo>
                      <a:pt x="1128" y="58"/>
                    </a:lnTo>
                    <a:lnTo>
                      <a:pt x="1122" y="87"/>
                    </a:lnTo>
                    <a:lnTo>
                      <a:pt x="1108" y="116"/>
                    </a:lnTo>
                    <a:lnTo>
                      <a:pt x="1095" y="145"/>
                    </a:lnTo>
                    <a:lnTo>
                      <a:pt x="1088" y="181"/>
                    </a:lnTo>
                    <a:lnTo>
                      <a:pt x="1095" y="210"/>
                    </a:lnTo>
                    <a:lnTo>
                      <a:pt x="1081" y="239"/>
                    </a:lnTo>
                    <a:lnTo>
                      <a:pt x="1054" y="261"/>
                    </a:lnTo>
                    <a:lnTo>
                      <a:pt x="1054" y="290"/>
                    </a:lnTo>
                    <a:lnTo>
                      <a:pt x="1054" y="319"/>
                    </a:lnTo>
                    <a:lnTo>
                      <a:pt x="1014" y="319"/>
                    </a:lnTo>
                    <a:lnTo>
                      <a:pt x="1021" y="348"/>
                    </a:lnTo>
                    <a:lnTo>
                      <a:pt x="1021" y="377"/>
                    </a:lnTo>
                    <a:lnTo>
                      <a:pt x="1034" y="406"/>
                    </a:lnTo>
                    <a:lnTo>
                      <a:pt x="1048" y="435"/>
                    </a:lnTo>
                    <a:lnTo>
                      <a:pt x="1068" y="464"/>
                    </a:lnTo>
                    <a:lnTo>
                      <a:pt x="1075" y="493"/>
                    </a:lnTo>
                    <a:lnTo>
                      <a:pt x="1075" y="522"/>
                    </a:lnTo>
                    <a:lnTo>
                      <a:pt x="1075" y="551"/>
                    </a:lnTo>
                    <a:lnTo>
                      <a:pt x="1054" y="580"/>
                    </a:lnTo>
                    <a:lnTo>
                      <a:pt x="1054" y="609"/>
                    </a:lnTo>
                    <a:lnTo>
                      <a:pt x="1054" y="638"/>
                    </a:lnTo>
                    <a:lnTo>
                      <a:pt x="1048" y="667"/>
                    </a:lnTo>
                    <a:lnTo>
                      <a:pt x="1048" y="696"/>
                    </a:lnTo>
                    <a:lnTo>
                      <a:pt x="1041" y="725"/>
                    </a:lnTo>
                    <a:lnTo>
                      <a:pt x="1028" y="754"/>
                    </a:lnTo>
                    <a:lnTo>
                      <a:pt x="1021" y="783"/>
                    </a:lnTo>
                    <a:lnTo>
                      <a:pt x="981" y="805"/>
                    </a:lnTo>
                    <a:lnTo>
                      <a:pt x="954" y="834"/>
                    </a:lnTo>
                    <a:lnTo>
                      <a:pt x="947" y="863"/>
                    </a:lnTo>
                    <a:lnTo>
                      <a:pt x="940" y="892"/>
                    </a:lnTo>
                    <a:lnTo>
                      <a:pt x="927" y="921"/>
                    </a:lnTo>
                    <a:lnTo>
                      <a:pt x="920" y="950"/>
                    </a:lnTo>
                    <a:lnTo>
                      <a:pt x="913" y="979"/>
                    </a:lnTo>
                    <a:lnTo>
                      <a:pt x="907" y="1008"/>
                    </a:lnTo>
                    <a:lnTo>
                      <a:pt x="880" y="1037"/>
                    </a:lnTo>
                    <a:lnTo>
                      <a:pt x="873" y="1066"/>
                    </a:lnTo>
                    <a:lnTo>
                      <a:pt x="860" y="1103"/>
                    </a:lnTo>
                    <a:lnTo>
                      <a:pt x="853" y="1132"/>
                    </a:lnTo>
                    <a:lnTo>
                      <a:pt x="839" y="1161"/>
                    </a:lnTo>
                    <a:lnTo>
                      <a:pt x="826" y="1190"/>
                    </a:lnTo>
                    <a:lnTo>
                      <a:pt x="813" y="1219"/>
                    </a:lnTo>
                    <a:lnTo>
                      <a:pt x="792" y="1248"/>
                    </a:lnTo>
                    <a:lnTo>
                      <a:pt x="772" y="1277"/>
                    </a:lnTo>
                    <a:lnTo>
                      <a:pt x="745" y="1299"/>
                    </a:lnTo>
                    <a:lnTo>
                      <a:pt x="719" y="1313"/>
                    </a:lnTo>
                    <a:lnTo>
                      <a:pt x="692" y="1320"/>
                    </a:lnTo>
                    <a:lnTo>
                      <a:pt x="665" y="1328"/>
                    </a:lnTo>
                    <a:lnTo>
                      <a:pt x="638" y="1328"/>
                    </a:lnTo>
                    <a:lnTo>
                      <a:pt x="611" y="1320"/>
                    </a:lnTo>
                    <a:lnTo>
                      <a:pt x="584" y="1320"/>
                    </a:lnTo>
                    <a:lnTo>
                      <a:pt x="557" y="1320"/>
                    </a:lnTo>
                    <a:lnTo>
                      <a:pt x="531" y="1320"/>
                    </a:lnTo>
                    <a:lnTo>
                      <a:pt x="504" y="1320"/>
                    </a:lnTo>
                    <a:lnTo>
                      <a:pt x="477" y="1320"/>
                    </a:lnTo>
                    <a:lnTo>
                      <a:pt x="450" y="1320"/>
                    </a:lnTo>
                    <a:lnTo>
                      <a:pt x="423" y="1349"/>
                    </a:lnTo>
                    <a:lnTo>
                      <a:pt x="396" y="1364"/>
                    </a:lnTo>
                    <a:lnTo>
                      <a:pt x="376" y="1335"/>
                    </a:lnTo>
                    <a:lnTo>
                      <a:pt x="356" y="1306"/>
                    </a:lnTo>
                    <a:lnTo>
                      <a:pt x="336" y="1277"/>
                    </a:lnTo>
                    <a:lnTo>
                      <a:pt x="316" y="1248"/>
                    </a:lnTo>
                    <a:lnTo>
                      <a:pt x="289" y="1233"/>
                    </a:lnTo>
                    <a:lnTo>
                      <a:pt x="262" y="1219"/>
                    </a:lnTo>
                    <a:lnTo>
                      <a:pt x="235" y="1190"/>
                    </a:lnTo>
                    <a:lnTo>
                      <a:pt x="208" y="1175"/>
                    </a:lnTo>
                    <a:lnTo>
                      <a:pt x="181" y="1168"/>
                    </a:lnTo>
                    <a:lnTo>
                      <a:pt x="154" y="1168"/>
                    </a:lnTo>
                    <a:lnTo>
                      <a:pt x="128" y="1175"/>
                    </a:lnTo>
                    <a:lnTo>
                      <a:pt x="101" y="1175"/>
                    </a:lnTo>
                    <a:lnTo>
                      <a:pt x="74" y="1175"/>
                    </a:lnTo>
                    <a:lnTo>
                      <a:pt x="40" y="1168"/>
                    </a:lnTo>
                    <a:lnTo>
                      <a:pt x="13" y="1161"/>
                    </a:lnTo>
                    <a:lnTo>
                      <a:pt x="40" y="1182"/>
                    </a:lnTo>
                    <a:lnTo>
                      <a:pt x="74" y="1197"/>
                    </a:lnTo>
                    <a:lnTo>
                      <a:pt x="101" y="1197"/>
                    </a:lnTo>
                    <a:lnTo>
                      <a:pt x="107" y="1226"/>
                    </a:lnTo>
                    <a:lnTo>
                      <a:pt x="141" y="1240"/>
                    </a:lnTo>
                    <a:lnTo>
                      <a:pt x="168" y="1255"/>
                    </a:lnTo>
                    <a:lnTo>
                      <a:pt x="195" y="1270"/>
                    </a:lnTo>
                    <a:lnTo>
                      <a:pt x="222" y="1299"/>
                    </a:lnTo>
                    <a:lnTo>
                      <a:pt x="235" y="1328"/>
                    </a:lnTo>
                    <a:lnTo>
                      <a:pt x="269" y="1349"/>
                    </a:lnTo>
                    <a:lnTo>
                      <a:pt x="296" y="1349"/>
                    </a:lnTo>
                    <a:lnTo>
                      <a:pt x="322" y="1364"/>
                    </a:lnTo>
                    <a:lnTo>
                      <a:pt x="349" y="1386"/>
                    </a:lnTo>
                    <a:lnTo>
                      <a:pt x="369" y="1415"/>
                    </a:lnTo>
                    <a:lnTo>
                      <a:pt x="376" y="1444"/>
                    </a:lnTo>
                    <a:lnTo>
                      <a:pt x="369" y="1473"/>
                    </a:lnTo>
                    <a:lnTo>
                      <a:pt x="356" y="1531"/>
                    </a:lnTo>
                    <a:lnTo>
                      <a:pt x="356" y="1560"/>
                    </a:lnTo>
                    <a:lnTo>
                      <a:pt x="356" y="1632"/>
                    </a:lnTo>
                    <a:lnTo>
                      <a:pt x="356" y="1661"/>
                    </a:lnTo>
                    <a:lnTo>
                      <a:pt x="349" y="1690"/>
                    </a:lnTo>
                    <a:lnTo>
                      <a:pt x="322" y="1719"/>
                    </a:lnTo>
                    <a:lnTo>
                      <a:pt x="309" y="1748"/>
                    </a:lnTo>
                    <a:lnTo>
                      <a:pt x="309" y="1785"/>
                    </a:lnTo>
                    <a:lnTo>
                      <a:pt x="296" y="1821"/>
                    </a:lnTo>
                    <a:lnTo>
                      <a:pt x="275" y="1857"/>
                    </a:lnTo>
                    <a:lnTo>
                      <a:pt x="262" y="1886"/>
                    </a:lnTo>
                    <a:lnTo>
                      <a:pt x="255" y="1915"/>
                    </a:lnTo>
                    <a:lnTo>
                      <a:pt x="235" y="1951"/>
                    </a:lnTo>
                    <a:lnTo>
                      <a:pt x="215" y="1988"/>
                    </a:lnTo>
                    <a:lnTo>
                      <a:pt x="195" y="2024"/>
                    </a:lnTo>
                    <a:lnTo>
                      <a:pt x="175" y="2053"/>
                    </a:lnTo>
                    <a:lnTo>
                      <a:pt x="168" y="2082"/>
                    </a:lnTo>
                    <a:lnTo>
                      <a:pt x="161" y="2111"/>
                    </a:lnTo>
                    <a:lnTo>
                      <a:pt x="154" y="2147"/>
                    </a:lnTo>
                    <a:lnTo>
                      <a:pt x="148" y="2184"/>
                    </a:lnTo>
                    <a:lnTo>
                      <a:pt x="134" y="2213"/>
                    </a:lnTo>
                    <a:lnTo>
                      <a:pt x="121" y="2242"/>
                    </a:lnTo>
                    <a:lnTo>
                      <a:pt x="107" y="2271"/>
                    </a:lnTo>
                    <a:lnTo>
                      <a:pt x="87" y="2300"/>
                    </a:lnTo>
                    <a:lnTo>
                      <a:pt x="67" y="2329"/>
                    </a:lnTo>
                    <a:lnTo>
                      <a:pt x="60" y="2358"/>
                    </a:lnTo>
                    <a:lnTo>
                      <a:pt x="47" y="2387"/>
                    </a:lnTo>
                    <a:lnTo>
                      <a:pt x="40" y="2416"/>
                    </a:lnTo>
                    <a:lnTo>
                      <a:pt x="27" y="2452"/>
                    </a:lnTo>
                    <a:lnTo>
                      <a:pt x="20" y="2481"/>
                    </a:lnTo>
                    <a:lnTo>
                      <a:pt x="13" y="2510"/>
                    </a:lnTo>
                    <a:lnTo>
                      <a:pt x="0" y="2539"/>
                    </a:lnTo>
                    <a:lnTo>
                      <a:pt x="20" y="2510"/>
                    </a:lnTo>
                    <a:lnTo>
                      <a:pt x="34" y="2481"/>
                    </a:lnTo>
                    <a:lnTo>
                      <a:pt x="54" y="2445"/>
                    </a:lnTo>
                    <a:lnTo>
                      <a:pt x="67" y="2416"/>
                    </a:lnTo>
                    <a:lnTo>
                      <a:pt x="81" y="2387"/>
                    </a:lnTo>
                    <a:lnTo>
                      <a:pt x="94" y="2358"/>
                    </a:lnTo>
                    <a:lnTo>
                      <a:pt x="107" y="2329"/>
                    </a:lnTo>
                    <a:lnTo>
                      <a:pt x="128" y="2300"/>
                    </a:lnTo>
                    <a:lnTo>
                      <a:pt x="148" y="2271"/>
                    </a:lnTo>
                    <a:lnTo>
                      <a:pt x="168" y="2242"/>
                    </a:lnTo>
                    <a:lnTo>
                      <a:pt x="175" y="2213"/>
                    </a:lnTo>
                    <a:lnTo>
                      <a:pt x="188" y="2176"/>
                    </a:lnTo>
                    <a:lnTo>
                      <a:pt x="201" y="2147"/>
                    </a:lnTo>
                    <a:lnTo>
                      <a:pt x="215" y="2118"/>
                    </a:lnTo>
                    <a:lnTo>
                      <a:pt x="222" y="2060"/>
                    </a:lnTo>
                    <a:lnTo>
                      <a:pt x="235" y="2031"/>
                    </a:lnTo>
                    <a:lnTo>
                      <a:pt x="242" y="2002"/>
                    </a:lnTo>
                    <a:lnTo>
                      <a:pt x="269" y="1973"/>
                    </a:lnTo>
                    <a:lnTo>
                      <a:pt x="296" y="1951"/>
                    </a:lnTo>
                    <a:lnTo>
                      <a:pt x="309" y="1922"/>
                    </a:lnTo>
                    <a:lnTo>
                      <a:pt x="316" y="1886"/>
                    </a:lnTo>
                    <a:lnTo>
                      <a:pt x="329" y="1857"/>
                    </a:lnTo>
                    <a:lnTo>
                      <a:pt x="356" y="1828"/>
                    </a:lnTo>
                    <a:lnTo>
                      <a:pt x="383" y="1792"/>
                    </a:lnTo>
                    <a:lnTo>
                      <a:pt x="403" y="1763"/>
                    </a:lnTo>
                    <a:lnTo>
                      <a:pt x="416" y="1734"/>
                    </a:lnTo>
                    <a:lnTo>
                      <a:pt x="423" y="1705"/>
                    </a:lnTo>
                    <a:lnTo>
                      <a:pt x="430" y="1668"/>
                    </a:lnTo>
                    <a:lnTo>
                      <a:pt x="430" y="1639"/>
                    </a:lnTo>
                    <a:lnTo>
                      <a:pt x="430" y="1610"/>
                    </a:lnTo>
                    <a:lnTo>
                      <a:pt x="423" y="1581"/>
                    </a:lnTo>
                    <a:lnTo>
                      <a:pt x="423" y="1552"/>
                    </a:lnTo>
                    <a:lnTo>
                      <a:pt x="423" y="1523"/>
                    </a:lnTo>
                    <a:lnTo>
                      <a:pt x="423" y="1494"/>
                    </a:lnTo>
                    <a:lnTo>
                      <a:pt x="443" y="1465"/>
                    </a:lnTo>
                    <a:lnTo>
                      <a:pt x="470" y="1458"/>
                    </a:lnTo>
                    <a:lnTo>
                      <a:pt x="497" y="1444"/>
                    </a:lnTo>
                    <a:lnTo>
                      <a:pt x="524" y="1436"/>
                    </a:lnTo>
                    <a:lnTo>
                      <a:pt x="584" y="1429"/>
                    </a:lnTo>
                    <a:lnTo>
                      <a:pt x="618" y="1415"/>
                    </a:lnTo>
                    <a:lnTo>
                      <a:pt x="651" y="1407"/>
                    </a:lnTo>
                    <a:lnTo>
                      <a:pt x="678" y="1393"/>
                    </a:lnTo>
                    <a:lnTo>
                      <a:pt x="719" y="1393"/>
                    </a:lnTo>
                    <a:lnTo>
                      <a:pt x="766" y="1378"/>
                    </a:lnTo>
                    <a:lnTo>
                      <a:pt x="792" y="1364"/>
                    </a:lnTo>
                    <a:lnTo>
                      <a:pt x="819" y="1349"/>
                    </a:lnTo>
                    <a:lnTo>
                      <a:pt x="846" y="1320"/>
                    </a:lnTo>
                    <a:lnTo>
                      <a:pt x="853" y="1284"/>
                    </a:lnTo>
                    <a:lnTo>
                      <a:pt x="866" y="1255"/>
                    </a:lnTo>
                    <a:lnTo>
                      <a:pt x="866" y="1211"/>
                    </a:lnTo>
                    <a:lnTo>
                      <a:pt x="880" y="1161"/>
                    </a:lnTo>
                    <a:lnTo>
                      <a:pt x="893" y="1103"/>
                    </a:lnTo>
                    <a:lnTo>
                      <a:pt x="907" y="1074"/>
                    </a:lnTo>
                    <a:lnTo>
                      <a:pt x="947" y="1059"/>
                    </a:lnTo>
                    <a:lnTo>
                      <a:pt x="974" y="1037"/>
                    </a:lnTo>
                    <a:lnTo>
                      <a:pt x="1001" y="1008"/>
                    </a:lnTo>
                    <a:lnTo>
                      <a:pt x="1014" y="979"/>
                    </a:lnTo>
                    <a:lnTo>
                      <a:pt x="1021" y="950"/>
                    </a:lnTo>
                    <a:lnTo>
                      <a:pt x="1034" y="914"/>
                    </a:lnTo>
                    <a:lnTo>
                      <a:pt x="1041" y="885"/>
                    </a:lnTo>
                    <a:lnTo>
                      <a:pt x="1048" y="856"/>
                    </a:lnTo>
                    <a:lnTo>
                      <a:pt x="1054" y="820"/>
                    </a:lnTo>
                    <a:lnTo>
                      <a:pt x="1061" y="791"/>
                    </a:lnTo>
                    <a:lnTo>
                      <a:pt x="1075" y="762"/>
                    </a:lnTo>
                    <a:lnTo>
                      <a:pt x="1088" y="733"/>
                    </a:lnTo>
                    <a:lnTo>
                      <a:pt x="1095" y="704"/>
                    </a:lnTo>
                    <a:lnTo>
                      <a:pt x="1108" y="675"/>
                    </a:lnTo>
                    <a:lnTo>
                      <a:pt x="1108" y="646"/>
                    </a:lnTo>
                    <a:lnTo>
                      <a:pt x="1115" y="617"/>
                    </a:lnTo>
                    <a:lnTo>
                      <a:pt x="1115" y="588"/>
                    </a:lnTo>
                    <a:lnTo>
                      <a:pt x="1115" y="551"/>
                    </a:lnTo>
                    <a:lnTo>
                      <a:pt x="1108" y="522"/>
                    </a:lnTo>
                    <a:lnTo>
                      <a:pt x="1108" y="493"/>
                    </a:lnTo>
                    <a:lnTo>
                      <a:pt x="1101" y="464"/>
                    </a:lnTo>
                    <a:lnTo>
                      <a:pt x="1088" y="435"/>
                    </a:lnTo>
                    <a:lnTo>
                      <a:pt x="1081" y="406"/>
                    </a:lnTo>
                    <a:lnTo>
                      <a:pt x="1081" y="377"/>
                    </a:lnTo>
                    <a:lnTo>
                      <a:pt x="1081" y="348"/>
                    </a:lnTo>
                    <a:lnTo>
                      <a:pt x="1081" y="319"/>
                    </a:lnTo>
                    <a:lnTo>
                      <a:pt x="1081" y="290"/>
                    </a:lnTo>
                    <a:lnTo>
                      <a:pt x="1088" y="261"/>
                    </a:lnTo>
                    <a:lnTo>
                      <a:pt x="1095" y="232"/>
                    </a:lnTo>
                    <a:lnTo>
                      <a:pt x="1108" y="203"/>
                    </a:lnTo>
                    <a:lnTo>
                      <a:pt x="1128" y="167"/>
                    </a:lnTo>
                    <a:lnTo>
                      <a:pt x="1135" y="138"/>
                    </a:lnTo>
                    <a:lnTo>
                      <a:pt x="1135" y="109"/>
                    </a:lnTo>
                    <a:lnTo>
                      <a:pt x="1128" y="80"/>
                    </a:lnTo>
                    <a:lnTo>
                      <a:pt x="1122" y="51"/>
                    </a:lnTo>
                  </a:path>
                </a:pathLst>
              </a:custGeom>
              <a:solidFill>
                <a:srgbClr val="6D6D6D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6317" name="Freeform 13">
                <a:extLst>
                  <a:ext uri="{FF2B5EF4-FFF2-40B4-BE49-F238E27FC236}">
                    <a16:creationId xmlns:a16="http://schemas.microsoft.com/office/drawing/2014/main" id="{33A686B4-6239-B241-F750-E1F14A6B64B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328" y="1009"/>
                <a:ext cx="1978" cy="422"/>
              </a:xfrm>
              <a:custGeom>
                <a:avLst/>
                <a:gdLst>
                  <a:gd name="T0" fmla="*/ 87 w 1978"/>
                  <a:gd name="T1" fmla="*/ 65 h 422"/>
                  <a:gd name="T2" fmla="*/ 168 w 1978"/>
                  <a:gd name="T3" fmla="*/ 51 h 422"/>
                  <a:gd name="T4" fmla="*/ 222 w 1978"/>
                  <a:gd name="T5" fmla="*/ 44 h 422"/>
                  <a:gd name="T6" fmla="*/ 276 w 1978"/>
                  <a:gd name="T7" fmla="*/ 29 h 422"/>
                  <a:gd name="T8" fmla="*/ 370 w 1978"/>
                  <a:gd name="T9" fmla="*/ 7 h 422"/>
                  <a:gd name="T10" fmla="*/ 451 w 1978"/>
                  <a:gd name="T11" fmla="*/ 0 h 422"/>
                  <a:gd name="T12" fmla="*/ 504 w 1978"/>
                  <a:gd name="T13" fmla="*/ 0 h 422"/>
                  <a:gd name="T14" fmla="*/ 558 w 1978"/>
                  <a:gd name="T15" fmla="*/ 22 h 422"/>
                  <a:gd name="T16" fmla="*/ 632 w 1978"/>
                  <a:gd name="T17" fmla="*/ 51 h 422"/>
                  <a:gd name="T18" fmla="*/ 693 w 1978"/>
                  <a:gd name="T19" fmla="*/ 80 h 422"/>
                  <a:gd name="T20" fmla="*/ 746 w 1978"/>
                  <a:gd name="T21" fmla="*/ 87 h 422"/>
                  <a:gd name="T22" fmla="*/ 800 w 1978"/>
                  <a:gd name="T23" fmla="*/ 94 h 422"/>
                  <a:gd name="T24" fmla="*/ 867 w 1978"/>
                  <a:gd name="T25" fmla="*/ 131 h 422"/>
                  <a:gd name="T26" fmla="*/ 921 w 1978"/>
                  <a:gd name="T27" fmla="*/ 138 h 422"/>
                  <a:gd name="T28" fmla="*/ 982 w 1978"/>
                  <a:gd name="T29" fmla="*/ 145 h 422"/>
                  <a:gd name="T30" fmla="*/ 1036 w 1978"/>
                  <a:gd name="T31" fmla="*/ 167 h 422"/>
                  <a:gd name="T32" fmla="*/ 1150 w 1978"/>
                  <a:gd name="T33" fmla="*/ 189 h 422"/>
                  <a:gd name="T34" fmla="*/ 1231 w 1978"/>
                  <a:gd name="T35" fmla="*/ 196 h 422"/>
                  <a:gd name="T36" fmla="*/ 1291 w 1978"/>
                  <a:gd name="T37" fmla="*/ 225 h 422"/>
                  <a:gd name="T38" fmla="*/ 1352 w 1978"/>
                  <a:gd name="T39" fmla="*/ 254 h 422"/>
                  <a:gd name="T40" fmla="*/ 1432 w 1978"/>
                  <a:gd name="T41" fmla="*/ 261 h 422"/>
                  <a:gd name="T42" fmla="*/ 1493 w 1978"/>
                  <a:gd name="T43" fmla="*/ 276 h 422"/>
                  <a:gd name="T44" fmla="*/ 1580 w 1978"/>
                  <a:gd name="T45" fmla="*/ 290 h 422"/>
                  <a:gd name="T46" fmla="*/ 1634 w 1978"/>
                  <a:gd name="T47" fmla="*/ 305 h 422"/>
                  <a:gd name="T48" fmla="*/ 1695 w 1978"/>
                  <a:gd name="T49" fmla="*/ 327 h 422"/>
                  <a:gd name="T50" fmla="*/ 1748 w 1978"/>
                  <a:gd name="T51" fmla="*/ 356 h 422"/>
                  <a:gd name="T52" fmla="*/ 1809 w 1978"/>
                  <a:gd name="T53" fmla="*/ 392 h 422"/>
                  <a:gd name="T54" fmla="*/ 1869 w 1978"/>
                  <a:gd name="T55" fmla="*/ 392 h 422"/>
                  <a:gd name="T56" fmla="*/ 1950 w 1978"/>
                  <a:gd name="T57" fmla="*/ 399 h 422"/>
                  <a:gd name="T58" fmla="*/ 1950 w 1978"/>
                  <a:gd name="T59" fmla="*/ 414 h 422"/>
                  <a:gd name="T60" fmla="*/ 1883 w 1978"/>
                  <a:gd name="T61" fmla="*/ 421 h 422"/>
                  <a:gd name="T62" fmla="*/ 1829 w 1978"/>
                  <a:gd name="T63" fmla="*/ 414 h 422"/>
                  <a:gd name="T64" fmla="*/ 1775 w 1978"/>
                  <a:gd name="T65" fmla="*/ 414 h 422"/>
                  <a:gd name="T66" fmla="*/ 1721 w 1978"/>
                  <a:gd name="T67" fmla="*/ 363 h 422"/>
                  <a:gd name="T68" fmla="*/ 1661 w 1978"/>
                  <a:gd name="T69" fmla="*/ 341 h 422"/>
                  <a:gd name="T70" fmla="*/ 1594 w 1978"/>
                  <a:gd name="T71" fmla="*/ 319 h 422"/>
                  <a:gd name="T72" fmla="*/ 1533 w 1978"/>
                  <a:gd name="T73" fmla="*/ 305 h 422"/>
                  <a:gd name="T74" fmla="*/ 1479 w 1978"/>
                  <a:gd name="T75" fmla="*/ 290 h 422"/>
                  <a:gd name="T76" fmla="*/ 1405 w 1978"/>
                  <a:gd name="T77" fmla="*/ 276 h 422"/>
                  <a:gd name="T78" fmla="*/ 1352 w 1978"/>
                  <a:gd name="T79" fmla="*/ 269 h 422"/>
                  <a:gd name="T80" fmla="*/ 1298 w 1978"/>
                  <a:gd name="T81" fmla="*/ 261 h 422"/>
                  <a:gd name="T82" fmla="*/ 1231 w 1978"/>
                  <a:gd name="T83" fmla="*/ 218 h 422"/>
                  <a:gd name="T84" fmla="*/ 1170 w 1978"/>
                  <a:gd name="T85" fmla="*/ 196 h 422"/>
                  <a:gd name="T86" fmla="*/ 1110 w 1978"/>
                  <a:gd name="T87" fmla="*/ 203 h 422"/>
                  <a:gd name="T88" fmla="*/ 1056 w 1978"/>
                  <a:gd name="T89" fmla="*/ 203 h 422"/>
                  <a:gd name="T90" fmla="*/ 1002 w 1978"/>
                  <a:gd name="T91" fmla="*/ 181 h 422"/>
                  <a:gd name="T92" fmla="*/ 948 w 1978"/>
                  <a:gd name="T93" fmla="*/ 152 h 422"/>
                  <a:gd name="T94" fmla="*/ 867 w 1978"/>
                  <a:gd name="T95" fmla="*/ 152 h 422"/>
                  <a:gd name="T96" fmla="*/ 814 w 1978"/>
                  <a:gd name="T97" fmla="*/ 116 h 422"/>
                  <a:gd name="T98" fmla="*/ 760 w 1978"/>
                  <a:gd name="T99" fmla="*/ 102 h 422"/>
                  <a:gd name="T100" fmla="*/ 699 w 1978"/>
                  <a:gd name="T101" fmla="*/ 80 h 422"/>
                  <a:gd name="T102" fmla="*/ 646 w 1978"/>
                  <a:gd name="T103" fmla="*/ 58 h 422"/>
                  <a:gd name="T104" fmla="*/ 585 w 1978"/>
                  <a:gd name="T105" fmla="*/ 44 h 422"/>
                  <a:gd name="T106" fmla="*/ 531 w 1978"/>
                  <a:gd name="T107" fmla="*/ 29 h 422"/>
                  <a:gd name="T108" fmla="*/ 464 w 1978"/>
                  <a:gd name="T109" fmla="*/ 15 h 422"/>
                  <a:gd name="T110" fmla="*/ 377 w 1978"/>
                  <a:gd name="T111" fmla="*/ 15 h 422"/>
                  <a:gd name="T112" fmla="*/ 316 w 1978"/>
                  <a:gd name="T113" fmla="*/ 15 h 422"/>
                  <a:gd name="T114" fmla="*/ 262 w 1978"/>
                  <a:gd name="T115" fmla="*/ 36 h 422"/>
                  <a:gd name="T116" fmla="*/ 202 w 1978"/>
                  <a:gd name="T117" fmla="*/ 58 h 422"/>
                  <a:gd name="T118" fmla="*/ 134 w 1978"/>
                  <a:gd name="T119" fmla="*/ 87 h 422"/>
                  <a:gd name="T120" fmla="*/ 81 w 1978"/>
                  <a:gd name="T121" fmla="*/ 94 h 422"/>
                  <a:gd name="T122" fmla="*/ 27 w 1978"/>
                  <a:gd name="T123" fmla="*/ 80 h 422"/>
                  <a:gd name="T124" fmla="*/ 27 w 1978"/>
                  <a:gd name="T125" fmla="*/ 73 h 422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60000 65536"/>
                  <a:gd name="T187" fmla="*/ 0 60000 65536"/>
                  <a:gd name="T188" fmla="*/ 0 60000 65536"/>
                </a:gdLst>
                <a:ahLst/>
                <a:cxnLst>
                  <a:cxn ang="T126">
                    <a:pos x="T0" y="T1"/>
                  </a:cxn>
                  <a:cxn ang="T127">
                    <a:pos x="T2" y="T3"/>
                  </a:cxn>
                  <a:cxn ang="T128">
                    <a:pos x="T4" y="T5"/>
                  </a:cxn>
                  <a:cxn ang="T129">
                    <a:pos x="T6" y="T7"/>
                  </a:cxn>
                  <a:cxn ang="T130">
                    <a:pos x="T8" y="T9"/>
                  </a:cxn>
                  <a:cxn ang="T131">
                    <a:pos x="T10" y="T11"/>
                  </a:cxn>
                  <a:cxn ang="T132">
                    <a:pos x="T12" y="T13"/>
                  </a:cxn>
                  <a:cxn ang="T133">
                    <a:pos x="T14" y="T15"/>
                  </a:cxn>
                  <a:cxn ang="T134">
                    <a:pos x="T16" y="T17"/>
                  </a:cxn>
                  <a:cxn ang="T135">
                    <a:pos x="T18" y="T19"/>
                  </a:cxn>
                  <a:cxn ang="T136">
                    <a:pos x="T20" y="T21"/>
                  </a:cxn>
                  <a:cxn ang="T137">
                    <a:pos x="T22" y="T23"/>
                  </a:cxn>
                  <a:cxn ang="T138">
                    <a:pos x="T24" y="T25"/>
                  </a:cxn>
                  <a:cxn ang="T139">
                    <a:pos x="T26" y="T27"/>
                  </a:cxn>
                  <a:cxn ang="T140">
                    <a:pos x="T28" y="T29"/>
                  </a:cxn>
                  <a:cxn ang="T141">
                    <a:pos x="T30" y="T31"/>
                  </a:cxn>
                  <a:cxn ang="T142">
                    <a:pos x="T32" y="T33"/>
                  </a:cxn>
                  <a:cxn ang="T143">
                    <a:pos x="T34" y="T35"/>
                  </a:cxn>
                  <a:cxn ang="T144">
                    <a:pos x="T36" y="T37"/>
                  </a:cxn>
                  <a:cxn ang="T145">
                    <a:pos x="T38" y="T39"/>
                  </a:cxn>
                  <a:cxn ang="T146">
                    <a:pos x="T40" y="T41"/>
                  </a:cxn>
                  <a:cxn ang="T147">
                    <a:pos x="T42" y="T43"/>
                  </a:cxn>
                  <a:cxn ang="T148">
                    <a:pos x="T44" y="T45"/>
                  </a:cxn>
                  <a:cxn ang="T149">
                    <a:pos x="T46" y="T47"/>
                  </a:cxn>
                  <a:cxn ang="T150">
                    <a:pos x="T48" y="T49"/>
                  </a:cxn>
                  <a:cxn ang="T151">
                    <a:pos x="T50" y="T51"/>
                  </a:cxn>
                  <a:cxn ang="T152">
                    <a:pos x="T52" y="T53"/>
                  </a:cxn>
                  <a:cxn ang="T153">
                    <a:pos x="T54" y="T55"/>
                  </a:cxn>
                  <a:cxn ang="T154">
                    <a:pos x="T56" y="T57"/>
                  </a:cxn>
                  <a:cxn ang="T155">
                    <a:pos x="T58" y="T59"/>
                  </a:cxn>
                  <a:cxn ang="T156">
                    <a:pos x="T60" y="T61"/>
                  </a:cxn>
                  <a:cxn ang="T157">
                    <a:pos x="T62" y="T63"/>
                  </a:cxn>
                  <a:cxn ang="T158">
                    <a:pos x="T64" y="T65"/>
                  </a:cxn>
                  <a:cxn ang="T159">
                    <a:pos x="T66" y="T67"/>
                  </a:cxn>
                  <a:cxn ang="T160">
                    <a:pos x="T68" y="T69"/>
                  </a:cxn>
                  <a:cxn ang="T161">
                    <a:pos x="T70" y="T71"/>
                  </a:cxn>
                  <a:cxn ang="T162">
                    <a:pos x="T72" y="T73"/>
                  </a:cxn>
                  <a:cxn ang="T163">
                    <a:pos x="T74" y="T75"/>
                  </a:cxn>
                  <a:cxn ang="T164">
                    <a:pos x="T76" y="T77"/>
                  </a:cxn>
                  <a:cxn ang="T165">
                    <a:pos x="T78" y="T79"/>
                  </a:cxn>
                  <a:cxn ang="T166">
                    <a:pos x="T80" y="T81"/>
                  </a:cxn>
                  <a:cxn ang="T167">
                    <a:pos x="T82" y="T83"/>
                  </a:cxn>
                  <a:cxn ang="T168">
                    <a:pos x="T84" y="T85"/>
                  </a:cxn>
                  <a:cxn ang="T169">
                    <a:pos x="T86" y="T87"/>
                  </a:cxn>
                  <a:cxn ang="T170">
                    <a:pos x="T88" y="T89"/>
                  </a:cxn>
                  <a:cxn ang="T171">
                    <a:pos x="T90" y="T91"/>
                  </a:cxn>
                  <a:cxn ang="T172">
                    <a:pos x="T92" y="T93"/>
                  </a:cxn>
                  <a:cxn ang="T173">
                    <a:pos x="T94" y="T95"/>
                  </a:cxn>
                  <a:cxn ang="T174">
                    <a:pos x="T96" y="T97"/>
                  </a:cxn>
                  <a:cxn ang="T175">
                    <a:pos x="T98" y="T99"/>
                  </a:cxn>
                  <a:cxn ang="T176">
                    <a:pos x="T100" y="T101"/>
                  </a:cxn>
                  <a:cxn ang="T177">
                    <a:pos x="T102" y="T103"/>
                  </a:cxn>
                  <a:cxn ang="T178">
                    <a:pos x="T104" y="T105"/>
                  </a:cxn>
                  <a:cxn ang="T179">
                    <a:pos x="T106" y="T107"/>
                  </a:cxn>
                  <a:cxn ang="T180">
                    <a:pos x="T108" y="T109"/>
                  </a:cxn>
                  <a:cxn ang="T181">
                    <a:pos x="T110" y="T111"/>
                  </a:cxn>
                  <a:cxn ang="T182">
                    <a:pos x="T112" y="T113"/>
                  </a:cxn>
                  <a:cxn ang="T183">
                    <a:pos x="T114" y="T115"/>
                  </a:cxn>
                  <a:cxn ang="T184">
                    <a:pos x="T116" y="T117"/>
                  </a:cxn>
                  <a:cxn ang="T185">
                    <a:pos x="T118" y="T119"/>
                  </a:cxn>
                  <a:cxn ang="T186">
                    <a:pos x="T120" y="T121"/>
                  </a:cxn>
                  <a:cxn ang="T187">
                    <a:pos x="T122" y="T123"/>
                  </a:cxn>
                  <a:cxn ang="T188">
                    <a:pos x="T124" y="T125"/>
                  </a:cxn>
                </a:cxnLst>
                <a:rect l="0" t="0" r="r" b="b"/>
                <a:pathLst>
                  <a:path w="1978" h="422">
                    <a:moveTo>
                      <a:pt x="40" y="73"/>
                    </a:moveTo>
                    <a:lnTo>
                      <a:pt x="87" y="65"/>
                    </a:lnTo>
                    <a:lnTo>
                      <a:pt x="128" y="58"/>
                    </a:lnTo>
                    <a:lnTo>
                      <a:pt x="168" y="51"/>
                    </a:lnTo>
                    <a:lnTo>
                      <a:pt x="195" y="51"/>
                    </a:lnTo>
                    <a:lnTo>
                      <a:pt x="222" y="44"/>
                    </a:lnTo>
                    <a:lnTo>
                      <a:pt x="249" y="29"/>
                    </a:lnTo>
                    <a:lnTo>
                      <a:pt x="276" y="29"/>
                    </a:lnTo>
                    <a:lnTo>
                      <a:pt x="309" y="22"/>
                    </a:lnTo>
                    <a:lnTo>
                      <a:pt x="370" y="7"/>
                    </a:lnTo>
                    <a:lnTo>
                      <a:pt x="403" y="7"/>
                    </a:lnTo>
                    <a:lnTo>
                      <a:pt x="451" y="0"/>
                    </a:lnTo>
                    <a:lnTo>
                      <a:pt x="477" y="0"/>
                    </a:lnTo>
                    <a:lnTo>
                      <a:pt x="504" y="0"/>
                    </a:lnTo>
                    <a:lnTo>
                      <a:pt x="531" y="22"/>
                    </a:lnTo>
                    <a:lnTo>
                      <a:pt x="558" y="22"/>
                    </a:lnTo>
                    <a:lnTo>
                      <a:pt x="585" y="36"/>
                    </a:lnTo>
                    <a:lnTo>
                      <a:pt x="632" y="51"/>
                    </a:lnTo>
                    <a:lnTo>
                      <a:pt x="666" y="65"/>
                    </a:lnTo>
                    <a:lnTo>
                      <a:pt x="693" y="80"/>
                    </a:lnTo>
                    <a:lnTo>
                      <a:pt x="720" y="80"/>
                    </a:lnTo>
                    <a:lnTo>
                      <a:pt x="746" y="87"/>
                    </a:lnTo>
                    <a:lnTo>
                      <a:pt x="773" y="87"/>
                    </a:lnTo>
                    <a:lnTo>
                      <a:pt x="800" y="94"/>
                    </a:lnTo>
                    <a:lnTo>
                      <a:pt x="834" y="109"/>
                    </a:lnTo>
                    <a:lnTo>
                      <a:pt x="867" y="131"/>
                    </a:lnTo>
                    <a:lnTo>
                      <a:pt x="894" y="138"/>
                    </a:lnTo>
                    <a:lnTo>
                      <a:pt x="921" y="138"/>
                    </a:lnTo>
                    <a:lnTo>
                      <a:pt x="955" y="138"/>
                    </a:lnTo>
                    <a:lnTo>
                      <a:pt x="982" y="145"/>
                    </a:lnTo>
                    <a:lnTo>
                      <a:pt x="1009" y="145"/>
                    </a:lnTo>
                    <a:lnTo>
                      <a:pt x="1036" y="167"/>
                    </a:lnTo>
                    <a:lnTo>
                      <a:pt x="1089" y="189"/>
                    </a:lnTo>
                    <a:lnTo>
                      <a:pt x="1150" y="189"/>
                    </a:lnTo>
                    <a:lnTo>
                      <a:pt x="1177" y="189"/>
                    </a:lnTo>
                    <a:lnTo>
                      <a:pt x="1231" y="196"/>
                    </a:lnTo>
                    <a:lnTo>
                      <a:pt x="1257" y="211"/>
                    </a:lnTo>
                    <a:lnTo>
                      <a:pt x="1291" y="225"/>
                    </a:lnTo>
                    <a:lnTo>
                      <a:pt x="1318" y="240"/>
                    </a:lnTo>
                    <a:lnTo>
                      <a:pt x="1352" y="254"/>
                    </a:lnTo>
                    <a:lnTo>
                      <a:pt x="1385" y="254"/>
                    </a:lnTo>
                    <a:lnTo>
                      <a:pt x="1432" y="261"/>
                    </a:lnTo>
                    <a:lnTo>
                      <a:pt x="1459" y="269"/>
                    </a:lnTo>
                    <a:lnTo>
                      <a:pt x="1493" y="276"/>
                    </a:lnTo>
                    <a:lnTo>
                      <a:pt x="1533" y="283"/>
                    </a:lnTo>
                    <a:lnTo>
                      <a:pt x="1580" y="290"/>
                    </a:lnTo>
                    <a:lnTo>
                      <a:pt x="1607" y="290"/>
                    </a:lnTo>
                    <a:lnTo>
                      <a:pt x="1634" y="305"/>
                    </a:lnTo>
                    <a:lnTo>
                      <a:pt x="1668" y="312"/>
                    </a:lnTo>
                    <a:lnTo>
                      <a:pt x="1695" y="327"/>
                    </a:lnTo>
                    <a:lnTo>
                      <a:pt x="1721" y="341"/>
                    </a:lnTo>
                    <a:lnTo>
                      <a:pt x="1748" y="356"/>
                    </a:lnTo>
                    <a:lnTo>
                      <a:pt x="1782" y="385"/>
                    </a:lnTo>
                    <a:lnTo>
                      <a:pt x="1809" y="392"/>
                    </a:lnTo>
                    <a:lnTo>
                      <a:pt x="1843" y="392"/>
                    </a:lnTo>
                    <a:lnTo>
                      <a:pt x="1869" y="392"/>
                    </a:lnTo>
                    <a:lnTo>
                      <a:pt x="1923" y="392"/>
                    </a:lnTo>
                    <a:lnTo>
                      <a:pt x="1950" y="399"/>
                    </a:lnTo>
                    <a:lnTo>
                      <a:pt x="1977" y="406"/>
                    </a:lnTo>
                    <a:lnTo>
                      <a:pt x="1950" y="414"/>
                    </a:lnTo>
                    <a:lnTo>
                      <a:pt x="1923" y="421"/>
                    </a:lnTo>
                    <a:lnTo>
                      <a:pt x="1883" y="421"/>
                    </a:lnTo>
                    <a:lnTo>
                      <a:pt x="1856" y="421"/>
                    </a:lnTo>
                    <a:lnTo>
                      <a:pt x="1829" y="414"/>
                    </a:lnTo>
                    <a:lnTo>
                      <a:pt x="1802" y="414"/>
                    </a:lnTo>
                    <a:lnTo>
                      <a:pt x="1775" y="414"/>
                    </a:lnTo>
                    <a:lnTo>
                      <a:pt x="1742" y="392"/>
                    </a:lnTo>
                    <a:lnTo>
                      <a:pt x="1721" y="363"/>
                    </a:lnTo>
                    <a:lnTo>
                      <a:pt x="1695" y="356"/>
                    </a:lnTo>
                    <a:lnTo>
                      <a:pt x="1661" y="341"/>
                    </a:lnTo>
                    <a:lnTo>
                      <a:pt x="1627" y="327"/>
                    </a:lnTo>
                    <a:lnTo>
                      <a:pt x="1594" y="319"/>
                    </a:lnTo>
                    <a:lnTo>
                      <a:pt x="1560" y="312"/>
                    </a:lnTo>
                    <a:lnTo>
                      <a:pt x="1533" y="305"/>
                    </a:lnTo>
                    <a:lnTo>
                      <a:pt x="1506" y="298"/>
                    </a:lnTo>
                    <a:lnTo>
                      <a:pt x="1479" y="290"/>
                    </a:lnTo>
                    <a:lnTo>
                      <a:pt x="1432" y="283"/>
                    </a:lnTo>
                    <a:lnTo>
                      <a:pt x="1405" y="276"/>
                    </a:lnTo>
                    <a:lnTo>
                      <a:pt x="1379" y="269"/>
                    </a:lnTo>
                    <a:lnTo>
                      <a:pt x="1352" y="269"/>
                    </a:lnTo>
                    <a:lnTo>
                      <a:pt x="1325" y="269"/>
                    </a:lnTo>
                    <a:lnTo>
                      <a:pt x="1298" y="261"/>
                    </a:lnTo>
                    <a:lnTo>
                      <a:pt x="1264" y="240"/>
                    </a:lnTo>
                    <a:lnTo>
                      <a:pt x="1231" y="218"/>
                    </a:lnTo>
                    <a:lnTo>
                      <a:pt x="1197" y="203"/>
                    </a:lnTo>
                    <a:lnTo>
                      <a:pt x="1170" y="196"/>
                    </a:lnTo>
                    <a:lnTo>
                      <a:pt x="1136" y="196"/>
                    </a:lnTo>
                    <a:lnTo>
                      <a:pt x="1110" y="203"/>
                    </a:lnTo>
                    <a:lnTo>
                      <a:pt x="1083" y="203"/>
                    </a:lnTo>
                    <a:lnTo>
                      <a:pt x="1056" y="203"/>
                    </a:lnTo>
                    <a:lnTo>
                      <a:pt x="1029" y="196"/>
                    </a:lnTo>
                    <a:lnTo>
                      <a:pt x="1002" y="181"/>
                    </a:lnTo>
                    <a:lnTo>
                      <a:pt x="975" y="167"/>
                    </a:lnTo>
                    <a:lnTo>
                      <a:pt x="948" y="152"/>
                    </a:lnTo>
                    <a:lnTo>
                      <a:pt x="894" y="152"/>
                    </a:lnTo>
                    <a:lnTo>
                      <a:pt x="867" y="152"/>
                    </a:lnTo>
                    <a:lnTo>
                      <a:pt x="841" y="138"/>
                    </a:lnTo>
                    <a:lnTo>
                      <a:pt x="814" y="116"/>
                    </a:lnTo>
                    <a:lnTo>
                      <a:pt x="787" y="102"/>
                    </a:lnTo>
                    <a:lnTo>
                      <a:pt x="760" y="102"/>
                    </a:lnTo>
                    <a:lnTo>
                      <a:pt x="726" y="94"/>
                    </a:lnTo>
                    <a:lnTo>
                      <a:pt x="699" y="80"/>
                    </a:lnTo>
                    <a:lnTo>
                      <a:pt x="672" y="65"/>
                    </a:lnTo>
                    <a:lnTo>
                      <a:pt x="646" y="58"/>
                    </a:lnTo>
                    <a:lnTo>
                      <a:pt x="612" y="51"/>
                    </a:lnTo>
                    <a:lnTo>
                      <a:pt x="585" y="44"/>
                    </a:lnTo>
                    <a:lnTo>
                      <a:pt x="558" y="36"/>
                    </a:lnTo>
                    <a:lnTo>
                      <a:pt x="531" y="29"/>
                    </a:lnTo>
                    <a:lnTo>
                      <a:pt x="498" y="22"/>
                    </a:lnTo>
                    <a:lnTo>
                      <a:pt x="464" y="15"/>
                    </a:lnTo>
                    <a:lnTo>
                      <a:pt x="430" y="15"/>
                    </a:lnTo>
                    <a:lnTo>
                      <a:pt x="377" y="15"/>
                    </a:lnTo>
                    <a:lnTo>
                      <a:pt x="343" y="15"/>
                    </a:lnTo>
                    <a:lnTo>
                      <a:pt x="316" y="15"/>
                    </a:lnTo>
                    <a:lnTo>
                      <a:pt x="289" y="29"/>
                    </a:lnTo>
                    <a:lnTo>
                      <a:pt x="262" y="36"/>
                    </a:lnTo>
                    <a:lnTo>
                      <a:pt x="235" y="44"/>
                    </a:lnTo>
                    <a:lnTo>
                      <a:pt x="202" y="58"/>
                    </a:lnTo>
                    <a:lnTo>
                      <a:pt x="168" y="73"/>
                    </a:lnTo>
                    <a:lnTo>
                      <a:pt x="134" y="87"/>
                    </a:lnTo>
                    <a:lnTo>
                      <a:pt x="108" y="94"/>
                    </a:lnTo>
                    <a:lnTo>
                      <a:pt x="81" y="94"/>
                    </a:lnTo>
                    <a:lnTo>
                      <a:pt x="54" y="94"/>
                    </a:lnTo>
                    <a:lnTo>
                      <a:pt x="27" y="80"/>
                    </a:lnTo>
                    <a:lnTo>
                      <a:pt x="0" y="65"/>
                    </a:lnTo>
                    <a:lnTo>
                      <a:pt x="27" y="73"/>
                    </a:lnTo>
                    <a:lnTo>
                      <a:pt x="40" y="73"/>
                    </a:lnTo>
                  </a:path>
                </a:pathLst>
              </a:custGeom>
              <a:solidFill>
                <a:srgbClr val="49494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6318" name="Freeform 14">
                <a:extLst>
                  <a:ext uri="{FF2B5EF4-FFF2-40B4-BE49-F238E27FC236}">
                    <a16:creationId xmlns:a16="http://schemas.microsoft.com/office/drawing/2014/main" id="{B8B41358-CBBB-E6CD-DC56-2002E4BC975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466" y="559"/>
                <a:ext cx="1827" cy="880"/>
              </a:xfrm>
              <a:custGeom>
                <a:avLst/>
                <a:gdLst>
                  <a:gd name="T0" fmla="*/ 27 w 1827"/>
                  <a:gd name="T1" fmla="*/ 864 h 880"/>
                  <a:gd name="T2" fmla="*/ 101 w 1827"/>
                  <a:gd name="T3" fmla="*/ 850 h 880"/>
                  <a:gd name="T4" fmla="*/ 154 w 1827"/>
                  <a:gd name="T5" fmla="*/ 814 h 880"/>
                  <a:gd name="T6" fmla="*/ 262 w 1827"/>
                  <a:gd name="T7" fmla="*/ 785 h 880"/>
                  <a:gd name="T8" fmla="*/ 322 w 1827"/>
                  <a:gd name="T9" fmla="*/ 726 h 880"/>
                  <a:gd name="T10" fmla="*/ 376 w 1827"/>
                  <a:gd name="T11" fmla="*/ 697 h 880"/>
                  <a:gd name="T12" fmla="*/ 430 w 1827"/>
                  <a:gd name="T13" fmla="*/ 661 h 880"/>
                  <a:gd name="T14" fmla="*/ 497 w 1827"/>
                  <a:gd name="T15" fmla="*/ 625 h 880"/>
                  <a:gd name="T16" fmla="*/ 577 w 1827"/>
                  <a:gd name="T17" fmla="*/ 610 h 880"/>
                  <a:gd name="T18" fmla="*/ 651 w 1827"/>
                  <a:gd name="T19" fmla="*/ 588 h 880"/>
                  <a:gd name="T20" fmla="*/ 705 w 1827"/>
                  <a:gd name="T21" fmla="*/ 559 h 880"/>
                  <a:gd name="T22" fmla="*/ 765 w 1827"/>
                  <a:gd name="T23" fmla="*/ 501 h 880"/>
                  <a:gd name="T24" fmla="*/ 839 w 1827"/>
                  <a:gd name="T25" fmla="*/ 465 h 880"/>
                  <a:gd name="T26" fmla="*/ 886 w 1827"/>
                  <a:gd name="T27" fmla="*/ 407 h 880"/>
                  <a:gd name="T28" fmla="*/ 913 w 1827"/>
                  <a:gd name="T29" fmla="*/ 341 h 880"/>
                  <a:gd name="T30" fmla="*/ 967 w 1827"/>
                  <a:gd name="T31" fmla="*/ 283 h 880"/>
                  <a:gd name="T32" fmla="*/ 1027 w 1827"/>
                  <a:gd name="T33" fmla="*/ 240 h 880"/>
                  <a:gd name="T34" fmla="*/ 1094 w 1827"/>
                  <a:gd name="T35" fmla="*/ 203 h 880"/>
                  <a:gd name="T36" fmla="*/ 1175 w 1827"/>
                  <a:gd name="T37" fmla="*/ 174 h 880"/>
                  <a:gd name="T38" fmla="*/ 1242 w 1827"/>
                  <a:gd name="T39" fmla="*/ 174 h 880"/>
                  <a:gd name="T40" fmla="*/ 1336 w 1827"/>
                  <a:gd name="T41" fmla="*/ 145 h 880"/>
                  <a:gd name="T42" fmla="*/ 1390 w 1827"/>
                  <a:gd name="T43" fmla="*/ 123 h 880"/>
                  <a:gd name="T44" fmla="*/ 1443 w 1827"/>
                  <a:gd name="T45" fmla="*/ 109 h 880"/>
                  <a:gd name="T46" fmla="*/ 1497 w 1827"/>
                  <a:gd name="T47" fmla="*/ 94 h 880"/>
                  <a:gd name="T48" fmla="*/ 1584 w 1827"/>
                  <a:gd name="T49" fmla="*/ 94 h 880"/>
                  <a:gd name="T50" fmla="*/ 1638 w 1827"/>
                  <a:gd name="T51" fmla="*/ 73 h 880"/>
                  <a:gd name="T52" fmla="*/ 1698 w 1827"/>
                  <a:gd name="T53" fmla="*/ 44 h 880"/>
                  <a:gd name="T54" fmla="*/ 1766 w 1827"/>
                  <a:gd name="T55" fmla="*/ 22 h 880"/>
                  <a:gd name="T56" fmla="*/ 1826 w 1827"/>
                  <a:gd name="T57" fmla="*/ 0 h 880"/>
                  <a:gd name="T58" fmla="*/ 1766 w 1827"/>
                  <a:gd name="T59" fmla="*/ 22 h 880"/>
                  <a:gd name="T60" fmla="*/ 1705 w 1827"/>
                  <a:gd name="T61" fmla="*/ 80 h 880"/>
                  <a:gd name="T62" fmla="*/ 1625 w 1827"/>
                  <a:gd name="T63" fmla="*/ 102 h 880"/>
                  <a:gd name="T64" fmla="*/ 1564 w 1827"/>
                  <a:gd name="T65" fmla="*/ 116 h 880"/>
                  <a:gd name="T66" fmla="*/ 1484 w 1827"/>
                  <a:gd name="T67" fmla="*/ 138 h 880"/>
                  <a:gd name="T68" fmla="*/ 1430 w 1827"/>
                  <a:gd name="T69" fmla="*/ 145 h 880"/>
                  <a:gd name="T70" fmla="*/ 1370 w 1827"/>
                  <a:gd name="T71" fmla="*/ 160 h 880"/>
                  <a:gd name="T72" fmla="*/ 1302 w 1827"/>
                  <a:gd name="T73" fmla="*/ 174 h 880"/>
                  <a:gd name="T74" fmla="*/ 1242 w 1827"/>
                  <a:gd name="T75" fmla="*/ 203 h 880"/>
                  <a:gd name="T76" fmla="*/ 1175 w 1827"/>
                  <a:gd name="T77" fmla="*/ 218 h 880"/>
                  <a:gd name="T78" fmla="*/ 1121 w 1827"/>
                  <a:gd name="T79" fmla="*/ 240 h 880"/>
                  <a:gd name="T80" fmla="*/ 1067 w 1827"/>
                  <a:gd name="T81" fmla="*/ 262 h 880"/>
                  <a:gd name="T82" fmla="*/ 1014 w 1827"/>
                  <a:gd name="T83" fmla="*/ 298 h 880"/>
                  <a:gd name="T84" fmla="*/ 960 w 1827"/>
                  <a:gd name="T85" fmla="*/ 327 h 880"/>
                  <a:gd name="T86" fmla="*/ 913 w 1827"/>
                  <a:gd name="T87" fmla="*/ 370 h 880"/>
                  <a:gd name="T88" fmla="*/ 886 w 1827"/>
                  <a:gd name="T89" fmla="*/ 443 h 880"/>
                  <a:gd name="T90" fmla="*/ 846 w 1827"/>
                  <a:gd name="T91" fmla="*/ 509 h 880"/>
                  <a:gd name="T92" fmla="*/ 792 w 1827"/>
                  <a:gd name="T93" fmla="*/ 545 h 880"/>
                  <a:gd name="T94" fmla="*/ 732 w 1827"/>
                  <a:gd name="T95" fmla="*/ 567 h 880"/>
                  <a:gd name="T96" fmla="*/ 665 w 1827"/>
                  <a:gd name="T97" fmla="*/ 588 h 880"/>
                  <a:gd name="T98" fmla="*/ 591 w 1827"/>
                  <a:gd name="T99" fmla="*/ 610 h 880"/>
                  <a:gd name="T100" fmla="*/ 537 w 1827"/>
                  <a:gd name="T101" fmla="*/ 647 h 880"/>
                  <a:gd name="T102" fmla="*/ 477 w 1827"/>
                  <a:gd name="T103" fmla="*/ 654 h 880"/>
                  <a:gd name="T104" fmla="*/ 403 w 1827"/>
                  <a:gd name="T105" fmla="*/ 676 h 880"/>
                  <a:gd name="T106" fmla="*/ 356 w 1827"/>
                  <a:gd name="T107" fmla="*/ 734 h 880"/>
                  <a:gd name="T108" fmla="*/ 302 w 1827"/>
                  <a:gd name="T109" fmla="*/ 777 h 880"/>
                  <a:gd name="T110" fmla="*/ 208 w 1827"/>
                  <a:gd name="T111" fmla="*/ 799 h 880"/>
                  <a:gd name="T112" fmla="*/ 154 w 1827"/>
                  <a:gd name="T113" fmla="*/ 835 h 880"/>
                  <a:gd name="T114" fmla="*/ 101 w 1827"/>
                  <a:gd name="T115" fmla="*/ 872 h 880"/>
                  <a:gd name="T116" fmla="*/ 47 w 1827"/>
                  <a:gd name="T117" fmla="*/ 879 h 880"/>
                  <a:gd name="T118" fmla="*/ 0 w 1827"/>
                  <a:gd name="T119" fmla="*/ 864 h 880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</a:gdLst>
                <a:ahLst/>
                <a:cxnLst>
                  <a:cxn ang="T120">
                    <a:pos x="T0" y="T1"/>
                  </a:cxn>
                  <a:cxn ang="T121">
                    <a:pos x="T2" y="T3"/>
                  </a:cxn>
                  <a:cxn ang="T122">
                    <a:pos x="T4" y="T5"/>
                  </a:cxn>
                  <a:cxn ang="T123">
                    <a:pos x="T6" y="T7"/>
                  </a:cxn>
                  <a:cxn ang="T124">
                    <a:pos x="T8" y="T9"/>
                  </a:cxn>
                  <a:cxn ang="T125">
                    <a:pos x="T10" y="T11"/>
                  </a:cxn>
                  <a:cxn ang="T126">
                    <a:pos x="T12" y="T13"/>
                  </a:cxn>
                  <a:cxn ang="T127">
                    <a:pos x="T14" y="T15"/>
                  </a:cxn>
                  <a:cxn ang="T128">
                    <a:pos x="T16" y="T17"/>
                  </a:cxn>
                  <a:cxn ang="T129">
                    <a:pos x="T18" y="T19"/>
                  </a:cxn>
                  <a:cxn ang="T130">
                    <a:pos x="T20" y="T21"/>
                  </a:cxn>
                  <a:cxn ang="T131">
                    <a:pos x="T22" y="T23"/>
                  </a:cxn>
                  <a:cxn ang="T132">
                    <a:pos x="T24" y="T25"/>
                  </a:cxn>
                  <a:cxn ang="T133">
                    <a:pos x="T26" y="T27"/>
                  </a:cxn>
                  <a:cxn ang="T134">
                    <a:pos x="T28" y="T29"/>
                  </a:cxn>
                  <a:cxn ang="T135">
                    <a:pos x="T30" y="T31"/>
                  </a:cxn>
                  <a:cxn ang="T136">
                    <a:pos x="T32" y="T33"/>
                  </a:cxn>
                  <a:cxn ang="T137">
                    <a:pos x="T34" y="T35"/>
                  </a:cxn>
                  <a:cxn ang="T138">
                    <a:pos x="T36" y="T37"/>
                  </a:cxn>
                  <a:cxn ang="T139">
                    <a:pos x="T38" y="T39"/>
                  </a:cxn>
                  <a:cxn ang="T140">
                    <a:pos x="T40" y="T41"/>
                  </a:cxn>
                  <a:cxn ang="T141">
                    <a:pos x="T42" y="T43"/>
                  </a:cxn>
                  <a:cxn ang="T142">
                    <a:pos x="T44" y="T45"/>
                  </a:cxn>
                  <a:cxn ang="T143">
                    <a:pos x="T46" y="T47"/>
                  </a:cxn>
                  <a:cxn ang="T144">
                    <a:pos x="T48" y="T49"/>
                  </a:cxn>
                  <a:cxn ang="T145">
                    <a:pos x="T50" y="T51"/>
                  </a:cxn>
                  <a:cxn ang="T146">
                    <a:pos x="T52" y="T53"/>
                  </a:cxn>
                  <a:cxn ang="T147">
                    <a:pos x="T54" y="T55"/>
                  </a:cxn>
                  <a:cxn ang="T148">
                    <a:pos x="T56" y="T57"/>
                  </a:cxn>
                  <a:cxn ang="T149">
                    <a:pos x="T58" y="T59"/>
                  </a:cxn>
                  <a:cxn ang="T150">
                    <a:pos x="T60" y="T61"/>
                  </a:cxn>
                  <a:cxn ang="T151">
                    <a:pos x="T62" y="T63"/>
                  </a:cxn>
                  <a:cxn ang="T152">
                    <a:pos x="T64" y="T65"/>
                  </a:cxn>
                  <a:cxn ang="T153">
                    <a:pos x="T66" y="T67"/>
                  </a:cxn>
                  <a:cxn ang="T154">
                    <a:pos x="T68" y="T69"/>
                  </a:cxn>
                  <a:cxn ang="T155">
                    <a:pos x="T70" y="T71"/>
                  </a:cxn>
                  <a:cxn ang="T156">
                    <a:pos x="T72" y="T73"/>
                  </a:cxn>
                  <a:cxn ang="T157">
                    <a:pos x="T74" y="T75"/>
                  </a:cxn>
                  <a:cxn ang="T158">
                    <a:pos x="T76" y="T77"/>
                  </a:cxn>
                  <a:cxn ang="T159">
                    <a:pos x="T78" y="T79"/>
                  </a:cxn>
                  <a:cxn ang="T160">
                    <a:pos x="T80" y="T81"/>
                  </a:cxn>
                  <a:cxn ang="T161">
                    <a:pos x="T82" y="T83"/>
                  </a:cxn>
                  <a:cxn ang="T162">
                    <a:pos x="T84" y="T85"/>
                  </a:cxn>
                  <a:cxn ang="T163">
                    <a:pos x="T86" y="T87"/>
                  </a:cxn>
                  <a:cxn ang="T164">
                    <a:pos x="T88" y="T89"/>
                  </a:cxn>
                  <a:cxn ang="T165">
                    <a:pos x="T90" y="T91"/>
                  </a:cxn>
                  <a:cxn ang="T166">
                    <a:pos x="T92" y="T93"/>
                  </a:cxn>
                  <a:cxn ang="T167">
                    <a:pos x="T94" y="T95"/>
                  </a:cxn>
                  <a:cxn ang="T168">
                    <a:pos x="T96" y="T97"/>
                  </a:cxn>
                  <a:cxn ang="T169">
                    <a:pos x="T98" y="T99"/>
                  </a:cxn>
                  <a:cxn ang="T170">
                    <a:pos x="T100" y="T101"/>
                  </a:cxn>
                  <a:cxn ang="T171">
                    <a:pos x="T102" y="T103"/>
                  </a:cxn>
                  <a:cxn ang="T172">
                    <a:pos x="T104" y="T105"/>
                  </a:cxn>
                  <a:cxn ang="T173">
                    <a:pos x="T106" y="T107"/>
                  </a:cxn>
                  <a:cxn ang="T174">
                    <a:pos x="T108" y="T109"/>
                  </a:cxn>
                  <a:cxn ang="T175">
                    <a:pos x="T110" y="T111"/>
                  </a:cxn>
                  <a:cxn ang="T176">
                    <a:pos x="T112" y="T113"/>
                  </a:cxn>
                  <a:cxn ang="T177">
                    <a:pos x="T114" y="T115"/>
                  </a:cxn>
                  <a:cxn ang="T178">
                    <a:pos x="T116" y="T117"/>
                  </a:cxn>
                  <a:cxn ang="T179">
                    <a:pos x="T118" y="T119"/>
                  </a:cxn>
                </a:cxnLst>
                <a:rect l="0" t="0" r="r" b="b"/>
                <a:pathLst>
                  <a:path w="1827" h="880">
                    <a:moveTo>
                      <a:pt x="0" y="864"/>
                    </a:moveTo>
                    <a:lnTo>
                      <a:pt x="27" y="864"/>
                    </a:lnTo>
                    <a:lnTo>
                      <a:pt x="67" y="857"/>
                    </a:lnTo>
                    <a:lnTo>
                      <a:pt x="101" y="850"/>
                    </a:lnTo>
                    <a:lnTo>
                      <a:pt x="128" y="843"/>
                    </a:lnTo>
                    <a:lnTo>
                      <a:pt x="154" y="814"/>
                    </a:lnTo>
                    <a:lnTo>
                      <a:pt x="215" y="799"/>
                    </a:lnTo>
                    <a:lnTo>
                      <a:pt x="262" y="785"/>
                    </a:lnTo>
                    <a:lnTo>
                      <a:pt x="289" y="763"/>
                    </a:lnTo>
                    <a:lnTo>
                      <a:pt x="322" y="726"/>
                    </a:lnTo>
                    <a:lnTo>
                      <a:pt x="349" y="705"/>
                    </a:lnTo>
                    <a:lnTo>
                      <a:pt x="376" y="697"/>
                    </a:lnTo>
                    <a:lnTo>
                      <a:pt x="403" y="683"/>
                    </a:lnTo>
                    <a:lnTo>
                      <a:pt x="430" y="661"/>
                    </a:lnTo>
                    <a:lnTo>
                      <a:pt x="463" y="632"/>
                    </a:lnTo>
                    <a:lnTo>
                      <a:pt x="497" y="625"/>
                    </a:lnTo>
                    <a:lnTo>
                      <a:pt x="537" y="617"/>
                    </a:lnTo>
                    <a:lnTo>
                      <a:pt x="577" y="610"/>
                    </a:lnTo>
                    <a:lnTo>
                      <a:pt x="618" y="603"/>
                    </a:lnTo>
                    <a:lnTo>
                      <a:pt x="651" y="588"/>
                    </a:lnTo>
                    <a:lnTo>
                      <a:pt x="678" y="581"/>
                    </a:lnTo>
                    <a:lnTo>
                      <a:pt x="705" y="559"/>
                    </a:lnTo>
                    <a:lnTo>
                      <a:pt x="732" y="530"/>
                    </a:lnTo>
                    <a:lnTo>
                      <a:pt x="765" y="501"/>
                    </a:lnTo>
                    <a:lnTo>
                      <a:pt x="792" y="479"/>
                    </a:lnTo>
                    <a:lnTo>
                      <a:pt x="839" y="465"/>
                    </a:lnTo>
                    <a:lnTo>
                      <a:pt x="859" y="436"/>
                    </a:lnTo>
                    <a:lnTo>
                      <a:pt x="886" y="407"/>
                    </a:lnTo>
                    <a:lnTo>
                      <a:pt x="900" y="370"/>
                    </a:lnTo>
                    <a:lnTo>
                      <a:pt x="913" y="341"/>
                    </a:lnTo>
                    <a:lnTo>
                      <a:pt x="933" y="312"/>
                    </a:lnTo>
                    <a:lnTo>
                      <a:pt x="967" y="283"/>
                    </a:lnTo>
                    <a:lnTo>
                      <a:pt x="1000" y="262"/>
                    </a:lnTo>
                    <a:lnTo>
                      <a:pt x="1027" y="240"/>
                    </a:lnTo>
                    <a:lnTo>
                      <a:pt x="1061" y="218"/>
                    </a:lnTo>
                    <a:lnTo>
                      <a:pt x="1094" y="203"/>
                    </a:lnTo>
                    <a:lnTo>
                      <a:pt x="1121" y="189"/>
                    </a:lnTo>
                    <a:lnTo>
                      <a:pt x="1175" y="174"/>
                    </a:lnTo>
                    <a:lnTo>
                      <a:pt x="1202" y="182"/>
                    </a:lnTo>
                    <a:lnTo>
                      <a:pt x="1242" y="174"/>
                    </a:lnTo>
                    <a:lnTo>
                      <a:pt x="1302" y="167"/>
                    </a:lnTo>
                    <a:lnTo>
                      <a:pt x="1336" y="145"/>
                    </a:lnTo>
                    <a:lnTo>
                      <a:pt x="1363" y="131"/>
                    </a:lnTo>
                    <a:lnTo>
                      <a:pt x="1390" y="123"/>
                    </a:lnTo>
                    <a:lnTo>
                      <a:pt x="1416" y="116"/>
                    </a:lnTo>
                    <a:lnTo>
                      <a:pt x="1443" y="109"/>
                    </a:lnTo>
                    <a:lnTo>
                      <a:pt x="1470" y="102"/>
                    </a:lnTo>
                    <a:lnTo>
                      <a:pt x="1497" y="94"/>
                    </a:lnTo>
                    <a:lnTo>
                      <a:pt x="1524" y="94"/>
                    </a:lnTo>
                    <a:lnTo>
                      <a:pt x="1584" y="94"/>
                    </a:lnTo>
                    <a:lnTo>
                      <a:pt x="1611" y="87"/>
                    </a:lnTo>
                    <a:lnTo>
                      <a:pt x="1638" y="73"/>
                    </a:lnTo>
                    <a:lnTo>
                      <a:pt x="1672" y="58"/>
                    </a:lnTo>
                    <a:lnTo>
                      <a:pt x="1698" y="44"/>
                    </a:lnTo>
                    <a:lnTo>
                      <a:pt x="1732" y="36"/>
                    </a:lnTo>
                    <a:lnTo>
                      <a:pt x="1766" y="22"/>
                    </a:lnTo>
                    <a:lnTo>
                      <a:pt x="1799" y="15"/>
                    </a:lnTo>
                    <a:lnTo>
                      <a:pt x="1826" y="0"/>
                    </a:lnTo>
                    <a:lnTo>
                      <a:pt x="1792" y="0"/>
                    </a:lnTo>
                    <a:lnTo>
                      <a:pt x="1766" y="22"/>
                    </a:lnTo>
                    <a:lnTo>
                      <a:pt x="1732" y="51"/>
                    </a:lnTo>
                    <a:lnTo>
                      <a:pt x="1705" y="80"/>
                    </a:lnTo>
                    <a:lnTo>
                      <a:pt x="1678" y="102"/>
                    </a:lnTo>
                    <a:lnTo>
                      <a:pt x="1625" y="102"/>
                    </a:lnTo>
                    <a:lnTo>
                      <a:pt x="1598" y="109"/>
                    </a:lnTo>
                    <a:lnTo>
                      <a:pt x="1564" y="116"/>
                    </a:lnTo>
                    <a:lnTo>
                      <a:pt x="1531" y="131"/>
                    </a:lnTo>
                    <a:lnTo>
                      <a:pt x="1484" y="138"/>
                    </a:lnTo>
                    <a:lnTo>
                      <a:pt x="1457" y="145"/>
                    </a:lnTo>
                    <a:lnTo>
                      <a:pt x="1430" y="145"/>
                    </a:lnTo>
                    <a:lnTo>
                      <a:pt x="1396" y="160"/>
                    </a:lnTo>
                    <a:lnTo>
                      <a:pt x="1370" y="160"/>
                    </a:lnTo>
                    <a:lnTo>
                      <a:pt x="1329" y="167"/>
                    </a:lnTo>
                    <a:lnTo>
                      <a:pt x="1302" y="174"/>
                    </a:lnTo>
                    <a:lnTo>
                      <a:pt x="1276" y="189"/>
                    </a:lnTo>
                    <a:lnTo>
                      <a:pt x="1242" y="203"/>
                    </a:lnTo>
                    <a:lnTo>
                      <a:pt x="1208" y="218"/>
                    </a:lnTo>
                    <a:lnTo>
                      <a:pt x="1175" y="218"/>
                    </a:lnTo>
                    <a:lnTo>
                      <a:pt x="1148" y="225"/>
                    </a:lnTo>
                    <a:lnTo>
                      <a:pt x="1121" y="240"/>
                    </a:lnTo>
                    <a:lnTo>
                      <a:pt x="1094" y="247"/>
                    </a:lnTo>
                    <a:lnTo>
                      <a:pt x="1067" y="262"/>
                    </a:lnTo>
                    <a:lnTo>
                      <a:pt x="1041" y="276"/>
                    </a:lnTo>
                    <a:lnTo>
                      <a:pt x="1014" y="298"/>
                    </a:lnTo>
                    <a:lnTo>
                      <a:pt x="987" y="312"/>
                    </a:lnTo>
                    <a:lnTo>
                      <a:pt x="960" y="327"/>
                    </a:lnTo>
                    <a:lnTo>
                      <a:pt x="933" y="341"/>
                    </a:lnTo>
                    <a:lnTo>
                      <a:pt x="913" y="370"/>
                    </a:lnTo>
                    <a:lnTo>
                      <a:pt x="893" y="400"/>
                    </a:lnTo>
                    <a:lnTo>
                      <a:pt x="886" y="443"/>
                    </a:lnTo>
                    <a:lnTo>
                      <a:pt x="866" y="472"/>
                    </a:lnTo>
                    <a:lnTo>
                      <a:pt x="846" y="509"/>
                    </a:lnTo>
                    <a:lnTo>
                      <a:pt x="819" y="530"/>
                    </a:lnTo>
                    <a:lnTo>
                      <a:pt x="792" y="545"/>
                    </a:lnTo>
                    <a:lnTo>
                      <a:pt x="759" y="559"/>
                    </a:lnTo>
                    <a:lnTo>
                      <a:pt x="732" y="567"/>
                    </a:lnTo>
                    <a:lnTo>
                      <a:pt x="705" y="581"/>
                    </a:lnTo>
                    <a:lnTo>
                      <a:pt x="665" y="588"/>
                    </a:lnTo>
                    <a:lnTo>
                      <a:pt x="638" y="596"/>
                    </a:lnTo>
                    <a:lnTo>
                      <a:pt x="591" y="610"/>
                    </a:lnTo>
                    <a:lnTo>
                      <a:pt x="564" y="632"/>
                    </a:lnTo>
                    <a:lnTo>
                      <a:pt x="537" y="647"/>
                    </a:lnTo>
                    <a:lnTo>
                      <a:pt x="503" y="654"/>
                    </a:lnTo>
                    <a:lnTo>
                      <a:pt x="477" y="654"/>
                    </a:lnTo>
                    <a:lnTo>
                      <a:pt x="436" y="661"/>
                    </a:lnTo>
                    <a:lnTo>
                      <a:pt x="403" y="676"/>
                    </a:lnTo>
                    <a:lnTo>
                      <a:pt x="376" y="697"/>
                    </a:lnTo>
                    <a:lnTo>
                      <a:pt x="356" y="734"/>
                    </a:lnTo>
                    <a:lnTo>
                      <a:pt x="329" y="756"/>
                    </a:lnTo>
                    <a:lnTo>
                      <a:pt x="302" y="777"/>
                    </a:lnTo>
                    <a:lnTo>
                      <a:pt x="262" y="785"/>
                    </a:lnTo>
                    <a:lnTo>
                      <a:pt x="208" y="799"/>
                    </a:lnTo>
                    <a:lnTo>
                      <a:pt x="181" y="821"/>
                    </a:lnTo>
                    <a:lnTo>
                      <a:pt x="154" y="835"/>
                    </a:lnTo>
                    <a:lnTo>
                      <a:pt x="128" y="857"/>
                    </a:lnTo>
                    <a:lnTo>
                      <a:pt x="101" y="872"/>
                    </a:lnTo>
                    <a:lnTo>
                      <a:pt x="74" y="879"/>
                    </a:lnTo>
                    <a:lnTo>
                      <a:pt x="47" y="879"/>
                    </a:lnTo>
                    <a:lnTo>
                      <a:pt x="13" y="872"/>
                    </a:lnTo>
                    <a:lnTo>
                      <a:pt x="0" y="864"/>
                    </a:lnTo>
                  </a:path>
                </a:pathLst>
              </a:custGeom>
              <a:solidFill>
                <a:srgbClr val="49494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6319" name="Freeform 15">
                <a:extLst>
                  <a:ext uri="{FF2B5EF4-FFF2-40B4-BE49-F238E27FC236}">
                    <a16:creationId xmlns:a16="http://schemas.microsoft.com/office/drawing/2014/main" id="{DD04AEAB-4D51-BF2D-CD34-8EB0B55048E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1" y="356"/>
                <a:ext cx="4812" cy="3462"/>
              </a:xfrm>
              <a:custGeom>
                <a:avLst/>
                <a:gdLst>
                  <a:gd name="T0" fmla="*/ 444 w 4812"/>
                  <a:gd name="T1" fmla="*/ 348 h 3462"/>
                  <a:gd name="T2" fmla="*/ 817 w 4812"/>
                  <a:gd name="T3" fmla="*/ 664 h 3462"/>
                  <a:gd name="T4" fmla="*/ 1190 w 4812"/>
                  <a:gd name="T5" fmla="*/ 925 h 3462"/>
                  <a:gd name="T6" fmla="*/ 1614 w 4812"/>
                  <a:gd name="T7" fmla="*/ 1252 h 3462"/>
                  <a:gd name="T8" fmla="*/ 2058 w 4812"/>
                  <a:gd name="T9" fmla="*/ 1611 h 3462"/>
                  <a:gd name="T10" fmla="*/ 2421 w 4812"/>
                  <a:gd name="T11" fmla="*/ 1926 h 3462"/>
                  <a:gd name="T12" fmla="*/ 2673 w 4812"/>
                  <a:gd name="T13" fmla="*/ 2362 h 3462"/>
                  <a:gd name="T14" fmla="*/ 2249 w 4812"/>
                  <a:gd name="T15" fmla="*/ 2318 h 3462"/>
                  <a:gd name="T16" fmla="*/ 1815 w 4812"/>
                  <a:gd name="T17" fmla="*/ 2307 h 3462"/>
                  <a:gd name="T18" fmla="*/ 1311 w 4812"/>
                  <a:gd name="T19" fmla="*/ 2373 h 3462"/>
                  <a:gd name="T20" fmla="*/ 918 w 4812"/>
                  <a:gd name="T21" fmla="*/ 2318 h 3462"/>
                  <a:gd name="T22" fmla="*/ 474 w 4812"/>
                  <a:gd name="T23" fmla="*/ 2122 h 3462"/>
                  <a:gd name="T24" fmla="*/ 30 w 4812"/>
                  <a:gd name="T25" fmla="*/ 1752 h 3462"/>
                  <a:gd name="T26" fmla="*/ 403 w 4812"/>
                  <a:gd name="T27" fmla="*/ 2090 h 3462"/>
                  <a:gd name="T28" fmla="*/ 827 w 4812"/>
                  <a:gd name="T29" fmla="*/ 2296 h 3462"/>
                  <a:gd name="T30" fmla="*/ 635 w 4812"/>
                  <a:gd name="T31" fmla="*/ 2416 h 3462"/>
                  <a:gd name="T32" fmla="*/ 212 w 4812"/>
                  <a:gd name="T33" fmla="*/ 2569 h 3462"/>
                  <a:gd name="T34" fmla="*/ 252 w 4812"/>
                  <a:gd name="T35" fmla="*/ 2612 h 3462"/>
                  <a:gd name="T36" fmla="*/ 676 w 4812"/>
                  <a:gd name="T37" fmla="*/ 2438 h 3462"/>
                  <a:gd name="T38" fmla="*/ 1089 w 4812"/>
                  <a:gd name="T39" fmla="*/ 2405 h 3462"/>
                  <a:gd name="T40" fmla="*/ 1553 w 4812"/>
                  <a:gd name="T41" fmla="*/ 2569 h 3462"/>
                  <a:gd name="T42" fmla="*/ 1624 w 4812"/>
                  <a:gd name="T43" fmla="*/ 3004 h 3462"/>
                  <a:gd name="T44" fmla="*/ 1069 w 4812"/>
                  <a:gd name="T45" fmla="*/ 3189 h 3462"/>
                  <a:gd name="T46" fmla="*/ 595 w 4812"/>
                  <a:gd name="T47" fmla="*/ 3298 h 3462"/>
                  <a:gd name="T48" fmla="*/ 161 w 4812"/>
                  <a:gd name="T49" fmla="*/ 3341 h 3462"/>
                  <a:gd name="T50" fmla="*/ 292 w 4812"/>
                  <a:gd name="T51" fmla="*/ 3320 h 3462"/>
                  <a:gd name="T52" fmla="*/ 767 w 4812"/>
                  <a:gd name="T53" fmla="*/ 3298 h 3462"/>
                  <a:gd name="T54" fmla="*/ 1241 w 4812"/>
                  <a:gd name="T55" fmla="*/ 3189 h 3462"/>
                  <a:gd name="T56" fmla="*/ 1654 w 4812"/>
                  <a:gd name="T57" fmla="*/ 2982 h 3462"/>
                  <a:gd name="T58" fmla="*/ 2088 w 4812"/>
                  <a:gd name="T59" fmla="*/ 2917 h 3462"/>
                  <a:gd name="T60" fmla="*/ 2521 w 4812"/>
                  <a:gd name="T61" fmla="*/ 3058 h 3462"/>
                  <a:gd name="T62" fmla="*/ 2975 w 4812"/>
                  <a:gd name="T63" fmla="*/ 3200 h 3462"/>
                  <a:gd name="T64" fmla="*/ 3490 w 4812"/>
                  <a:gd name="T65" fmla="*/ 3309 h 3462"/>
                  <a:gd name="T66" fmla="*/ 3944 w 4812"/>
                  <a:gd name="T67" fmla="*/ 3385 h 3462"/>
                  <a:gd name="T68" fmla="*/ 4408 w 4812"/>
                  <a:gd name="T69" fmla="*/ 3450 h 3462"/>
                  <a:gd name="T70" fmla="*/ 4297 w 4812"/>
                  <a:gd name="T71" fmla="*/ 3439 h 3462"/>
                  <a:gd name="T72" fmla="*/ 3782 w 4812"/>
                  <a:gd name="T73" fmla="*/ 3330 h 3462"/>
                  <a:gd name="T74" fmla="*/ 3197 w 4812"/>
                  <a:gd name="T75" fmla="*/ 3200 h 3462"/>
                  <a:gd name="T76" fmla="*/ 2733 w 4812"/>
                  <a:gd name="T77" fmla="*/ 3124 h 3462"/>
                  <a:gd name="T78" fmla="*/ 2199 w 4812"/>
                  <a:gd name="T79" fmla="*/ 2884 h 3462"/>
                  <a:gd name="T80" fmla="*/ 1684 w 4812"/>
                  <a:gd name="T81" fmla="*/ 2677 h 3462"/>
                  <a:gd name="T82" fmla="*/ 1220 w 4812"/>
                  <a:gd name="T83" fmla="*/ 2471 h 3462"/>
                  <a:gd name="T84" fmla="*/ 1493 w 4812"/>
                  <a:gd name="T85" fmla="*/ 2394 h 3462"/>
                  <a:gd name="T86" fmla="*/ 2078 w 4812"/>
                  <a:gd name="T87" fmla="*/ 2318 h 3462"/>
                  <a:gd name="T88" fmla="*/ 2582 w 4812"/>
                  <a:gd name="T89" fmla="*/ 2362 h 3462"/>
                  <a:gd name="T90" fmla="*/ 3056 w 4812"/>
                  <a:gd name="T91" fmla="*/ 2569 h 3462"/>
                  <a:gd name="T92" fmla="*/ 3500 w 4812"/>
                  <a:gd name="T93" fmla="*/ 2743 h 3462"/>
                  <a:gd name="T94" fmla="*/ 4075 w 4812"/>
                  <a:gd name="T95" fmla="*/ 3004 h 3462"/>
                  <a:gd name="T96" fmla="*/ 4569 w 4812"/>
                  <a:gd name="T97" fmla="*/ 3243 h 3462"/>
                  <a:gd name="T98" fmla="*/ 4650 w 4812"/>
                  <a:gd name="T99" fmla="*/ 3265 h 3462"/>
                  <a:gd name="T100" fmla="*/ 4196 w 4812"/>
                  <a:gd name="T101" fmla="*/ 3015 h 3462"/>
                  <a:gd name="T102" fmla="*/ 3742 w 4812"/>
                  <a:gd name="T103" fmla="*/ 2764 h 3462"/>
                  <a:gd name="T104" fmla="*/ 3278 w 4812"/>
                  <a:gd name="T105" fmla="*/ 2634 h 3462"/>
                  <a:gd name="T106" fmla="*/ 2733 w 4812"/>
                  <a:gd name="T107" fmla="*/ 2362 h 3462"/>
                  <a:gd name="T108" fmla="*/ 2461 w 4812"/>
                  <a:gd name="T109" fmla="*/ 1959 h 3462"/>
                  <a:gd name="T110" fmla="*/ 2168 w 4812"/>
                  <a:gd name="T111" fmla="*/ 1600 h 3462"/>
                  <a:gd name="T112" fmla="*/ 1765 w 4812"/>
                  <a:gd name="T113" fmla="*/ 1317 h 3462"/>
                  <a:gd name="T114" fmla="*/ 1362 w 4812"/>
                  <a:gd name="T115" fmla="*/ 969 h 3462"/>
                  <a:gd name="T116" fmla="*/ 938 w 4812"/>
                  <a:gd name="T117" fmla="*/ 740 h 3462"/>
                  <a:gd name="T118" fmla="*/ 595 w 4812"/>
                  <a:gd name="T119" fmla="*/ 392 h 3462"/>
                  <a:gd name="T120" fmla="*/ 242 w 4812"/>
                  <a:gd name="T121" fmla="*/ 87 h 3462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0" t="0" r="r" b="b"/>
                <a:pathLst>
                  <a:path w="4812" h="3462">
                    <a:moveTo>
                      <a:pt x="101" y="0"/>
                    </a:moveTo>
                    <a:lnTo>
                      <a:pt x="141" y="44"/>
                    </a:lnTo>
                    <a:lnTo>
                      <a:pt x="182" y="76"/>
                    </a:lnTo>
                    <a:lnTo>
                      <a:pt x="222" y="109"/>
                    </a:lnTo>
                    <a:lnTo>
                      <a:pt x="262" y="141"/>
                    </a:lnTo>
                    <a:lnTo>
                      <a:pt x="282" y="185"/>
                    </a:lnTo>
                    <a:lnTo>
                      <a:pt x="323" y="218"/>
                    </a:lnTo>
                    <a:lnTo>
                      <a:pt x="363" y="261"/>
                    </a:lnTo>
                    <a:lnTo>
                      <a:pt x="403" y="305"/>
                    </a:lnTo>
                    <a:lnTo>
                      <a:pt x="444" y="348"/>
                    </a:lnTo>
                    <a:lnTo>
                      <a:pt x="484" y="370"/>
                    </a:lnTo>
                    <a:lnTo>
                      <a:pt x="524" y="414"/>
                    </a:lnTo>
                    <a:lnTo>
                      <a:pt x="565" y="435"/>
                    </a:lnTo>
                    <a:lnTo>
                      <a:pt x="605" y="446"/>
                    </a:lnTo>
                    <a:lnTo>
                      <a:pt x="646" y="479"/>
                    </a:lnTo>
                    <a:lnTo>
                      <a:pt x="686" y="501"/>
                    </a:lnTo>
                    <a:lnTo>
                      <a:pt x="716" y="544"/>
                    </a:lnTo>
                    <a:lnTo>
                      <a:pt x="756" y="566"/>
                    </a:lnTo>
                    <a:lnTo>
                      <a:pt x="797" y="588"/>
                    </a:lnTo>
                    <a:lnTo>
                      <a:pt x="817" y="664"/>
                    </a:lnTo>
                    <a:lnTo>
                      <a:pt x="847" y="707"/>
                    </a:lnTo>
                    <a:lnTo>
                      <a:pt x="888" y="729"/>
                    </a:lnTo>
                    <a:lnTo>
                      <a:pt x="928" y="762"/>
                    </a:lnTo>
                    <a:lnTo>
                      <a:pt x="958" y="805"/>
                    </a:lnTo>
                    <a:lnTo>
                      <a:pt x="999" y="805"/>
                    </a:lnTo>
                    <a:lnTo>
                      <a:pt x="1029" y="849"/>
                    </a:lnTo>
                    <a:lnTo>
                      <a:pt x="1069" y="871"/>
                    </a:lnTo>
                    <a:lnTo>
                      <a:pt x="1109" y="892"/>
                    </a:lnTo>
                    <a:lnTo>
                      <a:pt x="1150" y="925"/>
                    </a:lnTo>
                    <a:lnTo>
                      <a:pt x="1190" y="925"/>
                    </a:lnTo>
                    <a:lnTo>
                      <a:pt x="1230" y="947"/>
                    </a:lnTo>
                    <a:lnTo>
                      <a:pt x="1281" y="969"/>
                    </a:lnTo>
                    <a:lnTo>
                      <a:pt x="1321" y="1012"/>
                    </a:lnTo>
                    <a:lnTo>
                      <a:pt x="1362" y="1023"/>
                    </a:lnTo>
                    <a:lnTo>
                      <a:pt x="1402" y="1067"/>
                    </a:lnTo>
                    <a:lnTo>
                      <a:pt x="1422" y="1121"/>
                    </a:lnTo>
                    <a:lnTo>
                      <a:pt x="1473" y="1165"/>
                    </a:lnTo>
                    <a:lnTo>
                      <a:pt x="1523" y="1197"/>
                    </a:lnTo>
                    <a:lnTo>
                      <a:pt x="1573" y="1241"/>
                    </a:lnTo>
                    <a:lnTo>
                      <a:pt x="1614" y="1252"/>
                    </a:lnTo>
                    <a:lnTo>
                      <a:pt x="1664" y="1284"/>
                    </a:lnTo>
                    <a:lnTo>
                      <a:pt x="1705" y="1328"/>
                    </a:lnTo>
                    <a:lnTo>
                      <a:pt x="1795" y="1350"/>
                    </a:lnTo>
                    <a:lnTo>
                      <a:pt x="1836" y="1382"/>
                    </a:lnTo>
                    <a:lnTo>
                      <a:pt x="1856" y="1437"/>
                    </a:lnTo>
                    <a:lnTo>
                      <a:pt x="1866" y="1513"/>
                    </a:lnTo>
                    <a:lnTo>
                      <a:pt x="1916" y="1556"/>
                    </a:lnTo>
                    <a:lnTo>
                      <a:pt x="1967" y="1567"/>
                    </a:lnTo>
                    <a:lnTo>
                      <a:pt x="2017" y="1578"/>
                    </a:lnTo>
                    <a:lnTo>
                      <a:pt x="2058" y="1611"/>
                    </a:lnTo>
                    <a:lnTo>
                      <a:pt x="2098" y="1643"/>
                    </a:lnTo>
                    <a:lnTo>
                      <a:pt x="2138" y="1665"/>
                    </a:lnTo>
                    <a:lnTo>
                      <a:pt x="2199" y="1665"/>
                    </a:lnTo>
                    <a:lnTo>
                      <a:pt x="2239" y="1676"/>
                    </a:lnTo>
                    <a:lnTo>
                      <a:pt x="2279" y="1687"/>
                    </a:lnTo>
                    <a:lnTo>
                      <a:pt x="2300" y="1774"/>
                    </a:lnTo>
                    <a:lnTo>
                      <a:pt x="2320" y="1818"/>
                    </a:lnTo>
                    <a:lnTo>
                      <a:pt x="2370" y="1861"/>
                    </a:lnTo>
                    <a:lnTo>
                      <a:pt x="2411" y="1883"/>
                    </a:lnTo>
                    <a:lnTo>
                      <a:pt x="2421" y="1926"/>
                    </a:lnTo>
                    <a:lnTo>
                      <a:pt x="2431" y="1970"/>
                    </a:lnTo>
                    <a:lnTo>
                      <a:pt x="2451" y="2013"/>
                    </a:lnTo>
                    <a:lnTo>
                      <a:pt x="2481" y="2068"/>
                    </a:lnTo>
                    <a:lnTo>
                      <a:pt x="2511" y="2122"/>
                    </a:lnTo>
                    <a:lnTo>
                      <a:pt x="2521" y="2166"/>
                    </a:lnTo>
                    <a:lnTo>
                      <a:pt x="2532" y="2209"/>
                    </a:lnTo>
                    <a:lnTo>
                      <a:pt x="2552" y="2253"/>
                    </a:lnTo>
                    <a:lnTo>
                      <a:pt x="2602" y="2296"/>
                    </a:lnTo>
                    <a:lnTo>
                      <a:pt x="2643" y="2318"/>
                    </a:lnTo>
                    <a:lnTo>
                      <a:pt x="2673" y="2362"/>
                    </a:lnTo>
                    <a:lnTo>
                      <a:pt x="2632" y="2362"/>
                    </a:lnTo>
                    <a:lnTo>
                      <a:pt x="2592" y="2362"/>
                    </a:lnTo>
                    <a:lnTo>
                      <a:pt x="2542" y="2351"/>
                    </a:lnTo>
                    <a:lnTo>
                      <a:pt x="2501" y="2340"/>
                    </a:lnTo>
                    <a:lnTo>
                      <a:pt x="2461" y="2340"/>
                    </a:lnTo>
                    <a:lnTo>
                      <a:pt x="2421" y="2340"/>
                    </a:lnTo>
                    <a:lnTo>
                      <a:pt x="2380" y="2307"/>
                    </a:lnTo>
                    <a:lnTo>
                      <a:pt x="2330" y="2296"/>
                    </a:lnTo>
                    <a:lnTo>
                      <a:pt x="2290" y="2296"/>
                    </a:lnTo>
                    <a:lnTo>
                      <a:pt x="2249" y="2318"/>
                    </a:lnTo>
                    <a:lnTo>
                      <a:pt x="2209" y="2329"/>
                    </a:lnTo>
                    <a:lnTo>
                      <a:pt x="2168" y="2329"/>
                    </a:lnTo>
                    <a:lnTo>
                      <a:pt x="2128" y="2329"/>
                    </a:lnTo>
                    <a:lnTo>
                      <a:pt x="2088" y="2329"/>
                    </a:lnTo>
                    <a:lnTo>
                      <a:pt x="2047" y="2329"/>
                    </a:lnTo>
                    <a:lnTo>
                      <a:pt x="2007" y="2329"/>
                    </a:lnTo>
                    <a:lnTo>
                      <a:pt x="1957" y="2340"/>
                    </a:lnTo>
                    <a:lnTo>
                      <a:pt x="1906" y="2340"/>
                    </a:lnTo>
                    <a:lnTo>
                      <a:pt x="1866" y="2318"/>
                    </a:lnTo>
                    <a:lnTo>
                      <a:pt x="1815" y="2307"/>
                    </a:lnTo>
                    <a:lnTo>
                      <a:pt x="1745" y="2318"/>
                    </a:lnTo>
                    <a:lnTo>
                      <a:pt x="1705" y="2340"/>
                    </a:lnTo>
                    <a:lnTo>
                      <a:pt x="1664" y="2362"/>
                    </a:lnTo>
                    <a:lnTo>
                      <a:pt x="1624" y="2373"/>
                    </a:lnTo>
                    <a:lnTo>
                      <a:pt x="1583" y="2373"/>
                    </a:lnTo>
                    <a:lnTo>
                      <a:pt x="1543" y="2373"/>
                    </a:lnTo>
                    <a:lnTo>
                      <a:pt x="1473" y="2373"/>
                    </a:lnTo>
                    <a:lnTo>
                      <a:pt x="1432" y="2373"/>
                    </a:lnTo>
                    <a:lnTo>
                      <a:pt x="1352" y="2373"/>
                    </a:lnTo>
                    <a:lnTo>
                      <a:pt x="1311" y="2373"/>
                    </a:lnTo>
                    <a:lnTo>
                      <a:pt x="1271" y="2384"/>
                    </a:lnTo>
                    <a:lnTo>
                      <a:pt x="1230" y="2405"/>
                    </a:lnTo>
                    <a:lnTo>
                      <a:pt x="1190" y="2405"/>
                    </a:lnTo>
                    <a:lnTo>
                      <a:pt x="1150" y="2405"/>
                    </a:lnTo>
                    <a:lnTo>
                      <a:pt x="1109" y="2405"/>
                    </a:lnTo>
                    <a:lnTo>
                      <a:pt x="1069" y="2405"/>
                    </a:lnTo>
                    <a:lnTo>
                      <a:pt x="1029" y="2405"/>
                    </a:lnTo>
                    <a:lnTo>
                      <a:pt x="988" y="2394"/>
                    </a:lnTo>
                    <a:lnTo>
                      <a:pt x="948" y="2362"/>
                    </a:lnTo>
                    <a:lnTo>
                      <a:pt x="918" y="2318"/>
                    </a:lnTo>
                    <a:lnTo>
                      <a:pt x="877" y="2286"/>
                    </a:lnTo>
                    <a:lnTo>
                      <a:pt x="837" y="2275"/>
                    </a:lnTo>
                    <a:lnTo>
                      <a:pt x="797" y="2253"/>
                    </a:lnTo>
                    <a:lnTo>
                      <a:pt x="736" y="2242"/>
                    </a:lnTo>
                    <a:lnTo>
                      <a:pt x="696" y="2220"/>
                    </a:lnTo>
                    <a:lnTo>
                      <a:pt x="656" y="2220"/>
                    </a:lnTo>
                    <a:lnTo>
                      <a:pt x="615" y="2198"/>
                    </a:lnTo>
                    <a:lnTo>
                      <a:pt x="565" y="2144"/>
                    </a:lnTo>
                    <a:lnTo>
                      <a:pt x="524" y="2122"/>
                    </a:lnTo>
                    <a:lnTo>
                      <a:pt x="474" y="2122"/>
                    </a:lnTo>
                    <a:lnTo>
                      <a:pt x="434" y="2101"/>
                    </a:lnTo>
                    <a:lnTo>
                      <a:pt x="383" y="2057"/>
                    </a:lnTo>
                    <a:lnTo>
                      <a:pt x="313" y="2013"/>
                    </a:lnTo>
                    <a:lnTo>
                      <a:pt x="272" y="1981"/>
                    </a:lnTo>
                    <a:lnTo>
                      <a:pt x="232" y="1970"/>
                    </a:lnTo>
                    <a:lnTo>
                      <a:pt x="192" y="1937"/>
                    </a:lnTo>
                    <a:lnTo>
                      <a:pt x="161" y="1894"/>
                    </a:lnTo>
                    <a:lnTo>
                      <a:pt x="121" y="1839"/>
                    </a:lnTo>
                    <a:lnTo>
                      <a:pt x="71" y="1785"/>
                    </a:lnTo>
                    <a:lnTo>
                      <a:pt x="30" y="1752"/>
                    </a:lnTo>
                    <a:lnTo>
                      <a:pt x="50" y="1796"/>
                    </a:lnTo>
                    <a:lnTo>
                      <a:pt x="91" y="1828"/>
                    </a:lnTo>
                    <a:lnTo>
                      <a:pt x="121" y="1872"/>
                    </a:lnTo>
                    <a:lnTo>
                      <a:pt x="151" y="1916"/>
                    </a:lnTo>
                    <a:lnTo>
                      <a:pt x="192" y="1959"/>
                    </a:lnTo>
                    <a:lnTo>
                      <a:pt x="232" y="1981"/>
                    </a:lnTo>
                    <a:lnTo>
                      <a:pt x="282" y="2013"/>
                    </a:lnTo>
                    <a:lnTo>
                      <a:pt x="323" y="2035"/>
                    </a:lnTo>
                    <a:lnTo>
                      <a:pt x="363" y="2068"/>
                    </a:lnTo>
                    <a:lnTo>
                      <a:pt x="403" y="2090"/>
                    </a:lnTo>
                    <a:lnTo>
                      <a:pt x="444" y="2111"/>
                    </a:lnTo>
                    <a:lnTo>
                      <a:pt x="484" y="2122"/>
                    </a:lnTo>
                    <a:lnTo>
                      <a:pt x="524" y="2155"/>
                    </a:lnTo>
                    <a:lnTo>
                      <a:pt x="565" y="2188"/>
                    </a:lnTo>
                    <a:lnTo>
                      <a:pt x="615" y="2231"/>
                    </a:lnTo>
                    <a:lnTo>
                      <a:pt x="656" y="2231"/>
                    </a:lnTo>
                    <a:lnTo>
                      <a:pt x="696" y="2231"/>
                    </a:lnTo>
                    <a:lnTo>
                      <a:pt x="736" y="2275"/>
                    </a:lnTo>
                    <a:lnTo>
                      <a:pt x="787" y="2286"/>
                    </a:lnTo>
                    <a:lnTo>
                      <a:pt x="827" y="2296"/>
                    </a:lnTo>
                    <a:lnTo>
                      <a:pt x="908" y="2329"/>
                    </a:lnTo>
                    <a:lnTo>
                      <a:pt x="948" y="2373"/>
                    </a:lnTo>
                    <a:lnTo>
                      <a:pt x="999" y="2427"/>
                    </a:lnTo>
                    <a:lnTo>
                      <a:pt x="938" y="2438"/>
                    </a:lnTo>
                    <a:lnTo>
                      <a:pt x="888" y="2405"/>
                    </a:lnTo>
                    <a:lnTo>
                      <a:pt x="847" y="2394"/>
                    </a:lnTo>
                    <a:lnTo>
                      <a:pt x="807" y="2405"/>
                    </a:lnTo>
                    <a:lnTo>
                      <a:pt x="767" y="2427"/>
                    </a:lnTo>
                    <a:lnTo>
                      <a:pt x="716" y="2427"/>
                    </a:lnTo>
                    <a:lnTo>
                      <a:pt x="635" y="2416"/>
                    </a:lnTo>
                    <a:lnTo>
                      <a:pt x="595" y="2394"/>
                    </a:lnTo>
                    <a:lnTo>
                      <a:pt x="555" y="2405"/>
                    </a:lnTo>
                    <a:lnTo>
                      <a:pt x="514" y="2427"/>
                    </a:lnTo>
                    <a:lnTo>
                      <a:pt x="474" y="2438"/>
                    </a:lnTo>
                    <a:lnTo>
                      <a:pt x="403" y="2471"/>
                    </a:lnTo>
                    <a:lnTo>
                      <a:pt x="373" y="2547"/>
                    </a:lnTo>
                    <a:lnTo>
                      <a:pt x="333" y="2569"/>
                    </a:lnTo>
                    <a:lnTo>
                      <a:pt x="292" y="2579"/>
                    </a:lnTo>
                    <a:lnTo>
                      <a:pt x="252" y="2569"/>
                    </a:lnTo>
                    <a:lnTo>
                      <a:pt x="212" y="2569"/>
                    </a:lnTo>
                    <a:lnTo>
                      <a:pt x="171" y="2569"/>
                    </a:lnTo>
                    <a:lnTo>
                      <a:pt x="121" y="2569"/>
                    </a:lnTo>
                    <a:lnTo>
                      <a:pt x="81" y="2569"/>
                    </a:lnTo>
                    <a:lnTo>
                      <a:pt x="40" y="2569"/>
                    </a:lnTo>
                    <a:lnTo>
                      <a:pt x="0" y="2569"/>
                    </a:lnTo>
                    <a:lnTo>
                      <a:pt x="71" y="2569"/>
                    </a:lnTo>
                    <a:lnTo>
                      <a:pt x="131" y="2569"/>
                    </a:lnTo>
                    <a:lnTo>
                      <a:pt x="171" y="2590"/>
                    </a:lnTo>
                    <a:lnTo>
                      <a:pt x="212" y="2612"/>
                    </a:lnTo>
                    <a:lnTo>
                      <a:pt x="252" y="2612"/>
                    </a:lnTo>
                    <a:lnTo>
                      <a:pt x="292" y="2612"/>
                    </a:lnTo>
                    <a:lnTo>
                      <a:pt x="333" y="2590"/>
                    </a:lnTo>
                    <a:lnTo>
                      <a:pt x="373" y="2547"/>
                    </a:lnTo>
                    <a:lnTo>
                      <a:pt x="424" y="2503"/>
                    </a:lnTo>
                    <a:lnTo>
                      <a:pt x="464" y="2481"/>
                    </a:lnTo>
                    <a:lnTo>
                      <a:pt x="504" y="2449"/>
                    </a:lnTo>
                    <a:lnTo>
                      <a:pt x="555" y="2438"/>
                    </a:lnTo>
                    <a:lnTo>
                      <a:pt x="595" y="2438"/>
                    </a:lnTo>
                    <a:lnTo>
                      <a:pt x="635" y="2438"/>
                    </a:lnTo>
                    <a:lnTo>
                      <a:pt x="676" y="2438"/>
                    </a:lnTo>
                    <a:lnTo>
                      <a:pt x="716" y="2438"/>
                    </a:lnTo>
                    <a:lnTo>
                      <a:pt x="756" y="2438"/>
                    </a:lnTo>
                    <a:lnTo>
                      <a:pt x="797" y="2427"/>
                    </a:lnTo>
                    <a:lnTo>
                      <a:pt x="847" y="2416"/>
                    </a:lnTo>
                    <a:lnTo>
                      <a:pt x="888" y="2438"/>
                    </a:lnTo>
                    <a:lnTo>
                      <a:pt x="928" y="2449"/>
                    </a:lnTo>
                    <a:lnTo>
                      <a:pt x="978" y="2460"/>
                    </a:lnTo>
                    <a:lnTo>
                      <a:pt x="1019" y="2460"/>
                    </a:lnTo>
                    <a:lnTo>
                      <a:pt x="1049" y="2416"/>
                    </a:lnTo>
                    <a:lnTo>
                      <a:pt x="1089" y="2405"/>
                    </a:lnTo>
                    <a:lnTo>
                      <a:pt x="1130" y="2427"/>
                    </a:lnTo>
                    <a:lnTo>
                      <a:pt x="1170" y="2460"/>
                    </a:lnTo>
                    <a:lnTo>
                      <a:pt x="1210" y="2481"/>
                    </a:lnTo>
                    <a:lnTo>
                      <a:pt x="1251" y="2481"/>
                    </a:lnTo>
                    <a:lnTo>
                      <a:pt x="1291" y="2503"/>
                    </a:lnTo>
                    <a:lnTo>
                      <a:pt x="1341" y="2525"/>
                    </a:lnTo>
                    <a:lnTo>
                      <a:pt x="1382" y="2536"/>
                    </a:lnTo>
                    <a:lnTo>
                      <a:pt x="1422" y="2547"/>
                    </a:lnTo>
                    <a:lnTo>
                      <a:pt x="1493" y="2558"/>
                    </a:lnTo>
                    <a:lnTo>
                      <a:pt x="1553" y="2569"/>
                    </a:lnTo>
                    <a:lnTo>
                      <a:pt x="1594" y="2612"/>
                    </a:lnTo>
                    <a:lnTo>
                      <a:pt x="1604" y="2656"/>
                    </a:lnTo>
                    <a:lnTo>
                      <a:pt x="1684" y="2710"/>
                    </a:lnTo>
                    <a:lnTo>
                      <a:pt x="1725" y="2743"/>
                    </a:lnTo>
                    <a:lnTo>
                      <a:pt x="1755" y="2819"/>
                    </a:lnTo>
                    <a:lnTo>
                      <a:pt x="1785" y="2862"/>
                    </a:lnTo>
                    <a:lnTo>
                      <a:pt x="1705" y="2873"/>
                    </a:lnTo>
                    <a:lnTo>
                      <a:pt x="1664" y="2906"/>
                    </a:lnTo>
                    <a:lnTo>
                      <a:pt x="1634" y="2949"/>
                    </a:lnTo>
                    <a:lnTo>
                      <a:pt x="1624" y="3004"/>
                    </a:lnTo>
                    <a:lnTo>
                      <a:pt x="1533" y="3037"/>
                    </a:lnTo>
                    <a:lnTo>
                      <a:pt x="1452" y="3047"/>
                    </a:lnTo>
                    <a:lnTo>
                      <a:pt x="1402" y="3080"/>
                    </a:lnTo>
                    <a:lnTo>
                      <a:pt x="1352" y="3134"/>
                    </a:lnTo>
                    <a:lnTo>
                      <a:pt x="1311" y="3156"/>
                    </a:lnTo>
                    <a:lnTo>
                      <a:pt x="1271" y="3167"/>
                    </a:lnTo>
                    <a:lnTo>
                      <a:pt x="1230" y="3167"/>
                    </a:lnTo>
                    <a:lnTo>
                      <a:pt x="1190" y="3167"/>
                    </a:lnTo>
                    <a:lnTo>
                      <a:pt x="1150" y="3178"/>
                    </a:lnTo>
                    <a:lnTo>
                      <a:pt x="1069" y="3189"/>
                    </a:lnTo>
                    <a:lnTo>
                      <a:pt x="1029" y="3200"/>
                    </a:lnTo>
                    <a:lnTo>
                      <a:pt x="968" y="3211"/>
                    </a:lnTo>
                    <a:lnTo>
                      <a:pt x="908" y="3211"/>
                    </a:lnTo>
                    <a:lnTo>
                      <a:pt x="867" y="3211"/>
                    </a:lnTo>
                    <a:lnTo>
                      <a:pt x="827" y="3222"/>
                    </a:lnTo>
                    <a:lnTo>
                      <a:pt x="777" y="3243"/>
                    </a:lnTo>
                    <a:lnTo>
                      <a:pt x="736" y="3265"/>
                    </a:lnTo>
                    <a:lnTo>
                      <a:pt x="696" y="3287"/>
                    </a:lnTo>
                    <a:lnTo>
                      <a:pt x="656" y="3298"/>
                    </a:lnTo>
                    <a:lnTo>
                      <a:pt x="595" y="3298"/>
                    </a:lnTo>
                    <a:lnTo>
                      <a:pt x="555" y="3309"/>
                    </a:lnTo>
                    <a:lnTo>
                      <a:pt x="514" y="3309"/>
                    </a:lnTo>
                    <a:lnTo>
                      <a:pt x="474" y="3320"/>
                    </a:lnTo>
                    <a:lnTo>
                      <a:pt x="403" y="3320"/>
                    </a:lnTo>
                    <a:lnTo>
                      <a:pt x="363" y="3320"/>
                    </a:lnTo>
                    <a:lnTo>
                      <a:pt x="323" y="3320"/>
                    </a:lnTo>
                    <a:lnTo>
                      <a:pt x="282" y="3320"/>
                    </a:lnTo>
                    <a:lnTo>
                      <a:pt x="242" y="3320"/>
                    </a:lnTo>
                    <a:lnTo>
                      <a:pt x="202" y="3330"/>
                    </a:lnTo>
                    <a:lnTo>
                      <a:pt x="161" y="3341"/>
                    </a:lnTo>
                    <a:lnTo>
                      <a:pt x="91" y="3341"/>
                    </a:lnTo>
                    <a:lnTo>
                      <a:pt x="50" y="3352"/>
                    </a:lnTo>
                    <a:lnTo>
                      <a:pt x="10" y="3396"/>
                    </a:lnTo>
                    <a:lnTo>
                      <a:pt x="50" y="3396"/>
                    </a:lnTo>
                    <a:lnTo>
                      <a:pt x="91" y="3374"/>
                    </a:lnTo>
                    <a:lnTo>
                      <a:pt x="131" y="3352"/>
                    </a:lnTo>
                    <a:lnTo>
                      <a:pt x="171" y="3341"/>
                    </a:lnTo>
                    <a:lnTo>
                      <a:pt x="212" y="3341"/>
                    </a:lnTo>
                    <a:lnTo>
                      <a:pt x="252" y="3330"/>
                    </a:lnTo>
                    <a:lnTo>
                      <a:pt x="292" y="3320"/>
                    </a:lnTo>
                    <a:lnTo>
                      <a:pt x="333" y="3309"/>
                    </a:lnTo>
                    <a:lnTo>
                      <a:pt x="373" y="3309"/>
                    </a:lnTo>
                    <a:lnTo>
                      <a:pt x="414" y="3309"/>
                    </a:lnTo>
                    <a:lnTo>
                      <a:pt x="474" y="3320"/>
                    </a:lnTo>
                    <a:lnTo>
                      <a:pt x="555" y="3320"/>
                    </a:lnTo>
                    <a:lnTo>
                      <a:pt x="595" y="3320"/>
                    </a:lnTo>
                    <a:lnTo>
                      <a:pt x="635" y="3320"/>
                    </a:lnTo>
                    <a:lnTo>
                      <a:pt x="676" y="3309"/>
                    </a:lnTo>
                    <a:lnTo>
                      <a:pt x="716" y="3309"/>
                    </a:lnTo>
                    <a:lnTo>
                      <a:pt x="767" y="3298"/>
                    </a:lnTo>
                    <a:lnTo>
                      <a:pt x="807" y="3265"/>
                    </a:lnTo>
                    <a:lnTo>
                      <a:pt x="847" y="3243"/>
                    </a:lnTo>
                    <a:lnTo>
                      <a:pt x="888" y="3243"/>
                    </a:lnTo>
                    <a:lnTo>
                      <a:pt x="938" y="3243"/>
                    </a:lnTo>
                    <a:lnTo>
                      <a:pt x="978" y="3222"/>
                    </a:lnTo>
                    <a:lnTo>
                      <a:pt x="1029" y="3211"/>
                    </a:lnTo>
                    <a:lnTo>
                      <a:pt x="1109" y="3211"/>
                    </a:lnTo>
                    <a:lnTo>
                      <a:pt x="1150" y="3211"/>
                    </a:lnTo>
                    <a:lnTo>
                      <a:pt x="1200" y="3200"/>
                    </a:lnTo>
                    <a:lnTo>
                      <a:pt x="1241" y="3189"/>
                    </a:lnTo>
                    <a:lnTo>
                      <a:pt x="1291" y="3200"/>
                    </a:lnTo>
                    <a:lnTo>
                      <a:pt x="1341" y="3200"/>
                    </a:lnTo>
                    <a:lnTo>
                      <a:pt x="1382" y="3178"/>
                    </a:lnTo>
                    <a:lnTo>
                      <a:pt x="1412" y="3134"/>
                    </a:lnTo>
                    <a:lnTo>
                      <a:pt x="1432" y="3091"/>
                    </a:lnTo>
                    <a:lnTo>
                      <a:pt x="1473" y="3080"/>
                    </a:lnTo>
                    <a:lnTo>
                      <a:pt x="1533" y="3069"/>
                    </a:lnTo>
                    <a:lnTo>
                      <a:pt x="1573" y="3047"/>
                    </a:lnTo>
                    <a:lnTo>
                      <a:pt x="1614" y="3015"/>
                    </a:lnTo>
                    <a:lnTo>
                      <a:pt x="1654" y="2982"/>
                    </a:lnTo>
                    <a:lnTo>
                      <a:pt x="1694" y="2939"/>
                    </a:lnTo>
                    <a:lnTo>
                      <a:pt x="1735" y="2928"/>
                    </a:lnTo>
                    <a:lnTo>
                      <a:pt x="1775" y="2895"/>
                    </a:lnTo>
                    <a:lnTo>
                      <a:pt x="1815" y="2873"/>
                    </a:lnTo>
                    <a:lnTo>
                      <a:pt x="1856" y="2862"/>
                    </a:lnTo>
                    <a:lnTo>
                      <a:pt x="1896" y="2884"/>
                    </a:lnTo>
                    <a:lnTo>
                      <a:pt x="1937" y="2895"/>
                    </a:lnTo>
                    <a:lnTo>
                      <a:pt x="1977" y="2895"/>
                    </a:lnTo>
                    <a:lnTo>
                      <a:pt x="2017" y="2906"/>
                    </a:lnTo>
                    <a:lnTo>
                      <a:pt x="2088" y="2917"/>
                    </a:lnTo>
                    <a:lnTo>
                      <a:pt x="2128" y="2917"/>
                    </a:lnTo>
                    <a:lnTo>
                      <a:pt x="2189" y="2928"/>
                    </a:lnTo>
                    <a:lnTo>
                      <a:pt x="2239" y="2939"/>
                    </a:lnTo>
                    <a:lnTo>
                      <a:pt x="2279" y="2960"/>
                    </a:lnTo>
                    <a:lnTo>
                      <a:pt x="2320" y="2982"/>
                    </a:lnTo>
                    <a:lnTo>
                      <a:pt x="2360" y="3004"/>
                    </a:lnTo>
                    <a:lnTo>
                      <a:pt x="2400" y="3015"/>
                    </a:lnTo>
                    <a:lnTo>
                      <a:pt x="2441" y="3015"/>
                    </a:lnTo>
                    <a:lnTo>
                      <a:pt x="2481" y="3037"/>
                    </a:lnTo>
                    <a:lnTo>
                      <a:pt x="2521" y="3058"/>
                    </a:lnTo>
                    <a:lnTo>
                      <a:pt x="2562" y="3091"/>
                    </a:lnTo>
                    <a:lnTo>
                      <a:pt x="2622" y="3102"/>
                    </a:lnTo>
                    <a:lnTo>
                      <a:pt x="2663" y="3102"/>
                    </a:lnTo>
                    <a:lnTo>
                      <a:pt x="2703" y="3134"/>
                    </a:lnTo>
                    <a:lnTo>
                      <a:pt x="2743" y="3156"/>
                    </a:lnTo>
                    <a:lnTo>
                      <a:pt x="2784" y="3167"/>
                    </a:lnTo>
                    <a:lnTo>
                      <a:pt x="2834" y="3189"/>
                    </a:lnTo>
                    <a:lnTo>
                      <a:pt x="2874" y="3200"/>
                    </a:lnTo>
                    <a:lnTo>
                      <a:pt x="2925" y="3200"/>
                    </a:lnTo>
                    <a:lnTo>
                      <a:pt x="2975" y="3200"/>
                    </a:lnTo>
                    <a:lnTo>
                      <a:pt x="3016" y="3200"/>
                    </a:lnTo>
                    <a:lnTo>
                      <a:pt x="3066" y="3211"/>
                    </a:lnTo>
                    <a:lnTo>
                      <a:pt x="3117" y="3243"/>
                    </a:lnTo>
                    <a:lnTo>
                      <a:pt x="3167" y="3254"/>
                    </a:lnTo>
                    <a:lnTo>
                      <a:pt x="3217" y="3254"/>
                    </a:lnTo>
                    <a:lnTo>
                      <a:pt x="3308" y="3254"/>
                    </a:lnTo>
                    <a:lnTo>
                      <a:pt x="3359" y="3254"/>
                    </a:lnTo>
                    <a:lnTo>
                      <a:pt x="3399" y="3265"/>
                    </a:lnTo>
                    <a:lnTo>
                      <a:pt x="3449" y="3298"/>
                    </a:lnTo>
                    <a:lnTo>
                      <a:pt x="3490" y="3309"/>
                    </a:lnTo>
                    <a:lnTo>
                      <a:pt x="3530" y="3320"/>
                    </a:lnTo>
                    <a:lnTo>
                      <a:pt x="3581" y="3330"/>
                    </a:lnTo>
                    <a:lnTo>
                      <a:pt x="3631" y="3330"/>
                    </a:lnTo>
                    <a:lnTo>
                      <a:pt x="3671" y="3330"/>
                    </a:lnTo>
                    <a:lnTo>
                      <a:pt x="3712" y="3341"/>
                    </a:lnTo>
                    <a:lnTo>
                      <a:pt x="3752" y="3374"/>
                    </a:lnTo>
                    <a:lnTo>
                      <a:pt x="3802" y="3374"/>
                    </a:lnTo>
                    <a:lnTo>
                      <a:pt x="3843" y="3374"/>
                    </a:lnTo>
                    <a:lnTo>
                      <a:pt x="3893" y="3374"/>
                    </a:lnTo>
                    <a:lnTo>
                      <a:pt x="3944" y="3385"/>
                    </a:lnTo>
                    <a:lnTo>
                      <a:pt x="3984" y="3385"/>
                    </a:lnTo>
                    <a:lnTo>
                      <a:pt x="4024" y="3385"/>
                    </a:lnTo>
                    <a:lnTo>
                      <a:pt x="4075" y="3385"/>
                    </a:lnTo>
                    <a:lnTo>
                      <a:pt x="4125" y="3385"/>
                    </a:lnTo>
                    <a:lnTo>
                      <a:pt x="4165" y="3385"/>
                    </a:lnTo>
                    <a:lnTo>
                      <a:pt x="4216" y="3417"/>
                    </a:lnTo>
                    <a:lnTo>
                      <a:pt x="4266" y="3450"/>
                    </a:lnTo>
                    <a:lnTo>
                      <a:pt x="4307" y="3450"/>
                    </a:lnTo>
                    <a:lnTo>
                      <a:pt x="4357" y="3450"/>
                    </a:lnTo>
                    <a:lnTo>
                      <a:pt x="4408" y="3450"/>
                    </a:lnTo>
                    <a:lnTo>
                      <a:pt x="4458" y="3450"/>
                    </a:lnTo>
                    <a:lnTo>
                      <a:pt x="4498" y="3450"/>
                    </a:lnTo>
                    <a:lnTo>
                      <a:pt x="4539" y="3450"/>
                    </a:lnTo>
                    <a:lnTo>
                      <a:pt x="4589" y="3461"/>
                    </a:lnTo>
                    <a:lnTo>
                      <a:pt x="4640" y="3461"/>
                    </a:lnTo>
                    <a:lnTo>
                      <a:pt x="4549" y="3461"/>
                    </a:lnTo>
                    <a:lnTo>
                      <a:pt x="4508" y="3461"/>
                    </a:lnTo>
                    <a:lnTo>
                      <a:pt x="4428" y="3439"/>
                    </a:lnTo>
                    <a:lnTo>
                      <a:pt x="4377" y="3428"/>
                    </a:lnTo>
                    <a:lnTo>
                      <a:pt x="4297" y="3439"/>
                    </a:lnTo>
                    <a:lnTo>
                      <a:pt x="4256" y="3450"/>
                    </a:lnTo>
                    <a:lnTo>
                      <a:pt x="4216" y="3439"/>
                    </a:lnTo>
                    <a:lnTo>
                      <a:pt x="4196" y="3396"/>
                    </a:lnTo>
                    <a:lnTo>
                      <a:pt x="4105" y="3374"/>
                    </a:lnTo>
                    <a:lnTo>
                      <a:pt x="4065" y="3374"/>
                    </a:lnTo>
                    <a:lnTo>
                      <a:pt x="4014" y="3363"/>
                    </a:lnTo>
                    <a:lnTo>
                      <a:pt x="3954" y="3352"/>
                    </a:lnTo>
                    <a:lnTo>
                      <a:pt x="3873" y="3341"/>
                    </a:lnTo>
                    <a:lnTo>
                      <a:pt x="3823" y="3330"/>
                    </a:lnTo>
                    <a:lnTo>
                      <a:pt x="3782" y="3330"/>
                    </a:lnTo>
                    <a:lnTo>
                      <a:pt x="3722" y="3341"/>
                    </a:lnTo>
                    <a:lnTo>
                      <a:pt x="3611" y="3341"/>
                    </a:lnTo>
                    <a:lnTo>
                      <a:pt x="3560" y="3298"/>
                    </a:lnTo>
                    <a:lnTo>
                      <a:pt x="3520" y="3298"/>
                    </a:lnTo>
                    <a:lnTo>
                      <a:pt x="3449" y="3287"/>
                    </a:lnTo>
                    <a:lnTo>
                      <a:pt x="3369" y="3287"/>
                    </a:lnTo>
                    <a:lnTo>
                      <a:pt x="3328" y="3265"/>
                    </a:lnTo>
                    <a:lnTo>
                      <a:pt x="3278" y="3232"/>
                    </a:lnTo>
                    <a:lnTo>
                      <a:pt x="3238" y="3211"/>
                    </a:lnTo>
                    <a:lnTo>
                      <a:pt x="3197" y="3200"/>
                    </a:lnTo>
                    <a:lnTo>
                      <a:pt x="3157" y="3200"/>
                    </a:lnTo>
                    <a:lnTo>
                      <a:pt x="3117" y="3200"/>
                    </a:lnTo>
                    <a:lnTo>
                      <a:pt x="3076" y="3189"/>
                    </a:lnTo>
                    <a:lnTo>
                      <a:pt x="3016" y="3178"/>
                    </a:lnTo>
                    <a:lnTo>
                      <a:pt x="2955" y="3167"/>
                    </a:lnTo>
                    <a:lnTo>
                      <a:pt x="2915" y="3145"/>
                    </a:lnTo>
                    <a:lnTo>
                      <a:pt x="2864" y="3124"/>
                    </a:lnTo>
                    <a:lnTo>
                      <a:pt x="2824" y="3124"/>
                    </a:lnTo>
                    <a:lnTo>
                      <a:pt x="2784" y="3124"/>
                    </a:lnTo>
                    <a:lnTo>
                      <a:pt x="2733" y="3124"/>
                    </a:lnTo>
                    <a:lnTo>
                      <a:pt x="2673" y="3124"/>
                    </a:lnTo>
                    <a:lnTo>
                      <a:pt x="2592" y="3113"/>
                    </a:lnTo>
                    <a:lnTo>
                      <a:pt x="2552" y="3058"/>
                    </a:lnTo>
                    <a:lnTo>
                      <a:pt x="2511" y="3015"/>
                    </a:lnTo>
                    <a:lnTo>
                      <a:pt x="2471" y="3015"/>
                    </a:lnTo>
                    <a:lnTo>
                      <a:pt x="2380" y="3015"/>
                    </a:lnTo>
                    <a:lnTo>
                      <a:pt x="2340" y="2982"/>
                    </a:lnTo>
                    <a:lnTo>
                      <a:pt x="2300" y="2949"/>
                    </a:lnTo>
                    <a:lnTo>
                      <a:pt x="2249" y="2906"/>
                    </a:lnTo>
                    <a:lnTo>
                      <a:pt x="2199" y="2884"/>
                    </a:lnTo>
                    <a:lnTo>
                      <a:pt x="2158" y="2884"/>
                    </a:lnTo>
                    <a:lnTo>
                      <a:pt x="2108" y="2884"/>
                    </a:lnTo>
                    <a:lnTo>
                      <a:pt x="2017" y="2884"/>
                    </a:lnTo>
                    <a:lnTo>
                      <a:pt x="1977" y="2884"/>
                    </a:lnTo>
                    <a:lnTo>
                      <a:pt x="1937" y="2862"/>
                    </a:lnTo>
                    <a:lnTo>
                      <a:pt x="1826" y="2841"/>
                    </a:lnTo>
                    <a:lnTo>
                      <a:pt x="1725" y="2808"/>
                    </a:lnTo>
                    <a:lnTo>
                      <a:pt x="1705" y="2764"/>
                    </a:lnTo>
                    <a:lnTo>
                      <a:pt x="1715" y="2721"/>
                    </a:lnTo>
                    <a:lnTo>
                      <a:pt x="1684" y="2677"/>
                    </a:lnTo>
                    <a:lnTo>
                      <a:pt x="1654" y="2634"/>
                    </a:lnTo>
                    <a:lnTo>
                      <a:pt x="1624" y="2590"/>
                    </a:lnTo>
                    <a:lnTo>
                      <a:pt x="1583" y="2558"/>
                    </a:lnTo>
                    <a:lnTo>
                      <a:pt x="1543" y="2536"/>
                    </a:lnTo>
                    <a:lnTo>
                      <a:pt x="1503" y="2525"/>
                    </a:lnTo>
                    <a:lnTo>
                      <a:pt x="1422" y="2492"/>
                    </a:lnTo>
                    <a:lnTo>
                      <a:pt x="1382" y="2492"/>
                    </a:lnTo>
                    <a:lnTo>
                      <a:pt x="1341" y="2481"/>
                    </a:lnTo>
                    <a:lnTo>
                      <a:pt x="1291" y="2471"/>
                    </a:lnTo>
                    <a:lnTo>
                      <a:pt x="1220" y="2471"/>
                    </a:lnTo>
                    <a:lnTo>
                      <a:pt x="1180" y="2449"/>
                    </a:lnTo>
                    <a:lnTo>
                      <a:pt x="1140" y="2438"/>
                    </a:lnTo>
                    <a:lnTo>
                      <a:pt x="1200" y="2427"/>
                    </a:lnTo>
                    <a:lnTo>
                      <a:pt x="1241" y="2405"/>
                    </a:lnTo>
                    <a:lnTo>
                      <a:pt x="1281" y="2394"/>
                    </a:lnTo>
                    <a:lnTo>
                      <a:pt x="1331" y="2394"/>
                    </a:lnTo>
                    <a:lnTo>
                      <a:pt x="1372" y="2394"/>
                    </a:lnTo>
                    <a:lnTo>
                      <a:pt x="1412" y="2394"/>
                    </a:lnTo>
                    <a:lnTo>
                      <a:pt x="1452" y="2394"/>
                    </a:lnTo>
                    <a:lnTo>
                      <a:pt x="1493" y="2394"/>
                    </a:lnTo>
                    <a:lnTo>
                      <a:pt x="1543" y="2394"/>
                    </a:lnTo>
                    <a:lnTo>
                      <a:pt x="1583" y="2384"/>
                    </a:lnTo>
                    <a:lnTo>
                      <a:pt x="1664" y="2384"/>
                    </a:lnTo>
                    <a:lnTo>
                      <a:pt x="1755" y="2373"/>
                    </a:lnTo>
                    <a:lnTo>
                      <a:pt x="1795" y="2351"/>
                    </a:lnTo>
                    <a:lnTo>
                      <a:pt x="1836" y="2340"/>
                    </a:lnTo>
                    <a:lnTo>
                      <a:pt x="1896" y="2340"/>
                    </a:lnTo>
                    <a:lnTo>
                      <a:pt x="1977" y="2340"/>
                    </a:lnTo>
                    <a:lnTo>
                      <a:pt x="2037" y="2329"/>
                    </a:lnTo>
                    <a:lnTo>
                      <a:pt x="2078" y="2318"/>
                    </a:lnTo>
                    <a:lnTo>
                      <a:pt x="2118" y="2318"/>
                    </a:lnTo>
                    <a:lnTo>
                      <a:pt x="2158" y="2318"/>
                    </a:lnTo>
                    <a:lnTo>
                      <a:pt x="2199" y="2340"/>
                    </a:lnTo>
                    <a:lnTo>
                      <a:pt x="2249" y="2351"/>
                    </a:lnTo>
                    <a:lnTo>
                      <a:pt x="2310" y="2351"/>
                    </a:lnTo>
                    <a:lnTo>
                      <a:pt x="2370" y="2351"/>
                    </a:lnTo>
                    <a:lnTo>
                      <a:pt x="2421" y="2351"/>
                    </a:lnTo>
                    <a:lnTo>
                      <a:pt x="2461" y="2362"/>
                    </a:lnTo>
                    <a:lnTo>
                      <a:pt x="2521" y="2362"/>
                    </a:lnTo>
                    <a:lnTo>
                      <a:pt x="2582" y="2362"/>
                    </a:lnTo>
                    <a:lnTo>
                      <a:pt x="2622" y="2394"/>
                    </a:lnTo>
                    <a:lnTo>
                      <a:pt x="2703" y="2416"/>
                    </a:lnTo>
                    <a:lnTo>
                      <a:pt x="2743" y="2427"/>
                    </a:lnTo>
                    <a:lnTo>
                      <a:pt x="2794" y="2438"/>
                    </a:lnTo>
                    <a:lnTo>
                      <a:pt x="2834" y="2438"/>
                    </a:lnTo>
                    <a:lnTo>
                      <a:pt x="2864" y="2481"/>
                    </a:lnTo>
                    <a:lnTo>
                      <a:pt x="2915" y="2525"/>
                    </a:lnTo>
                    <a:lnTo>
                      <a:pt x="2975" y="2536"/>
                    </a:lnTo>
                    <a:lnTo>
                      <a:pt x="3016" y="2547"/>
                    </a:lnTo>
                    <a:lnTo>
                      <a:pt x="3056" y="2569"/>
                    </a:lnTo>
                    <a:lnTo>
                      <a:pt x="3096" y="2612"/>
                    </a:lnTo>
                    <a:lnTo>
                      <a:pt x="3137" y="2634"/>
                    </a:lnTo>
                    <a:lnTo>
                      <a:pt x="3177" y="2645"/>
                    </a:lnTo>
                    <a:lnTo>
                      <a:pt x="3228" y="2656"/>
                    </a:lnTo>
                    <a:lnTo>
                      <a:pt x="3268" y="2656"/>
                    </a:lnTo>
                    <a:lnTo>
                      <a:pt x="3308" y="2666"/>
                    </a:lnTo>
                    <a:lnTo>
                      <a:pt x="3349" y="2699"/>
                    </a:lnTo>
                    <a:lnTo>
                      <a:pt x="3389" y="2732"/>
                    </a:lnTo>
                    <a:lnTo>
                      <a:pt x="3459" y="2743"/>
                    </a:lnTo>
                    <a:lnTo>
                      <a:pt x="3500" y="2743"/>
                    </a:lnTo>
                    <a:lnTo>
                      <a:pt x="3540" y="2764"/>
                    </a:lnTo>
                    <a:lnTo>
                      <a:pt x="3621" y="2786"/>
                    </a:lnTo>
                    <a:lnTo>
                      <a:pt x="3691" y="2797"/>
                    </a:lnTo>
                    <a:lnTo>
                      <a:pt x="3752" y="2808"/>
                    </a:lnTo>
                    <a:lnTo>
                      <a:pt x="3843" y="2852"/>
                    </a:lnTo>
                    <a:lnTo>
                      <a:pt x="3883" y="2873"/>
                    </a:lnTo>
                    <a:lnTo>
                      <a:pt x="3923" y="2917"/>
                    </a:lnTo>
                    <a:lnTo>
                      <a:pt x="3994" y="2960"/>
                    </a:lnTo>
                    <a:lnTo>
                      <a:pt x="4034" y="2982"/>
                    </a:lnTo>
                    <a:lnTo>
                      <a:pt x="4075" y="3004"/>
                    </a:lnTo>
                    <a:lnTo>
                      <a:pt x="4125" y="3026"/>
                    </a:lnTo>
                    <a:lnTo>
                      <a:pt x="4186" y="3047"/>
                    </a:lnTo>
                    <a:lnTo>
                      <a:pt x="4236" y="3080"/>
                    </a:lnTo>
                    <a:lnTo>
                      <a:pt x="4276" y="3102"/>
                    </a:lnTo>
                    <a:lnTo>
                      <a:pt x="4317" y="3134"/>
                    </a:lnTo>
                    <a:lnTo>
                      <a:pt x="4357" y="3167"/>
                    </a:lnTo>
                    <a:lnTo>
                      <a:pt x="4428" y="3178"/>
                    </a:lnTo>
                    <a:lnTo>
                      <a:pt x="4468" y="3189"/>
                    </a:lnTo>
                    <a:lnTo>
                      <a:pt x="4519" y="3211"/>
                    </a:lnTo>
                    <a:lnTo>
                      <a:pt x="4569" y="3243"/>
                    </a:lnTo>
                    <a:lnTo>
                      <a:pt x="4609" y="3287"/>
                    </a:lnTo>
                    <a:lnTo>
                      <a:pt x="4650" y="3298"/>
                    </a:lnTo>
                    <a:lnTo>
                      <a:pt x="4690" y="3309"/>
                    </a:lnTo>
                    <a:lnTo>
                      <a:pt x="4730" y="3341"/>
                    </a:lnTo>
                    <a:lnTo>
                      <a:pt x="4771" y="3374"/>
                    </a:lnTo>
                    <a:lnTo>
                      <a:pt x="4811" y="3385"/>
                    </a:lnTo>
                    <a:lnTo>
                      <a:pt x="4771" y="3363"/>
                    </a:lnTo>
                    <a:lnTo>
                      <a:pt x="4720" y="3320"/>
                    </a:lnTo>
                    <a:lnTo>
                      <a:pt x="4690" y="3276"/>
                    </a:lnTo>
                    <a:lnTo>
                      <a:pt x="4650" y="3265"/>
                    </a:lnTo>
                    <a:lnTo>
                      <a:pt x="4599" y="3232"/>
                    </a:lnTo>
                    <a:lnTo>
                      <a:pt x="4549" y="3189"/>
                    </a:lnTo>
                    <a:lnTo>
                      <a:pt x="4508" y="3145"/>
                    </a:lnTo>
                    <a:lnTo>
                      <a:pt x="4468" y="3134"/>
                    </a:lnTo>
                    <a:lnTo>
                      <a:pt x="4428" y="3134"/>
                    </a:lnTo>
                    <a:lnTo>
                      <a:pt x="4387" y="3113"/>
                    </a:lnTo>
                    <a:lnTo>
                      <a:pt x="4347" y="3091"/>
                    </a:lnTo>
                    <a:lnTo>
                      <a:pt x="4276" y="3047"/>
                    </a:lnTo>
                    <a:lnTo>
                      <a:pt x="4236" y="3026"/>
                    </a:lnTo>
                    <a:lnTo>
                      <a:pt x="4196" y="3015"/>
                    </a:lnTo>
                    <a:lnTo>
                      <a:pt x="4145" y="3004"/>
                    </a:lnTo>
                    <a:lnTo>
                      <a:pt x="4105" y="2960"/>
                    </a:lnTo>
                    <a:lnTo>
                      <a:pt x="4055" y="2960"/>
                    </a:lnTo>
                    <a:lnTo>
                      <a:pt x="4004" y="2906"/>
                    </a:lnTo>
                    <a:lnTo>
                      <a:pt x="3964" y="2862"/>
                    </a:lnTo>
                    <a:lnTo>
                      <a:pt x="3923" y="2841"/>
                    </a:lnTo>
                    <a:lnTo>
                      <a:pt x="3883" y="2819"/>
                    </a:lnTo>
                    <a:lnTo>
                      <a:pt x="3823" y="2808"/>
                    </a:lnTo>
                    <a:lnTo>
                      <a:pt x="3782" y="2786"/>
                    </a:lnTo>
                    <a:lnTo>
                      <a:pt x="3742" y="2764"/>
                    </a:lnTo>
                    <a:lnTo>
                      <a:pt x="3702" y="2764"/>
                    </a:lnTo>
                    <a:lnTo>
                      <a:pt x="3661" y="2764"/>
                    </a:lnTo>
                    <a:lnTo>
                      <a:pt x="3611" y="2732"/>
                    </a:lnTo>
                    <a:lnTo>
                      <a:pt x="3570" y="2699"/>
                    </a:lnTo>
                    <a:lnTo>
                      <a:pt x="3530" y="2699"/>
                    </a:lnTo>
                    <a:lnTo>
                      <a:pt x="3490" y="2677"/>
                    </a:lnTo>
                    <a:lnTo>
                      <a:pt x="3439" y="2656"/>
                    </a:lnTo>
                    <a:lnTo>
                      <a:pt x="3379" y="2645"/>
                    </a:lnTo>
                    <a:lnTo>
                      <a:pt x="3338" y="2645"/>
                    </a:lnTo>
                    <a:lnTo>
                      <a:pt x="3278" y="2634"/>
                    </a:lnTo>
                    <a:lnTo>
                      <a:pt x="3228" y="2623"/>
                    </a:lnTo>
                    <a:lnTo>
                      <a:pt x="3187" y="2601"/>
                    </a:lnTo>
                    <a:lnTo>
                      <a:pt x="3137" y="2558"/>
                    </a:lnTo>
                    <a:lnTo>
                      <a:pt x="3086" y="2514"/>
                    </a:lnTo>
                    <a:lnTo>
                      <a:pt x="3036" y="2481"/>
                    </a:lnTo>
                    <a:lnTo>
                      <a:pt x="2996" y="2460"/>
                    </a:lnTo>
                    <a:lnTo>
                      <a:pt x="2945" y="2438"/>
                    </a:lnTo>
                    <a:lnTo>
                      <a:pt x="2864" y="2416"/>
                    </a:lnTo>
                    <a:lnTo>
                      <a:pt x="2824" y="2394"/>
                    </a:lnTo>
                    <a:lnTo>
                      <a:pt x="2733" y="2362"/>
                    </a:lnTo>
                    <a:lnTo>
                      <a:pt x="2693" y="2340"/>
                    </a:lnTo>
                    <a:lnTo>
                      <a:pt x="2673" y="2296"/>
                    </a:lnTo>
                    <a:lnTo>
                      <a:pt x="2643" y="2253"/>
                    </a:lnTo>
                    <a:lnTo>
                      <a:pt x="2602" y="2231"/>
                    </a:lnTo>
                    <a:lnTo>
                      <a:pt x="2572" y="2177"/>
                    </a:lnTo>
                    <a:lnTo>
                      <a:pt x="2521" y="2133"/>
                    </a:lnTo>
                    <a:lnTo>
                      <a:pt x="2511" y="2090"/>
                    </a:lnTo>
                    <a:lnTo>
                      <a:pt x="2501" y="2046"/>
                    </a:lnTo>
                    <a:lnTo>
                      <a:pt x="2481" y="2003"/>
                    </a:lnTo>
                    <a:lnTo>
                      <a:pt x="2461" y="1959"/>
                    </a:lnTo>
                    <a:lnTo>
                      <a:pt x="2441" y="1916"/>
                    </a:lnTo>
                    <a:lnTo>
                      <a:pt x="2431" y="1872"/>
                    </a:lnTo>
                    <a:lnTo>
                      <a:pt x="2411" y="1828"/>
                    </a:lnTo>
                    <a:lnTo>
                      <a:pt x="2390" y="1785"/>
                    </a:lnTo>
                    <a:lnTo>
                      <a:pt x="2350" y="1752"/>
                    </a:lnTo>
                    <a:lnTo>
                      <a:pt x="2330" y="1709"/>
                    </a:lnTo>
                    <a:lnTo>
                      <a:pt x="2300" y="1665"/>
                    </a:lnTo>
                    <a:lnTo>
                      <a:pt x="2259" y="1643"/>
                    </a:lnTo>
                    <a:lnTo>
                      <a:pt x="2209" y="1622"/>
                    </a:lnTo>
                    <a:lnTo>
                      <a:pt x="2168" y="1600"/>
                    </a:lnTo>
                    <a:lnTo>
                      <a:pt x="2118" y="1589"/>
                    </a:lnTo>
                    <a:lnTo>
                      <a:pt x="2078" y="1578"/>
                    </a:lnTo>
                    <a:lnTo>
                      <a:pt x="2037" y="1556"/>
                    </a:lnTo>
                    <a:lnTo>
                      <a:pt x="1997" y="1513"/>
                    </a:lnTo>
                    <a:lnTo>
                      <a:pt x="1957" y="1469"/>
                    </a:lnTo>
                    <a:lnTo>
                      <a:pt x="1916" y="1437"/>
                    </a:lnTo>
                    <a:lnTo>
                      <a:pt x="1876" y="1426"/>
                    </a:lnTo>
                    <a:lnTo>
                      <a:pt x="1846" y="1371"/>
                    </a:lnTo>
                    <a:lnTo>
                      <a:pt x="1805" y="1339"/>
                    </a:lnTo>
                    <a:lnTo>
                      <a:pt x="1765" y="1317"/>
                    </a:lnTo>
                    <a:lnTo>
                      <a:pt x="1725" y="1295"/>
                    </a:lnTo>
                    <a:lnTo>
                      <a:pt x="1684" y="1252"/>
                    </a:lnTo>
                    <a:lnTo>
                      <a:pt x="1644" y="1219"/>
                    </a:lnTo>
                    <a:lnTo>
                      <a:pt x="1604" y="1208"/>
                    </a:lnTo>
                    <a:lnTo>
                      <a:pt x="1563" y="1186"/>
                    </a:lnTo>
                    <a:lnTo>
                      <a:pt x="1523" y="1143"/>
                    </a:lnTo>
                    <a:lnTo>
                      <a:pt x="1493" y="1099"/>
                    </a:lnTo>
                    <a:lnTo>
                      <a:pt x="1452" y="1067"/>
                    </a:lnTo>
                    <a:lnTo>
                      <a:pt x="1402" y="1012"/>
                    </a:lnTo>
                    <a:lnTo>
                      <a:pt x="1362" y="969"/>
                    </a:lnTo>
                    <a:lnTo>
                      <a:pt x="1321" y="947"/>
                    </a:lnTo>
                    <a:lnTo>
                      <a:pt x="1281" y="947"/>
                    </a:lnTo>
                    <a:lnTo>
                      <a:pt x="1230" y="914"/>
                    </a:lnTo>
                    <a:lnTo>
                      <a:pt x="1180" y="882"/>
                    </a:lnTo>
                    <a:lnTo>
                      <a:pt x="1140" y="860"/>
                    </a:lnTo>
                    <a:lnTo>
                      <a:pt x="1099" y="827"/>
                    </a:lnTo>
                    <a:lnTo>
                      <a:pt x="1059" y="805"/>
                    </a:lnTo>
                    <a:lnTo>
                      <a:pt x="1019" y="784"/>
                    </a:lnTo>
                    <a:lnTo>
                      <a:pt x="978" y="751"/>
                    </a:lnTo>
                    <a:lnTo>
                      <a:pt x="938" y="740"/>
                    </a:lnTo>
                    <a:lnTo>
                      <a:pt x="898" y="718"/>
                    </a:lnTo>
                    <a:lnTo>
                      <a:pt x="867" y="675"/>
                    </a:lnTo>
                    <a:lnTo>
                      <a:pt x="847" y="631"/>
                    </a:lnTo>
                    <a:lnTo>
                      <a:pt x="817" y="588"/>
                    </a:lnTo>
                    <a:lnTo>
                      <a:pt x="787" y="544"/>
                    </a:lnTo>
                    <a:lnTo>
                      <a:pt x="756" y="501"/>
                    </a:lnTo>
                    <a:lnTo>
                      <a:pt x="716" y="468"/>
                    </a:lnTo>
                    <a:lnTo>
                      <a:pt x="676" y="435"/>
                    </a:lnTo>
                    <a:lnTo>
                      <a:pt x="635" y="403"/>
                    </a:lnTo>
                    <a:lnTo>
                      <a:pt x="595" y="392"/>
                    </a:lnTo>
                    <a:lnTo>
                      <a:pt x="555" y="381"/>
                    </a:lnTo>
                    <a:lnTo>
                      <a:pt x="514" y="359"/>
                    </a:lnTo>
                    <a:lnTo>
                      <a:pt x="474" y="348"/>
                    </a:lnTo>
                    <a:lnTo>
                      <a:pt x="434" y="327"/>
                    </a:lnTo>
                    <a:lnTo>
                      <a:pt x="403" y="283"/>
                    </a:lnTo>
                    <a:lnTo>
                      <a:pt x="383" y="239"/>
                    </a:lnTo>
                    <a:lnTo>
                      <a:pt x="353" y="196"/>
                    </a:lnTo>
                    <a:lnTo>
                      <a:pt x="313" y="163"/>
                    </a:lnTo>
                    <a:lnTo>
                      <a:pt x="282" y="120"/>
                    </a:lnTo>
                    <a:lnTo>
                      <a:pt x="242" y="87"/>
                    </a:lnTo>
                    <a:lnTo>
                      <a:pt x="202" y="65"/>
                    </a:lnTo>
                    <a:lnTo>
                      <a:pt x="161" y="44"/>
                    </a:lnTo>
                    <a:lnTo>
                      <a:pt x="121" y="11"/>
                    </a:lnTo>
                    <a:lnTo>
                      <a:pt x="101" y="0"/>
                    </a:lnTo>
                  </a:path>
                </a:pathLst>
              </a:custGeom>
              <a:solidFill>
                <a:srgbClr val="747474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6320" name="Freeform 16">
                <a:extLst>
                  <a:ext uri="{FF2B5EF4-FFF2-40B4-BE49-F238E27FC236}">
                    <a16:creationId xmlns:a16="http://schemas.microsoft.com/office/drawing/2014/main" id="{7F58EAA0-7B11-7441-BECB-C2D61BA56FD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46" y="204"/>
                <a:ext cx="5271" cy="117"/>
              </a:xfrm>
              <a:custGeom>
                <a:avLst/>
                <a:gdLst>
                  <a:gd name="T0" fmla="*/ 0 w 5271"/>
                  <a:gd name="T1" fmla="*/ 0 h 117"/>
                  <a:gd name="T2" fmla="*/ 108 w 5271"/>
                  <a:gd name="T3" fmla="*/ 116 h 117"/>
                  <a:gd name="T4" fmla="*/ 5162 w 5271"/>
                  <a:gd name="T5" fmla="*/ 116 h 117"/>
                  <a:gd name="T6" fmla="*/ 5270 w 5271"/>
                  <a:gd name="T7" fmla="*/ 0 h 117"/>
                  <a:gd name="T8" fmla="*/ 0 w 5271"/>
                  <a:gd name="T9" fmla="*/ 0 h 1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5271" h="117">
                    <a:moveTo>
                      <a:pt x="0" y="0"/>
                    </a:moveTo>
                    <a:lnTo>
                      <a:pt x="108" y="116"/>
                    </a:lnTo>
                    <a:lnTo>
                      <a:pt x="5162" y="116"/>
                    </a:lnTo>
                    <a:lnTo>
                      <a:pt x="5270" y="0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9A9A9A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6321" name="Freeform 17">
                <a:extLst>
                  <a:ext uri="{FF2B5EF4-FFF2-40B4-BE49-F238E27FC236}">
                    <a16:creationId xmlns:a16="http://schemas.microsoft.com/office/drawing/2014/main" id="{1898B481-80F3-4DD9-735A-C1845837F99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46" y="204"/>
                <a:ext cx="107" cy="3889"/>
              </a:xfrm>
              <a:custGeom>
                <a:avLst/>
                <a:gdLst>
                  <a:gd name="T0" fmla="*/ 0 w 107"/>
                  <a:gd name="T1" fmla="*/ 0 h 3889"/>
                  <a:gd name="T2" fmla="*/ 0 w 107"/>
                  <a:gd name="T3" fmla="*/ 3888 h 3889"/>
                  <a:gd name="T4" fmla="*/ 106 w 107"/>
                  <a:gd name="T5" fmla="*/ 3772 h 3889"/>
                  <a:gd name="T6" fmla="*/ 106 w 107"/>
                  <a:gd name="T7" fmla="*/ 116 h 3889"/>
                  <a:gd name="T8" fmla="*/ 0 w 107"/>
                  <a:gd name="T9" fmla="*/ 0 h 388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07" h="3889">
                    <a:moveTo>
                      <a:pt x="0" y="0"/>
                    </a:moveTo>
                    <a:lnTo>
                      <a:pt x="0" y="3888"/>
                    </a:lnTo>
                    <a:lnTo>
                      <a:pt x="106" y="3772"/>
                    </a:lnTo>
                    <a:lnTo>
                      <a:pt x="106" y="11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747474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6322" name="Freeform 18">
                <a:extLst>
                  <a:ext uri="{FF2B5EF4-FFF2-40B4-BE49-F238E27FC236}">
                    <a16:creationId xmlns:a16="http://schemas.microsoft.com/office/drawing/2014/main" id="{62465E16-3F8A-BD97-FB1F-E05712949B1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410" y="204"/>
                <a:ext cx="107" cy="3889"/>
              </a:xfrm>
              <a:custGeom>
                <a:avLst/>
                <a:gdLst>
                  <a:gd name="T0" fmla="*/ 0 w 107"/>
                  <a:gd name="T1" fmla="*/ 116 h 3889"/>
                  <a:gd name="T2" fmla="*/ 0 w 107"/>
                  <a:gd name="T3" fmla="*/ 3772 h 3889"/>
                  <a:gd name="T4" fmla="*/ 106 w 107"/>
                  <a:gd name="T5" fmla="*/ 3888 h 3889"/>
                  <a:gd name="T6" fmla="*/ 106 w 107"/>
                  <a:gd name="T7" fmla="*/ 0 h 3889"/>
                  <a:gd name="T8" fmla="*/ 0 w 107"/>
                  <a:gd name="T9" fmla="*/ 116 h 388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07" h="3889">
                    <a:moveTo>
                      <a:pt x="0" y="116"/>
                    </a:moveTo>
                    <a:lnTo>
                      <a:pt x="0" y="3772"/>
                    </a:lnTo>
                    <a:lnTo>
                      <a:pt x="106" y="3888"/>
                    </a:lnTo>
                    <a:lnTo>
                      <a:pt x="106" y="0"/>
                    </a:lnTo>
                    <a:lnTo>
                      <a:pt x="0" y="116"/>
                    </a:lnTo>
                  </a:path>
                </a:pathLst>
              </a:custGeom>
              <a:solidFill>
                <a:srgbClr val="747474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6323" name="Freeform 19">
                <a:extLst>
                  <a:ext uri="{FF2B5EF4-FFF2-40B4-BE49-F238E27FC236}">
                    <a16:creationId xmlns:a16="http://schemas.microsoft.com/office/drawing/2014/main" id="{0A4716AE-075D-39C7-2287-15C40106B28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46" y="3976"/>
                <a:ext cx="5271" cy="117"/>
              </a:xfrm>
              <a:custGeom>
                <a:avLst/>
                <a:gdLst>
                  <a:gd name="T0" fmla="*/ 108 w 5271"/>
                  <a:gd name="T1" fmla="*/ 0 h 117"/>
                  <a:gd name="T2" fmla="*/ 5162 w 5271"/>
                  <a:gd name="T3" fmla="*/ 0 h 117"/>
                  <a:gd name="T4" fmla="*/ 5270 w 5271"/>
                  <a:gd name="T5" fmla="*/ 116 h 117"/>
                  <a:gd name="T6" fmla="*/ 0 w 5271"/>
                  <a:gd name="T7" fmla="*/ 116 h 117"/>
                  <a:gd name="T8" fmla="*/ 108 w 5271"/>
                  <a:gd name="T9" fmla="*/ 0 h 1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5271" h="117">
                    <a:moveTo>
                      <a:pt x="108" y="0"/>
                    </a:moveTo>
                    <a:lnTo>
                      <a:pt x="5162" y="0"/>
                    </a:lnTo>
                    <a:lnTo>
                      <a:pt x="5270" y="116"/>
                    </a:lnTo>
                    <a:lnTo>
                      <a:pt x="0" y="116"/>
                    </a:lnTo>
                    <a:lnTo>
                      <a:pt x="108" y="0"/>
                    </a:lnTo>
                  </a:path>
                </a:pathLst>
              </a:custGeom>
              <a:solidFill>
                <a:srgbClr val="49494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6324" name="Freeform 20">
                <a:extLst>
                  <a:ext uri="{FF2B5EF4-FFF2-40B4-BE49-F238E27FC236}">
                    <a16:creationId xmlns:a16="http://schemas.microsoft.com/office/drawing/2014/main" id="{EBCC1B42-2E51-4BB1-D3FD-1777844A04A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410" y="320"/>
                <a:ext cx="80" cy="1873"/>
              </a:xfrm>
              <a:custGeom>
                <a:avLst/>
                <a:gdLst>
                  <a:gd name="T0" fmla="*/ 40 w 80"/>
                  <a:gd name="T1" fmla="*/ 51 h 1873"/>
                  <a:gd name="T2" fmla="*/ 46 w 80"/>
                  <a:gd name="T3" fmla="*/ 109 h 1873"/>
                  <a:gd name="T4" fmla="*/ 26 w 80"/>
                  <a:gd name="T5" fmla="*/ 167 h 1873"/>
                  <a:gd name="T6" fmla="*/ 40 w 80"/>
                  <a:gd name="T7" fmla="*/ 225 h 1873"/>
                  <a:gd name="T8" fmla="*/ 53 w 80"/>
                  <a:gd name="T9" fmla="*/ 283 h 1873"/>
                  <a:gd name="T10" fmla="*/ 46 w 80"/>
                  <a:gd name="T11" fmla="*/ 341 h 1873"/>
                  <a:gd name="T12" fmla="*/ 33 w 80"/>
                  <a:gd name="T13" fmla="*/ 406 h 1873"/>
                  <a:gd name="T14" fmla="*/ 46 w 80"/>
                  <a:gd name="T15" fmla="*/ 464 h 1873"/>
                  <a:gd name="T16" fmla="*/ 46 w 80"/>
                  <a:gd name="T17" fmla="*/ 530 h 1873"/>
                  <a:gd name="T18" fmla="*/ 33 w 80"/>
                  <a:gd name="T19" fmla="*/ 588 h 1873"/>
                  <a:gd name="T20" fmla="*/ 46 w 80"/>
                  <a:gd name="T21" fmla="*/ 646 h 1873"/>
                  <a:gd name="T22" fmla="*/ 59 w 80"/>
                  <a:gd name="T23" fmla="*/ 704 h 1873"/>
                  <a:gd name="T24" fmla="*/ 66 w 80"/>
                  <a:gd name="T25" fmla="*/ 769 h 1873"/>
                  <a:gd name="T26" fmla="*/ 53 w 80"/>
                  <a:gd name="T27" fmla="*/ 834 h 1873"/>
                  <a:gd name="T28" fmla="*/ 20 w 80"/>
                  <a:gd name="T29" fmla="*/ 892 h 1873"/>
                  <a:gd name="T30" fmla="*/ 20 w 80"/>
                  <a:gd name="T31" fmla="*/ 958 h 1873"/>
                  <a:gd name="T32" fmla="*/ 46 w 80"/>
                  <a:gd name="T33" fmla="*/ 1016 h 1873"/>
                  <a:gd name="T34" fmla="*/ 59 w 80"/>
                  <a:gd name="T35" fmla="*/ 1088 h 1873"/>
                  <a:gd name="T36" fmla="*/ 46 w 80"/>
                  <a:gd name="T37" fmla="*/ 1154 h 1873"/>
                  <a:gd name="T38" fmla="*/ 53 w 80"/>
                  <a:gd name="T39" fmla="*/ 1219 h 1873"/>
                  <a:gd name="T40" fmla="*/ 59 w 80"/>
                  <a:gd name="T41" fmla="*/ 1277 h 1873"/>
                  <a:gd name="T42" fmla="*/ 53 w 80"/>
                  <a:gd name="T43" fmla="*/ 1342 h 1873"/>
                  <a:gd name="T44" fmla="*/ 53 w 80"/>
                  <a:gd name="T45" fmla="*/ 1408 h 1873"/>
                  <a:gd name="T46" fmla="*/ 53 w 80"/>
                  <a:gd name="T47" fmla="*/ 1524 h 1873"/>
                  <a:gd name="T48" fmla="*/ 53 w 80"/>
                  <a:gd name="T49" fmla="*/ 1582 h 1873"/>
                  <a:gd name="T50" fmla="*/ 53 w 80"/>
                  <a:gd name="T51" fmla="*/ 1640 h 1873"/>
                  <a:gd name="T52" fmla="*/ 66 w 80"/>
                  <a:gd name="T53" fmla="*/ 1698 h 1873"/>
                  <a:gd name="T54" fmla="*/ 53 w 80"/>
                  <a:gd name="T55" fmla="*/ 1756 h 1873"/>
                  <a:gd name="T56" fmla="*/ 59 w 80"/>
                  <a:gd name="T57" fmla="*/ 1814 h 1873"/>
                  <a:gd name="T58" fmla="*/ 66 w 80"/>
                  <a:gd name="T59" fmla="*/ 1872 h 1873"/>
                  <a:gd name="T60" fmla="*/ 40 w 80"/>
                  <a:gd name="T61" fmla="*/ 1814 h 1873"/>
                  <a:gd name="T62" fmla="*/ 46 w 80"/>
                  <a:gd name="T63" fmla="*/ 1756 h 1873"/>
                  <a:gd name="T64" fmla="*/ 53 w 80"/>
                  <a:gd name="T65" fmla="*/ 1698 h 1873"/>
                  <a:gd name="T66" fmla="*/ 53 w 80"/>
                  <a:gd name="T67" fmla="*/ 1640 h 1873"/>
                  <a:gd name="T68" fmla="*/ 53 w 80"/>
                  <a:gd name="T69" fmla="*/ 1582 h 1873"/>
                  <a:gd name="T70" fmla="*/ 46 w 80"/>
                  <a:gd name="T71" fmla="*/ 1524 h 1873"/>
                  <a:gd name="T72" fmla="*/ 53 w 80"/>
                  <a:gd name="T73" fmla="*/ 1458 h 1873"/>
                  <a:gd name="T74" fmla="*/ 53 w 80"/>
                  <a:gd name="T75" fmla="*/ 1393 h 1873"/>
                  <a:gd name="T76" fmla="*/ 46 w 80"/>
                  <a:gd name="T77" fmla="*/ 1328 h 1873"/>
                  <a:gd name="T78" fmla="*/ 53 w 80"/>
                  <a:gd name="T79" fmla="*/ 1263 h 1873"/>
                  <a:gd name="T80" fmla="*/ 40 w 80"/>
                  <a:gd name="T81" fmla="*/ 1204 h 1873"/>
                  <a:gd name="T82" fmla="*/ 40 w 80"/>
                  <a:gd name="T83" fmla="*/ 1139 h 1873"/>
                  <a:gd name="T84" fmla="*/ 66 w 80"/>
                  <a:gd name="T85" fmla="*/ 1081 h 1873"/>
                  <a:gd name="T86" fmla="*/ 40 w 80"/>
                  <a:gd name="T87" fmla="*/ 1023 h 1873"/>
                  <a:gd name="T88" fmla="*/ 7 w 80"/>
                  <a:gd name="T89" fmla="*/ 972 h 1873"/>
                  <a:gd name="T90" fmla="*/ 53 w 80"/>
                  <a:gd name="T91" fmla="*/ 907 h 1873"/>
                  <a:gd name="T92" fmla="*/ 53 w 80"/>
                  <a:gd name="T93" fmla="*/ 842 h 1873"/>
                  <a:gd name="T94" fmla="*/ 59 w 80"/>
                  <a:gd name="T95" fmla="*/ 784 h 1873"/>
                  <a:gd name="T96" fmla="*/ 53 w 80"/>
                  <a:gd name="T97" fmla="*/ 726 h 1873"/>
                  <a:gd name="T98" fmla="*/ 40 w 80"/>
                  <a:gd name="T99" fmla="*/ 668 h 1873"/>
                  <a:gd name="T100" fmla="*/ 40 w 80"/>
                  <a:gd name="T101" fmla="*/ 609 h 1873"/>
                  <a:gd name="T102" fmla="*/ 72 w 80"/>
                  <a:gd name="T103" fmla="*/ 551 h 1873"/>
                  <a:gd name="T104" fmla="*/ 79 w 80"/>
                  <a:gd name="T105" fmla="*/ 486 h 1873"/>
                  <a:gd name="T106" fmla="*/ 53 w 80"/>
                  <a:gd name="T107" fmla="*/ 428 h 1873"/>
                  <a:gd name="T108" fmla="*/ 53 w 80"/>
                  <a:gd name="T109" fmla="*/ 370 h 1873"/>
                  <a:gd name="T110" fmla="*/ 33 w 80"/>
                  <a:gd name="T111" fmla="*/ 312 h 1873"/>
                  <a:gd name="T112" fmla="*/ 26 w 80"/>
                  <a:gd name="T113" fmla="*/ 247 h 1873"/>
                  <a:gd name="T114" fmla="*/ 40 w 80"/>
                  <a:gd name="T115" fmla="*/ 189 h 1873"/>
                  <a:gd name="T116" fmla="*/ 53 w 80"/>
                  <a:gd name="T117" fmla="*/ 131 h 1873"/>
                  <a:gd name="T118" fmla="*/ 33 w 80"/>
                  <a:gd name="T119" fmla="*/ 73 h 1873"/>
                  <a:gd name="T120" fmla="*/ 7 w 80"/>
                  <a:gd name="T121" fmla="*/ 15 h 1873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0" t="0" r="r" b="b"/>
                <a:pathLst>
                  <a:path w="80" h="1873">
                    <a:moveTo>
                      <a:pt x="0" y="0"/>
                    </a:moveTo>
                    <a:lnTo>
                      <a:pt x="40" y="51"/>
                    </a:lnTo>
                    <a:lnTo>
                      <a:pt x="46" y="80"/>
                    </a:lnTo>
                    <a:lnTo>
                      <a:pt x="46" y="109"/>
                    </a:lnTo>
                    <a:lnTo>
                      <a:pt x="33" y="138"/>
                    </a:lnTo>
                    <a:lnTo>
                      <a:pt x="26" y="167"/>
                    </a:lnTo>
                    <a:lnTo>
                      <a:pt x="33" y="196"/>
                    </a:lnTo>
                    <a:lnTo>
                      <a:pt x="40" y="225"/>
                    </a:lnTo>
                    <a:lnTo>
                      <a:pt x="53" y="254"/>
                    </a:lnTo>
                    <a:lnTo>
                      <a:pt x="53" y="283"/>
                    </a:lnTo>
                    <a:lnTo>
                      <a:pt x="53" y="312"/>
                    </a:lnTo>
                    <a:lnTo>
                      <a:pt x="46" y="341"/>
                    </a:lnTo>
                    <a:lnTo>
                      <a:pt x="33" y="370"/>
                    </a:lnTo>
                    <a:lnTo>
                      <a:pt x="33" y="406"/>
                    </a:lnTo>
                    <a:lnTo>
                      <a:pt x="40" y="435"/>
                    </a:lnTo>
                    <a:lnTo>
                      <a:pt x="46" y="464"/>
                    </a:lnTo>
                    <a:lnTo>
                      <a:pt x="53" y="501"/>
                    </a:lnTo>
                    <a:lnTo>
                      <a:pt x="46" y="530"/>
                    </a:lnTo>
                    <a:lnTo>
                      <a:pt x="40" y="559"/>
                    </a:lnTo>
                    <a:lnTo>
                      <a:pt x="33" y="588"/>
                    </a:lnTo>
                    <a:lnTo>
                      <a:pt x="40" y="617"/>
                    </a:lnTo>
                    <a:lnTo>
                      <a:pt x="46" y="646"/>
                    </a:lnTo>
                    <a:lnTo>
                      <a:pt x="53" y="675"/>
                    </a:lnTo>
                    <a:lnTo>
                      <a:pt x="59" y="704"/>
                    </a:lnTo>
                    <a:lnTo>
                      <a:pt x="66" y="733"/>
                    </a:lnTo>
                    <a:lnTo>
                      <a:pt x="66" y="769"/>
                    </a:lnTo>
                    <a:lnTo>
                      <a:pt x="66" y="798"/>
                    </a:lnTo>
                    <a:lnTo>
                      <a:pt x="53" y="834"/>
                    </a:lnTo>
                    <a:lnTo>
                      <a:pt x="33" y="863"/>
                    </a:lnTo>
                    <a:lnTo>
                      <a:pt x="20" y="892"/>
                    </a:lnTo>
                    <a:lnTo>
                      <a:pt x="13" y="921"/>
                    </a:lnTo>
                    <a:lnTo>
                      <a:pt x="20" y="958"/>
                    </a:lnTo>
                    <a:lnTo>
                      <a:pt x="33" y="987"/>
                    </a:lnTo>
                    <a:lnTo>
                      <a:pt x="46" y="1016"/>
                    </a:lnTo>
                    <a:lnTo>
                      <a:pt x="59" y="1052"/>
                    </a:lnTo>
                    <a:lnTo>
                      <a:pt x="59" y="1088"/>
                    </a:lnTo>
                    <a:lnTo>
                      <a:pt x="53" y="1125"/>
                    </a:lnTo>
                    <a:lnTo>
                      <a:pt x="46" y="1154"/>
                    </a:lnTo>
                    <a:lnTo>
                      <a:pt x="46" y="1190"/>
                    </a:lnTo>
                    <a:lnTo>
                      <a:pt x="53" y="1219"/>
                    </a:lnTo>
                    <a:lnTo>
                      <a:pt x="53" y="1248"/>
                    </a:lnTo>
                    <a:lnTo>
                      <a:pt x="59" y="1277"/>
                    </a:lnTo>
                    <a:lnTo>
                      <a:pt x="53" y="1313"/>
                    </a:lnTo>
                    <a:lnTo>
                      <a:pt x="53" y="1342"/>
                    </a:lnTo>
                    <a:lnTo>
                      <a:pt x="53" y="1379"/>
                    </a:lnTo>
                    <a:lnTo>
                      <a:pt x="53" y="1408"/>
                    </a:lnTo>
                    <a:lnTo>
                      <a:pt x="53" y="1466"/>
                    </a:lnTo>
                    <a:lnTo>
                      <a:pt x="53" y="1524"/>
                    </a:lnTo>
                    <a:lnTo>
                      <a:pt x="53" y="1553"/>
                    </a:lnTo>
                    <a:lnTo>
                      <a:pt x="53" y="1582"/>
                    </a:lnTo>
                    <a:lnTo>
                      <a:pt x="53" y="1611"/>
                    </a:lnTo>
                    <a:lnTo>
                      <a:pt x="53" y="1640"/>
                    </a:lnTo>
                    <a:lnTo>
                      <a:pt x="53" y="1669"/>
                    </a:lnTo>
                    <a:lnTo>
                      <a:pt x="66" y="1698"/>
                    </a:lnTo>
                    <a:lnTo>
                      <a:pt x="66" y="1727"/>
                    </a:lnTo>
                    <a:lnTo>
                      <a:pt x="53" y="1756"/>
                    </a:lnTo>
                    <a:lnTo>
                      <a:pt x="46" y="1785"/>
                    </a:lnTo>
                    <a:lnTo>
                      <a:pt x="59" y="1814"/>
                    </a:lnTo>
                    <a:lnTo>
                      <a:pt x="66" y="1843"/>
                    </a:lnTo>
                    <a:lnTo>
                      <a:pt x="66" y="1872"/>
                    </a:lnTo>
                    <a:lnTo>
                      <a:pt x="53" y="1843"/>
                    </a:lnTo>
                    <a:lnTo>
                      <a:pt x="40" y="1814"/>
                    </a:lnTo>
                    <a:lnTo>
                      <a:pt x="33" y="1785"/>
                    </a:lnTo>
                    <a:lnTo>
                      <a:pt x="46" y="1756"/>
                    </a:lnTo>
                    <a:lnTo>
                      <a:pt x="59" y="1727"/>
                    </a:lnTo>
                    <a:lnTo>
                      <a:pt x="53" y="1698"/>
                    </a:lnTo>
                    <a:lnTo>
                      <a:pt x="46" y="1669"/>
                    </a:lnTo>
                    <a:lnTo>
                      <a:pt x="53" y="1640"/>
                    </a:lnTo>
                    <a:lnTo>
                      <a:pt x="53" y="1611"/>
                    </a:lnTo>
                    <a:lnTo>
                      <a:pt x="53" y="1582"/>
                    </a:lnTo>
                    <a:lnTo>
                      <a:pt x="46" y="1553"/>
                    </a:lnTo>
                    <a:lnTo>
                      <a:pt x="46" y="1524"/>
                    </a:lnTo>
                    <a:lnTo>
                      <a:pt x="46" y="1495"/>
                    </a:lnTo>
                    <a:lnTo>
                      <a:pt x="53" y="1458"/>
                    </a:lnTo>
                    <a:lnTo>
                      <a:pt x="53" y="1429"/>
                    </a:lnTo>
                    <a:lnTo>
                      <a:pt x="53" y="1393"/>
                    </a:lnTo>
                    <a:lnTo>
                      <a:pt x="46" y="1364"/>
                    </a:lnTo>
                    <a:lnTo>
                      <a:pt x="46" y="1328"/>
                    </a:lnTo>
                    <a:lnTo>
                      <a:pt x="53" y="1299"/>
                    </a:lnTo>
                    <a:lnTo>
                      <a:pt x="53" y="1263"/>
                    </a:lnTo>
                    <a:lnTo>
                      <a:pt x="46" y="1233"/>
                    </a:lnTo>
                    <a:lnTo>
                      <a:pt x="40" y="1204"/>
                    </a:lnTo>
                    <a:lnTo>
                      <a:pt x="33" y="1175"/>
                    </a:lnTo>
                    <a:lnTo>
                      <a:pt x="40" y="1139"/>
                    </a:lnTo>
                    <a:lnTo>
                      <a:pt x="53" y="1110"/>
                    </a:lnTo>
                    <a:lnTo>
                      <a:pt x="66" y="1081"/>
                    </a:lnTo>
                    <a:lnTo>
                      <a:pt x="59" y="1052"/>
                    </a:lnTo>
                    <a:lnTo>
                      <a:pt x="40" y="1023"/>
                    </a:lnTo>
                    <a:lnTo>
                      <a:pt x="13" y="1001"/>
                    </a:lnTo>
                    <a:lnTo>
                      <a:pt x="7" y="972"/>
                    </a:lnTo>
                    <a:lnTo>
                      <a:pt x="33" y="943"/>
                    </a:lnTo>
                    <a:lnTo>
                      <a:pt x="53" y="907"/>
                    </a:lnTo>
                    <a:lnTo>
                      <a:pt x="53" y="878"/>
                    </a:lnTo>
                    <a:lnTo>
                      <a:pt x="53" y="842"/>
                    </a:lnTo>
                    <a:lnTo>
                      <a:pt x="53" y="813"/>
                    </a:lnTo>
                    <a:lnTo>
                      <a:pt x="59" y="784"/>
                    </a:lnTo>
                    <a:lnTo>
                      <a:pt x="59" y="755"/>
                    </a:lnTo>
                    <a:lnTo>
                      <a:pt x="53" y="726"/>
                    </a:lnTo>
                    <a:lnTo>
                      <a:pt x="53" y="697"/>
                    </a:lnTo>
                    <a:lnTo>
                      <a:pt x="40" y="668"/>
                    </a:lnTo>
                    <a:lnTo>
                      <a:pt x="40" y="639"/>
                    </a:lnTo>
                    <a:lnTo>
                      <a:pt x="40" y="609"/>
                    </a:lnTo>
                    <a:lnTo>
                      <a:pt x="59" y="580"/>
                    </a:lnTo>
                    <a:lnTo>
                      <a:pt x="72" y="551"/>
                    </a:lnTo>
                    <a:lnTo>
                      <a:pt x="79" y="515"/>
                    </a:lnTo>
                    <a:lnTo>
                      <a:pt x="79" y="486"/>
                    </a:lnTo>
                    <a:lnTo>
                      <a:pt x="59" y="457"/>
                    </a:lnTo>
                    <a:lnTo>
                      <a:pt x="53" y="428"/>
                    </a:lnTo>
                    <a:lnTo>
                      <a:pt x="53" y="399"/>
                    </a:lnTo>
                    <a:lnTo>
                      <a:pt x="53" y="370"/>
                    </a:lnTo>
                    <a:lnTo>
                      <a:pt x="46" y="341"/>
                    </a:lnTo>
                    <a:lnTo>
                      <a:pt x="33" y="312"/>
                    </a:lnTo>
                    <a:lnTo>
                      <a:pt x="33" y="283"/>
                    </a:lnTo>
                    <a:lnTo>
                      <a:pt x="26" y="247"/>
                    </a:lnTo>
                    <a:lnTo>
                      <a:pt x="26" y="218"/>
                    </a:lnTo>
                    <a:lnTo>
                      <a:pt x="40" y="189"/>
                    </a:lnTo>
                    <a:lnTo>
                      <a:pt x="53" y="160"/>
                    </a:lnTo>
                    <a:lnTo>
                      <a:pt x="53" y="131"/>
                    </a:lnTo>
                    <a:lnTo>
                      <a:pt x="53" y="102"/>
                    </a:lnTo>
                    <a:lnTo>
                      <a:pt x="33" y="73"/>
                    </a:lnTo>
                    <a:lnTo>
                      <a:pt x="20" y="44"/>
                    </a:lnTo>
                    <a:lnTo>
                      <a:pt x="7" y="15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49494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6325" name="Freeform 21">
                <a:extLst>
                  <a:ext uri="{FF2B5EF4-FFF2-40B4-BE49-F238E27FC236}">
                    <a16:creationId xmlns:a16="http://schemas.microsoft.com/office/drawing/2014/main" id="{60EB45C7-CC18-9D2B-2560-6E20A856D0D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31" y="3992"/>
                <a:ext cx="1494" cy="80"/>
              </a:xfrm>
              <a:custGeom>
                <a:avLst/>
                <a:gdLst>
                  <a:gd name="T0" fmla="*/ 87 w 1494"/>
                  <a:gd name="T1" fmla="*/ 0 h 80"/>
                  <a:gd name="T2" fmla="*/ 141 w 1494"/>
                  <a:gd name="T3" fmla="*/ 29 h 80"/>
                  <a:gd name="T4" fmla="*/ 202 w 1494"/>
                  <a:gd name="T5" fmla="*/ 43 h 80"/>
                  <a:gd name="T6" fmla="*/ 269 w 1494"/>
                  <a:gd name="T7" fmla="*/ 43 h 80"/>
                  <a:gd name="T8" fmla="*/ 336 w 1494"/>
                  <a:gd name="T9" fmla="*/ 65 h 80"/>
                  <a:gd name="T10" fmla="*/ 444 w 1494"/>
                  <a:gd name="T11" fmla="*/ 79 h 80"/>
                  <a:gd name="T12" fmla="*/ 525 w 1494"/>
                  <a:gd name="T13" fmla="*/ 72 h 80"/>
                  <a:gd name="T14" fmla="*/ 612 w 1494"/>
                  <a:gd name="T15" fmla="*/ 65 h 80"/>
                  <a:gd name="T16" fmla="*/ 713 w 1494"/>
                  <a:gd name="T17" fmla="*/ 43 h 80"/>
                  <a:gd name="T18" fmla="*/ 773 w 1494"/>
                  <a:gd name="T19" fmla="*/ 43 h 80"/>
                  <a:gd name="T20" fmla="*/ 841 w 1494"/>
                  <a:gd name="T21" fmla="*/ 50 h 80"/>
                  <a:gd name="T22" fmla="*/ 901 w 1494"/>
                  <a:gd name="T23" fmla="*/ 57 h 80"/>
                  <a:gd name="T24" fmla="*/ 1002 w 1494"/>
                  <a:gd name="T25" fmla="*/ 43 h 80"/>
                  <a:gd name="T26" fmla="*/ 1069 w 1494"/>
                  <a:gd name="T27" fmla="*/ 36 h 80"/>
                  <a:gd name="T28" fmla="*/ 1137 w 1494"/>
                  <a:gd name="T29" fmla="*/ 36 h 80"/>
                  <a:gd name="T30" fmla="*/ 1231 w 1494"/>
                  <a:gd name="T31" fmla="*/ 36 h 80"/>
                  <a:gd name="T32" fmla="*/ 1311 w 1494"/>
                  <a:gd name="T33" fmla="*/ 29 h 80"/>
                  <a:gd name="T34" fmla="*/ 1379 w 1494"/>
                  <a:gd name="T35" fmla="*/ 29 h 80"/>
                  <a:gd name="T36" fmla="*/ 1439 w 1494"/>
                  <a:gd name="T37" fmla="*/ 43 h 80"/>
                  <a:gd name="T38" fmla="*/ 1493 w 1494"/>
                  <a:gd name="T39" fmla="*/ 14 h 80"/>
                  <a:gd name="T40" fmla="*/ 1439 w 1494"/>
                  <a:gd name="T41" fmla="*/ 29 h 80"/>
                  <a:gd name="T42" fmla="*/ 1385 w 1494"/>
                  <a:gd name="T43" fmla="*/ 36 h 80"/>
                  <a:gd name="T44" fmla="*/ 1325 w 1494"/>
                  <a:gd name="T45" fmla="*/ 29 h 80"/>
                  <a:gd name="T46" fmla="*/ 1237 w 1494"/>
                  <a:gd name="T47" fmla="*/ 43 h 80"/>
                  <a:gd name="T48" fmla="*/ 1170 w 1494"/>
                  <a:gd name="T49" fmla="*/ 72 h 80"/>
                  <a:gd name="T50" fmla="*/ 1110 w 1494"/>
                  <a:gd name="T51" fmla="*/ 65 h 80"/>
                  <a:gd name="T52" fmla="*/ 1056 w 1494"/>
                  <a:gd name="T53" fmla="*/ 50 h 80"/>
                  <a:gd name="T54" fmla="*/ 962 w 1494"/>
                  <a:gd name="T55" fmla="*/ 36 h 80"/>
                  <a:gd name="T56" fmla="*/ 881 w 1494"/>
                  <a:gd name="T57" fmla="*/ 43 h 80"/>
                  <a:gd name="T58" fmla="*/ 827 w 1494"/>
                  <a:gd name="T59" fmla="*/ 57 h 80"/>
                  <a:gd name="T60" fmla="*/ 747 w 1494"/>
                  <a:gd name="T61" fmla="*/ 57 h 80"/>
                  <a:gd name="T62" fmla="*/ 659 w 1494"/>
                  <a:gd name="T63" fmla="*/ 57 h 80"/>
                  <a:gd name="T64" fmla="*/ 605 w 1494"/>
                  <a:gd name="T65" fmla="*/ 50 h 80"/>
                  <a:gd name="T66" fmla="*/ 551 w 1494"/>
                  <a:gd name="T67" fmla="*/ 57 h 80"/>
                  <a:gd name="T68" fmla="*/ 484 w 1494"/>
                  <a:gd name="T69" fmla="*/ 65 h 80"/>
                  <a:gd name="T70" fmla="*/ 417 w 1494"/>
                  <a:gd name="T71" fmla="*/ 57 h 80"/>
                  <a:gd name="T72" fmla="*/ 363 w 1494"/>
                  <a:gd name="T73" fmla="*/ 36 h 80"/>
                  <a:gd name="T74" fmla="*/ 309 w 1494"/>
                  <a:gd name="T75" fmla="*/ 57 h 80"/>
                  <a:gd name="T76" fmla="*/ 256 w 1494"/>
                  <a:gd name="T77" fmla="*/ 57 h 80"/>
                  <a:gd name="T78" fmla="*/ 195 w 1494"/>
                  <a:gd name="T79" fmla="*/ 50 h 80"/>
                  <a:gd name="T80" fmla="*/ 141 w 1494"/>
                  <a:gd name="T81" fmla="*/ 7 h 80"/>
                  <a:gd name="T82" fmla="*/ 81 w 1494"/>
                  <a:gd name="T83" fmla="*/ 22 h 80"/>
                  <a:gd name="T84" fmla="*/ 27 w 1494"/>
                  <a:gd name="T85" fmla="*/ 36 h 80"/>
                  <a:gd name="T86" fmla="*/ 13 w 1494"/>
                  <a:gd name="T87" fmla="*/ 43 h 80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494" h="80">
                    <a:moveTo>
                      <a:pt x="13" y="43"/>
                    </a:moveTo>
                    <a:lnTo>
                      <a:pt x="87" y="0"/>
                    </a:lnTo>
                    <a:lnTo>
                      <a:pt x="114" y="7"/>
                    </a:lnTo>
                    <a:lnTo>
                      <a:pt x="141" y="29"/>
                    </a:lnTo>
                    <a:lnTo>
                      <a:pt x="168" y="43"/>
                    </a:lnTo>
                    <a:lnTo>
                      <a:pt x="202" y="43"/>
                    </a:lnTo>
                    <a:lnTo>
                      <a:pt x="242" y="43"/>
                    </a:lnTo>
                    <a:lnTo>
                      <a:pt x="269" y="43"/>
                    </a:lnTo>
                    <a:lnTo>
                      <a:pt x="309" y="50"/>
                    </a:lnTo>
                    <a:lnTo>
                      <a:pt x="336" y="65"/>
                    </a:lnTo>
                    <a:lnTo>
                      <a:pt x="390" y="79"/>
                    </a:lnTo>
                    <a:lnTo>
                      <a:pt x="444" y="79"/>
                    </a:lnTo>
                    <a:lnTo>
                      <a:pt x="484" y="79"/>
                    </a:lnTo>
                    <a:lnTo>
                      <a:pt x="525" y="72"/>
                    </a:lnTo>
                    <a:lnTo>
                      <a:pt x="565" y="65"/>
                    </a:lnTo>
                    <a:lnTo>
                      <a:pt x="612" y="65"/>
                    </a:lnTo>
                    <a:lnTo>
                      <a:pt x="659" y="57"/>
                    </a:lnTo>
                    <a:lnTo>
                      <a:pt x="713" y="43"/>
                    </a:lnTo>
                    <a:lnTo>
                      <a:pt x="747" y="43"/>
                    </a:lnTo>
                    <a:lnTo>
                      <a:pt x="773" y="43"/>
                    </a:lnTo>
                    <a:lnTo>
                      <a:pt x="814" y="43"/>
                    </a:lnTo>
                    <a:lnTo>
                      <a:pt x="841" y="50"/>
                    </a:lnTo>
                    <a:lnTo>
                      <a:pt x="874" y="57"/>
                    </a:lnTo>
                    <a:lnTo>
                      <a:pt x="901" y="57"/>
                    </a:lnTo>
                    <a:lnTo>
                      <a:pt x="975" y="50"/>
                    </a:lnTo>
                    <a:lnTo>
                      <a:pt x="1002" y="43"/>
                    </a:lnTo>
                    <a:lnTo>
                      <a:pt x="1029" y="36"/>
                    </a:lnTo>
                    <a:lnTo>
                      <a:pt x="1069" y="36"/>
                    </a:lnTo>
                    <a:lnTo>
                      <a:pt x="1096" y="36"/>
                    </a:lnTo>
                    <a:lnTo>
                      <a:pt x="1137" y="36"/>
                    </a:lnTo>
                    <a:lnTo>
                      <a:pt x="1190" y="36"/>
                    </a:lnTo>
                    <a:lnTo>
                      <a:pt x="1231" y="36"/>
                    </a:lnTo>
                    <a:lnTo>
                      <a:pt x="1285" y="29"/>
                    </a:lnTo>
                    <a:lnTo>
                      <a:pt x="1311" y="29"/>
                    </a:lnTo>
                    <a:lnTo>
                      <a:pt x="1352" y="29"/>
                    </a:lnTo>
                    <a:lnTo>
                      <a:pt x="1379" y="29"/>
                    </a:lnTo>
                    <a:lnTo>
                      <a:pt x="1406" y="36"/>
                    </a:lnTo>
                    <a:lnTo>
                      <a:pt x="1439" y="43"/>
                    </a:lnTo>
                    <a:lnTo>
                      <a:pt x="1466" y="22"/>
                    </a:lnTo>
                    <a:lnTo>
                      <a:pt x="1493" y="14"/>
                    </a:lnTo>
                    <a:lnTo>
                      <a:pt x="1466" y="22"/>
                    </a:lnTo>
                    <a:lnTo>
                      <a:pt x="1439" y="29"/>
                    </a:lnTo>
                    <a:lnTo>
                      <a:pt x="1412" y="36"/>
                    </a:lnTo>
                    <a:lnTo>
                      <a:pt x="1385" y="36"/>
                    </a:lnTo>
                    <a:lnTo>
                      <a:pt x="1352" y="29"/>
                    </a:lnTo>
                    <a:lnTo>
                      <a:pt x="1325" y="29"/>
                    </a:lnTo>
                    <a:lnTo>
                      <a:pt x="1298" y="29"/>
                    </a:lnTo>
                    <a:lnTo>
                      <a:pt x="1237" y="43"/>
                    </a:lnTo>
                    <a:lnTo>
                      <a:pt x="1197" y="57"/>
                    </a:lnTo>
                    <a:lnTo>
                      <a:pt x="1170" y="72"/>
                    </a:lnTo>
                    <a:lnTo>
                      <a:pt x="1137" y="72"/>
                    </a:lnTo>
                    <a:lnTo>
                      <a:pt x="1110" y="65"/>
                    </a:lnTo>
                    <a:lnTo>
                      <a:pt x="1083" y="57"/>
                    </a:lnTo>
                    <a:lnTo>
                      <a:pt x="1056" y="50"/>
                    </a:lnTo>
                    <a:lnTo>
                      <a:pt x="1022" y="36"/>
                    </a:lnTo>
                    <a:lnTo>
                      <a:pt x="962" y="36"/>
                    </a:lnTo>
                    <a:lnTo>
                      <a:pt x="915" y="36"/>
                    </a:lnTo>
                    <a:lnTo>
                      <a:pt x="881" y="43"/>
                    </a:lnTo>
                    <a:lnTo>
                      <a:pt x="854" y="50"/>
                    </a:lnTo>
                    <a:lnTo>
                      <a:pt x="827" y="57"/>
                    </a:lnTo>
                    <a:lnTo>
                      <a:pt x="800" y="57"/>
                    </a:lnTo>
                    <a:lnTo>
                      <a:pt x="747" y="57"/>
                    </a:lnTo>
                    <a:lnTo>
                      <a:pt x="693" y="57"/>
                    </a:lnTo>
                    <a:lnTo>
                      <a:pt x="659" y="57"/>
                    </a:lnTo>
                    <a:lnTo>
                      <a:pt x="632" y="50"/>
                    </a:lnTo>
                    <a:lnTo>
                      <a:pt x="605" y="50"/>
                    </a:lnTo>
                    <a:lnTo>
                      <a:pt x="578" y="57"/>
                    </a:lnTo>
                    <a:lnTo>
                      <a:pt x="551" y="57"/>
                    </a:lnTo>
                    <a:lnTo>
                      <a:pt x="525" y="65"/>
                    </a:lnTo>
                    <a:lnTo>
                      <a:pt x="484" y="65"/>
                    </a:lnTo>
                    <a:lnTo>
                      <a:pt x="444" y="57"/>
                    </a:lnTo>
                    <a:lnTo>
                      <a:pt x="417" y="57"/>
                    </a:lnTo>
                    <a:lnTo>
                      <a:pt x="390" y="43"/>
                    </a:lnTo>
                    <a:lnTo>
                      <a:pt x="363" y="36"/>
                    </a:lnTo>
                    <a:lnTo>
                      <a:pt x="336" y="43"/>
                    </a:lnTo>
                    <a:lnTo>
                      <a:pt x="309" y="57"/>
                    </a:lnTo>
                    <a:lnTo>
                      <a:pt x="282" y="57"/>
                    </a:lnTo>
                    <a:lnTo>
                      <a:pt x="256" y="57"/>
                    </a:lnTo>
                    <a:lnTo>
                      <a:pt x="222" y="50"/>
                    </a:lnTo>
                    <a:lnTo>
                      <a:pt x="195" y="50"/>
                    </a:lnTo>
                    <a:lnTo>
                      <a:pt x="168" y="22"/>
                    </a:lnTo>
                    <a:lnTo>
                      <a:pt x="141" y="7"/>
                    </a:lnTo>
                    <a:lnTo>
                      <a:pt x="114" y="14"/>
                    </a:lnTo>
                    <a:lnTo>
                      <a:pt x="81" y="22"/>
                    </a:lnTo>
                    <a:lnTo>
                      <a:pt x="54" y="36"/>
                    </a:lnTo>
                    <a:lnTo>
                      <a:pt x="27" y="36"/>
                    </a:lnTo>
                    <a:lnTo>
                      <a:pt x="0" y="50"/>
                    </a:lnTo>
                    <a:lnTo>
                      <a:pt x="13" y="43"/>
                    </a:lnTo>
                  </a:path>
                </a:pathLst>
              </a:custGeom>
              <a:solidFill>
                <a:srgbClr val="39393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6326" name="Freeform 22">
                <a:extLst>
                  <a:ext uri="{FF2B5EF4-FFF2-40B4-BE49-F238E27FC236}">
                    <a16:creationId xmlns:a16="http://schemas.microsoft.com/office/drawing/2014/main" id="{EFBF3375-2AE5-2E60-19A7-DAE35D736B9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773" y="3976"/>
                <a:ext cx="1722" cy="81"/>
              </a:xfrm>
              <a:custGeom>
                <a:avLst/>
                <a:gdLst>
                  <a:gd name="T0" fmla="*/ 0 w 1722"/>
                  <a:gd name="T1" fmla="*/ 0 h 81"/>
                  <a:gd name="T2" fmla="*/ 1721 w 1722"/>
                  <a:gd name="T3" fmla="*/ 0 h 81"/>
                  <a:gd name="T4" fmla="*/ 1721 w 1722"/>
                  <a:gd name="T5" fmla="*/ 0 h 81"/>
                  <a:gd name="T6" fmla="*/ 1640 w 1722"/>
                  <a:gd name="T7" fmla="*/ 22 h 81"/>
                  <a:gd name="T8" fmla="*/ 1613 w 1722"/>
                  <a:gd name="T9" fmla="*/ 7 h 81"/>
                  <a:gd name="T10" fmla="*/ 1587 w 1722"/>
                  <a:gd name="T11" fmla="*/ 0 h 81"/>
                  <a:gd name="T12" fmla="*/ 1560 w 1722"/>
                  <a:gd name="T13" fmla="*/ 15 h 81"/>
                  <a:gd name="T14" fmla="*/ 1533 w 1722"/>
                  <a:gd name="T15" fmla="*/ 44 h 81"/>
                  <a:gd name="T16" fmla="*/ 1506 w 1722"/>
                  <a:gd name="T17" fmla="*/ 58 h 81"/>
                  <a:gd name="T18" fmla="*/ 1479 w 1722"/>
                  <a:gd name="T19" fmla="*/ 73 h 81"/>
                  <a:gd name="T20" fmla="*/ 1418 w 1722"/>
                  <a:gd name="T21" fmla="*/ 80 h 81"/>
                  <a:gd name="T22" fmla="*/ 1351 w 1722"/>
                  <a:gd name="T23" fmla="*/ 80 h 81"/>
                  <a:gd name="T24" fmla="*/ 1311 w 1722"/>
                  <a:gd name="T25" fmla="*/ 73 h 81"/>
                  <a:gd name="T26" fmla="*/ 1284 w 1722"/>
                  <a:gd name="T27" fmla="*/ 65 h 81"/>
                  <a:gd name="T28" fmla="*/ 1250 w 1722"/>
                  <a:gd name="T29" fmla="*/ 73 h 81"/>
                  <a:gd name="T30" fmla="*/ 1224 w 1722"/>
                  <a:gd name="T31" fmla="*/ 73 h 81"/>
                  <a:gd name="T32" fmla="*/ 1170 w 1722"/>
                  <a:gd name="T33" fmla="*/ 73 h 81"/>
                  <a:gd name="T34" fmla="*/ 1123 w 1722"/>
                  <a:gd name="T35" fmla="*/ 65 h 81"/>
                  <a:gd name="T36" fmla="*/ 1096 w 1722"/>
                  <a:gd name="T37" fmla="*/ 65 h 81"/>
                  <a:gd name="T38" fmla="*/ 1055 w 1722"/>
                  <a:gd name="T39" fmla="*/ 58 h 81"/>
                  <a:gd name="T40" fmla="*/ 1029 w 1722"/>
                  <a:gd name="T41" fmla="*/ 58 h 81"/>
                  <a:gd name="T42" fmla="*/ 1002 w 1722"/>
                  <a:gd name="T43" fmla="*/ 36 h 81"/>
                  <a:gd name="T44" fmla="*/ 968 w 1722"/>
                  <a:gd name="T45" fmla="*/ 15 h 81"/>
                  <a:gd name="T46" fmla="*/ 934 w 1722"/>
                  <a:gd name="T47" fmla="*/ 15 h 81"/>
                  <a:gd name="T48" fmla="*/ 908 w 1722"/>
                  <a:gd name="T49" fmla="*/ 15 h 81"/>
                  <a:gd name="T50" fmla="*/ 881 w 1722"/>
                  <a:gd name="T51" fmla="*/ 15 h 81"/>
                  <a:gd name="T52" fmla="*/ 847 w 1722"/>
                  <a:gd name="T53" fmla="*/ 29 h 81"/>
                  <a:gd name="T54" fmla="*/ 787 w 1722"/>
                  <a:gd name="T55" fmla="*/ 44 h 81"/>
                  <a:gd name="T56" fmla="*/ 753 w 1722"/>
                  <a:gd name="T57" fmla="*/ 51 h 81"/>
                  <a:gd name="T58" fmla="*/ 726 w 1722"/>
                  <a:gd name="T59" fmla="*/ 51 h 81"/>
                  <a:gd name="T60" fmla="*/ 686 w 1722"/>
                  <a:gd name="T61" fmla="*/ 44 h 81"/>
                  <a:gd name="T62" fmla="*/ 659 w 1722"/>
                  <a:gd name="T63" fmla="*/ 29 h 81"/>
                  <a:gd name="T64" fmla="*/ 632 w 1722"/>
                  <a:gd name="T65" fmla="*/ 22 h 81"/>
                  <a:gd name="T66" fmla="*/ 598 w 1722"/>
                  <a:gd name="T67" fmla="*/ 22 h 81"/>
                  <a:gd name="T68" fmla="*/ 565 w 1722"/>
                  <a:gd name="T69" fmla="*/ 22 h 81"/>
                  <a:gd name="T70" fmla="*/ 531 w 1722"/>
                  <a:gd name="T71" fmla="*/ 29 h 81"/>
                  <a:gd name="T72" fmla="*/ 477 w 1722"/>
                  <a:gd name="T73" fmla="*/ 29 h 81"/>
                  <a:gd name="T74" fmla="*/ 437 w 1722"/>
                  <a:gd name="T75" fmla="*/ 36 h 81"/>
                  <a:gd name="T76" fmla="*/ 403 w 1722"/>
                  <a:gd name="T77" fmla="*/ 44 h 81"/>
                  <a:gd name="T78" fmla="*/ 376 w 1722"/>
                  <a:gd name="T79" fmla="*/ 44 h 81"/>
                  <a:gd name="T80" fmla="*/ 343 w 1722"/>
                  <a:gd name="T81" fmla="*/ 44 h 81"/>
                  <a:gd name="T82" fmla="*/ 282 w 1722"/>
                  <a:gd name="T83" fmla="*/ 44 h 81"/>
                  <a:gd name="T84" fmla="*/ 229 w 1722"/>
                  <a:gd name="T85" fmla="*/ 29 h 81"/>
                  <a:gd name="T86" fmla="*/ 195 w 1722"/>
                  <a:gd name="T87" fmla="*/ 22 h 81"/>
                  <a:gd name="T88" fmla="*/ 168 w 1722"/>
                  <a:gd name="T89" fmla="*/ 22 h 81"/>
                  <a:gd name="T90" fmla="*/ 141 w 1722"/>
                  <a:gd name="T91" fmla="*/ 15 h 81"/>
                  <a:gd name="T92" fmla="*/ 114 w 1722"/>
                  <a:gd name="T93" fmla="*/ 7 h 81"/>
                  <a:gd name="T94" fmla="*/ 87 w 1722"/>
                  <a:gd name="T95" fmla="*/ 7 h 81"/>
                  <a:gd name="T96" fmla="*/ 61 w 1722"/>
                  <a:gd name="T97" fmla="*/ 15 h 81"/>
                  <a:gd name="T98" fmla="*/ 34 w 1722"/>
                  <a:gd name="T99" fmla="*/ 22 h 81"/>
                  <a:gd name="T100" fmla="*/ 7 w 1722"/>
                  <a:gd name="T101" fmla="*/ 36 h 81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</a:gdLst>
                <a:ahLst/>
                <a:cxnLst>
                  <a:cxn ang="T102">
                    <a:pos x="T0" y="T1"/>
                  </a:cxn>
                  <a:cxn ang="T103">
                    <a:pos x="T2" y="T3"/>
                  </a:cxn>
                  <a:cxn ang="T104">
                    <a:pos x="T4" y="T5"/>
                  </a:cxn>
                  <a:cxn ang="T105">
                    <a:pos x="T6" y="T7"/>
                  </a:cxn>
                  <a:cxn ang="T106">
                    <a:pos x="T8" y="T9"/>
                  </a:cxn>
                  <a:cxn ang="T107">
                    <a:pos x="T10" y="T11"/>
                  </a:cxn>
                  <a:cxn ang="T108">
                    <a:pos x="T12" y="T13"/>
                  </a:cxn>
                  <a:cxn ang="T109">
                    <a:pos x="T14" y="T15"/>
                  </a:cxn>
                  <a:cxn ang="T110">
                    <a:pos x="T16" y="T17"/>
                  </a:cxn>
                  <a:cxn ang="T111">
                    <a:pos x="T18" y="T19"/>
                  </a:cxn>
                  <a:cxn ang="T112">
                    <a:pos x="T20" y="T21"/>
                  </a:cxn>
                  <a:cxn ang="T113">
                    <a:pos x="T22" y="T23"/>
                  </a:cxn>
                  <a:cxn ang="T114">
                    <a:pos x="T24" y="T25"/>
                  </a:cxn>
                  <a:cxn ang="T115">
                    <a:pos x="T26" y="T27"/>
                  </a:cxn>
                  <a:cxn ang="T116">
                    <a:pos x="T28" y="T29"/>
                  </a:cxn>
                  <a:cxn ang="T117">
                    <a:pos x="T30" y="T31"/>
                  </a:cxn>
                  <a:cxn ang="T118">
                    <a:pos x="T32" y="T33"/>
                  </a:cxn>
                  <a:cxn ang="T119">
                    <a:pos x="T34" y="T35"/>
                  </a:cxn>
                  <a:cxn ang="T120">
                    <a:pos x="T36" y="T37"/>
                  </a:cxn>
                  <a:cxn ang="T121">
                    <a:pos x="T38" y="T39"/>
                  </a:cxn>
                  <a:cxn ang="T122">
                    <a:pos x="T40" y="T41"/>
                  </a:cxn>
                  <a:cxn ang="T123">
                    <a:pos x="T42" y="T43"/>
                  </a:cxn>
                  <a:cxn ang="T124">
                    <a:pos x="T44" y="T45"/>
                  </a:cxn>
                  <a:cxn ang="T125">
                    <a:pos x="T46" y="T47"/>
                  </a:cxn>
                  <a:cxn ang="T126">
                    <a:pos x="T48" y="T49"/>
                  </a:cxn>
                  <a:cxn ang="T127">
                    <a:pos x="T50" y="T51"/>
                  </a:cxn>
                  <a:cxn ang="T128">
                    <a:pos x="T52" y="T53"/>
                  </a:cxn>
                  <a:cxn ang="T129">
                    <a:pos x="T54" y="T55"/>
                  </a:cxn>
                  <a:cxn ang="T130">
                    <a:pos x="T56" y="T57"/>
                  </a:cxn>
                  <a:cxn ang="T131">
                    <a:pos x="T58" y="T59"/>
                  </a:cxn>
                  <a:cxn ang="T132">
                    <a:pos x="T60" y="T61"/>
                  </a:cxn>
                  <a:cxn ang="T133">
                    <a:pos x="T62" y="T63"/>
                  </a:cxn>
                  <a:cxn ang="T134">
                    <a:pos x="T64" y="T65"/>
                  </a:cxn>
                  <a:cxn ang="T135">
                    <a:pos x="T66" y="T67"/>
                  </a:cxn>
                  <a:cxn ang="T136">
                    <a:pos x="T68" y="T69"/>
                  </a:cxn>
                  <a:cxn ang="T137">
                    <a:pos x="T70" y="T71"/>
                  </a:cxn>
                  <a:cxn ang="T138">
                    <a:pos x="T72" y="T73"/>
                  </a:cxn>
                  <a:cxn ang="T139">
                    <a:pos x="T74" y="T75"/>
                  </a:cxn>
                  <a:cxn ang="T140">
                    <a:pos x="T76" y="T77"/>
                  </a:cxn>
                  <a:cxn ang="T141">
                    <a:pos x="T78" y="T79"/>
                  </a:cxn>
                  <a:cxn ang="T142">
                    <a:pos x="T80" y="T81"/>
                  </a:cxn>
                  <a:cxn ang="T143">
                    <a:pos x="T82" y="T83"/>
                  </a:cxn>
                  <a:cxn ang="T144">
                    <a:pos x="T84" y="T85"/>
                  </a:cxn>
                  <a:cxn ang="T145">
                    <a:pos x="T86" y="T87"/>
                  </a:cxn>
                  <a:cxn ang="T146">
                    <a:pos x="T88" y="T89"/>
                  </a:cxn>
                  <a:cxn ang="T147">
                    <a:pos x="T90" y="T91"/>
                  </a:cxn>
                  <a:cxn ang="T148">
                    <a:pos x="T92" y="T93"/>
                  </a:cxn>
                  <a:cxn ang="T149">
                    <a:pos x="T94" y="T95"/>
                  </a:cxn>
                  <a:cxn ang="T150">
                    <a:pos x="T96" y="T97"/>
                  </a:cxn>
                  <a:cxn ang="T151">
                    <a:pos x="T98" y="T99"/>
                  </a:cxn>
                  <a:cxn ang="T152">
                    <a:pos x="T100" y="T101"/>
                  </a:cxn>
                </a:cxnLst>
                <a:rect l="0" t="0" r="r" b="b"/>
                <a:pathLst>
                  <a:path w="1722" h="81">
                    <a:moveTo>
                      <a:pt x="0" y="0"/>
                    </a:moveTo>
                    <a:lnTo>
                      <a:pt x="1721" y="0"/>
                    </a:lnTo>
                    <a:lnTo>
                      <a:pt x="1640" y="22"/>
                    </a:lnTo>
                    <a:lnTo>
                      <a:pt x="1613" y="7"/>
                    </a:lnTo>
                    <a:lnTo>
                      <a:pt x="1587" y="0"/>
                    </a:lnTo>
                    <a:lnTo>
                      <a:pt x="1560" y="15"/>
                    </a:lnTo>
                    <a:lnTo>
                      <a:pt x="1533" y="44"/>
                    </a:lnTo>
                    <a:lnTo>
                      <a:pt x="1506" y="58"/>
                    </a:lnTo>
                    <a:lnTo>
                      <a:pt x="1479" y="73"/>
                    </a:lnTo>
                    <a:lnTo>
                      <a:pt x="1418" y="80"/>
                    </a:lnTo>
                    <a:lnTo>
                      <a:pt x="1351" y="80"/>
                    </a:lnTo>
                    <a:lnTo>
                      <a:pt x="1311" y="73"/>
                    </a:lnTo>
                    <a:lnTo>
                      <a:pt x="1284" y="65"/>
                    </a:lnTo>
                    <a:lnTo>
                      <a:pt x="1250" y="73"/>
                    </a:lnTo>
                    <a:lnTo>
                      <a:pt x="1224" y="73"/>
                    </a:lnTo>
                    <a:lnTo>
                      <a:pt x="1170" y="73"/>
                    </a:lnTo>
                    <a:lnTo>
                      <a:pt x="1123" y="65"/>
                    </a:lnTo>
                    <a:lnTo>
                      <a:pt x="1096" y="65"/>
                    </a:lnTo>
                    <a:lnTo>
                      <a:pt x="1055" y="58"/>
                    </a:lnTo>
                    <a:lnTo>
                      <a:pt x="1029" y="58"/>
                    </a:lnTo>
                    <a:lnTo>
                      <a:pt x="1002" y="36"/>
                    </a:lnTo>
                    <a:lnTo>
                      <a:pt x="968" y="15"/>
                    </a:lnTo>
                    <a:lnTo>
                      <a:pt x="934" y="15"/>
                    </a:lnTo>
                    <a:lnTo>
                      <a:pt x="908" y="15"/>
                    </a:lnTo>
                    <a:lnTo>
                      <a:pt x="881" y="15"/>
                    </a:lnTo>
                    <a:lnTo>
                      <a:pt x="847" y="29"/>
                    </a:lnTo>
                    <a:lnTo>
                      <a:pt x="787" y="44"/>
                    </a:lnTo>
                    <a:lnTo>
                      <a:pt x="753" y="51"/>
                    </a:lnTo>
                    <a:lnTo>
                      <a:pt x="726" y="51"/>
                    </a:lnTo>
                    <a:lnTo>
                      <a:pt x="686" y="44"/>
                    </a:lnTo>
                    <a:lnTo>
                      <a:pt x="659" y="29"/>
                    </a:lnTo>
                    <a:lnTo>
                      <a:pt x="632" y="22"/>
                    </a:lnTo>
                    <a:lnTo>
                      <a:pt x="598" y="22"/>
                    </a:lnTo>
                    <a:lnTo>
                      <a:pt x="565" y="22"/>
                    </a:lnTo>
                    <a:lnTo>
                      <a:pt x="531" y="29"/>
                    </a:lnTo>
                    <a:lnTo>
                      <a:pt x="477" y="29"/>
                    </a:lnTo>
                    <a:lnTo>
                      <a:pt x="437" y="36"/>
                    </a:lnTo>
                    <a:lnTo>
                      <a:pt x="403" y="44"/>
                    </a:lnTo>
                    <a:lnTo>
                      <a:pt x="376" y="44"/>
                    </a:lnTo>
                    <a:lnTo>
                      <a:pt x="343" y="44"/>
                    </a:lnTo>
                    <a:lnTo>
                      <a:pt x="282" y="44"/>
                    </a:lnTo>
                    <a:lnTo>
                      <a:pt x="229" y="29"/>
                    </a:lnTo>
                    <a:lnTo>
                      <a:pt x="195" y="22"/>
                    </a:lnTo>
                    <a:lnTo>
                      <a:pt x="168" y="22"/>
                    </a:lnTo>
                    <a:lnTo>
                      <a:pt x="141" y="15"/>
                    </a:lnTo>
                    <a:lnTo>
                      <a:pt x="114" y="7"/>
                    </a:lnTo>
                    <a:lnTo>
                      <a:pt x="87" y="7"/>
                    </a:lnTo>
                    <a:lnTo>
                      <a:pt x="61" y="15"/>
                    </a:lnTo>
                    <a:lnTo>
                      <a:pt x="34" y="22"/>
                    </a:lnTo>
                    <a:lnTo>
                      <a:pt x="7" y="36"/>
                    </a:lnTo>
                  </a:path>
                </a:pathLst>
              </a:custGeom>
              <a:solidFill>
                <a:srgbClr val="31313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6327" name="Freeform 23">
                <a:extLst>
                  <a:ext uri="{FF2B5EF4-FFF2-40B4-BE49-F238E27FC236}">
                    <a16:creationId xmlns:a16="http://schemas.microsoft.com/office/drawing/2014/main" id="{6C33A05F-70FD-D1DF-6E15-FB28E6E0F49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410" y="2003"/>
                <a:ext cx="80" cy="1366"/>
              </a:xfrm>
              <a:custGeom>
                <a:avLst/>
                <a:gdLst>
                  <a:gd name="T0" fmla="*/ 33 w 80"/>
                  <a:gd name="T1" fmla="*/ 109 h 1366"/>
                  <a:gd name="T2" fmla="*/ 59 w 80"/>
                  <a:gd name="T3" fmla="*/ 167 h 1366"/>
                  <a:gd name="T4" fmla="*/ 59 w 80"/>
                  <a:gd name="T5" fmla="*/ 232 h 1366"/>
                  <a:gd name="T6" fmla="*/ 40 w 80"/>
                  <a:gd name="T7" fmla="*/ 298 h 1366"/>
                  <a:gd name="T8" fmla="*/ 33 w 80"/>
                  <a:gd name="T9" fmla="*/ 363 h 1366"/>
                  <a:gd name="T10" fmla="*/ 40 w 80"/>
                  <a:gd name="T11" fmla="*/ 421 h 1366"/>
                  <a:gd name="T12" fmla="*/ 53 w 80"/>
                  <a:gd name="T13" fmla="*/ 494 h 1366"/>
                  <a:gd name="T14" fmla="*/ 53 w 80"/>
                  <a:gd name="T15" fmla="*/ 581 h 1366"/>
                  <a:gd name="T16" fmla="*/ 53 w 80"/>
                  <a:gd name="T17" fmla="*/ 653 h 1366"/>
                  <a:gd name="T18" fmla="*/ 59 w 80"/>
                  <a:gd name="T19" fmla="*/ 741 h 1366"/>
                  <a:gd name="T20" fmla="*/ 66 w 80"/>
                  <a:gd name="T21" fmla="*/ 799 h 1366"/>
                  <a:gd name="T22" fmla="*/ 46 w 80"/>
                  <a:gd name="T23" fmla="*/ 871 h 1366"/>
                  <a:gd name="T24" fmla="*/ 66 w 80"/>
                  <a:gd name="T25" fmla="*/ 929 h 1366"/>
                  <a:gd name="T26" fmla="*/ 59 w 80"/>
                  <a:gd name="T27" fmla="*/ 1016 h 1366"/>
                  <a:gd name="T28" fmla="*/ 53 w 80"/>
                  <a:gd name="T29" fmla="*/ 1089 h 1366"/>
                  <a:gd name="T30" fmla="*/ 72 w 80"/>
                  <a:gd name="T31" fmla="*/ 1147 h 1366"/>
                  <a:gd name="T32" fmla="*/ 59 w 80"/>
                  <a:gd name="T33" fmla="*/ 1213 h 1366"/>
                  <a:gd name="T34" fmla="*/ 53 w 80"/>
                  <a:gd name="T35" fmla="*/ 1278 h 1366"/>
                  <a:gd name="T36" fmla="*/ 72 w 80"/>
                  <a:gd name="T37" fmla="*/ 1336 h 1366"/>
                  <a:gd name="T38" fmla="*/ 59 w 80"/>
                  <a:gd name="T39" fmla="*/ 1300 h 1366"/>
                  <a:gd name="T40" fmla="*/ 33 w 80"/>
                  <a:gd name="T41" fmla="*/ 1242 h 1366"/>
                  <a:gd name="T42" fmla="*/ 46 w 80"/>
                  <a:gd name="T43" fmla="*/ 1154 h 1366"/>
                  <a:gd name="T44" fmla="*/ 59 w 80"/>
                  <a:gd name="T45" fmla="*/ 1089 h 1366"/>
                  <a:gd name="T46" fmla="*/ 59 w 80"/>
                  <a:gd name="T47" fmla="*/ 1031 h 1366"/>
                  <a:gd name="T48" fmla="*/ 66 w 80"/>
                  <a:gd name="T49" fmla="*/ 966 h 1366"/>
                  <a:gd name="T50" fmla="*/ 66 w 80"/>
                  <a:gd name="T51" fmla="*/ 864 h 1366"/>
                  <a:gd name="T52" fmla="*/ 26 w 80"/>
                  <a:gd name="T53" fmla="*/ 799 h 1366"/>
                  <a:gd name="T54" fmla="*/ 26 w 80"/>
                  <a:gd name="T55" fmla="*/ 726 h 1366"/>
                  <a:gd name="T56" fmla="*/ 26 w 80"/>
                  <a:gd name="T57" fmla="*/ 639 h 1366"/>
                  <a:gd name="T58" fmla="*/ 26 w 80"/>
                  <a:gd name="T59" fmla="*/ 581 h 1366"/>
                  <a:gd name="T60" fmla="*/ 40 w 80"/>
                  <a:gd name="T61" fmla="*/ 523 h 1366"/>
                  <a:gd name="T62" fmla="*/ 46 w 80"/>
                  <a:gd name="T63" fmla="*/ 450 h 1366"/>
                  <a:gd name="T64" fmla="*/ 46 w 80"/>
                  <a:gd name="T65" fmla="*/ 392 h 1366"/>
                  <a:gd name="T66" fmla="*/ 46 w 80"/>
                  <a:gd name="T67" fmla="*/ 319 h 1366"/>
                  <a:gd name="T68" fmla="*/ 46 w 80"/>
                  <a:gd name="T69" fmla="*/ 254 h 1366"/>
                  <a:gd name="T70" fmla="*/ 53 w 80"/>
                  <a:gd name="T71" fmla="*/ 196 h 1366"/>
                  <a:gd name="T72" fmla="*/ 46 w 80"/>
                  <a:gd name="T73" fmla="*/ 131 h 1366"/>
                  <a:gd name="T74" fmla="*/ 13 w 80"/>
                  <a:gd name="T75" fmla="*/ 73 h 1366"/>
                  <a:gd name="T76" fmla="*/ 7 w 80"/>
                  <a:gd name="T77" fmla="*/ 15 h 136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</a:gdLst>
                <a:ahLst/>
                <a:cxnLst>
                  <a:cxn ang="T78">
                    <a:pos x="T0" y="T1"/>
                  </a:cxn>
                  <a:cxn ang="T79">
                    <a:pos x="T2" y="T3"/>
                  </a:cxn>
                  <a:cxn ang="T80">
                    <a:pos x="T4" y="T5"/>
                  </a:cxn>
                  <a:cxn ang="T81">
                    <a:pos x="T6" y="T7"/>
                  </a:cxn>
                  <a:cxn ang="T82">
                    <a:pos x="T8" y="T9"/>
                  </a:cxn>
                  <a:cxn ang="T83">
                    <a:pos x="T10" y="T11"/>
                  </a:cxn>
                  <a:cxn ang="T84">
                    <a:pos x="T12" y="T13"/>
                  </a:cxn>
                  <a:cxn ang="T85">
                    <a:pos x="T14" y="T15"/>
                  </a:cxn>
                  <a:cxn ang="T86">
                    <a:pos x="T16" y="T17"/>
                  </a:cxn>
                  <a:cxn ang="T87">
                    <a:pos x="T18" y="T19"/>
                  </a:cxn>
                  <a:cxn ang="T88">
                    <a:pos x="T20" y="T21"/>
                  </a:cxn>
                  <a:cxn ang="T89">
                    <a:pos x="T22" y="T23"/>
                  </a:cxn>
                  <a:cxn ang="T90">
                    <a:pos x="T24" y="T25"/>
                  </a:cxn>
                  <a:cxn ang="T91">
                    <a:pos x="T26" y="T27"/>
                  </a:cxn>
                  <a:cxn ang="T92">
                    <a:pos x="T28" y="T29"/>
                  </a:cxn>
                  <a:cxn ang="T93">
                    <a:pos x="T30" y="T31"/>
                  </a:cxn>
                  <a:cxn ang="T94">
                    <a:pos x="T32" y="T33"/>
                  </a:cxn>
                  <a:cxn ang="T95">
                    <a:pos x="T34" y="T35"/>
                  </a:cxn>
                  <a:cxn ang="T96">
                    <a:pos x="T36" y="T37"/>
                  </a:cxn>
                  <a:cxn ang="T97">
                    <a:pos x="T38" y="T39"/>
                  </a:cxn>
                  <a:cxn ang="T98">
                    <a:pos x="T40" y="T41"/>
                  </a:cxn>
                  <a:cxn ang="T99">
                    <a:pos x="T42" y="T43"/>
                  </a:cxn>
                  <a:cxn ang="T100">
                    <a:pos x="T44" y="T45"/>
                  </a:cxn>
                  <a:cxn ang="T101">
                    <a:pos x="T46" y="T47"/>
                  </a:cxn>
                  <a:cxn ang="T102">
                    <a:pos x="T48" y="T49"/>
                  </a:cxn>
                  <a:cxn ang="T103">
                    <a:pos x="T50" y="T51"/>
                  </a:cxn>
                  <a:cxn ang="T104">
                    <a:pos x="T52" y="T53"/>
                  </a:cxn>
                  <a:cxn ang="T105">
                    <a:pos x="T54" y="T55"/>
                  </a:cxn>
                  <a:cxn ang="T106">
                    <a:pos x="T56" y="T57"/>
                  </a:cxn>
                  <a:cxn ang="T107">
                    <a:pos x="T58" y="T59"/>
                  </a:cxn>
                  <a:cxn ang="T108">
                    <a:pos x="T60" y="T61"/>
                  </a:cxn>
                  <a:cxn ang="T109">
                    <a:pos x="T62" y="T63"/>
                  </a:cxn>
                  <a:cxn ang="T110">
                    <a:pos x="T64" y="T65"/>
                  </a:cxn>
                  <a:cxn ang="T111">
                    <a:pos x="T66" y="T67"/>
                  </a:cxn>
                  <a:cxn ang="T112">
                    <a:pos x="T68" y="T69"/>
                  </a:cxn>
                  <a:cxn ang="T113">
                    <a:pos x="T70" y="T71"/>
                  </a:cxn>
                  <a:cxn ang="T114">
                    <a:pos x="T72" y="T73"/>
                  </a:cxn>
                  <a:cxn ang="T115">
                    <a:pos x="T74" y="T75"/>
                  </a:cxn>
                  <a:cxn ang="T116">
                    <a:pos x="T76" y="T77"/>
                  </a:cxn>
                </a:cxnLst>
                <a:rect l="0" t="0" r="r" b="b"/>
                <a:pathLst>
                  <a:path w="80" h="1366">
                    <a:moveTo>
                      <a:pt x="0" y="0"/>
                    </a:moveTo>
                    <a:lnTo>
                      <a:pt x="33" y="109"/>
                    </a:lnTo>
                    <a:lnTo>
                      <a:pt x="53" y="138"/>
                    </a:lnTo>
                    <a:lnTo>
                      <a:pt x="59" y="167"/>
                    </a:lnTo>
                    <a:lnTo>
                      <a:pt x="66" y="196"/>
                    </a:lnTo>
                    <a:lnTo>
                      <a:pt x="59" y="232"/>
                    </a:lnTo>
                    <a:lnTo>
                      <a:pt x="46" y="269"/>
                    </a:lnTo>
                    <a:lnTo>
                      <a:pt x="40" y="298"/>
                    </a:lnTo>
                    <a:lnTo>
                      <a:pt x="33" y="334"/>
                    </a:lnTo>
                    <a:lnTo>
                      <a:pt x="33" y="363"/>
                    </a:lnTo>
                    <a:lnTo>
                      <a:pt x="33" y="392"/>
                    </a:lnTo>
                    <a:lnTo>
                      <a:pt x="40" y="421"/>
                    </a:lnTo>
                    <a:lnTo>
                      <a:pt x="40" y="457"/>
                    </a:lnTo>
                    <a:lnTo>
                      <a:pt x="53" y="494"/>
                    </a:lnTo>
                    <a:lnTo>
                      <a:pt x="53" y="523"/>
                    </a:lnTo>
                    <a:lnTo>
                      <a:pt x="53" y="581"/>
                    </a:lnTo>
                    <a:lnTo>
                      <a:pt x="53" y="610"/>
                    </a:lnTo>
                    <a:lnTo>
                      <a:pt x="53" y="653"/>
                    </a:lnTo>
                    <a:lnTo>
                      <a:pt x="53" y="697"/>
                    </a:lnTo>
                    <a:lnTo>
                      <a:pt x="59" y="741"/>
                    </a:lnTo>
                    <a:lnTo>
                      <a:pt x="66" y="770"/>
                    </a:lnTo>
                    <a:lnTo>
                      <a:pt x="66" y="799"/>
                    </a:lnTo>
                    <a:lnTo>
                      <a:pt x="59" y="835"/>
                    </a:lnTo>
                    <a:lnTo>
                      <a:pt x="46" y="871"/>
                    </a:lnTo>
                    <a:lnTo>
                      <a:pt x="53" y="900"/>
                    </a:lnTo>
                    <a:lnTo>
                      <a:pt x="66" y="929"/>
                    </a:lnTo>
                    <a:lnTo>
                      <a:pt x="66" y="958"/>
                    </a:lnTo>
                    <a:lnTo>
                      <a:pt x="59" y="1016"/>
                    </a:lnTo>
                    <a:lnTo>
                      <a:pt x="53" y="1060"/>
                    </a:lnTo>
                    <a:lnTo>
                      <a:pt x="53" y="1089"/>
                    </a:lnTo>
                    <a:lnTo>
                      <a:pt x="59" y="1118"/>
                    </a:lnTo>
                    <a:lnTo>
                      <a:pt x="72" y="1147"/>
                    </a:lnTo>
                    <a:lnTo>
                      <a:pt x="72" y="1176"/>
                    </a:lnTo>
                    <a:lnTo>
                      <a:pt x="59" y="1213"/>
                    </a:lnTo>
                    <a:lnTo>
                      <a:pt x="46" y="1242"/>
                    </a:lnTo>
                    <a:lnTo>
                      <a:pt x="53" y="1278"/>
                    </a:lnTo>
                    <a:lnTo>
                      <a:pt x="66" y="1307"/>
                    </a:lnTo>
                    <a:lnTo>
                      <a:pt x="72" y="1336"/>
                    </a:lnTo>
                    <a:lnTo>
                      <a:pt x="79" y="1365"/>
                    </a:lnTo>
                    <a:lnTo>
                      <a:pt x="59" y="1300"/>
                    </a:lnTo>
                    <a:lnTo>
                      <a:pt x="40" y="1271"/>
                    </a:lnTo>
                    <a:lnTo>
                      <a:pt x="33" y="1242"/>
                    </a:lnTo>
                    <a:lnTo>
                      <a:pt x="33" y="1183"/>
                    </a:lnTo>
                    <a:lnTo>
                      <a:pt x="46" y="1154"/>
                    </a:lnTo>
                    <a:lnTo>
                      <a:pt x="59" y="1125"/>
                    </a:lnTo>
                    <a:lnTo>
                      <a:pt x="59" y="1089"/>
                    </a:lnTo>
                    <a:lnTo>
                      <a:pt x="59" y="1060"/>
                    </a:lnTo>
                    <a:lnTo>
                      <a:pt x="59" y="1031"/>
                    </a:lnTo>
                    <a:lnTo>
                      <a:pt x="66" y="995"/>
                    </a:lnTo>
                    <a:lnTo>
                      <a:pt x="66" y="966"/>
                    </a:lnTo>
                    <a:lnTo>
                      <a:pt x="66" y="922"/>
                    </a:lnTo>
                    <a:lnTo>
                      <a:pt x="66" y="864"/>
                    </a:lnTo>
                    <a:lnTo>
                      <a:pt x="40" y="835"/>
                    </a:lnTo>
                    <a:lnTo>
                      <a:pt x="26" y="799"/>
                    </a:lnTo>
                    <a:lnTo>
                      <a:pt x="26" y="770"/>
                    </a:lnTo>
                    <a:lnTo>
                      <a:pt x="26" y="726"/>
                    </a:lnTo>
                    <a:lnTo>
                      <a:pt x="26" y="683"/>
                    </a:lnTo>
                    <a:lnTo>
                      <a:pt x="26" y="639"/>
                    </a:lnTo>
                    <a:lnTo>
                      <a:pt x="26" y="610"/>
                    </a:lnTo>
                    <a:lnTo>
                      <a:pt x="26" y="581"/>
                    </a:lnTo>
                    <a:lnTo>
                      <a:pt x="26" y="552"/>
                    </a:lnTo>
                    <a:lnTo>
                      <a:pt x="40" y="523"/>
                    </a:lnTo>
                    <a:lnTo>
                      <a:pt x="46" y="486"/>
                    </a:lnTo>
                    <a:lnTo>
                      <a:pt x="46" y="450"/>
                    </a:lnTo>
                    <a:lnTo>
                      <a:pt x="46" y="421"/>
                    </a:lnTo>
                    <a:lnTo>
                      <a:pt x="46" y="392"/>
                    </a:lnTo>
                    <a:lnTo>
                      <a:pt x="46" y="349"/>
                    </a:lnTo>
                    <a:lnTo>
                      <a:pt x="46" y="319"/>
                    </a:lnTo>
                    <a:lnTo>
                      <a:pt x="46" y="290"/>
                    </a:lnTo>
                    <a:lnTo>
                      <a:pt x="46" y="254"/>
                    </a:lnTo>
                    <a:lnTo>
                      <a:pt x="46" y="225"/>
                    </a:lnTo>
                    <a:lnTo>
                      <a:pt x="53" y="196"/>
                    </a:lnTo>
                    <a:lnTo>
                      <a:pt x="59" y="160"/>
                    </a:lnTo>
                    <a:lnTo>
                      <a:pt x="46" y="131"/>
                    </a:lnTo>
                    <a:lnTo>
                      <a:pt x="26" y="102"/>
                    </a:lnTo>
                    <a:lnTo>
                      <a:pt x="13" y="73"/>
                    </a:lnTo>
                    <a:lnTo>
                      <a:pt x="13" y="44"/>
                    </a:lnTo>
                    <a:lnTo>
                      <a:pt x="7" y="15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9A9A9A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6328" name="Freeform 24">
                <a:extLst>
                  <a:ext uri="{FF2B5EF4-FFF2-40B4-BE49-F238E27FC236}">
                    <a16:creationId xmlns:a16="http://schemas.microsoft.com/office/drawing/2014/main" id="{333FF2D3-2D4E-82F1-3AB7-77A28A00CB0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46" y="204"/>
                <a:ext cx="107" cy="2135"/>
              </a:xfrm>
              <a:custGeom>
                <a:avLst/>
                <a:gdLst>
                  <a:gd name="T0" fmla="*/ 0 w 107"/>
                  <a:gd name="T1" fmla="*/ 0 h 2135"/>
                  <a:gd name="T2" fmla="*/ 106 w 107"/>
                  <a:gd name="T3" fmla="*/ 116 h 2135"/>
                  <a:gd name="T4" fmla="*/ 106 w 107"/>
                  <a:gd name="T5" fmla="*/ 987 h 2135"/>
                  <a:gd name="T6" fmla="*/ 53 w 107"/>
                  <a:gd name="T7" fmla="*/ 1045 h 2135"/>
                  <a:gd name="T8" fmla="*/ 53 w 107"/>
                  <a:gd name="T9" fmla="*/ 1161 h 2135"/>
                  <a:gd name="T10" fmla="*/ 66 w 107"/>
                  <a:gd name="T11" fmla="*/ 1219 h 2135"/>
                  <a:gd name="T12" fmla="*/ 40 w 107"/>
                  <a:gd name="T13" fmla="*/ 1277 h 2135"/>
                  <a:gd name="T14" fmla="*/ 40 w 107"/>
                  <a:gd name="T15" fmla="*/ 1336 h 2135"/>
                  <a:gd name="T16" fmla="*/ 27 w 107"/>
                  <a:gd name="T17" fmla="*/ 1394 h 2135"/>
                  <a:gd name="T18" fmla="*/ 40 w 107"/>
                  <a:gd name="T19" fmla="*/ 1452 h 2135"/>
                  <a:gd name="T20" fmla="*/ 53 w 107"/>
                  <a:gd name="T21" fmla="*/ 1510 h 2135"/>
                  <a:gd name="T22" fmla="*/ 53 w 107"/>
                  <a:gd name="T23" fmla="*/ 1568 h 2135"/>
                  <a:gd name="T24" fmla="*/ 66 w 107"/>
                  <a:gd name="T25" fmla="*/ 1626 h 2135"/>
                  <a:gd name="T26" fmla="*/ 40 w 107"/>
                  <a:gd name="T27" fmla="*/ 1684 h 2135"/>
                  <a:gd name="T28" fmla="*/ 27 w 107"/>
                  <a:gd name="T29" fmla="*/ 1742 h 2135"/>
                  <a:gd name="T30" fmla="*/ 27 w 107"/>
                  <a:gd name="T31" fmla="*/ 1800 h 2135"/>
                  <a:gd name="T32" fmla="*/ 40 w 107"/>
                  <a:gd name="T33" fmla="*/ 1873 h 2135"/>
                  <a:gd name="T34" fmla="*/ 40 w 107"/>
                  <a:gd name="T35" fmla="*/ 1945 h 2135"/>
                  <a:gd name="T36" fmla="*/ 27 w 107"/>
                  <a:gd name="T37" fmla="*/ 2018 h 2135"/>
                  <a:gd name="T38" fmla="*/ 40 w 107"/>
                  <a:gd name="T39" fmla="*/ 2076 h 2135"/>
                  <a:gd name="T40" fmla="*/ 53 w 107"/>
                  <a:gd name="T41" fmla="*/ 2134 h 2135"/>
                  <a:gd name="T42" fmla="*/ 13 w 107"/>
                  <a:gd name="T43" fmla="*/ 2061 h 2135"/>
                  <a:gd name="T44" fmla="*/ 13 w 107"/>
                  <a:gd name="T45" fmla="*/ 1974 h 2135"/>
                  <a:gd name="T46" fmla="*/ 13 w 107"/>
                  <a:gd name="T47" fmla="*/ 1916 h 2135"/>
                  <a:gd name="T48" fmla="*/ 27 w 107"/>
                  <a:gd name="T49" fmla="*/ 1858 h 2135"/>
                  <a:gd name="T50" fmla="*/ 40 w 107"/>
                  <a:gd name="T51" fmla="*/ 1800 h 2135"/>
                  <a:gd name="T52" fmla="*/ 40 w 107"/>
                  <a:gd name="T53" fmla="*/ 1684 h 2135"/>
                  <a:gd name="T54" fmla="*/ 40 w 107"/>
                  <a:gd name="T55" fmla="*/ 1597 h 2135"/>
                  <a:gd name="T56" fmla="*/ 40 w 107"/>
                  <a:gd name="T57" fmla="*/ 1539 h 2135"/>
                  <a:gd name="T58" fmla="*/ 40 w 107"/>
                  <a:gd name="T59" fmla="*/ 1481 h 2135"/>
                  <a:gd name="T60" fmla="*/ 53 w 107"/>
                  <a:gd name="T61" fmla="*/ 1423 h 2135"/>
                  <a:gd name="T62" fmla="*/ 53 w 107"/>
                  <a:gd name="T63" fmla="*/ 1350 h 2135"/>
                  <a:gd name="T64" fmla="*/ 53 w 107"/>
                  <a:gd name="T65" fmla="*/ 1292 h 2135"/>
                  <a:gd name="T66" fmla="*/ 40 w 107"/>
                  <a:gd name="T67" fmla="*/ 1234 h 2135"/>
                  <a:gd name="T68" fmla="*/ 40 w 107"/>
                  <a:gd name="T69" fmla="*/ 1176 h 2135"/>
                  <a:gd name="T70" fmla="*/ 53 w 107"/>
                  <a:gd name="T71" fmla="*/ 1118 h 2135"/>
                  <a:gd name="T72" fmla="*/ 66 w 107"/>
                  <a:gd name="T73" fmla="*/ 1060 h 2135"/>
                  <a:gd name="T74" fmla="*/ 66 w 107"/>
                  <a:gd name="T75" fmla="*/ 987 h 2135"/>
                  <a:gd name="T76" fmla="*/ 66 w 107"/>
                  <a:gd name="T77" fmla="*/ 929 h 2135"/>
                  <a:gd name="T78" fmla="*/ 66 w 107"/>
                  <a:gd name="T79" fmla="*/ 871 h 2135"/>
                  <a:gd name="T80" fmla="*/ 66 w 107"/>
                  <a:gd name="T81" fmla="*/ 798 h 2135"/>
                  <a:gd name="T82" fmla="*/ 66 w 107"/>
                  <a:gd name="T83" fmla="*/ 726 h 2135"/>
                  <a:gd name="T84" fmla="*/ 66 w 107"/>
                  <a:gd name="T85" fmla="*/ 668 h 2135"/>
                  <a:gd name="T86" fmla="*/ 66 w 107"/>
                  <a:gd name="T87" fmla="*/ 552 h 2135"/>
                  <a:gd name="T88" fmla="*/ 53 w 107"/>
                  <a:gd name="T89" fmla="*/ 494 h 2135"/>
                  <a:gd name="T90" fmla="*/ 53 w 107"/>
                  <a:gd name="T91" fmla="*/ 436 h 2135"/>
                  <a:gd name="T92" fmla="*/ 53 w 107"/>
                  <a:gd name="T93" fmla="*/ 377 h 2135"/>
                  <a:gd name="T94" fmla="*/ 53 w 107"/>
                  <a:gd name="T95" fmla="*/ 319 h 2135"/>
                  <a:gd name="T96" fmla="*/ 53 w 107"/>
                  <a:gd name="T97" fmla="*/ 261 h 2135"/>
                  <a:gd name="T98" fmla="*/ 53 w 107"/>
                  <a:gd name="T99" fmla="*/ 203 h 2135"/>
                  <a:gd name="T100" fmla="*/ 53 w 107"/>
                  <a:gd name="T101" fmla="*/ 145 h 2135"/>
                  <a:gd name="T102" fmla="*/ 27 w 107"/>
                  <a:gd name="T103" fmla="*/ 87 h 2135"/>
                  <a:gd name="T104" fmla="*/ 0 w 107"/>
                  <a:gd name="T105" fmla="*/ 0 h 2135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</a:gdLst>
                <a:ahLst/>
                <a:cxnLst>
                  <a:cxn ang="T106">
                    <a:pos x="T0" y="T1"/>
                  </a:cxn>
                  <a:cxn ang="T107">
                    <a:pos x="T2" y="T3"/>
                  </a:cxn>
                  <a:cxn ang="T108">
                    <a:pos x="T4" y="T5"/>
                  </a:cxn>
                  <a:cxn ang="T109">
                    <a:pos x="T6" y="T7"/>
                  </a:cxn>
                  <a:cxn ang="T110">
                    <a:pos x="T8" y="T9"/>
                  </a:cxn>
                  <a:cxn ang="T111">
                    <a:pos x="T10" y="T11"/>
                  </a:cxn>
                  <a:cxn ang="T112">
                    <a:pos x="T12" y="T13"/>
                  </a:cxn>
                  <a:cxn ang="T113">
                    <a:pos x="T14" y="T15"/>
                  </a:cxn>
                  <a:cxn ang="T114">
                    <a:pos x="T16" y="T17"/>
                  </a:cxn>
                  <a:cxn ang="T115">
                    <a:pos x="T18" y="T19"/>
                  </a:cxn>
                  <a:cxn ang="T116">
                    <a:pos x="T20" y="T21"/>
                  </a:cxn>
                  <a:cxn ang="T117">
                    <a:pos x="T22" y="T23"/>
                  </a:cxn>
                  <a:cxn ang="T118">
                    <a:pos x="T24" y="T25"/>
                  </a:cxn>
                  <a:cxn ang="T119">
                    <a:pos x="T26" y="T27"/>
                  </a:cxn>
                  <a:cxn ang="T120">
                    <a:pos x="T28" y="T29"/>
                  </a:cxn>
                  <a:cxn ang="T121">
                    <a:pos x="T30" y="T31"/>
                  </a:cxn>
                  <a:cxn ang="T122">
                    <a:pos x="T32" y="T33"/>
                  </a:cxn>
                  <a:cxn ang="T123">
                    <a:pos x="T34" y="T35"/>
                  </a:cxn>
                  <a:cxn ang="T124">
                    <a:pos x="T36" y="T37"/>
                  </a:cxn>
                  <a:cxn ang="T125">
                    <a:pos x="T38" y="T39"/>
                  </a:cxn>
                  <a:cxn ang="T126">
                    <a:pos x="T40" y="T41"/>
                  </a:cxn>
                  <a:cxn ang="T127">
                    <a:pos x="T42" y="T43"/>
                  </a:cxn>
                  <a:cxn ang="T128">
                    <a:pos x="T44" y="T45"/>
                  </a:cxn>
                  <a:cxn ang="T129">
                    <a:pos x="T46" y="T47"/>
                  </a:cxn>
                  <a:cxn ang="T130">
                    <a:pos x="T48" y="T49"/>
                  </a:cxn>
                  <a:cxn ang="T131">
                    <a:pos x="T50" y="T51"/>
                  </a:cxn>
                  <a:cxn ang="T132">
                    <a:pos x="T52" y="T53"/>
                  </a:cxn>
                  <a:cxn ang="T133">
                    <a:pos x="T54" y="T55"/>
                  </a:cxn>
                  <a:cxn ang="T134">
                    <a:pos x="T56" y="T57"/>
                  </a:cxn>
                  <a:cxn ang="T135">
                    <a:pos x="T58" y="T59"/>
                  </a:cxn>
                  <a:cxn ang="T136">
                    <a:pos x="T60" y="T61"/>
                  </a:cxn>
                  <a:cxn ang="T137">
                    <a:pos x="T62" y="T63"/>
                  </a:cxn>
                  <a:cxn ang="T138">
                    <a:pos x="T64" y="T65"/>
                  </a:cxn>
                  <a:cxn ang="T139">
                    <a:pos x="T66" y="T67"/>
                  </a:cxn>
                  <a:cxn ang="T140">
                    <a:pos x="T68" y="T69"/>
                  </a:cxn>
                  <a:cxn ang="T141">
                    <a:pos x="T70" y="T71"/>
                  </a:cxn>
                  <a:cxn ang="T142">
                    <a:pos x="T72" y="T73"/>
                  </a:cxn>
                  <a:cxn ang="T143">
                    <a:pos x="T74" y="T75"/>
                  </a:cxn>
                  <a:cxn ang="T144">
                    <a:pos x="T76" y="T77"/>
                  </a:cxn>
                  <a:cxn ang="T145">
                    <a:pos x="T78" y="T79"/>
                  </a:cxn>
                  <a:cxn ang="T146">
                    <a:pos x="T80" y="T81"/>
                  </a:cxn>
                  <a:cxn ang="T147">
                    <a:pos x="T82" y="T83"/>
                  </a:cxn>
                  <a:cxn ang="T148">
                    <a:pos x="T84" y="T85"/>
                  </a:cxn>
                  <a:cxn ang="T149">
                    <a:pos x="T86" y="T87"/>
                  </a:cxn>
                  <a:cxn ang="T150">
                    <a:pos x="T88" y="T89"/>
                  </a:cxn>
                  <a:cxn ang="T151">
                    <a:pos x="T90" y="T91"/>
                  </a:cxn>
                  <a:cxn ang="T152">
                    <a:pos x="T92" y="T93"/>
                  </a:cxn>
                  <a:cxn ang="T153">
                    <a:pos x="T94" y="T95"/>
                  </a:cxn>
                  <a:cxn ang="T154">
                    <a:pos x="T96" y="T97"/>
                  </a:cxn>
                  <a:cxn ang="T155">
                    <a:pos x="T98" y="T99"/>
                  </a:cxn>
                  <a:cxn ang="T156">
                    <a:pos x="T100" y="T101"/>
                  </a:cxn>
                  <a:cxn ang="T157">
                    <a:pos x="T102" y="T103"/>
                  </a:cxn>
                  <a:cxn ang="T158">
                    <a:pos x="T104" y="T105"/>
                  </a:cxn>
                </a:cxnLst>
                <a:rect l="0" t="0" r="r" b="b"/>
                <a:pathLst>
                  <a:path w="107" h="2135">
                    <a:moveTo>
                      <a:pt x="0" y="0"/>
                    </a:moveTo>
                    <a:lnTo>
                      <a:pt x="106" y="116"/>
                    </a:lnTo>
                    <a:lnTo>
                      <a:pt x="106" y="987"/>
                    </a:lnTo>
                    <a:lnTo>
                      <a:pt x="53" y="1045"/>
                    </a:lnTo>
                    <a:lnTo>
                      <a:pt x="53" y="1161"/>
                    </a:lnTo>
                    <a:lnTo>
                      <a:pt x="66" y="1219"/>
                    </a:lnTo>
                    <a:lnTo>
                      <a:pt x="40" y="1277"/>
                    </a:lnTo>
                    <a:lnTo>
                      <a:pt x="40" y="1336"/>
                    </a:lnTo>
                    <a:lnTo>
                      <a:pt x="27" y="1394"/>
                    </a:lnTo>
                    <a:lnTo>
                      <a:pt x="40" y="1452"/>
                    </a:lnTo>
                    <a:lnTo>
                      <a:pt x="53" y="1510"/>
                    </a:lnTo>
                    <a:lnTo>
                      <a:pt x="53" y="1568"/>
                    </a:lnTo>
                    <a:lnTo>
                      <a:pt x="66" y="1626"/>
                    </a:lnTo>
                    <a:lnTo>
                      <a:pt x="40" y="1684"/>
                    </a:lnTo>
                    <a:lnTo>
                      <a:pt x="27" y="1742"/>
                    </a:lnTo>
                    <a:lnTo>
                      <a:pt x="27" y="1800"/>
                    </a:lnTo>
                    <a:lnTo>
                      <a:pt x="40" y="1873"/>
                    </a:lnTo>
                    <a:lnTo>
                      <a:pt x="40" y="1945"/>
                    </a:lnTo>
                    <a:lnTo>
                      <a:pt x="27" y="2018"/>
                    </a:lnTo>
                    <a:lnTo>
                      <a:pt x="40" y="2076"/>
                    </a:lnTo>
                    <a:lnTo>
                      <a:pt x="53" y="2134"/>
                    </a:lnTo>
                    <a:lnTo>
                      <a:pt x="13" y="2061"/>
                    </a:lnTo>
                    <a:lnTo>
                      <a:pt x="13" y="1974"/>
                    </a:lnTo>
                    <a:lnTo>
                      <a:pt x="13" y="1916"/>
                    </a:lnTo>
                    <a:lnTo>
                      <a:pt x="27" y="1858"/>
                    </a:lnTo>
                    <a:lnTo>
                      <a:pt x="40" y="1800"/>
                    </a:lnTo>
                    <a:lnTo>
                      <a:pt x="40" y="1684"/>
                    </a:lnTo>
                    <a:lnTo>
                      <a:pt x="40" y="1597"/>
                    </a:lnTo>
                    <a:lnTo>
                      <a:pt x="40" y="1539"/>
                    </a:lnTo>
                    <a:lnTo>
                      <a:pt x="40" y="1481"/>
                    </a:lnTo>
                    <a:lnTo>
                      <a:pt x="53" y="1423"/>
                    </a:lnTo>
                    <a:lnTo>
                      <a:pt x="53" y="1350"/>
                    </a:lnTo>
                    <a:lnTo>
                      <a:pt x="53" y="1292"/>
                    </a:lnTo>
                    <a:lnTo>
                      <a:pt x="40" y="1234"/>
                    </a:lnTo>
                    <a:lnTo>
                      <a:pt x="40" y="1176"/>
                    </a:lnTo>
                    <a:lnTo>
                      <a:pt x="53" y="1118"/>
                    </a:lnTo>
                    <a:lnTo>
                      <a:pt x="66" y="1060"/>
                    </a:lnTo>
                    <a:lnTo>
                      <a:pt x="66" y="987"/>
                    </a:lnTo>
                    <a:lnTo>
                      <a:pt x="66" y="929"/>
                    </a:lnTo>
                    <a:lnTo>
                      <a:pt x="66" y="871"/>
                    </a:lnTo>
                    <a:lnTo>
                      <a:pt x="66" y="798"/>
                    </a:lnTo>
                    <a:lnTo>
                      <a:pt x="66" y="726"/>
                    </a:lnTo>
                    <a:lnTo>
                      <a:pt x="66" y="668"/>
                    </a:lnTo>
                    <a:lnTo>
                      <a:pt x="66" y="552"/>
                    </a:lnTo>
                    <a:lnTo>
                      <a:pt x="53" y="494"/>
                    </a:lnTo>
                    <a:lnTo>
                      <a:pt x="53" y="436"/>
                    </a:lnTo>
                    <a:lnTo>
                      <a:pt x="53" y="377"/>
                    </a:lnTo>
                    <a:lnTo>
                      <a:pt x="53" y="319"/>
                    </a:lnTo>
                    <a:lnTo>
                      <a:pt x="53" y="261"/>
                    </a:lnTo>
                    <a:lnTo>
                      <a:pt x="53" y="203"/>
                    </a:lnTo>
                    <a:lnTo>
                      <a:pt x="53" y="145"/>
                    </a:lnTo>
                    <a:lnTo>
                      <a:pt x="27" y="87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9A9A9A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6329" name="Freeform 25">
                <a:extLst>
                  <a:ext uri="{FF2B5EF4-FFF2-40B4-BE49-F238E27FC236}">
                    <a16:creationId xmlns:a16="http://schemas.microsoft.com/office/drawing/2014/main" id="{05C1DB25-C9FF-55B3-734D-14690547175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0" y="437"/>
                <a:ext cx="93" cy="1699"/>
              </a:xfrm>
              <a:custGeom>
                <a:avLst/>
                <a:gdLst>
                  <a:gd name="T0" fmla="*/ 92 w 93"/>
                  <a:gd name="T1" fmla="*/ 0 h 1699"/>
                  <a:gd name="T2" fmla="*/ 79 w 93"/>
                  <a:gd name="T3" fmla="*/ 73 h 1699"/>
                  <a:gd name="T4" fmla="*/ 79 w 93"/>
                  <a:gd name="T5" fmla="*/ 131 h 1699"/>
                  <a:gd name="T6" fmla="*/ 66 w 93"/>
                  <a:gd name="T7" fmla="*/ 189 h 1699"/>
                  <a:gd name="T8" fmla="*/ 26 w 93"/>
                  <a:gd name="T9" fmla="*/ 247 h 1699"/>
                  <a:gd name="T10" fmla="*/ 26 w 93"/>
                  <a:gd name="T11" fmla="*/ 305 h 1699"/>
                  <a:gd name="T12" fmla="*/ 26 w 93"/>
                  <a:gd name="T13" fmla="*/ 363 h 1699"/>
                  <a:gd name="T14" fmla="*/ 39 w 93"/>
                  <a:gd name="T15" fmla="*/ 421 h 1699"/>
                  <a:gd name="T16" fmla="*/ 53 w 93"/>
                  <a:gd name="T17" fmla="*/ 479 h 1699"/>
                  <a:gd name="T18" fmla="*/ 53 w 93"/>
                  <a:gd name="T19" fmla="*/ 537 h 1699"/>
                  <a:gd name="T20" fmla="*/ 39 w 93"/>
                  <a:gd name="T21" fmla="*/ 610 h 1699"/>
                  <a:gd name="T22" fmla="*/ 39 w 93"/>
                  <a:gd name="T23" fmla="*/ 668 h 1699"/>
                  <a:gd name="T24" fmla="*/ 39 w 93"/>
                  <a:gd name="T25" fmla="*/ 726 h 1699"/>
                  <a:gd name="T26" fmla="*/ 39 w 93"/>
                  <a:gd name="T27" fmla="*/ 784 h 1699"/>
                  <a:gd name="T28" fmla="*/ 13 w 93"/>
                  <a:gd name="T29" fmla="*/ 856 h 1699"/>
                  <a:gd name="T30" fmla="*/ 0 w 93"/>
                  <a:gd name="T31" fmla="*/ 914 h 1699"/>
                  <a:gd name="T32" fmla="*/ 0 w 93"/>
                  <a:gd name="T33" fmla="*/ 972 h 1699"/>
                  <a:gd name="T34" fmla="*/ 26 w 93"/>
                  <a:gd name="T35" fmla="*/ 1030 h 1699"/>
                  <a:gd name="T36" fmla="*/ 26 w 93"/>
                  <a:gd name="T37" fmla="*/ 1103 h 1699"/>
                  <a:gd name="T38" fmla="*/ 13 w 93"/>
                  <a:gd name="T39" fmla="*/ 1176 h 1699"/>
                  <a:gd name="T40" fmla="*/ 13 w 93"/>
                  <a:gd name="T41" fmla="*/ 1234 h 1699"/>
                  <a:gd name="T42" fmla="*/ 13 w 93"/>
                  <a:gd name="T43" fmla="*/ 1292 h 1699"/>
                  <a:gd name="T44" fmla="*/ 13 w 93"/>
                  <a:gd name="T45" fmla="*/ 1350 h 1699"/>
                  <a:gd name="T46" fmla="*/ 0 w 93"/>
                  <a:gd name="T47" fmla="*/ 1408 h 1699"/>
                  <a:gd name="T48" fmla="*/ 0 w 93"/>
                  <a:gd name="T49" fmla="*/ 1466 h 1699"/>
                  <a:gd name="T50" fmla="*/ 13 w 93"/>
                  <a:gd name="T51" fmla="*/ 1524 h 1699"/>
                  <a:gd name="T52" fmla="*/ 53 w 93"/>
                  <a:gd name="T53" fmla="*/ 1582 h 1699"/>
                  <a:gd name="T54" fmla="*/ 53 w 93"/>
                  <a:gd name="T55" fmla="*/ 1640 h 1699"/>
                  <a:gd name="T56" fmla="*/ 26 w 93"/>
                  <a:gd name="T57" fmla="*/ 1698 h 1699"/>
                  <a:gd name="T58" fmla="*/ 53 w 93"/>
                  <a:gd name="T59" fmla="*/ 1640 h 1699"/>
                  <a:gd name="T60" fmla="*/ 39 w 93"/>
                  <a:gd name="T61" fmla="*/ 1567 h 1699"/>
                  <a:gd name="T62" fmla="*/ 26 w 93"/>
                  <a:gd name="T63" fmla="*/ 1509 h 1699"/>
                  <a:gd name="T64" fmla="*/ 26 w 93"/>
                  <a:gd name="T65" fmla="*/ 1437 h 1699"/>
                  <a:gd name="T66" fmla="*/ 26 w 93"/>
                  <a:gd name="T67" fmla="*/ 1379 h 1699"/>
                  <a:gd name="T68" fmla="*/ 26 w 93"/>
                  <a:gd name="T69" fmla="*/ 1321 h 1699"/>
                  <a:gd name="T70" fmla="*/ 26 w 93"/>
                  <a:gd name="T71" fmla="*/ 1263 h 1699"/>
                  <a:gd name="T72" fmla="*/ 26 w 93"/>
                  <a:gd name="T73" fmla="*/ 1205 h 1699"/>
                  <a:gd name="T74" fmla="*/ 53 w 93"/>
                  <a:gd name="T75" fmla="*/ 1147 h 1699"/>
                  <a:gd name="T76" fmla="*/ 66 w 93"/>
                  <a:gd name="T77" fmla="*/ 1088 h 1699"/>
                  <a:gd name="T78" fmla="*/ 39 w 93"/>
                  <a:gd name="T79" fmla="*/ 1030 h 1699"/>
                  <a:gd name="T80" fmla="*/ 13 w 93"/>
                  <a:gd name="T81" fmla="*/ 972 h 1699"/>
                  <a:gd name="T82" fmla="*/ 13 w 93"/>
                  <a:gd name="T83" fmla="*/ 914 h 1699"/>
                  <a:gd name="T84" fmla="*/ 26 w 93"/>
                  <a:gd name="T85" fmla="*/ 856 h 1699"/>
                  <a:gd name="T86" fmla="*/ 39 w 93"/>
                  <a:gd name="T87" fmla="*/ 798 h 1699"/>
                  <a:gd name="T88" fmla="*/ 39 w 93"/>
                  <a:gd name="T89" fmla="*/ 740 h 1699"/>
                  <a:gd name="T90" fmla="*/ 53 w 93"/>
                  <a:gd name="T91" fmla="*/ 682 h 1699"/>
                  <a:gd name="T92" fmla="*/ 66 w 93"/>
                  <a:gd name="T93" fmla="*/ 624 h 1699"/>
                  <a:gd name="T94" fmla="*/ 66 w 93"/>
                  <a:gd name="T95" fmla="*/ 566 h 1699"/>
                  <a:gd name="T96" fmla="*/ 53 w 93"/>
                  <a:gd name="T97" fmla="*/ 508 h 1699"/>
                  <a:gd name="T98" fmla="*/ 39 w 93"/>
                  <a:gd name="T99" fmla="*/ 450 h 1699"/>
                  <a:gd name="T100" fmla="*/ 26 w 93"/>
                  <a:gd name="T101" fmla="*/ 392 h 1699"/>
                  <a:gd name="T102" fmla="*/ 26 w 93"/>
                  <a:gd name="T103" fmla="*/ 334 h 1699"/>
                  <a:gd name="T104" fmla="*/ 26 w 93"/>
                  <a:gd name="T105" fmla="*/ 276 h 1699"/>
                  <a:gd name="T106" fmla="*/ 66 w 93"/>
                  <a:gd name="T107" fmla="*/ 218 h 1699"/>
                  <a:gd name="T108" fmla="*/ 66 w 93"/>
                  <a:gd name="T109" fmla="*/ 160 h 1699"/>
                  <a:gd name="T110" fmla="*/ 66 w 93"/>
                  <a:gd name="T111" fmla="*/ 102 h 1699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</a:gdLst>
                <a:ahLst/>
                <a:cxnLst>
                  <a:cxn ang="T112">
                    <a:pos x="T0" y="T1"/>
                  </a:cxn>
                  <a:cxn ang="T113">
                    <a:pos x="T2" y="T3"/>
                  </a:cxn>
                  <a:cxn ang="T114">
                    <a:pos x="T4" y="T5"/>
                  </a:cxn>
                  <a:cxn ang="T115">
                    <a:pos x="T6" y="T7"/>
                  </a:cxn>
                  <a:cxn ang="T116">
                    <a:pos x="T8" y="T9"/>
                  </a:cxn>
                  <a:cxn ang="T117">
                    <a:pos x="T10" y="T11"/>
                  </a:cxn>
                  <a:cxn ang="T118">
                    <a:pos x="T12" y="T13"/>
                  </a:cxn>
                  <a:cxn ang="T119">
                    <a:pos x="T14" y="T15"/>
                  </a:cxn>
                  <a:cxn ang="T120">
                    <a:pos x="T16" y="T17"/>
                  </a:cxn>
                  <a:cxn ang="T121">
                    <a:pos x="T18" y="T19"/>
                  </a:cxn>
                  <a:cxn ang="T122">
                    <a:pos x="T20" y="T21"/>
                  </a:cxn>
                  <a:cxn ang="T123">
                    <a:pos x="T22" y="T23"/>
                  </a:cxn>
                  <a:cxn ang="T124">
                    <a:pos x="T24" y="T25"/>
                  </a:cxn>
                  <a:cxn ang="T125">
                    <a:pos x="T26" y="T27"/>
                  </a:cxn>
                  <a:cxn ang="T126">
                    <a:pos x="T28" y="T29"/>
                  </a:cxn>
                  <a:cxn ang="T127">
                    <a:pos x="T30" y="T31"/>
                  </a:cxn>
                  <a:cxn ang="T128">
                    <a:pos x="T32" y="T33"/>
                  </a:cxn>
                  <a:cxn ang="T129">
                    <a:pos x="T34" y="T35"/>
                  </a:cxn>
                  <a:cxn ang="T130">
                    <a:pos x="T36" y="T37"/>
                  </a:cxn>
                  <a:cxn ang="T131">
                    <a:pos x="T38" y="T39"/>
                  </a:cxn>
                  <a:cxn ang="T132">
                    <a:pos x="T40" y="T41"/>
                  </a:cxn>
                  <a:cxn ang="T133">
                    <a:pos x="T42" y="T43"/>
                  </a:cxn>
                  <a:cxn ang="T134">
                    <a:pos x="T44" y="T45"/>
                  </a:cxn>
                  <a:cxn ang="T135">
                    <a:pos x="T46" y="T47"/>
                  </a:cxn>
                  <a:cxn ang="T136">
                    <a:pos x="T48" y="T49"/>
                  </a:cxn>
                  <a:cxn ang="T137">
                    <a:pos x="T50" y="T51"/>
                  </a:cxn>
                  <a:cxn ang="T138">
                    <a:pos x="T52" y="T53"/>
                  </a:cxn>
                  <a:cxn ang="T139">
                    <a:pos x="T54" y="T55"/>
                  </a:cxn>
                  <a:cxn ang="T140">
                    <a:pos x="T56" y="T57"/>
                  </a:cxn>
                  <a:cxn ang="T141">
                    <a:pos x="T58" y="T59"/>
                  </a:cxn>
                  <a:cxn ang="T142">
                    <a:pos x="T60" y="T61"/>
                  </a:cxn>
                  <a:cxn ang="T143">
                    <a:pos x="T62" y="T63"/>
                  </a:cxn>
                  <a:cxn ang="T144">
                    <a:pos x="T64" y="T65"/>
                  </a:cxn>
                  <a:cxn ang="T145">
                    <a:pos x="T66" y="T67"/>
                  </a:cxn>
                  <a:cxn ang="T146">
                    <a:pos x="T68" y="T69"/>
                  </a:cxn>
                  <a:cxn ang="T147">
                    <a:pos x="T70" y="T71"/>
                  </a:cxn>
                  <a:cxn ang="T148">
                    <a:pos x="T72" y="T73"/>
                  </a:cxn>
                  <a:cxn ang="T149">
                    <a:pos x="T74" y="T75"/>
                  </a:cxn>
                  <a:cxn ang="T150">
                    <a:pos x="T76" y="T77"/>
                  </a:cxn>
                  <a:cxn ang="T151">
                    <a:pos x="T78" y="T79"/>
                  </a:cxn>
                  <a:cxn ang="T152">
                    <a:pos x="T80" y="T81"/>
                  </a:cxn>
                  <a:cxn ang="T153">
                    <a:pos x="T82" y="T83"/>
                  </a:cxn>
                  <a:cxn ang="T154">
                    <a:pos x="T84" y="T85"/>
                  </a:cxn>
                  <a:cxn ang="T155">
                    <a:pos x="T86" y="T87"/>
                  </a:cxn>
                  <a:cxn ang="T156">
                    <a:pos x="T88" y="T89"/>
                  </a:cxn>
                  <a:cxn ang="T157">
                    <a:pos x="T90" y="T91"/>
                  </a:cxn>
                  <a:cxn ang="T158">
                    <a:pos x="T92" y="T93"/>
                  </a:cxn>
                  <a:cxn ang="T159">
                    <a:pos x="T94" y="T95"/>
                  </a:cxn>
                  <a:cxn ang="T160">
                    <a:pos x="T96" y="T97"/>
                  </a:cxn>
                  <a:cxn ang="T161">
                    <a:pos x="T98" y="T99"/>
                  </a:cxn>
                  <a:cxn ang="T162">
                    <a:pos x="T100" y="T101"/>
                  </a:cxn>
                  <a:cxn ang="T163">
                    <a:pos x="T102" y="T103"/>
                  </a:cxn>
                  <a:cxn ang="T164">
                    <a:pos x="T104" y="T105"/>
                  </a:cxn>
                  <a:cxn ang="T165">
                    <a:pos x="T106" y="T107"/>
                  </a:cxn>
                  <a:cxn ang="T166">
                    <a:pos x="T108" y="T109"/>
                  </a:cxn>
                  <a:cxn ang="T167">
                    <a:pos x="T110" y="T111"/>
                  </a:cxn>
                </a:cxnLst>
                <a:rect l="0" t="0" r="r" b="b"/>
                <a:pathLst>
                  <a:path w="93" h="1699">
                    <a:moveTo>
                      <a:pt x="92" y="0"/>
                    </a:moveTo>
                    <a:lnTo>
                      <a:pt x="79" y="73"/>
                    </a:lnTo>
                    <a:lnTo>
                      <a:pt x="79" y="131"/>
                    </a:lnTo>
                    <a:lnTo>
                      <a:pt x="66" y="189"/>
                    </a:lnTo>
                    <a:lnTo>
                      <a:pt x="26" y="247"/>
                    </a:lnTo>
                    <a:lnTo>
                      <a:pt x="26" y="305"/>
                    </a:lnTo>
                    <a:lnTo>
                      <a:pt x="26" y="363"/>
                    </a:lnTo>
                    <a:lnTo>
                      <a:pt x="39" y="421"/>
                    </a:lnTo>
                    <a:lnTo>
                      <a:pt x="53" y="479"/>
                    </a:lnTo>
                    <a:lnTo>
                      <a:pt x="53" y="537"/>
                    </a:lnTo>
                    <a:lnTo>
                      <a:pt x="39" y="610"/>
                    </a:lnTo>
                    <a:lnTo>
                      <a:pt x="39" y="668"/>
                    </a:lnTo>
                    <a:lnTo>
                      <a:pt x="39" y="726"/>
                    </a:lnTo>
                    <a:lnTo>
                      <a:pt x="39" y="784"/>
                    </a:lnTo>
                    <a:lnTo>
                      <a:pt x="13" y="856"/>
                    </a:lnTo>
                    <a:lnTo>
                      <a:pt x="0" y="914"/>
                    </a:lnTo>
                    <a:lnTo>
                      <a:pt x="0" y="972"/>
                    </a:lnTo>
                    <a:lnTo>
                      <a:pt x="26" y="1030"/>
                    </a:lnTo>
                    <a:lnTo>
                      <a:pt x="26" y="1103"/>
                    </a:lnTo>
                    <a:lnTo>
                      <a:pt x="13" y="1176"/>
                    </a:lnTo>
                    <a:lnTo>
                      <a:pt x="13" y="1234"/>
                    </a:lnTo>
                    <a:lnTo>
                      <a:pt x="13" y="1292"/>
                    </a:lnTo>
                    <a:lnTo>
                      <a:pt x="13" y="1350"/>
                    </a:lnTo>
                    <a:lnTo>
                      <a:pt x="0" y="1408"/>
                    </a:lnTo>
                    <a:lnTo>
                      <a:pt x="0" y="1466"/>
                    </a:lnTo>
                    <a:lnTo>
                      <a:pt x="13" y="1524"/>
                    </a:lnTo>
                    <a:lnTo>
                      <a:pt x="53" y="1582"/>
                    </a:lnTo>
                    <a:lnTo>
                      <a:pt x="53" y="1640"/>
                    </a:lnTo>
                    <a:lnTo>
                      <a:pt x="26" y="1698"/>
                    </a:lnTo>
                    <a:lnTo>
                      <a:pt x="53" y="1640"/>
                    </a:lnTo>
                    <a:lnTo>
                      <a:pt x="39" y="1567"/>
                    </a:lnTo>
                    <a:lnTo>
                      <a:pt x="26" y="1509"/>
                    </a:lnTo>
                    <a:lnTo>
                      <a:pt x="26" y="1437"/>
                    </a:lnTo>
                    <a:lnTo>
                      <a:pt x="26" y="1379"/>
                    </a:lnTo>
                    <a:lnTo>
                      <a:pt x="26" y="1321"/>
                    </a:lnTo>
                    <a:lnTo>
                      <a:pt x="26" y="1263"/>
                    </a:lnTo>
                    <a:lnTo>
                      <a:pt x="26" y="1205"/>
                    </a:lnTo>
                    <a:lnTo>
                      <a:pt x="53" y="1147"/>
                    </a:lnTo>
                    <a:lnTo>
                      <a:pt x="66" y="1088"/>
                    </a:lnTo>
                    <a:lnTo>
                      <a:pt x="39" y="1030"/>
                    </a:lnTo>
                    <a:lnTo>
                      <a:pt x="13" y="972"/>
                    </a:lnTo>
                    <a:lnTo>
                      <a:pt x="13" y="914"/>
                    </a:lnTo>
                    <a:lnTo>
                      <a:pt x="26" y="856"/>
                    </a:lnTo>
                    <a:lnTo>
                      <a:pt x="39" y="798"/>
                    </a:lnTo>
                    <a:lnTo>
                      <a:pt x="39" y="740"/>
                    </a:lnTo>
                    <a:lnTo>
                      <a:pt x="53" y="682"/>
                    </a:lnTo>
                    <a:lnTo>
                      <a:pt x="66" y="624"/>
                    </a:lnTo>
                    <a:lnTo>
                      <a:pt x="66" y="566"/>
                    </a:lnTo>
                    <a:lnTo>
                      <a:pt x="53" y="508"/>
                    </a:lnTo>
                    <a:lnTo>
                      <a:pt x="39" y="450"/>
                    </a:lnTo>
                    <a:lnTo>
                      <a:pt x="26" y="392"/>
                    </a:lnTo>
                    <a:lnTo>
                      <a:pt x="26" y="334"/>
                    </a:lnTo>
                    <a:lnTo>
                      <a:pt x="26" y="276"/>
                    </a:lnTo>
                    <a:lnTo>
                      <a:pt x="66" y="218"/>
                    </a:lnTo>
                    <a:lnTo>
                      <a:pt x="66" y="160"/>
                    </a:lnTo>
                    <a:lnTo>
                      <a:pt x="66" y="102"/>
                    </a:lnTo>
                  </a:path>
                </a:pathLst>
              </a:custGeom>
              <a:solidFill>
                <a:srgbClr val="49494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6330" name="Freeform 26">
                <a:extLst>
                  <a:ext uri="{FF2B5EF4-FFF2-40B4-BE49-F238E27FC236}">
                    <a16:creationId xmlns:a16="http://schemas.microsoft.com/office/drawing/2014/main" id="{BFD52478-7D85-2AB8-F930-CA313FD8A05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61" y="204"/>
                <a:ext cx="2527" cy="117"/>
              </a:xfrm>
              <a:custGeom>
                <a:avLst/>
                <a:gdLst>
                  <a:gd name="T0" fmla="*/ 81 w 2527"/>
                  <a:gd name="T1" fmla="*/ 73 h 117"/>
                  <a:gd name="T2" fmla="*/ 188 w 2527"/>
                  <a:gd name="T3" fmla="*/ 44 h 117"/>
                  <a:gd name="T4" fmla="*/ 296 w 2527"/>
                  <a:gd name="T5" fmla="*/ 58 h 117"/>
                  <a:gd name="T6" fmla="*/ 417 w 2527"/>
                  <a:gd name="T7" fmla="*/ 87 h 117"/>
                  <a:gd name="T8" fmla="*/ 524 w 2527"/>
                  <a:gd name="T9" fmla="*/ 87 h 117"/>
                  <a:gd name="T10" fmla="*/ 645 w 2527"/>
                  <a:gd name="T11" fmla="*/ 73 h 117"/>
                  <a:gd name="T12" fmla="*/ 833 w 2527"/>
                  <a:gd name="T13" fmla="*/ 58 h 117"/>
                  <a:gd name="T14" fmla="*/ 941 w 2527"/>
                  <a:gd name="T15" fmla="*/ 44 h 117"/>
                  <a:gd name="T16" fmla="*/ 1061 w 2527"/>
                  <a:gd name="T17" fmla="*/ 58 h 117"/>
                  <a:gd name="T18" fmla="*/ 1209 w 2527"/>
                  <a:gd name="T19" fmla="*/ 58 h 117"/>
                  <a:gd name="T20" fmla="*/ 1344 w 2527"/>
                  <a:gd name="T21" fmla="*/ 44 h 117"/>
                  <a:gd name="T22" fmla="*/ 1451 w 2527"/>
                  <a:gd name="T23" fmla="*/ 44 h 117"/>
                  <a:gd name="T24" fmla="*/ 1559 w 2527"/>
                  <a:gd name="T25" fmla="*/ 0 h 117"/>
                  <a:gd name="T26" fmla="*/ 2472 w 2527"/>
                  <a:gd name="T27" fmla="*/ 0 h 117"/>
                  <a:gd name="T28" fmla="*/ 2472 w 2527"/>
                  <a:gd name="T29" fmla="*/ 58 h 117"/>
                  <a:gd name="T30" fmla="*/ 2351 w 2527"/>
                  <a:gd name="T31" fmla="*/ 58 h 117"/>
                  <a:gd name="T32" fmla="*/ 2244 w 2527"/>
                  <a:gd name="T33" fmla="*/ 58 h 117"/>
                  <a:gd name="T34" fmla="*/ 2123 w 2527"/>
                  <a:gd name="T35" fmla="*/ 73 h 117"/>
                  <a:gd name="T36" fmla="*/ 2015 w 2527"/>
                  <a:gd name="T37" fmla="*/ 87 h 117"/>
                  <a:gd name="T38" fmla="*/ 1868 w 2527"/>
                  <a:gd name="T39" fmla="*/ 73 h 117"/>
                  <a:gd name="T40" fmla="*/ 1760 w 2527"/>
                  <a:gd name="T41" fmla="*/ 58 h 117"/>
                  <a:gd name="T42" fmla="*/ 1639 w 2527"/>
                  <a:gd name="T43" fmla="*/ 58 h 117"/>
                  <a:gd name="T44" fmla="*/ 1532 w 2527"/>
                  <a:gd name="T45" fmla="*/ 73 h 117"/>
                  <a:gd name="T46" fmla="*/ 1424 w 2527"/>
                  <a:gd name="T47" fmla="*/ 73 h 117"/>
                  <a:gd name="T48" fmla="*/ 1317 w 2527"/>
                  <a:gd name="T49" fmla="*/ 58 h 117"/>
                  <a:gd name="T50" fmla="*/ 1088 w 2527"/>
                  <a:gd name="T51" fmla="*/ 73 h 117"/>
                  <a:gd name="T52" fmla="*/ 967 w 2527"/>
                  <a:gd name="T53" fmla="*/ 73 h 117"/>
                  <a:gd name="T54" fmla="*/ 846 w 2527"/>
                  <a:gd name="T55" fmla="*/ 87 h 117"/>
                  <a:gd name="T56" fmla="*/ 726 w 2527"/>
                  <a:gd name="T57" fmla="*/ 73 h 117"/>
                  <a:gd name="T58" fmla="*/ 591 w 2527"/>
                  <a:gd name="T59" fmla="*/ 73 h 117"/>
                  <a:gd name="T60" fmla="*/ 470 w 2527"/>
                  <a:gd name="T61" fmla="*/ 73 h 117"/>
                  <a:gd name="T62" fmla="*/ 363 w 2527"/>
                  <a:gd name="T63" fmla="*/ 73 h 117"/>
                  <a:gd name="T64" fmla="*/ 255 w 2527"/>
                  <a:gd name="T65" fmla="*/ 44 h 117"/>
                  <a:gd name="T66" fmla="*/ 148 w 2527"/>
                  <a:gd name="T67" fmla="*/ 73 h 117"/>
                  <a:gd name="T68" fmla="*/ 0 w 2527"/>
                  <a:gd name="T69" fmla="*/ 116 h 117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0" t="0" r="r" b="b"/>
                <a:pathLst>
                  <a:path w="2527" h="117">
                    <a:moveTo>
                      <a:pt x="0" y="116"/>
                    </a:moveTo>
                    <a:lnTo>
                      <a:pt x="81" y="73"/>
                    </a:lnTo>
                    <a:lnTo>
                      <a:pt x="134" y="58"/>
                    </a:lnTo>
                    <a:lnTo>
                      <a:pt x="188" y="44"/>
                    </a:lnTo>
                    <a:lnTo>
                      <a:pt x="242" y="44"/>
                    </a:lnTo>
                    <a:lnTo>
                      <a:pt x="296" y="58"/>
                    </a:lnTo>
                    <a:lnTo>
                      <a:pt x="363" y="87"/>
                    </a:lnTo>
                    <a:lnTo>
                      <a:pt x="417" y="87"/>
                    </a:lnTo>
                    <a:lnTo>
                      <a:pt x="470" y="87"/>
                    </a:lnTo>
                    <a:lnTo>
                      <a:pt x="524" y="87"/>
                    </a:lnTo>
                    <a:lnTo>
                      <a:pt x="591" y="87"/>
                    </a:lnTo>
                    <a:lnTo>
                      <a:pt x="645" y="73"/>
                    </a:lnTo>
                    <a:lnTo>
                      <a:pt x="752" y="58"/>
                    </a:lnTo>
                    <a:lnTo>
                      <a:pt x="833" y="58"/>
                    </a:lnTo>
                    <a:lnTo>
                      <a:pt x="887" y="44"/>
                    </a:lnTo>
                    <a:lnTo>
                      <a:pt x="941" y="44"/>
                    </a:lnTo>
                    <a:lnTo>
                      <a:pt x="1008" y="58"/>
                    </a:lnTo>
                    <a:lnTo>
                      <a:pt x="1061" y="58"/>
                    </a:lnTo>
                    <a:lnTo>
                      <a:pt x="1115" y="58"/>
                    </a:lnTo>
                    <a:lnTo>
                      <a:pt x="1209" y="58"/>
                    </a:lnTo>
                    <a:lnTo>
                      <a:pt x="1276" y="44"/>
                    </a:lnTo>
                    <a:lnTo>
                      <a:pt x="1344" y="44"/>
                    </a:lnTo>
                    <a:lnTo>
                      <a:pt x="1397" y="44"/>
                    </a:lnTo>
                    <a:lnTo>
                      <a:pt x="1451" y="44"/>
                    </a:lnTo>
                    <a:lnTo>
                      <a:pt x="1505" y="29"/>
                    </a:lnTo>
                    <a:lnTo>
                      <a:pt x="1559" y="0"/>
                    </a:lnTo>
                    <a:lnTo>
                      <a:pt x="2472" y="0"/>
                    </a:lnTo>
                    <a:lnTo>
                      <a:pt x="2526" y="29"/>
                    </a:lnTo>
                    <a:lnTo>
                      <a:pt x="2472" y="58"/>
                    </a:lnTo>
                    <a:lnTo>
                      <a:pt x="2419" y="58"/>
                    </a:lnTo>
                    <a:lnTo>
                      <a:pt x="2351" y="58"/>
                    </a:lnTo>
                    <a:lnTo>
                      <a:pt x="2298" y="58"/>
                    </a:lnTo>
                    <a:lnTo>
                      <a:pt x="2244" y="58"/>
                    </a:lnTo>
                    <a:lnTo>
                      <a:pt x="2177" y="102"/>
                    </a:lnTo>
                    <a:lnTo>
                      <a:pt x="2123" y="73"/>
                    </a:lnTo>
                    <a:lnTo>
                      <a:pt x="2069" y="73"/>
                    </a:lnTo>
                    <a:lnTo>
                      <a:pt x="2015" y="87"/>
                    </a:lnTo>
                    <a:lnTo>
                      <a:pt x="1935" y="87"/>
                    </a:lnTo>
                    <a:lnTo>
                      <a:pt x="1868" y="73"/>
                    </a:lnTo>
                    <a:lnTo>
                      <a:pt x="1814" y="58"/>
                    </a:lnTo>
                    <a:lnTo>
                      <a:pt x="1760" y="58"/>
                    </a:lnTo>
                    <a:lnTo>
                      <a:pt x="1706" y="58"/>
                    </a:lnTo>
                    <a:lnTo>
                      <a:pt x="1639" y="58"/>
                    </a:lnTo>
                    <a:lnTo>
                      <a:pt x="1585" y="58"/>
                    </a:lnTo>
                    <a:lnTo>
                      <a:pt x="1532" y="73"/>
                    </a:lnTo>
                    <a:lnTo>
                      <a:pt x="1478" y="73"/>
                    </a:lnTo>
                    <a:lnTo>
                      <a:pt x="1424" y="73"/>
                    </a:lnTo>
                    <a:lnTo>
                      <a:pt x="1370" y="58"/>
                    </a:lnTo>
                    <a:lnTo>
                      <a:pt x="1317" y="58"/>
                    </a:lnTo>
                    <a:lnTo>
                      <a:pt x="1196" y="58"/>
                    </a:lnTo>
                    <a:lnTo>
                      <a:pt x="1088" y="73"/>
                    </a:lnTo>
                    <a:lnTo>
                      <a:pt x="1035" y="73"/>
                    </a:lnTo>
                    <a:lnTo>
                      <a:pt x="967" y="73"/>
                    </a:lnTo>
                    <a:lnTo>
                      <a:pt x="914" y="87"/>
                    </a:lnTo>
                    <a:lnTo>
                      <a:pt x="846" y="87"/>
                    </a:lnTo>
                    <a:lnTo>
                      <a:pt x="779" y="73"/>
                    </a:lnTo>
                    <a:lnTo>
                      <a:pt x="726" y="73"/>
                    </a:lnTo>
                    <a:lnTo>
                      <a:pt x="658" y="73"/>
                    </a:lnTo>
                    <a:lnTo>
                      <a:pt x="591" y="73"/>
                    </a:lnTo>
                    <a:lnTo>
                      <a:pt x="524" y="73"/>
                    </a:lnTo>
                    <a:lnTo>
                      <a:pt x="470" y="73"/>
                    </a:lnTo>
                    <a:lnTo>
                      <a:pt x="417" y="73"/>
                    </a:lnTo>
                    <a:lnTo>
                      <a:pt x="363" y="73"/>
                    </a:lnTo>
                    <a:lnTo>
                      <a:pt x="309" y="44"/>
                    </a:lnTo>
                    <a:lnTo>
                      <a:pt x="255" y="44"/>
                    </a:lnTo>
                    <a:lnTo>
                      <a:pt x="202" y="44"/>
                    </a:lnTo>
                    <a:lnTo>
                      <a:pt x="148" y="73"/>
                    </a:lnTo>
                    <a:lnTo>
                      <a:pt x="94" y="73"/>
                    </a:lnTo>
                    <a:lnTo>
                      <a:pt x="0" y="116"/>
                    </a:lnTo>
                  </a:path>
                </a:pathLst>
              </a:custGeom>
              <a:solidFill>
                <a:srgbClr val="B9B9B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6331" name="Freeform 27">
                <a:extLst>
                  <a:ext uri="{FF2B5EF4-FFF2-40B4-BE49-F238E27FC236}">
                    <a16:creationId xmlns:a16="http://schemas.microsoft.com/office/drawing/2014/main" id="{81AD5440-EAF8-29E1-76F3-351A8051589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0" y="204"/>
                <a:ext cx="1763" cy="75"/>
              </a:xfrm>
              <a:custGeom>
                <a:avLst/>
                <a:gdLst>
                  <a:gd name="T0" fmla="*/ 188 w 1763"/>
                  <a:gd name="T1" fmla="*/ 0 h 75"/>
                  <a:gd name="T2" fmla="*/ 363 w 1763"/>
                  <a:gd name="T3" fmla="*/ 74 h 75"/>
                  <a:gd name="T4" fmla="*/ 444 w 1763"/>
                  <a:gd name="T5" fmla="*/ 74 h 75"/>
                  <a:gd name="T6" fmla="*/ 565 w 1763"/>
                  <a:gd name="T7" fmla="*/ 74 h 75"/>
                  <a:gd name="T8" fmla="*/ 619 w 1763"/>
                  <a:gd name="T9" fmla="*/ 74 h 75"/>
                  <a:gd name="T10" fmla="*/ 699 w 1763"/>
                  <a:gd name="T11" fmla="*/ 59 h 75"/>
                  <a:gd name="T12" fmla="*/ 753 w 1763"/>
                  <a:gd name="T13" fmla="*/ 59 h 75"/>
                  <a:gd name="T14" fmla="*/ 807 w 1763"/>
                  <a:gd name="T15" fmla="*/ 44 h 75"/>
                  <a:gd name="T16" fmla="*/ 874 w 1763"/>
                  <a:gd name="T17" fmla="*/ 44 h 75"/>
                  <a:gd name="T18" fmla="*/ 928 w 1763"/>
                  <a:gd name="T19" fmla="*/ 44 h 75"/>
                  <a:gd name="T20" fmla="*/ 995 w 1763"/>
                  <a:gd name="T21" fmla="*/ 74 h 75"/>
                  <a:gd name="T22" fmla="*/ 1103 w 1763"/>
                  <a:gd name="T23" fmla="*/ 74 h 75"/>
                  <a:gd name="T24" fmla="*/ 1157 w 1763"/>
                  <a:gd name="T25" fmla="*/ 74 h 75"/>
                  <a:gd name="T26" fmla="*/ 1211 w 1763"/>
                  <a:gd name="T27" fmla="*/ 74 h 75"/>
                  <a:gd name="T28" fmla="*/ 1332 w 1763"/>
                  <a:gd name="T29" fmla="*/ 74 h 75"/>
                  <a:gd name="T30" fmla="*/ 1399 w 1763"/>
                  <a:gd name="T31" fmla="*/ 59 h 75"/>
                  <a:gd name="T32" fmla="*/ 1453 w 1763"/>
                  <a:gd name="T33" fmla="*/ 44 h 75"/>
                  <a:gd name="T34" fmla="*/ 1506 w 1763"/>
                  <a:gd name="T35" fmla="*/ 44 h 75"/>
                  <a:gd name="T36" fmla="*/ 1560 w 1763"/>
                  <a:gd name="T37" fmla="*/ 30 h 75"/>
                  <a:gd name="T38" fmla="*/ 1654 w 1763"/>
                  <a:gd name="T39" fmla="*/ 30 h 75"/>
                  <a:gd name="T40" fmla="*/ 1708 w 1763"/>
                  <a:gd name="T41" fmla="*/ 30 h 75"/>
                  <a:gd name="T42" fmla="*/ 1762 w 1763"/>
                  <a:gd name="T43" fmla="*/ 30 h 75"/>
                  <a:gd name="T44" fmla="*/ 1708 w 1763"/>
                  <a:gd name="T45" fmla="*/ 30 h 75"/>
                  <a:gd name="T46" fmla="*/ 1654 w 1763"/>
                  <a:gd name="T47" fmla="*/ 44 h 75"/>
                  <a:gd name="T48" fmla="*/ 1601 w 1763"/>
                  <a:gd name="T49" fmla="*/ 74 h 75"/>
                  <a:gd name="T50" fmla="*/ 1547 w 1763"/>
                  <a:gd name="T51" fmla="*/ 74 h 75"/>
                  <a:gd name="T52" fmla="*/ 1493 w 1763"/>
                  <a:gd name="T53" fmla="*/ 74 h 75"/>
                  <a:gd name="T54" fmla="*/ 1426 w 1763"/>
                  <a:gd name="T55" fmla="*/ 59 h 75"/>
                  <a:gd name="T56" fmla="*/ 1372 w 1763"/>
                  <a:gd name="T57" fmla="*/ 59 h 75"/>
                  <a:gd name="T58" fmla="*/ 1251 w 1763"/>
                  <a:gd name="T59" fmla="*/ 59 h 75"/>
                  <a:gd name="T60" fmla="*/ 1184 w 1763"/>
                  <a:gd name="T61" fmla="*/ 59 h 75"/>
                  <a:gd name="T62" fmla="*/ 1116 w 1763"/>
                  <a:gd name="T63" fmla="*/ 59 h 75"/>
                  <a:gd name="T64" fmla="*/ 1009 w 1763"/>
                  <a:gd name="T65" fmla="*/ 59 h 75"/>
                  <a:gd name="T66" fmla="*/ 955 w 1763"/>
                  <a:gd name="T67" fmla="*/ 59 h 75"/>
                  <a:gd name="T68" fmla="*/ 888 w 1763"/>
                  <a:gd name="T69" fmla="*/ 59 h 75"/>
                  <a:gd name="T70" fmla="*/ 820 w 1763"/>
                  <a:gd name="T71" fmla="*/ 74 h 75"/>
                  <a:gd name="T72" fmla="*/ 767 w 1763"/>
                  <a:gd name="T73" fmla="*/ 74 h 75"/>
                  <a:gd name="T74" fmla="*/ 699 w 1763"/>
                  <a:gd name="T75" fmla="*/ 59 h 75"/>
                  <a:gd name="T76" fmla="*/ 646 w 1763"/>
                  <a:gd name="T77" fmla="*/ 44 h 75"/>
                  <a:gd name="T78" fmla="*/ 592 w 1763"/>
                  <a:gd name="T79" fmla="*/ 44 h 75"/>
                  <a:gd name="T80" fmla="*/ 538 w 1763"/>
                  <a:gd name="T81" fmla="*/ 44 h 75"/>
                  <a:gd name="T82" fmla="*/ 484 w 1763"/>
                  <a:gd name="T83" fmla="*/ 59 h 75"/>
                  <a:gd name="T84" fmla="*/ 430 w 1763"/>
                  <a:gd name="T85" fmla="*/ 59 h 75"/>
                  <a:gd name="T86" fmla="*/ 377 w 1763"/>
                  <a:gd name="T87" fmla="*/ 30 h 75"/>
                  <a:gd name="T88" fmla="*/ 323 w 1763"/>
                  <a:gd name="T89" fmla="*/ 15 h 75"/>
                  <a:gd name="T90" fmla="*/ 269 w 1763"/>
                  <a:gd name="T91" fmla="*/ 15 h 75"/>
                  <a:gd name="T92" fmla="*/ 215 w 1763"/>
                  <a:gd name="T93" fmla="*/ 15 h 75"/>
                  <a:gd name="T94" fmla="*/ 161 w 1763"/>
                  <a:gd name="T95" fmla="*/ 15 h 75"/>
                  <a:gd name="T96" fmla="*/ 108 w 1763"/>
                  <a:gd name="T97" fmla="*/ 30 h 75"/>
                  <a:gd name="T98" fmla="*/ 54 w 1763"/>
                  <a:gd name="T99" fmla="*/ 44 h 75"/>
                  <a:gd name="T100" fmla="*/ 0 w 1763"/>
                  <a:gd name="T101" fmla="*/ 59 h 75"/>
                  <a:gd name="T102" fmla="*/ 54 w 1763"/>
                  <a:gd name="T103" fmla="*/ 59 h 75"/>
                  <a:gd name="T104" fmla="*/ 108 w 1763"/>
                  <a:gd name="T105" fmla="*/ 30 h 75"/>
                  <a:gd name="T106" fmla="*/ 161 w 1763"/>
                  <a:gd name="T107" fmla="*/ 30 h 75"/>
                  <a:gd name="T108" fmla="*/ 188 w 1763"/>
                  <a:gd name="T109" fmla="*/ 0 h 75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</a:gdLst>
                <a:ahLst/>
                <a:cxnLst>
                  <a:cxn ang="T110">
                    <a:pos x="T0" y="T1"/>
                  </a:cxn>
                  <a:cxn ang="T111">
                    <a:pos x="T2" y="T3"/>
                  </a:cxn>
                  <a:cxn ang="T112">
                    <a:pos x="T4" y="T5"/>
                  </a:cxn>
                  <a:cxn ang="T113">
                    <a:pos x="T6" y="T7"/>
                  </a:cxn>
                  <a:cxn ang="T114">
                    <a:pos x="T8" y="T9"/>
                  </a:cxn>
                  <a:cxn ang="T115">
                    <a:pos x="T10" y="T11"/>
                  </a:cxn>
                  <a:cxn ang="T116">
                    <a:pos x="T12" y="T13"/>
                  </a:cxn>
                  <a:cxn ang="T117">
                    <a:pos x="T14" y="T15"/>
                  </a:cxn>
                  <a:cxn ang="T118">
                    <a:pos x="T16" y="T17"/>
                  </a:cxn>
                  <a:cxn ang="T119">
                    <a:pos x="T18" y="T19"/>
                  </a:cxn>
                  <a:cxn ang="T120">
                    <a:pos x="T20" y="T21"/>
                  </a:cxn>
                  <a:cxn ang="T121">
                    <a:pos x="T22" y="T23"/>
                  </a:cxn>
                  <a:cxn ang="T122">
                    <a:pos x="T24" y="T25"/>
                  </a:cxn>
                  <a:cxn ang="T123">
                    <a:pos x="T26" y="T27"/>
                  </a:cxn>
                  <a:cxn ang="T124">
                    <a:pos x="T28" y="T29"/>
                  </a:cxn>
                  <a:cxn ang="T125">
                    <a:pos x="T30" y="T31"/>
                  </a:cxn>
                  <a:cxn ang="T126">
                    <a:pos x="T32" y="T33"/>
                  </a:cxn>
                  <a:cxn ang="T127">
                    <a:pos x="T34" y="T35"/>
                  </a:cxn>
                  <a:cxn ang="T128">
                    <a:pos x="T36" y="T37"/>
                  </a:cxn>
                  <a:cxn ang="T129">
                    <a:pos x="T38" y="T39"/>
                  </a:cxn>
                  <a:cxn ang="T130">
                    <a:pos x="T40" y="T41"/>
                  </a:cxn>
                  <a:cxn ang="T131">
                    <a:pos x="T42" y="T43"/>
                  </a:cxn>
                  <a:cxn ang="T132">
                    <a:pos x="T44" y="T45"/>
                  </a:cxn>
                  <a:cxn ang="T133">
                    <a:pos x="T46" y="T47"/>
                  </a:cxn>
                  <a:cxn ang="T134">
                    <a:pos x="T48" y="T49"/>
                  </a:cxn>
                  <a:cxn ang="T135">
                    <a:pos x="T50" y="T51"/>
                  </a:cxn>
                  <a:cxn ang="T136">
                    <a:pos x="T52" y="T53"/>
                  </a:cxn>
                  <a:cxn ang="T137">
                    <a:pos x="T54" y="T55"/>
                  </a:cxn>
                  <a:cxn ang="T138">
                    <a:pos x="T56" y="T57"/>
                  </a:cxn>
                  <a:cxn ang="T139">
                    <a:pos x="T58" y="T59"/>
                  </a:cxn>
                  <a:cxn ang="T140">
                    <a:pos x="T60" y="T61"/>
                  </a:cxn>
                  <a:cxn ang="T141">
                    <a:pos x="T62" y="T63"/>
                  </a:cxn>
                  <a:cxn ang="T142">
                    <a:pos x="T64" y="T65"/>
                  </a:cxn>
                  <a:cxn ang="T143">
                    <a:pos x="T66" y="T67"/>
                  </a:cxn>
                  <a:cxn ang="T144">
                    <a:pos x="T68" y="T69"/>
                  </a:cxn>
                  <a:cxn ang="T145">
                    <a:pos x="T70" y="T71"/>
                  </a:cxn>
                  <a:cxn ang="T146">
                    <a:pos x="T72" y="T73"/>
                  </a:cxn>
                  <a:cxn ang="T147">
                    <a:pos x="T74" y="T75"/>
                  </a:cxn>
                  <a:cxn ang="T148">
                    <a:pos x="T76" y="T77"/>
                  </a:cxn>
                  <a:cxn ang="T149">
                    <a:pos x="T78" y="T79"/>
                  </a:cxn>
                  <a:cxn ang="T150">
                    <a:pos x="T80" y="T81"/>
                  </a:cxn>
                  <a:cxn ang="T151">
                    <a:pos x="T82" y="T83"/>
                  </a:cxn>
                  <a:cxn ang="T152">
                    <a:pos x="T84" y="T85"/>
                  </a:cxn>
                  <a:cxn ang="T153">
                    <a:pos x="T86" y="T87"/>
                  </a:cxn>
                  <a:cxn ang="T154">
                    <a:pos x="T88" y="T89"/>
                  </a:cxn>
                  <a:cxn ang="T155">
                    <a:pos x="T90" y="T91"/>
                  </a:cxn>
                  <a:cxn ang="T156">
                    <a:pos x="T92" y="T93"/>
                  </a:cxn>
                  <a:cxn ang="T157">
                    <a:pos x="T94" y="T95"/>
                  </a:cxn>
                  <a:cxn ang="T158">
                    <a:pos x="T96" y="T97"/>
                  </a:cxn>
                  <a:cxn ang="T159">
                    <a:pos x="T98" y="T99"/>
                  </a:cxn>
                  <a:cxn ang="T160">
                    <a:pos x="T100" y="T101"/>
                  </a:cxn>
                  <a:cxn ang="T161">
                    <a:pos x="T102" y="T103"/>
                  </a:cxn>
                  <a:cxn ang="T162">
                    <a:pos x="T104" y="T105"/>
                  </a:cxn>
                  <a:cxn ang="T163">
                    <a:pos x="T106" y="T107"/>
                  </a:cxn>
                  <a:cxn ang="T164">
                    <a:pos x="T108" y="T109"/>
                  </a:cxn>
                </a:cxnLst>
                <a:rect l="0" t="0" r="r" b="b"/>
                <a:pathLst>
                  <a:path w="1763" h="75">
                    <a:moveTo>
                      <a:pt x="188" y="0"/>
                    </a:moveTo>
                    <a:lnTo>
                      <a:pt x="363" y="74"/>
                    </a:lnTo>
                    <a:lnTo>
                      <a:pt x="444" y="74"/>
                    </a:lnTo>
                    <a:lnTo>
                      <a:pt x="565" y="74"/>
                    </a:lnTo>
                    <a:lnTo>
                      <a:pt x="619" y="74"/>
                    </a:lnTo>
                    <a:lnTo>
                      <a:pt x="699" y="59"/>
                    </a:lnTo>
                    <a:lnTo>
                      <a:pt x="753" y="59"/>
                    </a:lnTo>
                    <a:lnTo>
                      <a:pt x="807" y="44"/>
                    </a:lnTo>
                    <a:lnTo>
                      <a:pt x="874" y="44"/>
                    </a:lnTo>
                    <a:lnTo>
                      <a:pt x="928" y="44"/>
                    </a:lnTo>
                    <a:lnTo>
                      <a:pt x="995" y="74"/>
                    </a:lnTo>
                    <a:lnTo>
                      <a:pt x="1103" y="74"/>
                    </a:lnTo>
                    <a:lnTo>
                      <a:pt x="1157" y="74"/>
                    </a:lnTo>
                    <a:lnTo>
                      <a:pt x="1211" y="74"/>
                    </a:lnTo>
                    <a:lnTo>
                      <a:pt x="1332" y="74"/>
                    </a:lnTo>
                    <a:lnTo>
                      <a:pt x="1399" y="59"/>
                    </a:lnTo>
                    <a:lnTo>
                      <a:pt x="1453" y="44"/>
                    </a:lnTo>
                    <a:lnTo>
                      <a:pt x="1506" y="44"/>
                    </a:lnTo>
                    <a:lnTo>
                      <a:pt x="1560" y="30"/>
                    </a:lnTo>
                    <a:lnTo>
                      <a:pt x="1654" y="30"/>
                    </a:lnTo>
                    <a:lnTo>
                      <a:pt x="1708" y="30"/>
                    </a:lnTo>
                    <a:lnTo>
                      <a:pt x="1762" y="30"/>
                    </a:lnTo>
                    <a:lnTo>
                      <a:pt x="1708" y="30"/>
                    </a:lnTo>
                    <a:lnTo>
                      <a:pt x="1654" y="44"/>
                    </a:lnTo>
                    <a:lnTo>
                      <a:pt x="1601" y="74"/>
                    </a:lnTo>
                    <a:lnTo>
                      <a:pt x="1547" y="74"/>
                    </a:lnTo>
                    <a:lnTo>
                      <a:pt x="1493" y="74"/>
                    </a:lnTo>
                    <a:lnTo>
                      <a:pt x="1426" y="59"/>
                    </a:lnTo>
                    <a:lnTo>
                      <a:pt x="1372" y="59"/>
                    </a:lnTo>
                    <a:lnTo>
                      <a:pt x="1251" y="59"/>
                    </a:lnTo>
                    <a:lnTo>
                      <a:pt x="1184" y="59"/>
                    </a:lnTo>
                    <a:lnTo>
                      <a:pt x="1116" y="59"/>
                    </a:lnTo>
                    <a:lnTo>
                      <a:pt x="1009" y="59"/>
                    </a:lnTo>
                    <a:lnTo>
                      <a:pt x="955" y="59"/>
                    </a:lnTo>
                    <a:lnTo>
                      <a:pt x="888" y="59"/>
                    </a:lnTo>
                    <a:lnTo>
                      <a:pt x="820" y="74"/>
                    </a:lnTo>
                    <a:lnTo>
                      <a:pt x="767" y="74"/>
                    </a:lnTo>
                    <a:lnTo>
                      <a:pt x="699" y="59"/>
                    </a:lnTo>
                    <a:lnTo>
                      <a:pt x="646" y="44"/>
                    </a:lnTo>
                    <a:lnTo>
                      <a:pt x="592" y="44"/>
                    </a:lnTo>
                    <a:lnTo>
                      <a:pt x="538" y="44"/>
                    </a:lnTo>
                    <a:lnTo>
                      <a:pt x="484" y="59"/>
                    </a:lnTo>
                    <a:lnTo>
                      <a:pt x="430" y="59"/>
                    </a:lnTo>
                    <a:lnTo>
                      <a:pt x="377" y="30"/>
                    </a:lnTo>
                    <a:lnTo>
                      <a:pt x="323" y="15"/>
                    </a:lnTo>
                    <a:lnTo>
                      <a:pt x="269" y="15"/>
                    </a:lnTo>
                    <a:lnTo>
                      <a:pt x="215" y="15"/>
                    </a:lnTo>
                    <a:lnTo>
                      <a:pt x="161" y="15"/>
                    </a:lnTo>
                    <a:lnTo>
                      <a:pt x="108" y="30"/>
                    </a:lnTo>
                    <a:lnTo>
                      <a:pt x="54" y="44"/>
                    </a:lnTo>
                    <a:lnTo>
                      <a:pt x="0" y="59"/>
                    </a:lnTo>
                    <a:lnTo>
                      <a:pt x="54" y="59"/>
                    </a:lnTo>
                    <a:lnTo>
                      <a:pt x="108" y="30"/>
                    </a:lnTo>
                    <a:lnTo>
                      <a:pt x="161" y="30"/>
                    </a:lnTo>
                    <a:lnTo>
                      <a:pt x="188" y="0"/>
                    </a:lnTo>
                  </a:path>
                </a:pathLst>
              </a:custGeom>
              <a:solidFill>
                <a:srgbClr val="6D6D6D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52231" name="Group 28">
              <a:extLst>
                <a:ext uri="{FF2B5EF4-FFF2-40B4-BE49-F238E27FC236}">
                  <a16:creationId xmlns:a16="http://schemas.microsoft.com/office/drawing/2014/main" id="{48D7E132-C5C7-AADE-2B7C-F7E245E0A2C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0"/>
              <a:ext cx="1246" cy="1232"/>
              <a:chOff x="0" y="0"/>
              <a:chExt cx="1246" cy="1232"/>
            </a:xfrm>
          </p:grpSpPr>
          <p:sp>
            <p:nvSpPr>
              <p:cNvPr id="226333" name="Rectangle 29">
                <a:extLst>
                  <a:ext uri="{FF2B5EF4-FFF2-40B4-BE49-F238E27FC236}">
                    <a16:creationId xmlns:a16="http://schemas.microsoft.com/office/drawing/2014/main" id="{BE15DEC6-9212-5ACA-4DEB-812B57A34B1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0"/>
                <a:ext cx="1246" cy="123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=""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226334" name="Rectangle 30">
                <a:extLst>
                  <a:ext uri="{FF2B5EF4-FFF2-40B4-BE49-F238E27FC236}">
                    <a16:creationId xmlns:a16="http://schemas.microsoft.com/office/drawing/2014/main" id="{BA7CAB3B-CB84-2CB9-75CC-DE10655D6CA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6" y="202"/>
                <a:ext cx="1000" cy="1030"/>
              </a:xfrm>
              <a:prstGeom prst="rect">
                <a:avLst/>
              </a:prstGeom>
              <a:solidFill>
                <a:srgbClr val="474747"/>
              </a:solidFill>
              <a:ln>
                <a:noFill/>
              </a:ln>
              <a:effectLst/>
              <a:extLst>
                <a:ext uri="{91240B29-F687-4f45-9708-019B960494DF}">
                  <a14:hiddenLine xmlns=""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226335" name="Rectangle 31">
                <a:extLst>
                  <a:ext uri="{FF2B5EF4-FFF2-40B4-BE49-F238E27FC236}">
                    <a16:creationId xmlns:a16="http://schemas.microsoft.com/office/drawing/2014/main" id="{9C226B7B-4F60-189E-1253-87453F2148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0"/>
                <a:ext cx="1172" cy="1165"/>
              </a:xfrm>
              <a:prstGeom prst="rect">
                <a:avLst/>
              </a:prstGeom>
              <a:gradFill rotWithShape="0">
                <a:gsLst>
                  <a:gs pos="0">
                    <a:srgbClr val="790015"/>
                  </a:gs>
                  <a:gs pos="100000">
                    <a:srgbClr val="790015">
                      <a:gamma/>
                      <a:shade val="80000"/>
                      <a:invGamma/>
                    </a:srgb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=""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</p:grpSp>
      </p:grpSp>
      <p:sp>
        <p:nvSpPr>
          <p:cNvPr id="226336" name="Text Box 32">
            <a:extLst>
              <a:ext uri="{FF2B5EF4-FFF2-40B4-BE49-F238E27FC236}">
                <a16:creationId xmlns:a16="http://schemas.microsoft.com/office/drawing/2014/main" id="{19610728-FC1D-FAA8-CE7B-735F01D6C3F6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465138" y="6577013"/>
            <a:ext cx="915987" cy="22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 fontAlgn="base"/>
            <a:r>
              <a:rPr lang="en-US" altLang="en-US" sz="900" b="1">
                <a:solidFill>
                  <a:srgbClr val="FFFFFF"/>
                </a:solidFill>
                <a:latin typeface="Arial" panose="020B0604020202020204" pitchFamily="34" charset="0"/>
              </a:rPr>
              <a:t>©2003 TBBMI</a:t>
            </a:r>
          </a:p>
        </p:txBody>
      </p:sp>
      <p:sp>
        <p:nvSpPr>
          <p:cNvPr id="226337" name="Rectangle 33">
            <a:extLst>
              <a:ext uri="{FF2B5EF4-FFF2-40B4-BE49-F238E27FC236}">
                <a16:creationId xmlns:a16="http://schemas.microsoft.com/office/drawing/2014/main" id="{3B92C78B-1CC1-9A54-B670-7A1F8B1B149E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539038" y="6532563"/>
            <a:ext cx="736600" cy="268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 fontAlgn="base">
              <a:spcBef>
                <a:spcPct val="0"/>
              </a:spcBef>
            </a:pPr>
            <a:r>
              <a:rPr lang="en-US" altLang="en-US" sz="1000" b="1"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902030302020204" pitchFamily="66" charset="0"/>
              </a:rPr>
              <a:t>7.5.03d.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237" r:id="rId1"/>
    <p:sldLayoutId id="2147484238" r:id="rId2"/>
    <p:sldLayoutId id="2147484239" r:id="rId3"/>
    <p:sldLayoutId id="2147484240" r:id="rId4"/>
    <p:sldLayoutId id="2147484241" r:id="rId5"/>
    <p:sldLayoutId id="2147484242" r:id="rId6"/>
    <p:sldLayoutId id="2147484243" r:id="rId7"/>
    <p:sldLayoutId id="2147484244" r:id="rId8"/>
    <p:sldLayoutId id="2147484245" r:id="rId9"/>
    <p:sldLayoutId id="2147484246" r:id="rId10"/>
    <p:sldLayoutId id="2147484247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" charset="0"/>
          <a:ea typeface="ＭＳ Ｐゴシック" charset="0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" charset="0"/>
          <a:ea typeface="ＭＳ Ｐゴシック" charset="0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" charset="0"/>
          <a:ea typeface="ＭＳ Ｐゴシック" charset="0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" charset="0"/>
          <a:ea typeface="ＭＳ Ｐゴシック" charset="0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" charset="0"/>
          <a:ea typeface="ＭＳ Ｐゴシック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" charset="0"/>
          <a:ea typeface="ＭＳ Ｐゴシック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" charset="0"/>
          <a:ea typeface="ＭＳ Ｐゴシック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Monotype Sorts" pitchFamily="2" charset="2"/>
        <a:buChar char="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00000"/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00000"/>
        <a:buChar char="•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00000"/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00000"/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00000"/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00000"/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00000"/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00000"/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1026">
            <a:extLst>
              <a:ext uri="{FF2B5EF4-FFF2-40B4-BE49-F238E27FC236}">
                <a16:creationId xmlns:a16="http://schemas.microsoft.com/office/drawing/2014/main" id="{1D9CD014-7118-A2CC-16E6-40EC116F84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53251" name="Rectangle 1027">
            <a:extLst>
              <a:ext uri="{FF2B5EF4-FFF2-40B4-BE49-F238E27FC236}">
                <a16:creationId xmlns:a16="http://schemas.microsoft.com/office/drawing/2014/main" id="{01458901-4075-6463-389C-7F5EF6C9DA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38596" name="Rectangle 1028">
            <a:extLst>
              <a:ext uri="{FF2B5EF4-FFF2-40B4-BE49-F238E27FC236}">
                <a16:creationId xmlns:a16="http://schemas.microsoft.com/office/drawing/2014/main" id="{DF41B7AC-F3C1-B4C9-0ADA-6EC5F4D52304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fontAlgn="base">
              <a:spcBef>
                <a:spcPct val="0"/>
              </a:spcBef>
              <a:defRPr sz="1400">
                <a:solidFill>
                  <a:srgbClr val="000000"/>
                </a:solidFill>
                <a:latin typeface="Arial" pitchFamily="34" charset="0"/>
                <a:ea typeface="Osaka" charset="-128"/>
                <a:cs typeface="Osaka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38597" name="Rectangle 1029">
            <a:extLst>
              <a:ext uri="{FF2B5EF4-FFF2-40B4-BE49-F238E27FC236}">
                <a16:creationId xmlns:a16="http://schemas.microsoft.com/office/drawing/2014/main" id="{9DDF3130-C692-8019-F2C3-652F05CCC875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fontAlgn="base">
              <a:spcBef>
                <a:spcPct val="0"/>
              </a:spcBef>
              <a:defRPr sz="1400">
                <a:solidFill>
                  <a:srgbClr val="000000"/>
                </a:solidFill>
                <a:latin typeface="Arial" pitchFamily="34" charset="0"/>
                <a:ea typeface="Osaka" charset="-128"/>
                <a:cs typeface="Osaka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38598" name="Rectangle 1030">
            <a:extLst>
              <a:ext uri="{FF2B5EF4-FFF2-40B4-BE49-F238E27FC236}">
                <a16:creationId xmlns:a16="http://schemas.microsoft.com/office/drawing/2014/main" id="{DB261D54-9DAB-791B-48C0-D055987EADBD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fontAlgn="base">
              <a:spcBef>
                <a:spcPct val="0"/>
              </a:spcBef>
              <a:defRPr sz="1400">
                <a:solidFill>
                  <a:srgbClr val="000000"/>
                </a:solidFill>
                <a:latin typeface="Arial" panose="020B0604020202020204" pitchFamily="34" charset="0"/>
                <a:ea typeface="Osaka" panose="020B0600000000000000" pitchFamily="34" charset="-128"/>
              </a:defRPr>
            </a:lvl1pPr>
          </a:lstStyle>
          <a:p>
            <a:fld id="{AA78EC53-85DE-4847-83EC-274C6A5A0835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62" r:id="rId1"/>
    <p:sldLayoutId id="2147484263" r:id="rId2"/>
    <p:sldLayoutId id="2147484264" r:id="rId3"/>
    <p:sldLayoutId id="2147484265" r:id="rId4"/>
    <p:sldLayoutId id="2147484266" r:id="rId5"/>
    <p:sldLayoutId id="2147484267" r:id="rId6"/>
    <p:sldLayoutId id="2147484268" r:id="rId7"/>
    <p:sldLayoutId id="2147484269" r:id="rId8"/>
    <p:sldLayoutId id="2147484270" r:id="rId9"/>
    <p:sldLayoutId id="2147484271" r:id="rId10"/>
    <p:sldLayoutId id="214748427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Osaka" charset="0"/>
          <a:cs typeface="Osak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Osaka" charset="0"/>
          <a:cs typeface="Osak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Osaka" charset="0"/>
          <a:cs typeface="Osak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Osaka" charset="0"/>
          <a:cs typeface="Osak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Osaka" charset="0"/>
          <a:cs typeface="Osak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Osaka" charset="0"/>
          <a:cs typeface="Osak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Osaka" charset="0"/>
          <a:cs typeface="Osak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Osaka" charset="0"/>
          <a:cs typeface="Osak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>
            <a:extLst>
              <a:ext uri="{FF2B5EF4-FFF2-40B4-BE49-F238E27FC236}">
                <a16:creationId xmlns:a16="http://schemas.microsoft.com/office/drawing/2014/main" id="{A775D925-3B82-9C0C-4729-C645166FD0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65539" name="Rectangle 3">
            <a:extLst>
              <a:ext uri="{FF2B5EF4-FFF2-40B4-BE49-F238E27FC236}">
                <a16:creationId xmlns:a16="http://schemas.microsoft.com/office/drawing/2014/main" id="{5D0A461E-D57B-D1B9-1A50-60CEB2931D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6148" name="Rectangle 4">
            <a:extLst>
              <a:ext uri="{FF2B5EF4-FFF2-40B4-BE49-F238E27FC236}">
                <a16:creationId xmlns:a16="http://schemas.microsoft.com/office/drawing/2014/main" id="{BB223E73-BE12-1155-3BCE-50AB0C430B6D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fontAlgn="base" hangingPunct="1">
              <a:spcBef>
                <a:spcPct val="0"/>
              </a:spcBef>
              <a:defRPr sz="1400" b="0">
                <a:solidFill>
                  <a:srgbClr val="000000"/>
                </a:solidFill>
                <a:latin typeface="Arial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FF560098-5A25-1408-01E4-2657C2F4B840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fontAlgn="base" hangingPunct="1">
              <a:spcBef>
                <a:spcPct val="0"/>
              </a:spcBef>
              <a:defRPr sz="1400" b="0">
                <a:solidFill>
                  <a:srgbClr val="000000"/>
                </a:solidFill>
                <a:latin typeface="Arial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D63F3483-57C8-866D-CC56-9FFAE344122A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base" hangingPunct="1">
              <a:spcBef>
                <a:spcPct val="0"/>
              </a:spcBef>
              <a:defRPr sz="1400">
                <a:solidFill>
                  <a:srgbClr val="000000"/>
                </a:solidFill>
                <a:latin typeface="Arial" panose="020B0604020202020204" pitchFamily="34" charset="0"/>
              </a:defRPr>
            </a:lvl1pPr>
          </a:lstStyle>
          <a:p>
            <a:fld id="{79EFAA04-BF64-704C-84A5-A567117671AF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73" r:id="rId1"/>
    <p:sldLayoutId id="2147484274" r:id="rId2"/>
    <p:sldLayoutId id="2147484275" r:id="rId3"/>
    <p:sldLayoutId id="2147484276" r:id="rId4"/>
    <p:sldLayoutId id="2147484277" r:id="rId5"/>
    <p:sldLayoutId id="2147484278" r:id="rId6"/>
    <p:sldLayoutId id="2147484279" r:id="rId7"/>
    <p:sldLayoutId id="2147484280" r:id="rId8"/>
    <p:sldLayoutId id="2147484281" r:id="rId9"/>
    <p:sldLayoutId id="2147484282" r:id="rId10"/>
    <p:sldLayoutId id="21474842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-111" charset="0"/>
          <a:ea typeface="ＭＳ Ｐゴシック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-111" charset="0"/>
          <a:ea typeface="ＭＳ Ｐゴシック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-111" charset="0"/>
          <a:ea typeface="ＭＳ Ｐゴシック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-111" charset="0"/>
          <a:ea typeface="ＭＳ Ｐゴシック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-111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-111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-111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-111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1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1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1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1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B64C6E44-6BBD-13C0-969E-478EA2E8EE5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fontAlgn="base" hangingPunct="1">
              <a:spcBef>
                <a:spcPct val="0"/>
              </a:spcBef>
              <a:defRPr sz="1200">
                <a:solidFill>
                  <a:srgbClr val="FFFFFF"/>
                </a:solidFill>
                <a:effectLst/>
                <a:latin typeface="Arial" pitchFamily="-112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6BB426E3-66FA-1E07-5532-C59E312FE09B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fontAlgn="base" hangingPunct="1">
              <a:spcBef>
                <a:spcPct val="0"/>
              </a:spcBef>
              <a:defRPr sz="1200">
                <a:solidFill>
                  <a:srgbClr val="FFFFFF"/>
                </a:solidFill>
                <a:latin typeface="Arial" panose="020B0604020202020204" pitchFamily="34" charset="0"/>
              </a:defRPr>
            </a:lvl1pPr>
          </a:lstStyle>
          <a:p>
            <a:fld id="{5BB336F8-B656-334B-A1A7-6E745D8F63C6}" type="slidenum">
              <a:rPr lang="en-US" altLang="en-US"/>
              <a:pPr/>
              <a:t>‹#›</a:t>
            </a:fld>
            <a:endParaRPr lang="en-US" altLang="en-US"/>
          </a:p>
        </p:txBody>
      </p:sp>
      <p:grpSp>
        <p:nvGrpSpPr>
          <p:cNvPr id="77828" name="Group 4">
            <a:extLst>
              <a:ext uri="{FF2B5EF4-FFF2-40B4-BE49-F238E27FC236}">
                <a16:creationId xmlns:a16="http://schemas.microsoft.com/office/drawing/2014/main" id="{584C2BF2-D07E-8A5A-E9C9-C50178FEB1A3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0825" cy="6850063"/>
            <a:chOff x="0" y="0"/>
            <a:chExt cx="5758" cy="4315"/>
          </a:xfrm>
        </p:grpSpPr>
        <p:grpSp>
          <p:nvGrpSpPr>
            <p:cNvPr id="77832" name="Group 5">
              <a:extLst>
                <a:ext uri="{FF2B5EF4-FFF2-40B4-BE49-F238E27FC236}">
                  <a16:creationId xmlns:a16="http://schemas.microsoft.com/office/drawing/2014/main" id="{7A8C96FA-98D1-52E7-22DC-6B13AAAEED2A}"/>
                </a:ext>
              </a:extLst>
            </p:cNvPr>
            <p:cNvGrpSpPr>
              <a:grpSpLocks/>
            </p:cNvGrpSpPr>
            <p:nvPr userDrawn="1"/>
          </p:nvGrpSpPr>
          <p:grpSpPr bwMode="auto"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11270" name="Freeform 6">
                <a:extLst>
                  <a:ext uri="{FF2B5EF4-FFF2-40B4-BE49-F238E27FC236}">
                    <a16:creationId xmlns:a16="http://schemas.microsoft.com/office/drawing/2014/main" id="{673B331D-739F-D1CA-D25E-F1831042F7CB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728" y="2644"/>
                <a:ext cx="2882" cy="1671"/>
              </a:xfrm>
              <a:custGeom>
                <a:avLst/>
                <a:gdLst/>
                <a:ahLst/>
                <a:cxnLst>
                  <a:cxn ang="0">
                    <a:pos x="2740" y="528"/>
                  </a:cxn>
                  <a:cxn ang="0">
                    <a:pos x="2632" y="484"/>
                  </a:cxn>
                  <a:cxn ang="0">
                    <a:pos x="2480" y="424"/>
                  </a:cxn>
                  <a:cxn ang="0">
                    <a:pos x="2203" y="343"/>
                  </a:cxn>
                  <a:cxn ang="0">
                    <a:pos x="1970" y="277"/>
                  </a:cxn>
                  <a:cxn ang="0">
                    <a:pos x="1807" y="212"/>
                  </a:cxn>
                  <a:cxn ang="0">
                    <a:pos x="1693" y="152"/>
                  </a:cxn>
                  <a:cxn ang="0">
                    <a:pos x="1628" y="103"/>
                  </a:cxn>
                  <a:cxn ang="0">
                    <a:pos x="1590" y="60"/>
                  </a:cxn>
                  <a:cxn ang="0">
                    <a:pos x="1579" y="27"/>
                  </a:cxn>
                  <a:cxn ang="0">
                    <a:pos x="1585" y="0"/>
                  </a:cxn>
                  <a:cxn ang="0">
                    <a:pos x="1557" y="49"/>
                  </a:cxn>
                  <a:cxn ang="0">
                    <a:pos x="1568" y="98"/>
                  </a:cxn>
                  <a:cxn ang="0">
                    <a:pos x="1617" y="141"/>
                  </a:cxn>
                  <a:cxn ang="0">
                    <a:pos x="1688" y="185"/>
                  </a:cxn>
                  <a:cxn ang="0">
                    <a:pos x="1791" y="228"/>
                  </a:cxn>
                  <a:cxn ang="0">
                    <a:pos x="2040" y="310"/>
                  </a:cxn>
                  <a:cxn ang="0">
                    <a:pos x="2285" y="381"/>
                  </a:cxn>
                  <a:cxn ang="0">
                    <a:pos x="2464" y="435"/>
                  </a:cxn>
                  <a:cxn ang="0">
                    <a:pos x="2605" y="484"/>
                  </a:cxn>
                  <a:cxn ang="0">
                    <a:pos x="2708" y="528"/>
                  </a:cxn>
                  <a:cxn ang="0">
                    <a:pos x="2768" y="560"/>
                  </a:cxn>
                  <a:cxn ang="0">
                    <a:pos x="2795" y="593"/>
                  </a:cxn>
                  <a:cxn ang="0">
                    <a:pos x="2795" y="642"/>
                  </a:cxn>
                  <a:cxn ang="0">
                    <a:pos x="2762" y="691"/>
                  </a:cxn>
                  <a:cxn ang="0">
                    <a:pos x="2692" y="735"/>
                  </a:cxn>
                  <a:cxn ang="0">
                    <a:pos x="2589" y="778"/>
                  </a:cxn>
                  <a:cxn ang="0">
                    <a:pos x="2458" y="822"/>
                  </a:cxn>
                  <a:cxn ang="0">
                    <a:pos x="2301" y="865"/>
                  </a:cxn>
                  <a:cxn ang="0">
                    <a:pos x="2030" y="930"/>
                  </a:cxn>
                  <a:cxn ang="0">
                    <a:pos x="1606" y="1034"/>
                  </a:cxn>
                  <a:cxn ang="0">
                    <a:pos x="1145" y="1164"/>
                  </a:cxn>
                  <a:cxn ang="0">
                    <a:pos x="673" y="1328"/>
                  </a:cxn>
                  <a:cxn ang="0">
                    <a:pos x="217" y="1545"/>
                  </a:cxn>
                  <a:cxn ang="0">
                    <a:pos x="353" y="1671"/>
                  </a:cxn>
                  <a:cxn ang="0">
                    <a:pos x="754" y="1469"/>
                  </a:cxn>
                  <a:cxn ang="0">
                    <a:pos x="1145" y="1311"/>
                  </a:cxn>
                  <a:cxn ang="0">
                    <a:pos x="1519" y="1186"/>
                  </a:cxn>
                  <a:cxn ang="0">
                    <a:pos x="1861" y="1083"/>
                  </a:cxn>
                  <a:cxn ang="0">
                    <a:pos x="2165" y="1007"/>
                  </a:cxn>
                  <a:cxn ang="0">
                    <a:pos x="2426" y="947"/>
                  </a:cxn>
                  <a:cxn ang="0">
                    <a:pos x="2626" y="892"/>
                  </a:cxn>
                  <a:cxn ang="0">
                    <a:pos x="2762" y="838"/>
                  </a:cxn>
                  <a:cxn ang="0">
                    <a:pos x="2827" y="794"/>
                  </a:cxn>
                  <a:cxn ang="0">
                    <a:pos x="2865" y="745"/>
                  </a:cxn>
                  <a:cxn ang="0">
                    <a:pos x="2882" y="702"/>
                  </a:cxn>
                  <a:cxn ang="0">
                    <a:pos x="2854" y="620"/>
                  </a:cxn>
                  <a:cxn ang="0">
                    <a:pos x="2800" y="560"/>
                  </a:cxn>
                  <a:cxn ang="0">
                    <a:pos x="2773" y="544"/>
                  </a:cxn>
                </a:cxnLst>
                <a:rect l="0" t="0" r="r" b="b"/>
                <a:pathLst>
                  <a:path w="2882" h="1671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pitchFamily="-112" charset="0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11271" name="Freeform 7">
                <a:extLst>
                  <a:ext uri="{FF2B5EF4-FFF2-40B4-BE49-F238E27FC236}">
                    <a16:creationId xmlns:a16="http://schemas.microsoft.com/office/drawing/2014/main" id="{CF1B6951-127B-B052-A0AC-F7A08B2E979D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170" y="2671"/>
                <a:ext cx="1259" cy="811"/>
              </a:xfrm>
              <a:custGeom>
                <a:avLst/>
                <a:gdLst/>
                <a:ahLst/>
                <a:cxnLst>
                  <a:cxn ang="0">
                    <a:pos x="1259" y="615"/>
                  </a:cxn>
                  <a:cxn ang="0">
                    <a:pos x="1248" y="588"/>
                  </a:cxn>
                  <a:cxn ang="0">
                    <a:pos x="1237" y="566"/>
                  </a:cxn>
                  <a:cxn ang="0">
                    <a:pos x="1216" y="539"/>
                  </a:cxn>
                  <a:cxn ang="0">
                    <a:pos x="1188" y="517"/>
                  </a:cxn>
                  <a:cxn ang="0">
                    <a:pos x="1123" y="479"/>
                  </a:cxn>
                  <a:cxn ang="0">
                    <a:pos x="1042" y="441"/>
                  </a:cxn>
                  <a:cxn ang="0">
                    <a:pos x="944" y="408"/>
                  </a:cxn>
                  <a:cxn ang="0">
                    <a:pos x="841" y="381"/>
                  </a:cxn>
                  <a:cxn ang="0">
                    <a:pos x="727" y="348"/>
                  </a:cxn>
                  <a:cxn ang="0">
                    <a:pos x="613" y="321"/>
                  </a:cxn>
                  <a:cxn ang="0">
                    <a:pos x="499" y="294"/>
                  </a:cxn>
                  <a:cxn ang="0">
                    <a:pos x="391" y="261"/>
                  </a:cxn>
                  <a:cxn ang="0">
                    <a:pos x="288" y="229"/>
                  </a:cxn>
                  <a:cxn ang="0">
                    <a:pos x="195" y="196"/>
                  </a:cxn>
                  <a:cxn ang="0">
                    <a:pos x="119" y="152"/>
                  </a:cxn>
                  <a:cxn ang="0">
                    <a:pos x="54" y="109"/>
                  </a:cxn>
                  <a:cxn ang="0">
                    <a:pos x="33" y="87"/>
                  </a:cxn>
                  <a:cxn ang="0">
                    <a:pos x="16" y="60"/>
                  </a:cxn>
                  <a:cxn ang="0">
                    <a:pos x="5" y="33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11"/>
                  </a:cxn>
                  <a:cxn ang="0">
                    <a:pos x="0" y="38"/>
                  </a:cxn>
                  <a:cxn ang="0">
                    <a:pos x="5" y="60"/>
                  </a:cxn>
                  <a:cxn ang="0">
                    <a:pos x="16" y="87"/>
                  </a:cxn>
                  <a:cxn ang="0">
                    <a:pos x="33" y="114"/>
                  </a:cxn>
                  <a:cxn ang="0">
                    <a:pos x="54" y="142"/>
                  </a:cxn>
                  <a:cxn ang="0">
                    <a:pos x="87" y="174"/>
                  </a:cxn>
                  <a:cxn ang="0">
                    <a:pos x="125" y="207"/>
                  </a:cxn>
                  <a:cxn ang="0">
                    <a:pos x="179" y="240"/>
                  </a:cxn>
                  <a:cxn ang="0">
                    <a:pos x="244" y="278"/>
                  </a:cxn>
                  <a:cxn ang="0">
                    <a:pos x="326" y="310"/>
                  </a:cxn>
                  <a:cxn ang="0">
                    <a:pos x="418" y="348"/>
                  </a:cxn>
                  <a:cxn ang="0">
                    <a:pos x="526" y="381"/>
                  </a:cxn>
                  <a:cxn ang="0">
                    <a:pos x="657" y="414"/>
                  </a:cxn>
                  <a:cxn ang="0">
                    <a:pos x="749" y="435"/>
                  </a:cxn>
                  <a:cxn ang="0">
                    <a:pos x="830" y="463"/>
                  </a:cxn>
                  <a:cxn ang="0">
                    <a:pos x="901" y="490"/>
                  </a:cxn>
                  <a:cxn ang="0">
                    <a:pos x="966" y="512"/>
                  </a:cxn>
                  <a:cxn ang="0">
                    <a:pos x="1015" y="539"/>
                  </a:cxn>
                  <a:cxn ang="0">
                    <a:pos x="1053" y="566"/>
                  </a:cxn>
                  <a:cxn ang="0">
                    <a:pos x="1080" y="593"/>
                  </a:cxn>
                  <a:cxn ang="0">
                    <a:pos x="1102" y="620"/>
                  </a:cxn>
                  <a:cxn ang="0">
                    <a:pos x="1112" y="648"/>
                  </a:cxn>
                  <a:cxn ang="0">
                    <a:pos x="1118" y="675"/>
                  </a:cxn>
                  <a:cxn ang="0">
                    <a:pos x="1112" y="697"/>
                  </a:cxn>
                  <a:cxn ang="0">
                    <a:pos x="1096" y="724"/>
                  </a:cxn>
                  <a:cxn ang="0">
                    <a:pos x="1080" y="746"/>
                  </a:cxn>
                  <a:cxn ang="0">
                    <a:pos x="1053" y="767"/>
                  </a:cxn>
                  <a:cxn ang="0">
                    <a:pos x="1015" y="789"/>
                  </a:cxn>
                  <a:cxn ang="0">
                    <a:pos x="977" y="811"/>
                  </a:cxn>
                  <a:cxn ang="0">
                    <a:pos x="1047" y="789"/>
                  </a:cxn>
                  <a:cxn ang="0">
                    <a:pos x="1107" y="767"/>
                  </a:cxn>
                  <a:cxn ang="0">
                    <a:pos x="1156" y="746"/>
                  </a:cxn>
                  <a:cxn ang="0">
                    <a:pos x="1199" y="724"/>
                  </a:cxn>
                  <a:cxn ang="0">
                    <a:pos x="1226" y="702"/>
                  </a:cxn>
                  <a:cxn ang="0">
                    <a:pos x="1248" y="675"/>
                  </a:cxn>
                  <a:cxn ang="0">
                    <a:pos x="1259" y="648"/>
                  </a:cxn>
                  <a:cxn ang="0">
                    <a:pos x="1259" y="615"/>
                  </a:cxn>
                  <a:cxn ang="0">
                    <a:pos x="1259" y="615"/>
                  </a:cxn>
                </a:cxnLst>
                <a:rect l="0" t="0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pitchFamily="-112" charset="0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11272" name="Freeform 8">
                <a:extLst>
                  <a:ext uri="{FF2B5EF4-FFF2-40B4-BE49-F238E27FC236}">
                    <a16:creationId xmlns:a16="http://schemas.microsoft.com/office/drawing/2014/main" id="{18DC652F-A7D1-A2F3-52DC-0ACD37D0D5A0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2900" y="3346"/>
                <a:ext cx="2849" cy="969"/>
              </a:xfrm>
              <a:custGeom>
                <a:avLst/>
                <a:gdLst/>
                <a:ahLst/>
                <a:cxnLst>
                  <a:cxn ang="0">
                    <a:pos x="92" y="958"/>
                  </a:cxn>
                  <a:cxn ang="0">
                    <a:pos x="0" y="969"/>
                  </a:cxn>
                  <a:cxn ang="0">
                    <a:pos x="391" y="969"/>
                  </a:cxn>
                  <a:cxn ang="0">
                    <a:pos x="434" y="947"/>
                  </a:cxn>
                  <a:cxn ang="0">
                    <a:pos x="483" y="914"/>
                  </a:cxn>
                  <a:cxn ang="0">
                    <a:pos x="554" y="876"/>
                  </a:cxn>
                  <a:cxn ang="0">
                    <a:pos x="635" y="838"/>
                  </a:cxn>
                  <a:cxn ang="0">
                    <a:pos x="727" y="794"/>
                  </a:cxn>
                  <a:cxn ang="0">
                    <a:pos x="836" y="745"/>
                  </a:cxn>
                  <a:cxn ang="0">
                    <a:pos x="961" y="696"/>
                  </a:cxn>
                  <a:cxn ang="0">
                    <a:pos x="1102" y="642"/>
                  </a:cxn>
                  <a:cxn ang="0">
                    <a:pos x="1259" y="582"/>
                  </a:cxn>
                  <a:cxn ang="0">
                    <a:pos x="1433" y="522"/>
                  </a:cxn>
                  <a:cxn ang="0">
                    <a:pos x="1623" y="462"/>
                  </a:cxn>
                  <a:cxn ang="0">
                    <a:pos x="1829" y="403"/>
                  </a:cxn>
                  <a:cxn ang="0">
                    <a:pos x="2057" y="343"/>
                  </a:cxn>
                  <a:cxn ang="0">
                    <a:pos x="2301" y="283"/>
                  </a:cxn>
                  <a:cxn ang="0">
                    <a:pos x="2567" y="223"/>
                  </a:cxn>
                  <a:cxn ang="0">
                    <a:pos x="2849" y="163"/>
                  </a:cxn>
                  <a:cxn ang="0">
                    <a:pos x="2849" y="0"/>
                  </a:cxn>
                  <a:cxn ang="0">
                    <a:pos x="2817" y="16"/>
                  </a:cxn>
                  <a:cxn ang="0">
                    <a:pos x="2773" y="33"/>
                  </a:cxn>
                  <a:cxn ang="0">
                    <a:pos x="2719" y="54"/>
                  </a:cxn>
                  <a:cxn ang="0">
                    <a:pos x="2648" y="76"/>
                  </a:cxn>
                  <a:cxn ang="0">
                    <a:pos x="2572" y="98"/>
                  </a:cxn>
                  <a:cxn ang="0">
                    <a:pos x="2491" y="120"/>
                  </a:cxn>
                  <a:cxn ang="0">
                    <a:pos x="2399" y="147"/>
                  </a:cxn>
                  <a:cxn ang="0">
                    <a:pos x="2301" y="169"/>
                  </a:cxn>
                  <a:cxn ang="0">
                    <a:pos x="2095" y="223"/>
                  </a:cxn>
                  <a:cxn ang="0">
                    <a:pos x="1889" y="277"/>
                  </a:cxn>
                  <a:cxn ang="0">
                    <a:pos x="1688" y="326"/>
                  </a:cxn>
                  <a:cxn ang="0">
                    <a:pos x="1590" y="354"/>
                  </a:cxn>
                  <a:cxn ang="0">
                    <a:pos x="1503" y="381"/>
                  </a:cxn>
                  <a:cxn ang="0">
                    <a:pos x="1107" y="506"/>
                  </a:cxn>
                  <a:cxn ang="0">
                    <a:pos x="912" y="577"/>
                  </a:cxn>
                  <a:cxn ang="0">
                    <a:pos x="727" y="647"/>
                  </a:cxn>
                  <a:cxn ang="0">
                    <a:pos x="548" y="718"/>
                  </a:cxn>
                  <a:cxn ang="0">
                    <a:pos x="380" y="794"/>
                  </a:cxn>
                  <a:cxn ang="0">
                    <a:pos x="228" y="876"/>
                  </a:cxn>
                  <a:cxn ang="0">
                    <a:pos x="92" y="958"/>
                  </a:cxn>
                  <a:cxn ang="0">
                    <a:pos x="92" y="958"/>
                  </a:cxn>
                </a:cxnLst>
                <a:rect l="0" t="0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1961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pitchFamily="-112" charset="0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11273" name="Freeform 9">
                <a:extLst>
                  <a:ext uri="{FF2B5EF4-FFF2-40B4-BE49-F238E27FC236}">
                    <a16:creationId xmlns:a16="http://schemas.microsoft.com/office/drawing/2014/main" id="{23A6CF51-99FD-D675-2F3A-8C578484EBB7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2748" y="2230"/>
                <a:ext cx="3007" cy="2085"/>
              </a:xfrm>
              <a:custGeom>
                <a:avLst/>
                <a:gdLst/>
                <a:ahLst/>
                <a:cxnLst>
                  <a:cxn ang="0">
                    <a:pos x="1433" y="474"/>
                  </a:cxn>
                  <a:cxn ang="0">
                    <a:pos x="1460" y="528"/>
                  </a:cxn>
                  <a:cxn ang="0">
                    <a:pos x="1541" y="593"/>
                  </a:cxn>
                  <a:cxn ang="0">
                    <a:pos x="1715" y="670"/>
                  </a:cxn>
                  <a:cxn ang="0">
                    <a:pos x="1927" y="735"/>
                  </a:cxn>
                  <a:cxn ang="0">
                    <a:pos x="2155" y="789"/>
                  </a:cxn>
                  <a:cxn ang="0">
                    <a:pos x="2372" y="849"/>
                  </a:cxn>
                  <a:cxn ang="0">
                    <a:pos x="2551" y="920"/>
                  </a:cxn>
                  <a:cxn ang="0">
                    <a:pos x="2638" y="980"/>
                  </a:cxn>
                  <a:cxn ang="0">
                    <a:pos x="2676" y="1029"/>
                  </a:cxn>
                  <a:cxn ang="0">
                    <a:pos x="2681" y="1083"/>
                  </a:cxn>
                  <a:cxn ang="0">
                    <a:pos x="2665" y="1127"/>
                  </a:cxn>
                  <a:cxn ang="0">
                    <a:pos x="2616" y="1170"/>
                  </a:cxn>
                  <a:cxn ang="0">
                    <a:pos x="2545" y="1208"/>
                  </a:cxn>
                  <a:cxn ang="0">
                    <a:pos x="2448" y="1241"/>
                  </a:cxn>
                  <a:cxn ang="0">
                    <a:pos x="2328" y="1274"/>
                  </a:cxn>
                  <a:cxn ang="0">
                    <a:pos x="2106" y="1328"/>
                  </a:cxn>
                  <a:cxn ang="0">
                    <a:pos x="1742" y="1421"/>
                  </a:cxn>
                  <a:cxn ang="0">
                    <a:pos x="1308" y="1540"/>
                  </a:cxn>
                  <a:cxn ang="0">
                    <a:pos x="820" y="1709"/>
                  </a:cxn>
                  <a:cxn ang="0">
                    <a:pos x="282" y="1943"/>
                  </a:cxn>
                  <a:cxn ang="0">
                    <a:pos x="152" y="2085"/>
                  </a:cxn>
                  <a:cxn ang="0">
                    <a:pos x="386" y="1992"/>
                  </a:cxn>
                  <a:cxn ang="0">
                    <a:pos x="700" y="1834"/>
                  </a:cxn>
                  <a:cxn ang="0">
                    <a:pos x="1064" y="1693"/>
                  </a:cxn>
                  <a:cxn ang="0">
                    <a:pos x="1661" y="1497"/>
                  </a:cxn>
                  <a:cxn ang="0">
                    <a:pos x="1845" y="1442"/>
                  </a:cxn>
                  <a:cxn ang="0">
                    <a:pos x="2252" y="1339"/>
                  </a:cxn>
                  <a:cxn ang="0">
                    <a:pos x="2551" y="1263"/>
                  </a:cxn>
                  <a:cxn ang="0">
                    <a:pos x="2730" y="1214"/>
                  </a:cxn>
                  <a:cxn ang="0">
                    <a:pos x="2876" y="1170"/>
                  </a:cxn>
                  <a:cxn ang="0">
                    <a:pos x="2974" y="1132"/>
                  </a:cxn>
                  <a:cxn ang="0">
                    <a:pos x="3007" y="871"/>
                  </a:cxn>
                  <a:cxn ang="0">
                    <a:pos x="2860" y="844"/>
                  </a:cxn>
                  <a:cxn ang="0">
                    <a:pos x="2670" y="806"/>
                  </a:cxn>
                  <a:cxn ang="0">
                    <a:pos x="2458" y="757"/>
                  </a:cxn>
                  <a:cxn ang="0">
                    <a:pos x="2138" y="670"/>
                  </a:cxn>
                  <a:cxn ang="0">
                    <a:pos x="1959" y="604"/>
                  </a:cxn>
                  <a:cxn ang="0">
                    <a:pos x="1824" y="534"/>
                  </a:cxn>
                  <a:cxn ang="0">
                    <a:pos x="1769" y="474"/>
                  </a:cxn>
                  <a:cxn ang="0">
                    <a:pos x="1753" y="436"/>
                  </a:cxn>
                  <a:cxn ang="0">
                    <a:pos x="1780" y="381"/>
                  </a:cxn>
                  <a:cxn ang="0">
                    <a:pos x="1862" y="316"/>
                  </a:cxn>
                  <a:cxn ang="0">
                    <a:pos x="1986" y="267"/>
                  </a:cxn>
                  <a:cxn ang="0">
                    <a:pos x="2149" y="229"/>
                  </a:cxn>
                  <a:cxn ang="0">
                    <a:pos x="2431" y="180"/>
                  </a:cxn>
                  <a:cxn ang="0">
                    <a:pos x="2827" y="125"/>
                  </a:cxn>
                  <a:cxn ang="0">
                    <a:pos x="3007" y="87"/>
                  </a:cxn>
                  <a:cxn ang="0">
                    <a:pos x="2909" y="22"/>
                  </a:cxn>
                  <a:cxn ang="0">
                    <a:pos x="2676" y="66"/>
                  </a:cxn>
                  <a:cxn ang="0">
                    <a:pos x="2285" y="120"/>
                  </a:cxn>
                  <a:cxn ang="0">
                    <a:pos x="2030" y="158"/>
                  </a:cxn>
                  <a:cxn ang="0">
                    <a:pos x="1791" y="202"/>
                  </a:cxn>
                  <a:cxn ang="0">
                    <a:pos x="1601" y="261"/>
                  </a:cxn>
                  <a:cxn ang="0">
                    <a:pos x="1471" y="338"/>
                  </a:cxn>
                  <a:cxn ang="0">
                    <a:pos x="1438" y="387"/>
                  </a:cxn>
                  <a:cxn ang="0">
                    <a:pos x="1427" y="441"/>
                  </a:cxn>
                </a:cxnLst>
                <a:rect l="0" t="0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pitchFamily="-112" charset="0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11274" name="Freeform 10">
                <a:extLst>
                  <a:ext uri="{FF2B5EF4-FFF2-40B4-BE49-F238E27FC236}">
                    <a16:creationId xmlns:a16="http://schemas.microsoft.com/office/drawing/2014/main" id="{313A4452-A8E6-9901-3BFF-AF3DB624141F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501" y="2317"/>
                <a:ext cx="1248" cy="539"/>
              </a:xfrm>
              <a:custGeom>
                <a:avLst/>
                <a:gdLst/>
                <a:ahLst/>
                <a:cxnLst>
                  <a:cxn ang="0">
                    <a:pos x="0" y="332"/>
                  </a:cxn>
                  <a:cxn ang="0">
                    <a:pos x="0" y="360"/>
                  </a:cxn>
                  <a:cxn ang="0">
                    <a:pos x="5" y="387"/>
                  </a:cxn>
                  <a:cxn ang="0">
                    <a:pos x="27" y="414"/>
                  </a:cxn>
                  <a:cxn ang="0">
                    <a:pos x="54" y="436"/>
                  </a:cxn>
                  <a:cxn ang="0">
                    <a:pos x="92" y="463"/>
                  </a:cxn>
                  <a:cxn ang="0">
                    <a:pos x="141" y="490"/>
                  </a:cxn>
                  <a:cxn ang="0">
                    <a:pos x="195" y="512"/>
                  </a:cxn>
                  <a:cxn ang="0">
                    <a:pos x="255" y="539"/>
                  </a:cxn>
                  <a:cxn ang="0">
                    <a:pos x="212" y="517"/>
                  </a:cxn>
                  <a:cxn ang="0">
                    <a:pos x="179" y="490"/>
                  </a:cxn>
                  <a:cxn ang="0">
                    <a:pos x="157" y="468"/>
                  </a:cxn>
                  <a:cxn ang="0">
                    <a:pos x="141" y="447"/>
                  </a:cxn>
                  <a:cxn ang="0">
                    <a:pos x="136" y="425"/>
                  </a:cxn>
                  <a:cxn ang="0">
                    <a:pos x="136" y="403"/>
                  </a:cxn>
                  <a:cxn ang="0">
                    <a:pos x="141" y="381"/>
                  </a:cxn>
                  <a:cxn ang="0">
                    <a:pos x="157" y="365"/>
                  </a:cxn>
                  <a:cxn ang="0">
                    <a:pos x="179" y="343"/>
                  </a:cxn>
                  <a:cxn ang="0">
                    <a:pos x="201" y="327"/>
                  </a:cxn>
                  <a:cxn ang="0">
                    <a:pos x="266" y="294"/>
                  </a:cxn>
                  <a:cxn ang="0">
                    <a:pos x="353" y="262"/>
                  </a:cxn>
                  <a:cxn ang="0">
                    <a:pos x="445" y="234"/>
                  </a:cxn>
                  <a:cxn ang="0">
                    <a:pos x="554" y="213"/>
                  </a:cxn>
                  <a:cxn ang="0">
                    <a:pos x="662" y="191"/>
                  </a:cxn>
                  <a:cxn ang="0">
                    <a:pos x="890" y="153"/>
                  </a:cxn>
                  <a:cxn ang="0">
                    <a:pos x="993" y="136"/>
                  </a:cxn>
                  <a:cxn ang="0">
                    <a:pos x="1091" y="120"/>
                  </a:cxn>
                  <a:cxn ang="0">
                    <a:pos x="1178" y="115"/>
                  </a:cxn>
                  <a:cxn ang="0">
                    <a:pos x="1248" y="104"/>
                  </a:cxn>
                  <a:cxn ang="0">
                    <a:pos x="1248" y="0"/>
                  </a:cxn>
                  <a:cxn ang="0">
                    <a:pos x="1161" y="22"/>
                  </a:cxn>
                  <a:cxn ang="0">
                    <a:pos x="1069" y="38"/>
                  </a:cxn>
                  <a:cxn ang="0">
                    <a:pos x="874" y="71"/>
                  </a:cxn>
                  <a:cxn ang="0">
                    <a:pos x="673" y="93"/>
                  </a:cxn>
                  <a:cxn ang="0">
                    <a:pos x="483" y="126"/>
                  </a:cxn>
                  <a:cxn ang="0">
                    <a:pos x="391" y="142"/>
                  </a:cxn>
                  <a:cxn ang="0">
                    <a:pos x="309" y="158"/>
                  </a:cxn>
                  <a:cxn ang="0">
                    <a:pos x="228" y="180"/>
                  </a:cxn>
                  <a:cxn ang="0">
                    <a:pos x="163" y="202"/>
                  </a:cxn>
                  <a:cxn ang="0">
                    <a:pos x="103" y="229"/>
                  </a:cxn>
                  <a:cxn ang="0">
                    <a:pos x="54" y="256"/>
                  </a:cxn>
                  <a:cxn ang="0">
                    <a:pos x="22" y="294"/>
                  </a:cxn>
                  <a:cxn ang="0">
                    <a:pos x="0" y="332"/>
                  </a:cxn>
                  <a:cxn ang="0">
                    <a:pos x="0" y="332"/>
                  </a:cxn>
                </a:cxnLst>
                <a:rect l="0" t="0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7843"/>
                      <a:invGamma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pitchFamily="-112" charset="0"/>
                  <a:ea typeface="ＭＳ Ｐゴシック" charset="0"/>
                  <a:cs typeface="ＭＳ Ｐゴシック" charset="0"/>
                </a:endParaRPr>
              </a:p>
            </p:txBody>
          </p:sp>
        </p:grpSp>
        <p:sp>
          <p:nvSpPr>
            <p:cNvPr id="11275" name="Freeform 11">
              <a:extLst>
                <a:ext uri="{FF2B5EF4-FFF2-40B4-BE49-F238E27FC236}">
                  <a16:creationId xmlns:a16="http://schemas.microsoft.com/office/drawing/2014/main" id="{82C4FBB2-A999-5E6E-A1E0-6EC13EDF110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3322" y="1341"/>
              <a:ext cx="1825" cy="1537"/>
            </a:xfrm>
            <a:custGeom>
              <a:avLst/>
              <a:gdLst/>
              <a:ahLst/>
              <a:cxnLst>
                <a:cxn ang="0">
                  <a:pos x="982" y="1061"/>
                </a:cxn>
                <a:cxn ang="0">
                  <a:pos x="1357" y="1012"/>
                </a:cxn>
                <a:cxn ang="0">
                  <a:pos x="1666" y="957"/>
                </a:cxn>
                <a:cxn ang="0">
                  <a:pos x="1916" y="897"/>
                </a:cxn>
                <a:cxn ang="0">
                  <a:pos x="2100" y="832"/>
                </a:cxn>
                <a:cxn ang="0">
                  <a:pos x="2220" y="756"/>
                </a:cxn>
                <a:cxn ang="0">
                  <a:pos x="2285" y="669"/>
                </a:cxn>
                <a:cxn ang="0">
                  <a:pos x="2290" y="560"/>
                </a:cxn>
                <a:cxn ang="0">
                  <a:pos x="2241" y="457"/>
                </a:cxn>
                <a:cxn ang="0">
                  <a:pos x="2144" y="364"/>
                </a:cxn>
                <a:cxn ang="0">
                  <a:pos x="2008" y="277"/>
                </a:cxn>
                <a:cxn ang="0">
                  <a:pos x="1769" y="157"/>
                </a:cxn>
                <a:cxn ang="0">
                  <a:pos x="1612" y="92"/>
                </a:cxn>
                <a:cxn ang="0">
                  <a:pos x="1476" y="43"/>
                </a:cxn>
                <a:cxn ang="0">
                  <a:pos x="1384" y="10"/>
                </a:cxn>
                <a:cxn ang="0">
                  <a:pos x="1346" y="0"/>
                </a:cxn>
                <a:cxn ang="0">
                  <a:pos x="1655" y="119"/>
                </a:cxn>
                <a:cxn ang="0">
                  <a:pos x="1948" y="255"/>
                </a:cxn>
                <a:cxn ang="0">
                  <a:pos x="2068" y="326"/>
                </a:cxn>
                <a:cxn ang="0">
                  <a:pos x="2171" y="402"/>
                </a:cxn>
                <a:cxn ang="0">
                  <a:pos x="2236" y="478"/>
                </a:cxn>
                <a:cxn ang="0">
                  <a:pos x="2263" y="560"/>
                </a:cxn>
                <a:cxn ang="0">
                  <a:pos x="2241" y="636"/>
                </a:cxn>
                <a:cxn ang="0">
                  <a:pos x="2171" y="702"/>
                </a:cxn>
                <a:cxn ang="0">
                  <a:pos x="2062" y="756"/>
                </a:cxn>
                <a:cxn ang="0">
                  <a:pos x="1921" y="800"/>
                </a:cxn>
                <a:cxn ang="0">
                  <a:pos x="1748" y="843"/>
                </a:cxn>
                <a:cxn ang="0">
                  <a:pos x="1351" y="908"/>
                </a:cxn>
                <a:cxn ang="0">
                  <a:pos x="923" y="968"/>
                </a:cxn>
                <a:cxn ang="0">
                  <a:pos x="521" y="1028"/>
                </a:cxn>
                <a:cxn ang="0">
                  <a:pos x="353" y="1066"/>
                </a:cxn>
                <a:cxn ang="0">
                  <a:pos x="206" y="1104"/>
                </a:cxn>
                <a:cxn ang="0">
                  <a:pos x="92" y="1148"/>
                </a:cxn>
                <a:cxn ang="0">
                  <a:pos x="22" y="1202"/>
                </a:cxn>
                <a:cxn ang="0">
                  <a:pos x="0" y="1262"/>
                </a:cxn>
                <a:cxn ang="0">
                  <a:pos x="27" y="1327"/>
                </a:cxn>
                <a:cxn ang="0">
                  <a:pos x="98" y="1382"/>
                </a:cxn>
                <a:cxn ang="0">
                  <a:pos x="196" y="1425"/>
                </a:cxn>
                <a:cxn ang="0">
                  <a:pos x="326" y="1469"/>
                </a:cxn>
                <a:cxn ang="0">
                  <a:pos x="217" y="1414"/>
                </a:cxn>
                <a:cxn ang="0">
                  <a:pos x="147" y="1360"/>
                </a:cxn>
                <a:cxn ang="0">
                  <a:pos x="120" y="1306"/>
                </a:cxn>
                <a:cxn ang="0">
                  <a:pos x="141" y="1257"/>
                </a:cxn>
                <a:cxn ang="0">
                  <a:pos x="212" y="1208"/>
                </a:cxn>
                <a:cxn ang="0">
                  <a:pos x="342" y="1164"/>
                </a:cxn>
                <a:cxn ang="0">
                  <a:pos x="527" y="1121"/>
                </a:cxn>
                <a:cxn ang="0">
                  <a:pos x="771" y="1088"/>
                </a:cxn>
              </a:cxnLst>
              <a:rect l="0" t="0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pitchFamily="-112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11276" name="Freeform 12">
              <a:extLst>
                <a:ext uri="{FF2B5EF4-FFF2-40B4-BE49-F238E27FC236}">
                  <a16:creationId xmlns:a16="http://schemas.microsoft.com/office/drawing/2014/main" id="{269A1FCD-8B89-7DCA-C6EA-C38E13D66085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5758" cy="177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906"/>
                </a:cxn>
                <a:cxn ang="0">
                  <a:pos x="5740" y="1906"/>
                </a:cxn>
                <a:cxn ang="0">
                  <a:pos x="574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pitchFamily="-112" charset="0"/>
                <a:ea typeface="ＭＳ Ｐゴシック" charset="0"/>
                <a:cs typeface="ＭＳ Ｐゴシック" charset="0"/>
              </a:endParaRPr>
            </a:p>
          </p:txBody>
        </p:sp>
      </p:grpSp>
      <p:sp>
        <p:nvSpPr>
          <p:cNvPr id="11277" name="Rectangle 13">
            <a:extLst>
              <a:ext uri="{FF2B5EF4-FFF2-40B4-BE49-F238E27FC236}">
                <a16:creationId xmlns:a16="http://schemas.microsoft.com/office/drawing/2014/main" id="{874E3D7B-4D85-5B42-C2EE-B971C4EFBD25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78" name="Rectangle 14">
            <a:extLst>
              <a:ext uri="{FF2B5EF4-FFF2-40B4-BE49-F238E27FC236}">
                <a16:creationId xmlns:a16="http://schemas.microsoft.com/office/drawing/2014/main" id="{1078D315-4406-9999-B1BF-F46000D5B2BF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fontAlgn="base" hangingPunct="1">
              <a:spcBef>
                <a:spcPct val="0"/>
              </a:spcBef>
              <a:defRPr sz="1200">
                <a:solidFill>
                  <a:srgbClr val="FFFFFF"/>
                </a:solidFill>
                <a:effectLst/>
                <a:latin typeface="Arial" pitchFamily="-112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279" name="Rectangle 15">
            <a:extLst>
              <a:ext uri="{FF2B5EF4-FFF2-40B4-BE49-F238E27FC236}">
                <a16:creationId xmlns:a16="http://schemas.microsoft.com/office/drawing/2014/main" id="{C383EF76-74F4-8E0D-65C3-62950736C35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284" r:id="rId1"/>
    <p:sldLayoutId id="2147484248" r:id="rId2"/>
    <p:sldLayoutId id="2147484249" r:id="rId3"/>
    <p:sldLayoutId id="2147484250" r:id="rId4"/>
    <p:sldLayoutId id="2147484251" r:id="rId5"/>
    <p:sldLayoutId id="2147484252" r:id="rId6"/>
    <p:sldLayoutId id="2147484253" r:id="rId7"/>
    <p:sldLayoutId id="2147484254" r:id="rId8"/>
    <p:sldLayoutId id="2147484255" r:id="rId9"/>
    <p:sldLayoutId id="2147484256" r:id="rId10"/>
    <p:sldLayoutId id="2147484257" r:id="rId11"/>
    <p:sldLayoutId id="2147484258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ＭＳ Ｐゴシック" pitchFamily="-112" charset="-128"/>
          <a:cs typeface="ＭＳ Ｐゴシック" pitchFamily="-11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-112" charset="0"/>
          <a:ea typeface="ＭＳ Ｐゴシック" pitchFamily="-112" charset="-128"/>
          <a:cs typeface="ＭＳ Ｐゴシック" pitchFamily="-11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-112" charset="0"/>
          <a:ea typeface="ＭＳ Ｐゴシック" pitchFamily="-112" charset="-128"/>
          <a:cs typeface="ＭＳ Ｐゴシック" pitchFamily="-11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-112" charset="0"/>
          <a:ea typeface="ＭＳ Ｐゴシック" pitchFamily="-112" charset="-128"/>
          <a:cs typeface="ＭＳ Ｐゴシック" pitchFamily="-11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-112" charset="0"/>
          <a:ea typeface="ＭＳ Ｐゴシック" pitchFamily="-112" charset="-128"/>
          <a:cs typeface="ＭＳ Ｐゴシック" pitchFamily="-11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-112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-112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-112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-112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ＭＳ Ｐゴシック" pitchFamily="-112" charset="-128"/>
          <a:cs typeface="ＭＳ Ｐゴシック" pitchFamily="-11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ＭＳ Ｐゴシック" pitchFamily="-11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ＭＳ Ｐゴシック" pitchFamily="-11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ＭＳ Ｐゴシック" pitchFamily="-11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ＭＳ Ｐゴシック" pitchFamily="-11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-11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ＭＳ Ｐゴシック" pitchFamily="-112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-11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ＭＳ Ｐゴシック" pitchFamily="-112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-11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ＭＳ Ｐゴシック" pitchFamily="-112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-11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ＭＳ Ｐゴシック" pitchFamily="-112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>
            <a:extLst>
              <a:ext uri="{FF2B5EF4-FFF2-40B4-BE49-F238E27FC236}">
                <a16:creationId xmlns:a16="http://schemas.microsoft.com/office/drawing/2014/main" id="{E1A5AAF5-F507-1275-5680-DC568D95DDA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/>
              <a:t>Click to edit Master title style</a:t>
            </a:r>
          </a:p>
        </p:txBody>
      </p:sp>
      <p:sp>
        <p:nvSpPr>
          <p:cNvPr id="91139" name="Rectangle 3">
            <a:extLst>
              <a:ext uri="{FF2B5EF4-FFF2-40B4-BE49-F238E27FC236}">
                <a16:creationId xmlns:a16="http://schemas.microsoft.com/office/drawing/2014/main" id="{A5F609F0-25ED-0FB4-72FA-EAF9B981C5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2E0984DA-EB00-777F-C1B0-6CE6658ADD3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fontAlgn="base">
              <a:spcBef>
                <a:spcPct val="0"/>
              </a:spcBef>
              <a:defRPr sz="1400">
                <a:solidFill>
                  <a:srgbClr val="000000"/>
                </a:solidFill>
                <a:latin typeface="Times New Roman" pitchFamily="18" charset="0"/>
                <a:ea typeface="SimSun" pitchFamily="2" charset="-122"/>
                <a:cs typeface="ＭＳ Ｐゴシック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D6B45AE4-07D7-8F5A-A6EE-D2F1E51BA64A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fontAlgn="base">
              <a:spcBef>
                <a:spcPct val="0"/>
              </a:spcBef>
              <a:defRPr sz="1400">
                <a:solidFill>
                  <a:srgbClr val="000000"/>
                </a:solidFill>
                <a:latin typeface="Times New Roman" pitchFamily="18" charset="0"/>
                <a:ea typeface="SimSun" pitchFamily="2" charset="-122"/>
                <a:cs typeface="ＭＳ Ｐゴシック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17FC5ABD-C0B9-AFCF-05D7-3CA1355948D9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fontAlgn="base">
              <a:spcBef>
                <a:spcPct val="0"/>
              </a:spcBef>
              <a:defRPr sz="14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</a:lstStyle>
          <a:p>
            <a:fld id="{8DA8CA9E-1923-7245-A9CB-5965542DF033}" type="slidenum">
              <a:rPr lang="en-US" altLang="zh-CN"/>
              <a:pPr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  <p:sldLayoutId id="2147484296" r:id="rId12"/>
    <p:sldLayoutId id="2147484297" r:id="rId13"/>
    <p:sldLayoutId id="2147484298" r:id="rId14"/>
    <p:sldLayoutId id="2147484299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anose="020B0600070205080204" pitchFamily="34" charset="-128"/>
          <a:cs typeface="ＭＳ Ｐゴシック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anose="020B0600070205080204" pitchFamily="34" charset="-128"/>
          <a:cs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anose="020B0600070205080204" pitchFamily="34" charset="-128"/>
          <a:cs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anose="020B0600070205080204" pitchFamily="34" charset="-128"/>
          <a:cs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anose="020B0600070205080204" pitchFamily="34" charset="-128"/>
          <a:cs typeface="ＭＳ Ｐゴシック" charset="-128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anose="020B0600070205080204" pitchFamily="34" charset="-128"/>
          <a:cs typeface="ＭＳ Ｐゴシック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anose="020B0600070205080204" pitchFamily="34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>
            <a:extLst>
              <a:ext uri="{FF2B5EF4-FFF2-40B4-BE49-F238E27FC236}">
                <a16:creationId xmlns:a16="http://schemas.microsoft.com/office/drawing/2014/main" id="{68867522-C6B0-DCC1-308E-9B0AC87F54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8100" y="44450"/>
            <a:ext cx="9070975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7523" name="Rectangle 3">
            <a:extLst>
              <a:ext uri="{FF2B5EF4-FFF2-40B4-BE49-F238E27FC236}">
                <a16:creationId xmlns:a16="http://schemas.microsoft.com/office/drawing/2014/main" id="{4B91FE77-8A22-81F9-40D2-A7E6B1186A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9BE36E3F-9F57-246A-2491-805783EB3C95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fontAlgn="base">
              <a:spcBef>
                <a:spcPct val="0"/>
              </a:spcBef>
              <a:defRPr sz="1400">
                <a:solidFill>
                  <a:srgbClr val="000000"/>
                </a:solidFill>
                <a:latin typeface="Times New Roman" pitchFamily="-111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DD5643B2-1176-1FB7-D0A7-9BDE5E637E1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fontAlgn="base">
              <a:spcBef>
                <a:spcPct val="0"/>
              </a:spcBef>
              <a:defRPr sz="1400">
                <a:solidFill>
                  <a:srgbClr val="000000"/>
                </a:solidFill>
                <a:latin typeface="Times New Roman" pitchFamily="-111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DC15610A-E058-8E9E-C3B4-2BE728947BA2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fontAlgn="base">
              <a:spcBef>
                <a:spcPct val="0"/>
              </a:spcBef>
              <a:defRPr sz="14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</a:lstStyle>
          <a:p>
            <a:fld id="{FEBF8ACB-4C52-784E-842D-FB9ACC896F8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00" r:id="rId1"/>
    <p:sldLayoutId id="2147484301" r:id="rId2"/>
    <p:sldLayoutId id="2147484302" r:id="rId3"/>
    <p:sldLayoutId id="2147484303" r:id="rId4"/>
    <p:sldLayoutId id="2147484304" r:id="rId5"/>
    <p:sldLayoutId id="2147484305" r:id="rId6"/>
    <p:sldLayoutId id="2147484306" r:id="rId7"/>
    <p:sldLayoutId id="2147484307" r:id="rId8"/>
    <p:sldLayoutId id="2147484308" r:id="rId9"/>
    <p:sldLayoutId id="2147484309" r:id="rId10"/>
    <p:sldLayoutId id="2147484310" r:id="rId11"/>
    <p:sldLayoutId id="2147484311" r:id="rId12"/>
    <p:sldLayoutId id="2147484312" r:id="rId13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/>
          <a:ea typeface="ＭＳ Ｐゴシック" pitchFamily="-108" charset="-128"/>
          <a:cs typeface="Arial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 charset="0"/>
          <a:ea typeface="ＭＳ Ｐゴシック" pitchFamily="-108" charset="-128"/>
          <a:cs typeface="ＭＳ Ｐゴシック" pitchFamily="-108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 charset="0"/>
          <a:ea typeface="ＭＳ Ｐゴシック" pitchFamily="-108" charset="-128"/>
          <a:cs typeface="ＭＳ Ｐゴシック" pitchFamily="-108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 charset="0"/>
          <a:ea typeface="ＭＳ Ｐゴシック" pitchFamily="-108" charset="-128"/>
          <a:cs typeface="ＭＳ Ｐゴシック" pitchFamily="-108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 charset="0"/>
          <a:ea typeface="ＭＳ Ｐゴシック" pitchFamily="-108" charset="-128"/>
          <a:cs typeface="ＭＳ Ｐゴシック" pitchFamily="-108" charset="-128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-112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-112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-112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-112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bg1"/>
          </a:solidFill>
          <a:latin typeface="Arial"/>
          <a:ea typeface="ＭＳ Ｐゴシック" pitchFamily="-108" charset="-128"/>
          <a:cs typeface="Arial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bg1"/>
          </a:solidFill>
          <a:latin typeface="Arial"/>
          <a:ea typeface="ＭＳ Ｐゴシック" pitchFamily="-112" charset="-128"/>
          <a:cs typeface="Arial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bg1"/>
          </a:solidFill>
          <a:latin typeface="Arial"/>
          <a:ea typeface="ＭＳ Ｐゴシック" charset="0"/>
          <a:cs typeface="Arial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bg1"/>
          </a:solidFill>
          <a:latin typeface="Arial"/>
          <a:ea typeface="Geneva" charset="-128"/>
          <a:cs typeface="Arial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Arial"/>
          <a:ea typeface="ＭＳ Ｐゴシック" charset="-128"/>
          <a:cs typeface="Arial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>
            <a:extLst>
              <a:ext uri="{FF2B5EF4-FFF2-40B4-BE49-F238E27FC236}">
                <a16:creationId xmlns:a16="http://schemas.microsoft.com/office/drawing/2014/main" id="{7A519D30-5796-5E31-95B9-AA77FAF3E4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21859" name="Rectangle 3">
            <a:extLst>
              <a:ext uri="{FF2B5EF4-FFF2-40B4-BE49-F238E27FC236}">
                <a16:creationId xmlns:a16="http://schemas.microsoft.com/office/drawing/2014/main" id="{897C8E30-8A48-C89C-0047-35395BA46F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17495DE0-4E2C-D212-C1C3-0AEE151E39CD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fontAlgn="base">
              <a:spcBef>
                <a:spcPct val="0"/>
              </a:spcBef>
              <a:defRPr sz="1400">
                <a:solidFill>
                  <a:srgbClr val="000000"/>
                </a:solidFill>
                <a:latin typeface="Times New Roman" pitchFamily="18" charset="0"/>
                <a:ea typeface="MS PGothic" pitchFamily="34" charset="-128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745D5E15-AB04-12A7-466D-BFCE3F715F8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fontAlgn="base">
              <a:spcBef>
                <a:spcPct val="0"/>
              </a:spcBef>
              <a:defRPr sz="1400">
                <a:solidFill>
                  <a:srgbClr val="000000"/>
                </a:solidFill>
                <a:latin typeface="Times New Roman" pitchFamily="18" charset="0"/>
                <a:ea typeface="MS PGothic" pitchFamily="34" charset="-128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B1953AB0-8443-B890-75E3-38690C3A5CFF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fontAlgn="base">
              <a:spcBef>
                <a:spcPct val="0"/>
              </a:spcBef>
              <a:defRPr sz="14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</a:lstStyle>
          <a:p>
            <a:fld id="{EDAB0260-DFB5-ED40-B898-A873A1D5EAE0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13" r:id="rId1"/>
    <p:sldLayoutId id="2147484314" r:id="rId2"/>
    <p:sldLayoutId id="2147484315" r:id="rId3"/>
    <p:sldLayoutId id="2147484316" r:id="rId4"/>
    <p:sldLayoutId id="2147484317" r:id="rId5"/>
    <p:sldLayoutId id="2147484318" r:id="rId6"/>
    <p:sldLayoutId id="2147484319" r:id="rId7"/>
    <p:sldLayoutId id="2147484320" r:id="rId8"/>
    <p:sldLayoutId id="2147484321" r:id="rId9"/>
    <p:sldLayoutId id="2147484322" r:id="rId10"/>
    <p:sldLayoutId id="2147484323" r:id="rId11"/>
    <p:sldLayoutId id="2147484324" r:id="rId12"/>
    <p:sldLayoutId id="2147484325" r:id="rId13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anose="020B0600070205080204" pitchFamily="34" charset="-128"/>
          <a:cs typeface="ＭＳ Ｐゴシック" pitchFamily="-108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-112" charset="0"/>
          <a:ea typeface="ＭＳ Ｐゴシック" panose="020B0600070205080204" pitchFamily="34" charset="-128"/>
          <a:cs typeface="ＭＳ Ｐゴシック" pitchFamily="-108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-112" charset="0"/>
          <a:ea typeface="ＭＳ Ｐゴシック" panose="020B0600070205080204" pitchFamily="34" charset="-128"/>
          <a:cs typeface="ＭＳ Ｐゴシック" pitchFamily="-108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-112" charset="0"/>
          <a:ea typeface="ＭＳ Ｐゴシック" panose="020B0600070205080204" pitchFamily="34" charset="-128"/>
          <a:cs typeface="ＭＳ Ｐゴシック" pitchFamily="-108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-112" charset="0"/>
          <a:ea typeface="ＭＳ Ｐゴシック" panose="020B0600070205080204" pitchFamily="34" charset="-128"/>
          <a:cs typeface="ＭＳ Ｐゴシック" pitchFamily="-108" charset="-128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-112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-112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-112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-112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anose="020B0600070205080204" pitchFamily="34" charset="-128"/>
          <a:cs typeface="ＭＳ Ｐゴシック" pitchFamily="-108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anose="020B0600070205080204" pitchFamily="34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>
            <a:extLst>
              <a:ext uri="{FF2B5EF4-FFF2-40B4-BE49-F238E27FC236}">
                <a16:creationId xmlns:a16="http://schemas.microsoft.com/office/drawing/2014/main" id="{C4EA518D-53B3-078F-8C44-5B6AF479E67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8100" y="44450"/>
            <a:ext cx="9070975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36195" name="Rectangle 3">
            <a:extLst>
              <a:ext uri="{FF2B5EF4-FFF2-40B4-BE49-F238E27FC236}">
                <a16:creationId xmlns:a16="http://schemas.microsoft.com/office/drawing/2014/main" id="{828B00B6-13B4-4E0D-233A-67538D02DC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F7832B08-4856-9322-42D7-542979366901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fontAlgn="base">
              <a:spcBef>
                <a:spcPct val="0"/>
              </a:spcBef>
              <a:defRPr sz="1400">
                <a:solidFill>
                  <a:srgbClr val="000000"/>
                </a:solidFill>
                <a:latin typeface="Times New Roman" pitchFamily="-111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31D826B6-5E88-21D2-CB87-30F87E427BC6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fontAlgn="base">
              <a:spcBef>
                <a:spcPct val="0"/>
              </a:spcBef>
              <a:defRPr sz="1400">
                <a:solidFill>
                  <a:srgbClr val="000000"/>
                </a:solidFill>
                <a:latin typeface="Times New Roman" pitchFamily="-111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AEE5D9C7-3CD6-1B1A-AFB5-1EAB5B071F11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fontAlgn="base">
              <a:spcBef>
                <a:spcPct val="0"/>
              </a:spcBef>
              <a:defRPr sz="14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</a:lstStyle>
          <a:p>
            <a:fld id="{5D1888EC-26A4-AC4E-9698-5DFF531E6D17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26" r:id="rId1"/>
    <p:sldLayoutId id="2147484327" r:id="rId2"/>
    <p:sldLayoutId id="2147484328" r:id="rId3"/>
    <p:sldLayoutId id="2147484329" r:id="rId4"/>
    <p:sldLayoutId id="2147484330" r:id="rId5"/>
    <p:sldLayoutId id="2147484331" r:id="rId6"/>
    <p:sldLayoutId id="2147484332" r:id="rId7"/>
    <p:sldLayoutId id="2147484333" r:id="rId8"/>
    <p:sldLayoutId id="2147484334" r:id="rId9"/>
    <p:sldLayoutId id="2147484335" r:id="rId10"/>
    <p:sldLayoutId id="2147484336" r:id="rId11"/>
    <p:sldLayoutId id="2147484337" r:id="rId12"/>
    <p:sldLayoutId id="2147484338" r:id="rId13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/>
          <a:ea typeface="ＭＳ Ｐゴシック" pitchFamily="-108" charset="-128"/>
          <a:cs typeface="Arial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 charset="0"/>
          <a:ea typeface="ＭＳ Ｐゴシック" pitchFamily="-108" charset="-128"/>
          <a:cs typeface="ＭＳ Ｐゴシック" pitchFamily="-108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 charset="0"/>
          <a:ea typeface="ＭＳ Ｐゴシック" pitchFamily="-108" charset="-128"/>
          <a:cs typeface="ＭＳ Ｐゴシック" pitchFamily="-108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 charset="0"/>
          <a:ea typeface="ＭＳ Ｐゴシック" pitchFamily="-108" charset="-128"/>
          <a:cs typeface="ＭＳ Ｐゴシック" pitchFamily="-108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 charset="0"/>
          <a:ea typeface="ＭＳ Ｐゴシック" pitchFamily="-108" charset="-128"/>
          <a:cs typeface="ＭＳ Ｐゴシック" pitchFamily="-108" charset="-128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-112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-112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-112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-112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bg1"/>
          </a:solidFill>
          <a:latin typeface="Arial"/>
          <a:ea typeface="ＭＳ Ｐゴシック" pitchFamily="-108" charset="-128"/>
          <a:cs typeface="Arial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bg1"/>
          </a:solidFill>
          <a:latin typeface="Arial"/>
          <a:ea typeface="ＭＳ Ｐゴシック" pitchFamily="-112" charset="-128"/>
          <a:cs typeface="Arial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bg1"/>
          </a:solidFill>
          <a:latin typeface="Arial"/>
          <a:ea typeface="ＭＳ Ｐゴシック" charset="0"/>
          <a:cs typeface="Arial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bg1"/>
          </a:solidFill>
          <a:latin typeface="Arial"/>
          <a:ea typeface="Geneva" charset="-128"/>
          <a:cs typeface="Arial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Arial"/>
          <a:ea typeface="ＭＳ Ｐゴシック" charset="-128"/>
          <a:cs typeface="Arial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622B4DB1-1ADD-3242-A539-E1C1CF9CDFC0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fontAlgn="base" hangingPunct="1">
              <a:spcBef>
                <a:spcPct val="0"/>
              </a:spcBef>
              <a:defRPr sz="1200">
                <a:solidFill>
                  <a:srgbClr val="FFFFFF"/>
                </a:solidFill>
                <a:effectLst/>
                <a:latin typeface="Arial" pitchFamily="-112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C80C8514-54E1-6C4A-BB72-854A926C1F5E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fontAlgn="base" hangingPunct="1">
              <a:spcBef>
                <a:spcPct val="0"/>
              </a:spcBef>
              <a:defRPr sz="1200">
                <a:solidFill>
                  <a:srgbClr val="FFFFFF"/>
                </a:solidFill>
                <a:latin typeface="Arial" panose="020B0604020202020204" pitchFamily="34" charset="0"/>
              </a:defRPr>
            </a:lvl1pPr>
          </a:lstStyle>
          <a:p>
            <a:fld id="{8E1227C9-845A-C341-88C1-264CB0861351}" type="slidenum">
              <a:rPr lang="en-US" altLang="en-US"/>
              <a:pPr/>
              <a:t>‹#›</a:t>
            </a:fld>
            <a:endParaRPr lang="en-US" altLang="en-US"/>
          </a:p>
        </p:txBody>
      </p:sp>
      <p:grpSp>
        <p:nvGrpSpPr>
          <p:cNvPr id="9220" name="Group 4">
            <a:extLst>
              <a:ext uri="{FF2B5EF4-FFF2-40B4-BE49-F238E27FC236}">
                <a16:creationId xmlns:a16="http://schemas.microsoft.com/office/drawing/2014/main" id="{1A5A0759-E3C7-E645-B826-762FCED08199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0825" cy="6850063"/>
            <a:chOff x="0" y="0"/>
            <a:chExt cx="5758" cy="4315"/>
          </a:xfrm>
        </p:grpSpPr>
        <p:grpSp>
          <p:nvGrpSpPr>
            <p:cNvPr id="9224" name="Group 5">
              <a:extLst>
                <a:ext uri="{FF2B5EF4-FFF2-40B4-BE49-F238E27FC236}">
                  <a16:creationId xmlns:a16="http://schemas.microsoft.com/office/drawing/2014/main" id="{D58DD64C-B527-1246-B709-9ED595B88C73}"/>
                </a:ext>
              </a:extLst>
            </p:cNvPr>
            <p:cNvGrpSpPr>
              <a:grpSpLocks/>
            </p:cNvGrpSpPr>
            <p:nvPr userDrawn="1"/>
          </p:nvGrpSpPr>
          <p:grpSpPr bwMode="auto"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11270" name="Freeform 6">
                <a:extLst>
                  <a:ext uri="{FF2B5EF4-FFF2-40B4-BE49-F238E27FC236}">
                    <a16:creationId xmlns:a16="http://schemas.microsoft.com/office/drawing/2014/main" id="{05FFC8FE-EDE6-6E4F-AB11-9F9A1E4D54F8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728" y="2644"/>
                <a:ext cx="2882" cy="1671"/>
              </a:xfrm>
              <a:custGeom>
                <a:avLst/>
                <a:gdLst/>
                <a:ahLst/>
                <a:cxnLst>
                  <a:cxn ang="0">
                    <a:pos x="2740" y="528"/>
                  </a:cxn>
                  <a:cxn ang="0">
                    <a:pos x="2632" y="484"/>
                  </a:cxn>
                  <a:cxn ang="0">
                    <a:pos x="2480" y="424"/>
                  </a:cxn>
                  <a:cxn ang="0">
                    <a:pos x="2203" y="343"/>
                  </a:cxn>
                  <a:cxn ang="0">
                    <a:pos x="1970" y="277"/>
                  </a:cxn>
                  <a:cxn ang="0">
                    <a:pos x="1807" y="212"/>
                  </a:cxn>
                  <a:cxn ang="0">
                    <a:pos x="1693" y="152"/>
                  </a:cxn>
                  <a:cxn ang="0">
                    <a:pos x="1628" y="103"/>
                  </a:cxn>
                  <a:cxn ang="0">
                    <a:pos x="1590" y="60"/>
                  </a:cxn>
                  <a:cxn ang="0">
                    <a:pos x="1579" y="27"/>
                  </a:cxn>
                  <a:cxn ang="0">
                    <a:pos x="1585" y="0"/>
                  </a:cxn>
                  <a:cxn ang="0">
                    <a:pos x="1557" y="49"/>
                  </a:cxn>
                  <a:cxn ang="0">
                    <a:pos x="1568" y="98"/>
                  </a:cxn>
                  <a:cxn ang="0">
                    <a:pos x="1617" y="141"/>
                  </a:cxn>
                  <a:cxn ang="0">
                    <a:pos x="1688" y="185"/>
                  </a:cxn>
                  <a:cxn ang="0">
                    <a:pos x="1791" y="228"/>
                  </a:cxn>
                  <a:cxn ang="0">
                    <a:pos x="2040" y="310"/>
                  </a:cxn>
                  <a:cxn ang="0">
                    <a:pos x="2285" y="381"/>
                  </a:cxn>
                  <a:cxn ang="0">
                    <a:pos x="2464" y="435"/>
                  </a:cxn>
                  <a:cxn ang="0">
                    <a:pos x="2605" y="484"/>
                  </a:cxn>
                  <a:cxn ang="0">
                    <a:pos x="2708" y="528"/>
                  </a:cxn>
                  <a:cxn ang="0">
                    <a:pos x="2768" y="560"/>
                  </a:cxn>
                  <a:cxn ang="0">
                    <a:pos x="2795" y="593"/>
                  </a:cxn>
                  <a:cxn ang="0">
                    <a:pos x="2795" y="642"/>
                  </a:cxn>
                  <a:cxn ang="0">
                    <a:pos x="2762" y="691"/>
                  </a:cxn>
                  <a:cxn ang="0">
                    <a:pos x="2692" y="735"/>
                  </a:cxn>
                  <a:cxn ang="0">
                    <a:pos x="2589" y="778"/>
                  </a:cxn>
                  <a:cxn ang="0">
                    <a:pos x="2458" y="822"/>
                  </a:cxn>
                  <a:cxn ang="0">
                    <a:pos x="2301" y="865"/>
                  </a:cxn>
                  <a:cxn ang="0">
                    <a:pos x="2030" y="930"/>
                  </a:cxn>
                  <a:cxn ang="0">
                    <a:pos x="1606" y="1034"/>
                  </a:cxn>
                  <a:cxn ang="0">
                    <a:pos x="1145" y="1164"/>
                  </a:cxn>
                  <a:cxn ang="0">
                    <a:pos x="673" y="1328"/>
                  </a:cxn>
                  <a:cxn ang="0">
                    <a:pos x="217" y="1545"/>
                  </a:cxn>
                  <a:cxn ang="0">
                    <a:pos x="353" y="1671"/>
                  </a:cxn>
                  <a:cxn ang="0">
                    <a:pos x="754" y="1469"/>
                  </a:cxn>
                  <a:cxn ang="0">
                    <a:pos x="1145" y="1311"/>
                  </a:cxn>
                  <a:cxn ang="0">
                    <a:pos x="1519" y="1186"/>
                  </a:cxn>
                  <a:cxn ang="0">
                    <a:pos x="1861" y="1083"/>
                  </a:cxn>
                  <a:cxn ang="0">
                    <a:pos x="2165" y="1007"/>
                  </a:cxn>
                  <a:cxn ang="0">
                    <a:pos x="2426" y="947"/>
                  </a:cxn>
                  <a:cxn ang="0">
                    <a:pos x="2626" y="892"/>
                  </a:cxn>
                  <a:cxn ang="0">
                    <a:pos x="2762" y="838"/>
                  </a:cxn>
                  <a:cxn ang="0">
                    <a:pos x="2827" y="794"/>
                  </a:cxn>
                  <a:cxn ang="0">
                    <a:pos x="2865" y="745"/>
                  </a:cxn>
                  <a:cxn ang="0">
                    <a:pos x="2882" y="702"/>
                  </a:cxn>
                  <a:cxn ang="0">
                    <a:pos x="2854" y="620"/>
                  </a:cxn>
                  <a:cxn ang="0">
                    <a:pos x="2800" y="560"/>
                  </a:cxn>
                  <a:cxn ang="0">
                    <a:pos x="2773" y="544"/>
                  </a:cxn>
                </a:cxnLst>
                <a:rect l="0" t="0" r="r" b="b"/>
                <a:pathLst>
                  <a:path w="2882" h="1671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pitchFamily="-112" charset="0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11271" name="Freeform 7">
                <a:extLst>
                  <a:ext uri="{FF2B5EF4-FFF2-40B4-BE49-F238E27FC236}">
                    <a16:creationId xmlns:a16="http://schemas.microsoft.com/office/drawing/2014/main" id="{56A1BF1A-C978-7D40-A2F7-4440117E30FA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170" y="2671"/>
                <a:ext cx="1259" cy="811"/>
              </a:xfrm>
              <a:custGeom>
                <a:avLst/>
                <a:gdLst/>
                <a:ahLst/>
                <a:cxnLst>
                  <a:cxn ang="0">
                    <a:pos x="1259" y="615"/>
                  </a:cxn>
                  <a:cxn ang="0">
                    <a:pos x="1248" y="588"/>
                  </a:cxn>
                  <a:cxn ang="0">
                    <a:pos x="1237" y="566"/>
                  </a:cxn>
                  <a:cxn ang="0">
                    <a:pos x="1216" y="539"/>
                  </a:cxn>
                  <a:cxn ang="0">
                    <a:pos x="1188" y="517"/>
                  </a:cxn>
                  <a:cxn ang="0">
                    <a:pos x="1123" y="479"/>
                  </a:cxn>
                  <a:cxn ang="0">
                    <a:pos x="1042" y="441"/>
                  </a:cxn>
                  <a:cxn ang="0">
                    <a:pos x="944" y="408"/>
                  </a:cxn>
                  <a:cxn ang="0">
                    <a:pos x="841" y="381"/>
                  </a:cxn>
                  <a:cxn ang="0">
                    <a:pos x="727" y="348"/>
                  </a:cxn>
                  <a:cxn ang="0">
                    <a:pos x="613" y="321"/>
                  </a:cxn>
                  <a:cxn ang="0">
                    <a:pos x="499" y="294"/>
                  </a:cxn>
                  <a:cxn ang="0">
                    <a:pos x="391" y="261"/>
                  </a:cxn>
                  <a:cxn ang="0">
                    <a:pos x="288" y="229"/>
                  </a:cxn>
                  <a:cxn ang="0">
                    <a:pos x="195" y="196"/>
                  </a:cxn>
                  <a:cxn ang="0">
                    <a:pos x="119" y="152"/>
                  </a:cxn>
                  <a:cxn ang="0">
                    <a:pos x="54" y="109"/>
                  </a:cxn>
                  <a:cxn ang="0">
                    <a:pos x="33" y="87"/>
                  </a:cxn>
                  <a:cxn ang="0">
                    <a:pos x="16" y="60"/>
                  </a:cxn>
                  <a:cxn ang="0">
                    <a:pos x="5" y="33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11"/>
                  </a:cxn>
                  <a:cxn ang="0">
                    <a:pos x="0" y="38"/>
                  </a:cxn>
                  <a:cxn ang="0">
                    <a:pos x="5" y="60"/>
                  </a:cxn>
                  <a:cxn ang="0">
                    <a:pos x="16" y="87"/>
                  </a:cxn>
                  <a:cxn ang="0">
                    <a:pos x="33" y="114"/>
                  </a:cxn>
                  <a:cxn ang="0">
                    <a:pos x="54" y="142"/>
                  </a:cxn>
                  <a:cxn ang="0">
                    <a:pos x="87" y="174"/>
                  </a:cxn>
                  <a:cxn ang="0">
                    <a:pos x="125" y="207"/>
                  </a:cxn>
                  <a:cxn ang="0">
                    <a:pos x="179" y="240"/>
                  </a:cxn>
                  <a:cxn ang="0">
                    <a:pos x="244" y="278"/>
                  </a:cxn>
                  <a:cxn ang="0">
                    <a:pos x="326" y="310"/>
                  </a:cxn>
                  <a:cxn ang="0">
                    <a:pos x="418" y="348"/>
                  </a:cxn>
                  <a:cxn ang="0">
                    <a:pos x="526" y="381"/>
                  </a:cxn>
                  <a:cxn ang="0">
                    <a:pos x="657" y="414"/>
                  </a:cxn>
                  <a:cxn ang="0">
                    <a:pos x="749" y="435"/>
                  </a:cxn>
                  <a:cxn ang="0">
                    <a:pos x="830" y="463"/>
                  </a:cxn>
                  <a:cxn ang="0">
                    <a:pos x="901" y="490"/>
                  </a:cxn>
                  <a:cxn ang="0">
                    <a:pos x="966" y="512"/>
                  </a:cxn>
                  <a:cxn ang="0">
                    <a:pos x="1015" y="539"/>
                  </a:cxn>
                  <a:cxn ang="0">
                    <a:pos x="1053" y="566"/>
                  </a:cxn>
                  <a:cxn ang="0">
                    <a:pos x="1080" y="593"/>
                  </a:cxn>
                  <a:cxn ang="0">
                    <a:pos x="1102" y="620"/>
                  </a:cxn>
                  <a:cxn ang="0">
                    <a:pos x="1112" y="648"/>
                  </a:cxn>
                  <a:cxn ang="0">
                    <a:pos x="1118" y="675"/>
                  </a:cxn>
                  <a:cxn ang="0">
                    <a:pos x="1112" y="697"/>
                  </a:cxn>
                  <a:cxn ang="0">
                    <a:pos x="1096" y="724"/>
                  </a:cxn>
                  <a:cxn ang="0">
                    <a:pos x="1080" y="746"/>
                  </a:cxn>
                  <a:cxn ang="0">
                    <a:pos x="1053" y="767"/>
                  </a:cxn>
                  <a:cxn ang="0">
                    <a:pos x="1015" y="789"/>
                  </a:cxn>
                  <a:cxn ang="0">
                    <a:pos x="977" y="811"/>
                  </a:cxn>
                  <a:cxn ang="0">
                    <a:pos x="1047" y="789"/>
                  </a:cxn>
                  <a:cxn ang="0">
                    <a:pos x="1107" y="767"/>
                  </a:cxn>
                  <a:cxn ang="0">
                    <a:pos x="1156" y="746"/>
                  </a:cxn>
                  <a:cxn ang="0">
                    <a:pos x="1199" y="724"/>
                  </a:cxn>
                  <a:cxn ang="0">
                    <a:pos x="1226" y="702"/>
                  </a:cxn>
                  <a:cxn ang="0">
                    <a:pos x="1248" y="675"/>
                  </a:cxn>
                  <a:cxn ang="0">
                    <a:pos x="1259" y="648"/>
                  </a:cxn>
                  <a:cxn ang="0">
                    <a:pos x="1259" y="615"/>
                  </a:cxn>
                  <a:cxn ang="0">
                    <a:pos x="1259" y="615"/>
                  </a:cxn>
                </a:cxnLst>
                <a:rect l="0" t="0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pitchFamily="-112" charset="0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11272" name="Freeform 8">
                <a:extLst>
                  <a:ext uri="{FF2B5EF4-FFF2-40B4-BE49-F238E27FC236}">
                    <a16:creationId xmlns:a16="http://schemas.microsoft.com/office/drawing/2014/main" id="{77B3216F-64AE-CA4B-A586-BE4A35B58EB0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2900" y="3346"/>
                <a:ext cx="2849" cy="969"/>
              </a:xfrm>
              <a:custGeom>
                <a:avLst/>
                <a:gdLst/>
                <a:ahLst/>
                <a:cxnLst>
                  <a:cxn ang="0">
                    <a:pos x="92" y="958"/>
                  </a:cxn>
                  <a:cxn ang="0">
                    <a:pos x="0" y="969"/>
                  </a:cxn>
                  <a:cxn ang="0">
                    <a:pos x="391" y="969"/>
                  </a:cxn>
                  <a:cxn ang="0">
                    <a:pos x="434" y="947"/>
                  </a:cxn>
                  <a:cxn ang="0">
                    <a:pos x="483" y="914"/>
                  </a:cxn>
                  <a:cxn ang="0">
                    <a:pos x="554" y="876"/>
                  </a:cxn>
                  <a:cxn ang="0">
                    <a:pos x="635" y="838"/>
                  </a:cxn>
                  <a:cxn ang="0">
                    <a:pos x="727" y="794"/>
                  </a:cxn>
                  <a:cxn ang="0">
                    <a:pos x="836" y="745"/>
                  </a:cxn>
                  <a:cxn ang="0">
                    <a:pos x="961" y="696"/>
                  </a:cxn>
                  <a:cxn ang="0">
                    <a:pos x="1102" y="642"/>
                  </a:cxn>
                  <a:cxn ang="0">
                    <a:pos x="1259" y="582"/>
                  </a:cxn>
                  <a:cxn ang="0">
                    <a:pos x="1433" y="522"/>
                  </a:cxn>
                  <a:cxn ang="0">
                    <a:pos x="1623" y="462"/>
                  </a:cxn>
                  <a:cxn ang="0">
                    <a:pos x="1829" y="403"/>
                  </a:cxn>
                  <a:cxn ang="0">
                    <a:pos x="2057" y="343"/>
                  </a:cxn>
                  <a:cxn ang="0">
                    <a:pos x="2301" y="283"/>
                  </a:cxn>
                  <a:cxn ang="0">
                    <a:pos x="2567" y="223"/>
                  </a:cxn>
                  <a:cxn ang="0">
                    <a:pos x="2849" y="163"/>
                  </a:cxn>
                  <a:cxn ang="0">
                    <a:pos x="2849" y="0"/>
                  </a:cxn>
                  <a:cxn ang="0">
                    <a:pos x="2817" y="16"/>
                  </a:cxn>
                  <a:cxn ang="0">
                    <a:pos x="2773" y="33"/>
                  </a:cxn>
                  <a:cxn ang="0">
                    <a:pos x="2719" y="54"/>
                  </a:cxn>
                  <a:cxn ang="0">
                    <a:pos x="2648" y="76"/>
                  </a:cxn>
                  <a:cxn ang="0">
                    <a:pos x="2572" y="98"/>
                  </a:cxn>
                  <a:cxn ang="0">
                    <a:pos x="2491" y="120"/>
                  </a:cxn>
                  <a:cxn ang="0">
                    <a:pos x="2399" y="147"/>
                  </a:cxn>
                  <a:cxn ang="0">
                    <a:pos x="2301" y="169"/>
                  </a:cxn>
                  <a:cxn ang="0">
                    <a:pos x="2095" y="223"/>
                  </a:cxn>
                  <a:cxn ang="0">
                    <a:pos x="1889" y="277"/>
                  </a:cxn>
                  <a:cxn ang="0">
                    <a:pos x="1688" y="326"/>
                  </a:cxn>
                  <a:cxn ang="0">
                    <a:pos x="1590" y="354"/>
                  </a:cxn>
                  <a:cxn ang="0">
                    <a:pos x="1503" y="381"/>
                  </a:cxn>
                  <a:cxn ang="0">
                    <a:pos x="1107" y="506"/>
                  </a:cxn>
                  <a:cxn ang="0">
                    <a:pos x="912" y="577"/>
                  </a:cxn>
                  <a:cxn ang="0">
                    <a:pos x="727" y="647"/>
                  </a:cxn>
                  <a:cxn ang="0">
                    <a:pos x="548" y="718"/>
                  </a:cxn>
                  <a:cxn ang="0">
                    <a:pos x="380" y="794"/>
                  </a:cxn>
                  <a:cxn ang="0">
                    <a:pos x="228" y="876"/>
                  </a:cxn>
                  <a:cxn ang="0">
                    <a:pos x="92" y="958"/>
                  </a:cxn>
                  <a:cxn ang="0">
                    <a:pos x="92" y="958"/>
                  </a:cxn>
                </a:cxnLst>
                <a:rect l="0" t="0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1961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pitchFamily="-112" charset="0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11273" name="Freeform 9">
                <a:extLst>
                  <a:ext uri="{FF2B5EF4-FFF2-40B4-BE49-F238E27FC236}">
                    <a16:creationId xmlns:a16="http://schemas.microsoft.com/office/drawing/2014/main" id="{9E852BE0-9896-5249-99F4-9717EED1769A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2748" y="2230"/>
                <a:ext cx="3007" cy="2085"/>
              </a:xfrm>
              <a:custGeom>
                <a:avLst/>
                <a:gdLst/>
                <a:ahLst/>
                <a:cxnLst>
                  <a:cxn ang="0">
                    <a:pos x="1433" y="474"/>
                  </a:cxn>
                  <a:cxn ang="0">
                    <a:pos x="1460" y="528"/>
                  </a:cxn>
                  <a:cxn ang="0">
                    <a:pos x="1541" y="593"/>
                  </a:cxn>
                  <a:cxn ang="0">
                    <a:pos x="1715" y="670"/>
                  </a:cxn>
                  <a:cxn ang="0">
                    <a:pos x="1927" y="735"/>
                  </a:cxn>
                  <a:cxn ang="0">
                    <a:pos x="2155" y="789"/>
                  </a:cxn>
                  <a:cxn ang="0">
                    <a:pos x="2372" y="849"/>
                  </a:cxn>
                  <a:cxn ang="0">
                    <a:pos x="2551" y="920"/>
                  </a:cxn>
                  <a:cxn ang="0">
                    <a:pos x="2638" y="980"/>
                  </a:cxn>
                  <a:cxn ang="0">
                    <a:pos x="2676" y="1029"/>
                  </a:cxn>
                  <a:cxn ang="0">
                    <a:pos x="2681" y="1083"/>
                  </a:cxn>
                  <a:cxn ang="0">
                    <a:pos x="2665" y="1127"/>
                  </a:cxn>
                  <a:cxn ang="0">
                    <a:pos x="2616" y="1170"/>
                  </a:cxn>
                  <a:cxn ang="0">
                    <a:pos x="2545" y="1208"/>
                  </a:cxn>
                  <a:cxn ang="0">
                    <a:pos x="2448" y="1241"/>
                  </a:cxn>
                  <a:cxn ang="0">
                    <a:pos x="2328" y="1274"/>
                  </a:cxn>
                  <a:cxn ang="0">
                    <a:pos x="2106" y="1328"/>
                  </a:cxn>
                  <a:cxn ang="0">
                    <a:pos x="1742" y="1421"/>
                  </a:cxn>
                  <a:cxn ang="0">
                    <a:pos x="1308" y="1540"/>
                  </a:cxn>
                  <a:cxn ang="0">
                    <a:pos x="820" y="1709"/>
                  </a:cxn>
                  <a:cxn ang="0">
                    <a:pos x="282" y="1943"/>
                  </a:cxn>
                  <a:cxn ang="0">
                    <a:pos x="152" y="2085"/>
                  </a:cxn>
                  <a:cxn ang="0">
                    <a:pos x="386" y="1992"/>
                  </a:cxn>
                  <a:cxn ang="0">
                    <a:pos x="700" y="1834"/>
                  </a:cxn>
                  <a:cxn ang="0">
                    <a:pos x="1064" y="1693"/>
                  </a:cxn>
                  <a:cxn ang="0">
                    <a:pos x="1661" y="1497"/>
                  </a:cxn>
                  <a:cxn ang="0">
                    <a:pos x="1845" y="1442"/>
                  </a:cxn>
                  <a:cxn ang="0">
                    <a:pos x="2252" y="1339"/>
                  </a:cxn>
                  <a:cxn ang="0">
                    <a:pos x="2551" y="1263"/>
                  </a:cxn>
                  <a:cxn ang="0">
                    <a:pos x="2730" y="1214"/>
                  </a:cxn>
                  <a:cxn ang="0">
                    <a:pos x="2876" y="1170"/>
                  </a:cxn>
                  <a:cxn ang="0">
                    <a:pos x="2974" y="1132"/>
                  </a:cxn>
                  <a:cxn ang="0">
                    <a:pos x="3007" y="871"/>
                  </a:cxn>
                  <a:cxn ang="0">
                    <a:pos x="2860" y="844"/>
                  </a:cxn>
                  <a:cxn ang="0">
                    <a:pos x="2670" y="806"/>
                  </a:cxn>
                  <a:cxn ang="0">
                    <a:pos x="2458" y="757"/>
                  </a:cxn>
                  <a:cxn ang="0">
                    <a:pos x="2138" y="670"/>
                  </a:cxn>
                  <a:cxn ang="0">
                    <a:pos x="1959" y="604"/>
                  </a:cxn>
                  <a:cxn ang="0">
                    <a:pos x="1824" y="534"/>
                  </a:cxn>
                  <a:cxn ang="0">
                    <a:pos x="1769" y="474"/>
                  </a:cxn>
                  <a:cxn ang="0">
                    <a:pos x="1753" y="436"/>
                  </a:cxn>
                  <a:cxn ang="0">
                    <a:pos x="1780" y="381"/>
                  </a:cxn>
                  <a:cxn ang="0">
                    <a:pos x="1862" y="316"/>
                  </a:cxn>
                  <a:cxn ang="0">
                    <a:pos x="1986" y="267"/>
                  </a:cxn>
                  <a:cxn ang="0">
                    <a:pos x="2149" y="229"/>
                  </a:cxn>
                  <a:cxn ang="0">
                    <a:pos x="2431" y="180"/>
                  </a:cxn>
                  <a:cxn ang="0">
                    <a:pos x="2827" y="125"/>
                  </a:cxn>
                  <a:cxn ang="0">
                    <a:pos x="3007" y="87"/>
                  </a:cxn>
                  <a:cxn ang="0">
                    <a:pos x="2909" y="22"/>
                  </a:cxn>
                  <a:cxn ang="0">
                    <a:pos x="2676" y="66"/>
                  </a:cxn>
                  <a:cxn ang="0">
                    <a:pos x="2285" y="120"/>
                  </a:cxn>
                  <a:cxn ang="0">
                    <a:pos x="2030" y="158"/>
                  </a:cxn>
                  <a:cxn ang="0">
                    <a:pos x="1791" y="202"/>
                  </a:cxn>
                  <a:cxn ang="0">
                    <a:pos x="1601" y="261"/>
                  </a:cxn>
                  <a:cxn ang="0">
                    <a:pos x="1471" y="338"/>
                  </a:cxn>
                  <a:cxn ang="0">
                    <a:pos x="1438" y="387"/>
                  </a:cxn>
                  <a:cxn ang="0">
                    <a:pos x="1427" y="441"/>
                  </a:cxn>
                </a:cxnLst>
                <a:rect l="0" t="0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pitchFamily="-112" charset="0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11274" name="Freeform 10">
                <a:extLst>
                  <a:ext uri="{FF2B5EF4-FFF2-40B4-BE49-F238E27FC236}">
                    <a16:creationId xmlns:a16="http://schemas.microsoft.com/office/drawing/2014/main" id="{B95C0D94-1054-E240-9F5E-7A8E64ECFC26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501" y="2317"/>
                <a:ext cx="1248" cy="539"/>
              </a:xfrm>
              <a:custGeom>
                <a:avLst/>
                <a:gdLst/>
                <a:ahLst/>
                <a:cxnLst>
                  <a:cxn ang="0">
                    <a:pos x="0" y="332"/>
                  </a:cxn>
                  <a:cxn ang="0">
                    <a:pos x="0" y="360"/>
                  </a:cxn>
                  <a:cxn ang="0">
                    <a:pos x="5" y="387"/>
                  </a:cxn>
                  <a:cxn ang="0">
                    <a:pos x="27" y="414"/>
                  </a:cxn>
                  <a:cxn ang="0">
                    <a:pos x="54" y="436"/>
                  </a:cxn>
                  <a:cxn ang="0">
                    <a:pos x="92" y="463"/>
                  </a:cxn>
                  <a:cxn ang="0">
                    <a:pos x="141" y="490"/>
                  </a:cxn>
                  <a:cxn ang="0">
                    <a:pos x="195" y="512"/>
                  </a:cxn>
                  <a:cxn ang="0">
                    <a:pos x="255" y="539"/>
                  </a:cxn>
                  <a:cxn ang="0">
                    <a:pos x="212" y="517"/>
                  </a:cxn>
                  <a:cxn ang="0">
                    <a:pos x="179" y="490"/>
                  </a:cxn>
                  <a:cxn ang="0">
                    <a:pos x="157" y="468"/>
                  </a:cxn>
                  <a:cxn ang="0">
                    <a:pos x="141" y="447"/>
                  </a:cxn>
                  <a:cxn ang="0">
                    <a:pos x="136" y="425"/>
                  </a:cxn>
                  <a:cxn ang="0">
                    <a:pos x="136" y="403"/>
                  </a:cxn>
                  <a:cxn ang="0">
                    <a:pos x="141" y="381"/>
                  </a:cxn>
                  <a:cxn ang="0">
                    <a:pos x="157" y="365"/>
                  </a:cxn>
                  <a:cxn ang="0">
                    <a:pos x="179" y="343"/>
                  </a:cxn>
                  <a:cxn ang="0">
                    <a:pos x="201" y="327"/>
                  </a:cxn>
                  <a:cxn ang="0">
                    <a:pos x="266" y="294"/>
                  </a:cxn>
                  <a:cxn ang="0">
                    <a:pos x="353" y="262"/>
                  </a:cxn>
                  <a:cxn ang="0">
                    <a:pos x="445" y="234"/>
                  </a:cxn>
                  <a:cxn ang="0">
                    <a:pos x="554" y="213"/>
                  </a:cxn>
                  <a:cxn ang="0">
                    <a:pos x="662" y="191"/>
                  </a:cxn>
                  <a:cxn ang="0">
                    <a:pos x="890" y="153"/>
                  </a:cxn>
                  <a:cxn ang="0">
                    <a:pos x="993" y="136"/>
                  </a:cxn>
                  <a:cxn ang="0">
                    <a:pos x="1091" y="120"/>
                  </a:cxn>
                  <a:cxn ang="0">
                    <a:pos x="1178" y="115"/>
                  </a:cxn>
                  <a:cxn ang="0">
                    <a:pos x="1248" y="104"/>
                  </a:cxn>
                  <a:cxn ang="0">
                    <a:pos x="1248" y="0"/>
                  </a:cxn>
                  <a:cxn ang="0">
                    <a:pos x="1161" y="22"/>
                  </a:cxn>
                  <a:cxn ang="0">
                    <a:pos x="1069" y="38"/>
                  </a:cxn>
                  <a:cxn ang="0">
                    <a:pos x="874" y="71"/>
                  </a:cxn>
                  <a:cxn ang="0">
                    <a:pos x="673" y="93"/>
                  </a:cxn>
                  <a:cxn ang="0">
                    <a:pos x="483" y="126"/>
                  </a:cxn>
                  <a:cxn ang="0">
                    <a:pos x="391" y="142"/>
                  </a:cxn>
                  <a:cxn ang="0">
                    <a:pos x="309" y="158"/>
                  </a:cxn>
                  <a:cxn ang="0">
                    <a:pos x="228" y="180"/>
                  </a:cxn>
                  <a:cxn ang="0">
                    <a:pos x="163" y="202"/>
                  </a:cxn>
                  <a:cxn ang="0">
                    <a:pos x="103" y="229"/>
                  </a:cxn>
                  <a:cxn ang="0">
                    <a:pos x="54" y="256"/>
                  </a:cxn>
                  <a:cxn ang="0">
                    <a:pos x="22" y="294"/>
                  </a:cxn>
                  <a:cxn ang="0">
                    <a:pos x="0" y="332"/>
                  </a:cxn>
                  <a:cxn ang="0">
                    <a:pos x="0" y="332"/>
                  </a:cxn>
                </a:cxnLst>
                <a:rect l="0" t="0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7843"/>
                      <a:invGamma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pitchFamily="-112" charset="0"/>
                  <a:ea typeface="ＭＳ Ｐゴシック" charset="0"/>
                  <a:cs typeface="ＭＳ Ｐゴシック" charset="0"/>
                </a:endParaRPr>
              </a:p>
            </p:txBody>
          </p:sp>
        </p:grpSp>
        <p:sp>
          <p:nvSpPr>
            <p:cNvPr id="11275" name="Freeform 11">
              <a:extLst>
                <a:ext uri="{FF2B5EF4-FFF2-40B4-BE49-F238E27FC236}">
                  <a16:creationId xmlns:a16="http://schemas.microsoft.com/office/drawing/2014/main" id="{EDF8B574-DF29-D542-B5FA-35278FA2E8F2}"/>
                </a:ext>
              </a:extLst>
            </p:cNvPr>
            <p:cNvSpPr>
              <a:spLocks/>
            </p:cNvSpPr>
            <p:nvPr/>
          </p:nvSpPr>
          <p:spPr bwMode="hidden">
            <a:xfrm>
              <a:off x="3322" y="1341"/>
              <a:ext cx="1825" cy="1537"/>
            </a:xfrm>
            <a:custGeom>
              <a:avLst/>
              <a:gdLst/>
              <a:ahLst/>
              <a:cxnLst>
                <a:cxn ang="0">
                  <a:pos x="982" y="1061"/>
                </a:cxn>
                <a:cxn ang="0">
                  <a:pos x="1357" y="1012"/>
                </a:cxn>
                <a:cxn ang="0">
                  <a:pos x="1666" y="957"/>
                </a:cxn>
                <a:cxn ang="0">
                  <a:pos x="1916" y="897"/>
                </a:cxn>
                <a:cxn ang="0">
                  <a:pos x="2100" y="832"/>
                </a:cxn>
                <a:cxn ang="0">
                  <a:pos x="2220" y="756"/>
                </a:cxn>
                <a:cxn ang="0">
                  <a:pos x="2285" y="669"/>
                </a:cxn>
                <a:cxn ang="0">
                  <a:pos x="2290" y="560"/>
                </a:cxn>
                <a:cxn ang="0">
                  <a:pos x="2241" y="457"/>
                </a:cxn>
                <a:cxn ang="0">
                  <a:pos x="2144" y="364"/>
                </a:cxn>
                <a:cxn ang="0">
                  <a:pos x="2008" y="277"/>
                </a:cxn>
                <a:cxn ang="0">
                  <a:pos x="1769" y="157"/>
                </a:cxn>
                <a:cxn ang="0">
                  <a:pos x="1612" y="92"/>
                </a:cxn>
                <a:cxn ang="0">
                  <a:pos x="1476" y="43"/>
                </a:cxn>
                <a:cxn ang="0">
                  <a:pos x="1384" y="10"/>
                </a:cxn>
                <a:cxn ang="0">
                  <a:pos x="1346" y="0"/>
                </a:cxn>
                <a:cxn ang="0">
                  <a:pos x="1655" y="119"/>
                </a:cxn>
                <a:cxn ang="0">
                  <a:pos x="1948" y="255"/>
                </a:cxn>
                <a:cxn ang="0">
                  <a:pos x="2068" y="326"/>
                </a:cxn>
                <a:cxn ang="0">
                  <a:pos x="2171" y="402"/>
                </a:cxn>
                <a:cxn ang="0">
                  <a:pos x="2236" y="478"/>
                </a:cxn>
                <a:cxn ang="0">
                  <a:pos x="2263" y="560"/>
                </a:cxn>
                <a:cxn ang="0">
                  <a:pos x="2241" y="636"/>
                </a:cxn>
                <a:cxn ang="0">
                  <a:pos x="2171" y="702"/>
                </a:cxn>
                <a:cxn ang="0">
                  <a:pos x="2062" y="756"/>
                </a:cxn>
                <a:cxn ang="0">
                  <a:pos x="1921" y="800"/>
                </a:cxn>
                <a:cxn ang="0">
                  <a:pos x="1748" y="843"/>
                </a:cxn>
                <a:cxn ang="0">
                  <a:pos x="1351" y="908"/>
                </a:cxn>
                <a:cxn ang="0">
                  <a:pos x="923" y="968"/>
                </a:cxn>
                <a:cxn ang="0">
                  <a:pos x="521" y="1028"/>
                </a:cxn>
                <a:cxn ang="0">
                  <a:pos x="353" y="1066"/>
                </a:cxn>
                <a:cxn ang="0">
                  <a:pos x="206" y="1104"/>
                </a:cxn>
                <a:cxn ang="0">
                  <a:pos x="92" y="1148"/>
                </a:cxn>
                <a:cxn ang="0">
                  <a:pos x="22" y="1202"/>
                </a:cxn>
                <a:cxn ang="0">
                  <a:pos x="0" y="1262"/>
                </a:cxn>
                <a:cxn ang="0">
                  <a:pos x="27" y="1327"/>
                </a:cxn>
                <a:cxn ang="0">
                  <a:pos x="98" y="1382"/>
                </a:cxn>
                <a:cxn ang="0">
                  <a:pos x="196" y="1425"/>
                </a:cxn>
                <a:cxn ang="0">
                  <a:pos x="326" y="1469"/>
                </a:cxn>
                <a:cxn ang="0">
                  <a:pos x="217" y="1414"/>
                </a:cxn>
                <a:cxn ang="0">
                  <a:pos x="147" y="1360"/>
                </a:cxn>
                <a:cxn ang="0">
                  <a:pos x="120" y="1306"/>
                </a:cxn>
                <a:cxn ang="0">
                  <a:pos x="141" y="1257"/>
                </a:cxn>
                <a:cxn ang="0">
                  <a:pos x="212" y="1208"/>
                </a:cxn>
                <a:cxn ang="0">
                  <a:pos x="342" y="1164"/>
                </a:cxn>
                <a:cxn ang="0">
                  <a:pos x="527" y="1121"/>
                </a:cxn>
                <a:cxn ang="0">
                  <a:pos x="771" y="1088"/>
                </a:cxn>
              </a:cxnLst>
              <a:rect l="0" t="0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pitchFamily="-112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11276" name="Freeform 12">
              <a:extLst>
                <a:ext uri="{FF2B5EF4-FFF2-40B4-BE49-F238E27FC236}">
                  <a16:creationId xmlns:a16="http://schemas.microsoft.com/office/drawing/2014/main" id="{A39AD406-55A5-B84C-90ED-AAE6EC65E7F7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5758" cy="177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906"/>
                </a:cxn>
                <a:cxn ang="0">
                  <a:pos x="5740" y="1906"/>
                </a:cxn>
                <a:cxn ang="0">
                  <a:pos x="574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pitchFamily="-112" charset="0"/>
                <a:ea typeface="ＭＳ Ｐゴシック" charset="0"/>
                <a:cs typeface="ＭＳ Ｐゴシック" charset="0"/>
              </a:endParaRPr>
            </a:p>
          </p:txBody>
        </p:sp>
      </p:grpSp>
      <p:sp>
        <p:nvSpPr>
          <p:cNvPr id="11277" name="Rectangle 13">
            <a:extLst>
              <a:ext uri="{FF2B5EF4-FFF2-40B4-BE49-F238E27FC236}">
                <a16:creationId xmlns:a16="http://schemas.microsoft.com/office/drawing/2014/main" id="{95359517-955E-674C-A662-D96D4FBF7F33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78" name="Rectangle 14">
            <a:extLst>
              <a:ext uri="{FF2B5EF4-FFF2-40B4-BE49-F238E27FC236}">
                <a16:creationId xmlns:a16="http://schemas.microsoft.com/office/drawing/2014/main" id="{57DA1BEF-53CC-0B46-B865-7081083E1580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fontAlgn="base" hangingPunct="1">
              <a:spcBef>
                <a:spcPct val="0"/>
              </a:spcBef>
              <a:defRPr sz="1200">
                <a:solidFill>
                  <a:srgbClr val="FFFFFF"/>
                </a:solidFill>
                <a:effectLst/>
                <a:latin typeface="Arial" pitchFamily="-112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279" name="Rectangle 15">
            <a:extLst>
              <a:ext uri="{FF2B5EF4-FFF2-40B4-BE49-F238E27FC236}">
                <a16:creationId xmlns:a16="http://schemas.microsoft.com/office/drawing/2014/main" id="{D2B16D61-2BDD-DF4B-B470-D3EAE611FD2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06295098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4340" r:id="rId1"/>
    <p:sldLayoutId id="2147484341" r:id="rId2"/>
    <p:sldLayoutId id="2147484342" r:id="rId3"/>
    <p:sldLayoutId id="2147484343" r:id="rId4"/>
    <p:sldLayoutId id="2147484344" r:id="rId5"/>
    <p:sldLayoutId id="2147484345" r:id="rId6"/>
    <p:sldLayoutId id="2147484346" r:id="rId7"/>
    <p:sldLayoutId id="2147484347" r:id="rId8"/>
    <p:sldLayoutId id="2147484348" r:id="rId9"/>
    <p:sldLayoutId id="2147484349" r:id="rId10"/>
    <p:sldLayoutId id="2147484350" r:id="rId11"/>
    <p:sldLayoutId id="2147484351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ＭＳ Ｐゴシック" pitchFamily="-112" charset="-128"/>
          <a:cs typeface="ＭＳ Ｐゴシック" pitchFamily="-11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-112" charset="0"/>
          <a:ea typeface="ＭＳ Ｐゴシック" pitchFamily="-112" charset="-128"/>
          <a:cs typeface="ＭＳ Ｐゴシック" pitchFamily="-11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-112" charset="0"/>
          <a:ea typeface="ＭＳ Ｐゴシック" pitchFamily="-112" charset="-128"/>
          <a:cs typeface="ＭＳ Ｐゴシック" pitchFamily="-11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-112" charset="0"/>
          <a:ea typeface="ＭＳ Ｐゴシック" pitchFamily="-112" charset="-128"/>
          <a:cs typeface="ＭＳ Ｐゴシック" pitchFamily="-11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-112" charset="0"/>
          <a:ea typeface="ＭＳ Ｐゴシック" pitchFamily="-112" charset="-128"/>
          <a:cs typeface="ＭＳ Ｐゴシック" pitchFamily="-11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-112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-112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-112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-112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ＭＳ Ｐゴシック" pitchFamily="-112" charset="-128"/>
          <a:cs typeface="ＭＳ Ｐゴシック" pitchFamily="-11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ＭＳ Ｐゴシック" pitchFamily="-11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ＭＳ Ｐゴシック" pitchFamily="-11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ＭＳ Ｐゴシック" pitchFamily="-11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ＭＳ Ｐゴシック" pitchFamily="-11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-11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ＭＳ Ｐゴシック" pitchFamily="-112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-11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ＭＳ Ｐゴシック" pitchFamily="-112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-11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ＭＳ Ｐゴシック" pitchFamily="-112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-11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ＭＳ Ｐゴシック" pitchFamily="-112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7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26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3.xml"/><Relationship Id="rId6" Type="http://schemas.openxmlformats.org/officeDocument/2006/relationships/image" Target="../media/image32.png"/><Relationship Id="rId5" Type="http://schemas.openxmlformats.org/officeDocument/2006/relationships/image" Target="../media/image31.jpeg"/><Relationship Id="rId4" Type="http://schemas.openxmlformats.org/officeDocument/2006/relationships/image" Target="../media/image30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notesSlide" Target="../notesSlides/notesSlide33.xml"/><Relationship Id="rId7" Type="http://schemas.openxmlformats.org/officeDocument/2006/relationships/image" Target="../media/image36.jpe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jpeg"/><Relationship Id="rId4" Type="http://schemas.openxmlformats.org/officeDocument/2006/relationships/image" Target="../media/image38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6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9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stardseed.net/html/pjrutmtd.html" TargetMode="Externa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0.jpeg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6.xml"/><Relationship Id="rId2" Type="http://schemas.openxmlformats.org/officeDocument/2006/relationships/slideLayout" Target="../slideLayouts/slideLayout133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56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9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9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93.xml"/><Relationship Id="rId5" Type="http://schemas.openxmlformats.org/officeDocument/2006/relationships/image" Target="../media/image61.jpeg"/><Relationship Id="rId4" Type="http://schemas.openxmlformats.org/officeDocument/2006/relationships/image" Target="../media/image60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08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2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59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69.xml"/><Relationship Id="rId4" Type="http://schemas.openxmlformats.org/officeDocument/2006/relationships/image" Target="../media/image6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5346" name="Picture 2" descr="42 Jer OT">
            <a:extLst>
              <a:ext uri="{FF2B5EF4-FFF2-40B4-BE49-F238E27FC236}">
                <a16:creationId xmlns:a16="http://schemas.microsoft.com/office/drawing/2014/main" id="{64149A41-73F3-E2B0-1122-73275BF60D8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195763" y="-76200"/>
            <a:ext cx="4948237" cy="7010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pic>
      <p:sp>
        <p:nvSpPr>
          <p:cNvPr id="185347" name="Rectangle 3">
            <a:extLst>
              <a:ext uri="{FF2B5EF4-FFF2-40B4-BE49-F238E27FC236}">
                <a16:creationId xmlns:a16="http://schemas.microsoft.com/office/drawing/2014/main" id="{66BEC49A-B131-3D83-B301-49A8722D2F7F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85800" y="2209800"/>
            <a:ext cx="7772400" cy="1920875"/>
          </a:xfrm>
          <a:effectLst>
            <a:outerShdw blurRad="63500" dist="35921" dir="2700000" algn="ctr" rotWithShape="0">
              <a:schemeClr val="bg2">
                <a:alpha val="74997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聖城耶路撒冷</a:t>
            </a:r>
            <a:br>
              <a:rPr lang="zh-TW" altLang="en-US">
                <a:ea typeface="PMingLiU" panose="02020500000000000000" pitchFamily="18" charset="-120"/>
              </a:rPr>
            </a:br>
            <a:r>
              <a:rPr lang="zh-TW" altLang="en-US">
                <a:ea typeface="PMingLiU" panose="02020500000000000000" pitchFamily="18" charset="-120"/>
              </a:rPr>
              <a:t>地理</a:t>
            </a:r>
          </a:p>
        </p:txBody>
      </p:sp>
      <p:sp>
        <p:nvSpPr>
          <p:cNvPr id="5" name="Text Box 6">
            <a:extLst>
              <a:ext uri="{FF2B5EF4-FFF2-40B4-BE49-F238E27FC236}">
                <a16:creationId xmlns:a16="http://schemas.microsoft.com/office/drawing/2014/main" id="{B7284B2A-5F64-D00E-0288-96D88EC590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36513" y="6397625"/>
            <a:ext cx="9251951" cy="474663"/>
          </a:xfrm>
          <a:prstGeom prst="rect">
            <a:avLst/>
          </a:prstGeom>
          <a:solidFill>
            <a:srgbClr val="000000"/>
          </a:solidFill>
          <a:ln w="9525">
            <a:noFill/>
            <a:miter lim="800000"/>
            <a:headEnd/>
            <a:tailEnd/>
          </a:ln>
          <a:effectLst/>
        </p:spPr>
        <p:txBody>
          <a:bodyPr anchor="ctr"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fontAlgn="base" hangingPunct="1">
              <a:spcBef>
                <a:spcPct val="0"/>
              </a:spcBef>
            </a:pPr>
            <a:r>
              <a:rPr lang="en-US" altLang="en-US" sz="2000" b="1" i="1">
                <a:solidFill>
                  <a:srgbClr val="FFFFFF"/>
                </a:solidFill>
                <a:effectLst>
                  <a:outerShdw blurRad="38100" dist="38100" dir="2700000" algn="tl">
                    <a:srgbClr val="000514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Dr. Rick Griffith • </a:t>
            </a:r>
            <a:r>
              <a:rPr lang="zh-CN" altLang="en-US" sz="2000" b="1" i="1">
                <a:solidFill>
                  <a:srgbClr val="FFFFFF"/>
                </a:solidFill>
                <a:effectLst>
                  <a:outerShdw blurRad="38100" dist="38100" dir="2700000" algn="tl">
                    <a:srgbClr val="000514"/>
                  </a:outerShdw>
                </a:effectLst>
                <a:latin typeface="Arial" panose="020B0604020202020204" pitchFamily="34" charset="0"/>
              </a:rPr>
              <a:t>博士</a:t>
            </a:r>
            <a:r>
              <a:rPr lang="en-US" altLang="zh-CN" sz="2000" b="1" i="1">
                <a:solidFill>
                  <a:srgbClr val="FFFFFF"/>
                </a:solidFill>
                <a:effectLst>
                  <a:outerShdw blurRad="38100" dist="38100" dir="2700000" algn="tl">
                    <a:srgbClr val="000514"/>
                  </a:outerShdw>
                </a:effectLst>
                <a:latin typeface="Arial" panose="020B0604020202020204" pitchFamily="34" charset="0"/>
              </a:rPr>
              <a:t> • </a:t>
            </a:r>
            <a:r>
              <a:rPr lang="zh-CN" altLang="en-US" sz="2000" b="1" i="1">
                <a:solidFill>
                  <a:srgbClr val="FFFFFF"/>
                </a:solidFill>
                <a:effectLst>
                  <a:outerShdw blurRad="38100" dist="38100" dir="2700000" algn="tl">
                    <a:srgbClr val="000514"/>
                  </a:outerShdw>
                </a:effectLst>
                <a:latin typeface="Arial" panose="020B0604020202020204" pitchFamily="34" charset="0"/>
              </a:rPr>
              <a:t>新加坡神学院</a:t>
            </a:r>
            <a:r>
              <a:rPr lang="en-US" altLang="zh-CN" sz="2000" b="1" i="1">
                <a:solidFill>
                  <a:srgbClr val="FFFFFF"/>
                </a:solidFill>
                <a:effectLst>
                  <a:outerShdw blurRad="38100" dist="38100" dir="2700000" algn="tl">
                    <a:srgbClr val="000514"/>
                  </a:outerShdw>
                </a:effectLst>
                <a:latin typeface="Arial" panose="020B0604020202020204" pitchFamily="34" charset="0"/>
              </a:rPr>
              <a:t> </a:t>
            </a:r>
            <a:r>
              <a:rPr lang="en-US" altLang="zh-CN" sz="2000" b="1" i="1">
                <a:solidFill>
                  <a:srgbClr val="FFFFFF"/>
                </a:solidFill>
                <a:effectLst>
                  <a:outerShdw blurRad="38100" dist="38100" dir="2700000" algn="tl">
                    <a:srgbClr val="000514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altLang="ja-JP" sz="2000" b="1" i="1">
                <a:solidFill>
                  <a:srgbClr val="FFFFFF"/>
                </a:solidFill>
                <a:effectLst>
                  <a:outerShdw blurRad="38100" dist="38100" dir="2700000" algn="tl">
                    <a:srgbClr val="000514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BibleStudyDownloads.org</a:t>
            </a:r>
            <a:endParaRPr lang="en-US" altLang="en-US" sz="2000" b="1" i="1">
              <a:solidFill>
                <a:srgbClr val="FFFFFF"/>
              </a:solidFill>
              <a:effectLst>
                <a:outerShdw blurRad="38100" dist="38100" dir="2700000" algn="tl">
                  <a:srgbClr val="000514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01" name="Picture 2" descr="42 Jer OT">
            <a:extLst>
              <a:ext uri="{FF2B5EF4-FFF2-40B4-BE49-F238E27FC236}">
                <a16:creationId xmlns:a16="http://schemas.microsoft.com/office/drawing/2014/main" id="{0BCFC0C9-F409-7CDB-F397-14A3FBA8C8D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195763" y="-76200"/>
            <a:ext cx="4948237" cy="7010400"/>
          </a:xfrm>
        </p:spPr>
      </p:pic>
      <p:sp>
        <p:nvSpPr>
          <p:cNvPr id="409603" name="Rectangle 3">
            <a:extLst>
              <a:ext uri="{FF2B5EF4-FFF2-40B4-BE49-F238E27FC236}">
                <a16:creationId xmlns:a16="http://schemas.microsoft.com/office/drawing/2014/main" id="{6EE92A29-6D0A-C524-9FD0-C2C3528522BF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0" y="-152400"/>
            <a:ext cx="9144000" cy="2362200"/>
          </a:xfrm>
          <a:solidFill>
            <a:schemeClr val="bg2"/>
          </a:solidFill>
          <a:effectLst>
            <a:outerShdw blurRad="63500" dist="35921" dir="2700000" algn="ctr" rotWithShape="0">
              <a:schemeClr val="bg2">
                <a:alpha val="74997"/>
              </a:schemeClr>
            </a:outerShdw>
          </a:effectLst>
        </p:spPr>
        <p:txBody>
          <a:bodyPr/>
          <a:lstStyle/>
          <a:p>
            <a:pPr eaLnBrk="1" hangingPunct="1"/>
            <a:r>
              <a:rPr lang="zh-CN" altLang="en-US" sz="4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在</a:t>
            </a:r>
            <a:r>
              <a:rPr lang="en-US" altLang="zh-CN" sz="4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《</a:t>
            </a:r>
            <a:r>
              <a:rPr lang="zh-CN" altLang="en-US" sz="4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圣经</a:t>
            </a:r>
            <a:r>
              <a:rPr lang="en-US" altLang="zh-CN" sz="4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》</a:t>
            </a:r>
            <a:r>
              <a:rPr lang="zh-CN" altLang="en-US" sz="4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中，耶路撒冷被称为“圣城”达</a:t>
            </a:r>
            <a:r>
              <a:rPr lang="en-US" altLang="zh-CN" sz="4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11</a:t>
            </a:r>
            <a:r>
              <a:rPr lang="zh-CN" altLang="en-US" sz="4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次。</a:t>
            </a:r>
            <a:endParaRPr lang="en-US" altLang="en-US" sz="4400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409605" name="Rectangle 5">
            <a:extLst>
              <a:ext uri="{FF2B5EF4-FFF2-40B4-BE49-F238E27FC236}">
                <a16:creationId xmlns:a16="http://schemas.microsoft.com/office/drawing/2014/main" id="{25F5D405-A6B6-2648-6195-AA8110F541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2438400"/>
            <a:ext cx="2209800" cy="40386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>
                <a:alpha val="74997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eaLnBrk="1" fontAlgn="base" hangingPunct="1">
              <a:spcBef>
                <a:spcPct val="20000"/>
              </a:spcBef>
              <a:buClr>
                <a:srgbClr val="FFCC00"/>
              </a:buClr>
              <a:buSzPct val="70000"/>
              <a:buFont typeface="Wingdings" pitchFamily="2" charset="2"/>
              <a:buNone/>
            </a:pPr>
            <a:r>
              <a:rPr lang="zh-CN" altLang="en-US" sz="2400" b="1" u="sng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新台币</a:t>
            </a:r>
          </a:p>
          <a:p>
            <a:pPr eaLnBrk="1" fontAlgn="base" hangingPunct="1">
              <a:spcBef>
                <a:spcPct val="20000"/>
              </a:spcBef>
              <a:buClr>
                <a:srgbClr val="FFCC00"/>
              </a:buClr>
              <a:buSzPct val="70000"/>
              <a:buFont typeface="Wingdings" pitchFamily="2" charset="2"/>
              <a:buNone/>
            </a:pPr>
            <a:r>
              <a:rPr lang="zh-CN" alt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马特。 </a:t>
            </a:r>
            <a:r>
              <a:rPr lang="en-US" altLang="zh-CN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4:5</a:t>
            </a:r>
          </a:p>
          <a:p>
            <a:pPr eaLnBrk="1" fontAlgn="base" hangingPunct="1">
              <a:spcBef>
                <a:spcPct val="20000"/>
              </a:spcBef>
              <a:buClr>
                <a:srgbClr val="FFCC00"/>
              </a:buClr>
              <a:buSzPct val="70000"/>
              <a:buFont typeface="Wingdings" pitchFamily="2" charset="2"/>
              <a:buNone/>
            </a:pPr>
            <a:r>
              <a:rPr lang="zh-CN" alt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马特。 </a:t>
            </a:r>
            <a:r>
              <a:rPr lang="en-US" altLang="zh-CN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27:53</a:t>
            </a:r>
          </a:p>
          <a:p>
            <a:pPr eaLnBrk="1" fontAlgn="base" hangingPunct="1">
              <a:spcBef>
                <a:spcPct val="20000"/>
              </a:spcBef>
              <a:buClr>
                <a:srgbClr val="FFCC00"/>
              </a:buClr>
              <a:buSzPct val="70000"/>
              <a:buFont typeface="Wingdings" pitchFamily="2" charset="2"/>
              <a:buNone/>
            </a:pPr>
            <a:r>
              <a:rPr lang="zh-CN" alt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启示录 </a:t>
            </a:r>
            <a:r>
              <a:rPr lang="en-US" altLang="zh-CN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11:2</a:t>
            </a:r>
          </a:p>
          <a:p>
            <a:pPr eaLnBrk="1" fontAlgn="base" hangingPunct="1">
              <a:spcBef>
                <a:spcPct val="20000"/>
              </a:spcBef>
              <a:buClr>
                <a:srgbClr val="FFCC00"/>
              </a:buClr>
              <a:buSzPct val="70000"/>
              <a:buFont typeface="Wingdings" pitchFamily="2" charset="2"/>
              <a:buNone/>
            </a:pPr>
            <a:r>
              <a:rPr lang="zh-CN" alt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启示录 </a:t>
            </a:r>
            <a:r>
              <a:rPr lang="en-US" altLang="zh-CN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21:2*</a:t>
            </a:r>
          </a:p>
          <a:p>
            <a:pPr eaLnBrk="1" fontAlgn="base" hangingPunct="1">
              <a:spcBef>
                <a:spcPct val="20000"/>
              </a:spcBef>
              <a:buClr>
                <a:srgbClr val="FFCC00"/>
              </a:buClr>
              <a:buSzPct val="70000"/>
              <a:buFont typeface="Wingdings" pitchFamily="2" charset="2"/>
              <a:buNone/>
            </a:pPr>
            <a:r>
              <a:rPr lang="zh-CN" alt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启示录 </a:t>
            </a:r>
            <a:r>
              <a:rPr lang="en-US" altLang="zh-CN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21:10*</a:t>
            </a:r>
          </a:p>
          <a:p>
            <a:pPr eaLnBrk="1" fontAlgn="base" hangingPunct="1">
              <a:spcBef>
                <a:spcPct val="20000"/>
              </a:spcBef>
              <a:buClr>
                <a:srgbClr val="FFCC00"/>
              </a:buClr>
              <a:buSzPct val="70000"/>
              <a:buFont typeface="Wingdings" pitchFamily="2" charset="2"/>
              <a:buNone/>
            </a:pPr>
            <a:r>
              <a:rPr lang="zh-CN" alt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启示录 </a:t>
            </a:r>
            <a:r>
              <a:rPr lang="en-US" altLang="zh-CN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22:19*</a:t>
            </a:r>
            <a:endParaRPr lang="en-US" altLang="en-US" sz="2400" b="1" dirty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606" name="Rectangle 6">
            <a:extLst>
              <a:ext uri="{FF2B5EF4-FFF2-40B4-BE49-F238E27FC236}">
                <a16:creationId xmlns:a16="http://schemas.microsoft.com/office/drawing/2014/main" id="{6795AB3A-1416-59BC-192F-D214339929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91000" y="5943600"/>
            <a:ext cx="4953000" cy="9144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dist="35921" dir="2700000" algn="ctr" rotWithShape="0">
              <a:schemeClr val="bg2">
                <a:alpha val="74997"/>
              </a:scheme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r" eaLnBrk="1" fontAlgn="base" hangingPunct="1">
              <a:spcBef>
                <a:spcPct val="20000"/>
              </a:spcBef>
              <a:buClr>
                <a:srgbClr val="FFCC00"/>
              </a:buClr>
              <a:buSzPct val="70000"/>
              <a:buFont typeface="Wingdings" pitchFamily="2" charset="2"/>
              <a:buNone/>
            </a:pPr>
            <a:r>
              <a:rPr lang="zh-CN" alt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* 指现在被毁后的新耶路撒冷</a:t>
            </a:r>
            <a:endParaRPr lang="en-US" altLang="en-US" sz="2400" b="1" dirty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607" name="Rectangle 7">
            <a:extLst>
              <a:ext uri="{FF2B5EF4-FFF2-40B4-BE49-F238E27FC236}">
                <a16:creationId xmlns:a16="http://schemas.microsoft.com/office/drawing/2014/main" id="{1EF40FDA-0A45-F449-48A7-BA8E17BD05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438400"/>
            <a:ext cx="2209800" cy="341312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>
                <a:alpha val="74997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eaLnBrk="1" fontAlgn="base" hangingPunct="1">
              <a:spcBef>
                <a:spcPct val="20000"/>
              </a:spcBef>
              <a:buClr>
                <a:srgbClr val="FFCC00"/>
              </a:buClr>
              <a:buSzPct val="70000"/>
              <a:buFont typeface="Wingdings" pitchFamily="2" charset="2"/>
              <a:buNone/>
            </a:pPr>
            <a:r>
              <a:rPr lang="zh-CN" altLang="en-US" sz="2800" b="1" u="sng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奥特</a:t>
            </a:r>
          </a:p>
          <a:p>
            <a:pPr eaLnBrk="1" fontAlgn="base" hangingPunct="1">
              <a:spcBef>
                <a:spcPct val="20000"/>
              </a:spcBef>
              <a:buClr>
                <a:srgbClr val="FFCC00"/>
              </a:buClr>
              <a:buSzPct val="70000"/>
              <a:buFont typeface="Wingdings" pitchFamily="2" charset="2"/>
              <a:buNone/>
            </a:pPr>
            <a:r>
              <a:rPr lang="zh-CN" altLang="en-US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嗯。 </a:t>
            </a:r>
            <a:r>
              <a:rPr lang="en-US" altLang="zh-CN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11:1</a:t>
            </a:r>
          </a:p>
          <a:p>
            <a:pPr eaLnBrk="1" fontAlgn="base" hangingPunct="1">
              <a:spcBef>
                <a:spcPct val="20000"/>
              </a:spcBef>
              <a:buClr>
                <a:srgbClr val="FFCC00"/>
              </a:buClr>
              <a:buSzPct val="70000"/>
              <a:buFont typeface="Wingdings" pitchFamily="2" charset="2"/>
              <a:buNone/>
            </a:pPr>
            <a:r>
              <a:rPr lang="zh-CN" altLang="en-US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嗯。 </a:t>
            </a:r>
            <a:r>
              <a:rPr lang="en-US" altLang="zh-CN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11:18</a:t>
            </a:r>
          </a:p>
          <a:p>
            <a:pPr eaLnBrk="1" fontAlgn="base" hangingPunct="1">
              <a:spcBef>
                <a:spcPct val="20000"/>
              </a:spcBef>
              <a:buClr>
                <a:srgbClr val="FFCC00"/>
              </a:buClr>
              <a:buSzPct val="70000"/>
              <a:buFont typeface="Wingdings" pitchFamily="2" charset="2"/>
              <a:buNone/>
            </a:pPr>
            <a:r>
              <a:rPr lang="zh-CN" altLang="en-US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伊莎</a:t>
            </a:r>
            <a:r>
              <a:rPr lang="en-US" altLang="zh-CN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. 48:2</a:t>
            </a:r>
          </a:p>
          <a:p>
            <a:pPr eaLnBrk="1" fontAlgn="base" hangingPunct="1">
              <a:spcBef>
                <a:spcPct val="20000"/>
              </a:spcBef>
              <a:buClr>
                <a:srgbClr val="FFCC00"/>
              </a:buClr>
              <a:buSzPct val="70000"/>
              <a:buFont typeface="Wingdings" pitchFamily="2" charset="2"/>
              <a:buNone/>
            </a:pPr>
            <a:r>
              <a:rPr lang="zh-CN" altLang="en-US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伊莎</a:t>
            </a:r>
            <a:r>
              <a:rPr lang="en-US" altLang="zh-CN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. 52:1</a:t>
            </a:r>
          </a:p>
          <a:p>
            <a:pPr eaLnBrk="1" fontAlgn="base" hangingPunct="1">
              <a:spcBef>
                <a:spcPct val="20000"/>
              </a:spcBef>
              <a:buClr>
                <a:srgbClr val="FFCC00"/>
              </a:buClr>
              <a:buSzPct val="70000"/>
              <a:buFont typeface="Wingdings" pitchFamily="2" charset="2"/>
              <a:buNone/>
            </a:pPr>
            <a:r>
              <a:rPr lang="zh-CN" altLang="en-US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丹</a:t>
            </a:r>
            <a:r>
              <a:rPr lang="en-US" altLang="zh-CN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. 9:24</a:t>
            </a:r>
            <a:endParaRPr lang="en-US" altLang="en-US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658" name="Rectangle 2">
            <a:extLst>
              <a:ext uri="{FF2B5EF4-FFF2-40B4-BE49-F238E27FC236}">
                <a16:creationId xmlns:a16="http://schemas.microsoft.com/office/drawing/2014/main" id="{0498A413-98EF-030C-BA1C-0FAB1F7B59D9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solidFill>
            <a:srgbClr val="008000"/>
          </a:solidFill>
        </p:spPr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思考問題</a:t>
            </a:r>
            <a:r>
              <a:rPr lang="en-US" altLang="ja-JP"/>
              <a:t>…</a:t>
            </a:r>
            <a:endParaRPr lang="en-US" altLang="en-US"/>
          </a:p>
        </p:txBody>
      </p:sp>
      <p:sp>
        <p:nvSpPr>
          <p:cNvPr id="198659" name="Rectangle 3">
            <a:extLst>
              <a:ext uri="{FF2B5EF4-FFF2-40B4-BE49-F238E27FC236}">
                <a16:creationId xmlns:a16="http://schemas.microsoft.com/office/drawing/2014/main" id="{3951AF65-D493-45CA-2541-6CB242B470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zh-TW" altLang="en-US">
                <a:latin typeface="PMingLiU" panose="02020500000000000000" pitchFamily="18" charset="-120"/>
                <a:ea typeface="PMingLiU" panose="02020500000000000000" pitchFamily="18" charset="-120"/>
              </a:rPr>
              <a:t>現今還</a:t>
            </a:r>
            <a:r>
              <a:rPr lang="zh-CN" altLang="en-US">
                <a:latin typeface="PMingLiU" panose="02020500000000000000" pitchFamily="18" charset="-120"/>
                <a:ea typeface="PMingLiU" panose="02020500000000000000" pitchFamily="18" charset="-120"/>
              </a:rPr>
              <a:t>有</a:t>
            </a:r>
            <a:r>
              <a:rPr lang="zh-CN" altLang="ja-JP">
                <a:latin typeface="PMingLiU" panose="02020500000000000000" pitchFamily="18" charset="-120"/>
                <a:ea typeface="PMingLiU" panose="02020500000000000000" pitchFamily="18" charset="-120"/>
              </a:rPr>
              <a:t> </a:t>
            </a:r>
            <a:r>
              <a:rPr lang="zh-TW" altLang="en-US">
                <a:latin typeface="PMingLiU" panose="02020500000000000000" pitchFamily="18" charset="-120"/>
                <a:ea typeface="PMingLiU" panose="02020500000000000000" pitchFamily="18" charset="-120"/>
              </a:rPr>
              <a:t>“聖</a:t>
            </a:r>
            <a:r>
              <a:rPr lang="zh-CN" altLang="en-US">
                <a:latin typeface="PMingLiU" panose="02020500000000000000" pitchFamily="18" charset="-120"/>
                <a:ea typeface="PMingLiU" panose="02020500000000000000" pitchFamily="18" charset="-120"/>
              </a:rPr>
              <a:t>物” </a:t>
            </a:r>
            <a:r>
              <a:rPr lang="zh-TW" altLang="en-US">
                <a:latin typeface="PMingLiU" panose="02020500000000000000" pitchFamily="18" charset="-120"/>
                <a:ea typeface="PMingLiU" panose="02020500000000000000" pitchFamily="18" charset="-120"/>
              </a:rPr>
              <a:t>嗎</a:t>
            </a:r>
            <a:r>
              <a:rPr lang="zh-TW" altLang="en-US">
                <a:ea typeface="PMingLiU" panose="02020500000000000000" pitchFamily="18" charset="-120"/>
              </a:rPr>
              <a:t>？  </a:t>
            </a:r>
          </a:p>
          <a:p>
            <a:pPr eaLnBrk="1" hangingPunct="1"/>
            <a:endParaRPr lang="en-US" altLang="en-US"/>
          </a:p>
          <a:p>
            <a:pPr eaLnBrk="1" hangingPunct="1">
              <a:buFont typeface="Wingdings" pitchFamily="2" charset="2"/>
              <a:buNone/>
            </a:pPr>
            <a:r>
              <a:rPr lang="zh-TW" altLang="en-US">
                <a:ea typeface="PMingLiU" panose="02020500000000000000" pitchFamily="18" charset="-120"/>
              </a:rPr>
              <a:t>換言之</a:t>
            </a:r>
            <a:r>
              <a:rPr lang="en-US" altLang="ja-JP"/>
              <a:t>…</a:t>
            </a:r>
          </a:p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對神和基督徒而言，是否有何物是神聖的？</a:t>
            </a:r>
            <a:endParaRPr lang="en-US" altLang="ja-JP"/>
          </a:p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將某一樣物件稱為 </a:t>
            </a:r>
            <a:r>
              <a:rPr lang="en-US" altLang="zh-TW">
                <a:ea typeface="PMingLiU" panose="02020500000000000000" pitchFamily="18" charset="-120"/>
              </a:rPr>
              <a:t>“</a:t>
            </a:r>
            <a:r>
              <a:rPr lang="zh-TW" altLang="en-US">
                <a:ea typeface="PMingLiU" panose="02020500000000000000" pitchFamily="18" charset="-120"/>
              </a:rPr>
              <a:t>神聖</a:t>
            </a:r>
            <a:r>
              <a:rPr lang="en-US" altLang="zh-TW">
                <a:ea typeface="PMingLiU" panose="02020500000000000000" pitchFamily="18" charset="-120"/>
              </a:rPr>
              <a:t>” </a:t>
            </a:r>
            <a:r>
              <a:rPr lang="zh-TW" altLang="en-US">
                <a:ea typeface="PMingLiU" panose="02020500000000000000" pitchFamily="18" charset="-120"/>
              </a:rPr>
              <a:t>是否合宜？若有的話，那一樣物件是神聖的？</a:t>
            </a:r>
            <a:endParaRPr lang="en-US" altLang="en-US">
              <a:ea typeface="PMingLiU" panose="02020500000000000000" pitchFamily="18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8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8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98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8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865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extLst>
              <a:ext uri="{FF2B5EF4-FFF2-40B4-BE49-F238E27FC236}">
                <a16:creationId xmlns:a16="http://schemas.microsoft.com/office/drawing/2014/main" id="{F16B0DFE-180A-0964-2F3B-48EAC86B7E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5123" name="Rectangle 3">
            <a:extLst>
              <a:ext uri="{FF2B5EF4-FFF2-40B4-BE49-F238E27FC236}">
                <a16:creationId xmlns:a16="http://schemas.microsoft.com/office/drawing/2014/main" id="{89D52DBF-79C1-25AD-557A-5B2E44DD60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9200" y="1524000"/>
            <a:ext cx="762000" cy="685800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5124" name="Rectangle 4">
            <a:extLst>
              <a:ext uri="{FF2B5EF4-FFF2-40B4-BE49-F238E27FC236}">
                <a16:creationId xmlns:a16="http://schemas.microsoft.com/office/drawing/2014/main" id="{C0E00A64-345E-8CC5-FEAF-00BD56424DEB}"/>
              </a:ext>
            </a:extLst>
          </p:cNvPr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457200" y="274638"/>
            <a:ext cx="4343400" cy="563562"/>
          </a:xfrm>
          <a:solidFill>
            <a:srgbClr val="000090"/>
          </a:solidFill>
          <a:ln>
            <a:solidFill>
              <a:schemeClr val="bg2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zh-TW" altLang="en-US" sz="4000">
                <a:ea typeface="PMingLiU" panose="02020500000000000000" pitchFamily="18" charset="-120"/>
              </a:rPr>
              <a:t>現 代 世 界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>
            <a:extLst>
              <a:ext uri="{FF2B5EF4-FFF2-40B4-BE49-F238E27FC236}">
                <a16:creationId xmlns:a16="http://schemas.microsoft.com/office/drawing/2014/main" id="{9F810EE1-8786-0547-0F7F-6A365EFE1AA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296400" cy="7010400"/>
          </a:xfrm>
        </p:spPr>
      </p:pic>
      <p:sp>
        <p:nvSpPr>
          <p:cNvPr id="41987" name="Rectangle 3">
            <a:extLst>
              <a:ext uri="{FF2B5EF4-FFF2-40B4-BE49-F238E27FC236}">
                <a16:creationId xmlns:a16="http://schemas.microsoft.com/office/drawing/2014/main" id="{0B7467A7-EEAF-CA78-3E04-BDD9B19C19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3276600" cy="1752600"/>
          </a:xfrm>
          <a:solidFill>
            <a:srgbClr val="FF0000"/>
          </a:solidFill>
          <a:ln>
            <a:solidFill>
              <a:schemeClr val="bg2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zh-TW" altLang="en-US" sz="4000" b="0">
                <a:ea typeface="PMingLiU" panose="02020500000000000000" pitchFamily="18" charset="-120"/>
              </a:rPr>
              <a:t>海拔</a:t>
            </a:r>
            <a:br>
              <a:rPr lang="zh-TW" altLang="en-US" sz="4000" b="0">
                <a:ea typeface="PMingLiU" panose="02020500000000000000" pitchFamily="18" charset="-120"/>
              </a:rPr>
            </a:br>
            <a:r>
              <a:rPr lang="zh-TW" altLang="en-US" sz="4000" b="0">
                <a:ea typeface="PMingLiU" panose="02020500000000000000" pitchFamily="18" charset="-120"/>
              </a:rPr>
              <a:t>南北之分界</a:t>
            </a:r>
          </a:p>
        </p:txBody>
      </p:sp>
      <p:sp>
        <p:nvSpPr>
          <p:cNvPr id="41988" name="Oval 4">
            <a:extLst>
              <a:ext uri="{FF2B5EF4-FFF2-40B4-BE49-F238E27FC236}">
                <a16:creationId xmlns:a16="http://schemas.microsoft.com/office/drawing/2014/main" id="{650D7468-E4D0-108A-70B8-F08F189BCBC3}"/>
              </a:ext>
            </a:extLst>
          </p:cNvPr>
          <p:cNvSpPr>
            <a:spLocks noChangeArrowheads="1"/>
          </p:cNvSpPr>
          <p:nvPr/>
        </p:nvSpPr>
        <p:spPr bwMode="auto">
          <a:xfrm rot="784604">
            <a:off x="3367088" y="1905000"/>
            <a:ext cx="685800" cy="4800600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41989" name="Oval 5">
            <a:extLst>
              <a:ext uri="{FF2B5EF4-FFF2-40B4-BE49-F238E27FC236}">
                <a16:creationId xmlns:a16="http://schemas.microsoft.com/office/drawing/2014/main" id="{2253B3BE-8AFA-5C16-0D34-32B9FF74DE18}"/>
              </a:ext>
            </a:extLst>
          </p:cNvPr>
          <p:cNvSpPr>
            <a:spLocks noChangeArrowheads="1"/>
          </p:cNvSpPr>
          <p:nvPr/>
        </p:nvSpPr>
        <p:spPr bwMode="auto">
          <a:xfrm rot="789104">
            <a:off x="4330700" y="23813"/>
            <a:ext cx="609600" cy="6553200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41990" name="Oval 6">
            <a:extLst>
              <a:ext uri="{FF2B5EF4-FFF2-40B4-BE49-F238E27FC236}">
                <a16:creationId xmlns:a16="http://schemas.microsoft.com/office/drawing/2014/main" id="{C292693B-BF7C-4110-CEF0-B088B034DF51}"/>
              </a:ext>
            </a:extLst>
          </p:cNvPr>
          <p:cNvSpPr>
            <a:spLocks noChangeArrowheads="1"/>
          </p:cNvSpPr>
          <p:nvPr/>
        </p:nvSpPr>
        <p:spPr bwMode="auto">
          <a:xfrm rot="488633">
            <a:off x="4868863" y="317500"/>
            <a:ext cx="614362" cy="6402388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41991" name="Oval 7">
            <a:extLst>
              <a:ext uri="{FF2B5EF4-FFF2-40B4-BE49-F238E27FC236}">
                <a16:creationId xmlns:a16="http://schemas.microsoft.com/office/drawing/2014/main" id="{6E87D811-7425-9653-E5DA-C0CD687EF783}"/>
              </a:ext>
            </a:extLst>
          </p:cNvPr>
          <p:cNvSpPr>
            <a:spLocks noChangeArrowheads="1"/>
          </p:cNvSpPr>
          <p:nvPr/>
        </p:nvSpPr>
        <p:spPr bwMode="auto">
          <a:xfrm rot="368868">
            <a:off x="5332413" y="1527175"/>
            <a:ext cx="685800" cy="5867400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41992" name="Oval 8">
            <a:extLst>
              <a:ext uri="{FF2B5EF4-FFF2-40B4-BE49-F238E27FC236}">
                <a16:creationId xmlns:a16="http://schemas.microsoft.com/office/drawing/2014/main" id="{ECEA5E77-25D9-7D36-1E47-9C949BB8E3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0" y="0"/>
            <a:ext cx="762000" cy="7315200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41994" name="Text Box 10">
            <a:extLst>
              <a:ext uri="{FF2B5EF4-FFF2-40B4-BE49-F238E27FC236}">
                <a16:creationId xmlns:a16="http://schemas.microsoft.com/office/drawing/2014/main" id="{D03851BD-CAB7-6148-FD49-DFC694C475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76200"/>
            <a:ext cx="685800" cy="519113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18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19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41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1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9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9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9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19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19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41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animBg="1"/>
      <p:bldP spid="41988" grpId="0" animBg="1"/>
      <p:bldP spid="41989" grpId="0" animBg="1"/>
      <p:bldP spid="41990" grpId="0" animBg="1"/>
      <p:bldP spid="41991" grpId="0" animBg="1"/>
      <p:bldP spid="4199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7" name="Rectangle 5">
            <a:extLst>
              <a:ext uri="{FF2B5EF4-FFF2-40B4-BE49-F238E27FC236}">
                <a16:creationId xmlns:a16="http://schemas.microsoft.com/office/drawing/2014/main" id="{6FAAA9DD-4D2D-D357-F090-929032B0A791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876800" y="0"/>
            <a:ext cx="3429000" cy="792163"/>
          </a:xfrm>
        </p:spPr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耶路撒冷</a:t>
            </a:r>
            <a:endParaRPr lang="en-US" altLang="en-US"/>
          </a:p>
        </p:txBody>
      </p:sp>
      <p:pic>
        <p:nvPicPr>
          <p:cNvPr id="23556" name="Picture 4">
            <a:extLst>
              <a:ext uri="{FF2B5EF4-FFF2-40B4-BE49-F238E27FC236}">
                <a16:creationId xmlns:a16="http://schemas.microsoft.com/office/drawing/2014/main" id="{2580FB7E-04A7-3B8E-63EF-6698330210A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942" b="7843"/>
          <a:stretch>
            <a:fillRect/>
          </a:stretch>
        </p:blipFill>
        <p:spPr>
          <a:xfrm>
            <a:off x="-76200" y="0"/>
            <a:ext cx="4948238" cy="6934200"/>
          </a:xfrm>
        </p:spPr>
      </p:pic>
      <p:sp>
        <p:nvSpPr>
          <p:cNvPr id="23555" name="Text Box 3">
            <a:extLst>
              <a:ext uri="{FF2B5EF4-FFF2-40B4-BE49-F238E27FC236}">
                <a16:creationId xmlns:a16="http://schemas.microsoft.com/office/drawing/2014/main" id="{3F541DFF-E2BC-C36D-B529-D76365FAC1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7800" y="1295400"/>
            <a:ext cx="3581400" cy="3113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buFontTx/>
              <a:buChar char="•"/>
            </a:pPr>
            <a:r>
              <a:rPr lang="zh-TW" altLang="en-US" b="1">
                <a:ea typeface="PMingLiU" panose="02020500000000000000" pitchFamily="18" charset="-120"/>
              </a:rPr>
              <a:t>不利條件</a:t>
            </a:r>
          </a:p>
          <a:p>
            <a:pPr fontAlgn="base">
              <a:buFontTx/>
              <a:buChar char="•"/>
            </a:pPr>
            <a:r>
              <a:rPr lang="zh-TW" altLang="en-US" b="1">
                <a:ea typeface="PMingLiU" panose="02020500000000000000" pitchFamily="18" charset="-120"/>
              </a:rPr>
              <a:t>有利條件</a:t>
            </a:r>
          </a:p>
          <a:p>
            <a:pPr fontAlgn="base">
              <a:buFontTx/>
              <a:buChar char="•"/>
            </a:pPr>
            <a:r>
              <a:rPr lang="zh-TW" altLang="en-US" b="1">
                <a:ea typeface="PMingLiU" panose="02020500000000000000" pitchFamily="18" charset="-120"/>
              </a:rPr>
              <a:t>階段</a:t>
            </a:r>
          </a:p>
          <a:p>
            <a:pPr fontAlgn="base">
              <a:buFontTx/>
              <a:buChar char="•"/>
            </a:pPr>
            <a:r>
              <a:rPr lang="zh-TW" altLang="en-US" b="1">
                <a:ea typeface="PMingLiU" panose="02020500000000000000" pitchFamily="18" charset="-120"/>
              </a:rPr>
              <a:t>重要性</a:t>
            </a:r>
          </a:p>
        </p:txBody>
      </p:sp>
      <p:sp>
        <p:nvSpPr>
          <p:cNvPr id="23554" name="Text Box 2">
            <a:extLst>
              <a:ext uri="{FF2B5EF4-FFF2-40B4-BE49-F238E27FC236}">
                <a16:creationId xmlns:a16="http://schemas.microsoft.com/office/drawing/2014/main" id="{3DA467BD-EE83-CFF6-7825-02EEC82845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76200"/>
            <a:ext cx="685800" cy="519113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23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>
                                      <p:cBhvr>
                                        <p:cTn id="6" dur="2000" spd="-1000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Rectangle 5">
            <a:extLst>
              <a:ext uri="{FF2B5EF4-FFF2-40B4-BE49-F238E27FC236}">
                <a16:creationId xmlns:a16="http://schemas.microsoft.com/office/drawing/2014/main" id="{C95137E3-D614-451E-BCC8-D1DBA06C44FF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876800" y="0"/>
            <a:ext cx="3429000" cy="792163"/>
          </a:xfrm>
        </p:spPr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耶路撒冷</a:t>
            </a:r>
          </a:p>
        </p:txBody>
      </p:sp>
      <p:pic>
        <p:nvPicPr>
          <p:cNvPr id="24580" name="Picture 4">
            <a:extLst>
              <a:ext uri="{FF2B5EF4-FFF2-40B4-BE49-F238E27FC236}">
                <a16:creationId xmlns:a16="http://schemas.microsoft.com/office/drawing/2014/main" id="{E4733FD0-D3D9-D2B0-FCF0-3551622706D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942" b="7843"/>
          <a:stretch>
            <a:fillRect/>
          </a:stretch>
        </p:blipFill>
        <p:spPr>
          <a:xfrm>
            <a:off x="-76200" y="0"/>
            <a:ext cx="4948238" cy="6934200"/>
          </a:xfrm>
        </p:spPr>
      </p:pic>
      <p:sp>
        <p:nvSpPr>
          <p:cNvPr id="24579" name="Text Box 3">
            <a:extLst>
              <a:ext uri="{FF2B5EF4-FFF2-40B4-BE49-F238E27FC236}">
                <a16:creationId xmlns:a16="http://schemas.microsoft.com/office/drawing/2014/main" id="{6BECC20C-A696-604A-719E-B29D3C5479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7800" y="1295400"/>
            <a:ext cx="35814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buFontTx/>
              <a:buChar char="•"/>
            </a:pPr>
            <a:r>
              <a:rPr lang="zh-TW" altLang="en-US" b="1">
                <a:ea typeface="PMingLiU" panose="02020500000000000000" pitchFamily="18" charset="-120"/>
              </a:rPr>
              <a:t>不利條件</a:t>
            </a:r>
          </a:p>
        </p:txBody>
      </p:sp>
      <p:sp>
        <p:nvSpPr>
          <p:cNvPr id="24578" name="Text Box 2">
            <a:extLst>
              <a:ext uri="{FF2B5EF4-FFF2-40B4-BE49-F238E27FC236}">
                <a16:creationId xmlns:a16="http://schemas.microsoft.com/office/drawing/2014/main" id="{12B85A56-7EC0-F37F-97F8-86B68262B5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76200"/>
            <a:ext cx="685800" cy="519113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20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387" name="Picture 11">
            <a:extLst>
              <a:ext uri="{FF2B5EF4-FFF2-40B4-BE49-F238E27FC236}">
                <a16:creationId xmlns:a16="http://schemas.microsoft.com/office/drawing/2014/main" id="{CE36C2FB-23E1-4C39-9492-ADDC910FF1C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296400" cy="7010400"/>
          </a:xfrm>
        </p:spPr>
      </p:pic>
      <p:sp>
        <p:nvSpPr>
          <p:cNvPr id="101386" name="Rectangle 10">
            <a:extLst>
              <a:ext uri="{FF2B5EF4-FFF2-40B4-BE49-F238E27FC236}">
                <a16:creationId xmlns:a16="http://schemas.microsoft.com/office/drawing/2014/main" id="{6B280C28-684D-F5EE-617E-34D3F45E49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2514600" cy="1066800"/>
          </a:xfrm>
          <a:solidFill>
            <a:srgbClr val="800000"/>
          </a:solidFill>
          <a:ln>
            <a:solidFill>
              <a:schemeClr val="bg2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左區</a:t>
            </a:r>
          </a:p>
        </p:txBody>
      </p:sp>
      <p:sp>
        <p:nvSpPr>
          <p:cNvPr id="101385" name="Rectangle 9">
            <a:extLst>
              <a:ext uri="{FF2B5EF4-FFF2-40B4-BE49-F238E27FC236}">
                <a16:creationId xmlns:a16="http://schemas.microsoft.com/office/drawing/2014/main" id="{7B46EEDE-EFA7-3BE7-E99D-7DB1646BF6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7400" y="228600"/>
            <a:ext cx="2895600" cy="1066800"/>
          </a:xfrm>
          <a:prstGeom prst="rect">
            <a:avLst/>
          </a:prstGeom>
          <a:solidFill>
            <a:srgbClr val="800000"/>
          </a:solidFill>
          <a:ln w="9525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anchor="ctr"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fontAlgn="base" hangingPunct="1">
              <a:spcBef>
                <a:spcPct val="0"/>
              </a:spcBef>
            </a:pPr>
            <a:r>
              <a:rPr lang="zh-TW" altLang="en-US" sz="4000" b="1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右區</a:t>
            </a:r>
          </a:p>
        </p:txBody>
      </p:sp>
      <p:sp>
        <p:nvSpPr>
          <p:cNvPr id="101384" name="Text Box 8">
            <a:extLst>
              <a:ext uri="{FF2B5EF4-FFF2-40B4-BE49-F238E27FC236}">
                <a16:creationId xmlns:a16="http://schemas.microsoft.com/office/drawing/2014/main" id="{6ECD2F8B-CD56-DF08-B8AA-716DE06038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1800" y="152400"/>
            <a:ext cx="2895600" cy="1190625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 fontAlgn="base">
              <a:spcBef>
                <a:spcPct val="0"/>
              </a:spcBef>
            </a:pPr>
            <a:r>
              <a:rPr lang="zh-TW" altLang="en-US" b="1">
                <a:ea typeface="PMingLiU" panose="02020500000000000000" pitchFamily="18" charset="-120"/>
              </a:rPr>
              <a:t>以色列</a:t>
            </a:r>
          </a:p>
          <a:p>
            <a:pPr algn="ctr" fontAlgn="base">
              <a:spcBef>
                <a:spcPct val="0"/>
              </a:spcBef>
            </a:pPr>
            <a:r>
              <a:rPr lang="zh-TW" altLang="en-US" b="1">
                <a:ea typeface="PMingLiU" panose="02020500000000000000" pitchFamily="18" charset="-120"/>
              </a:rPr>
              <a:t>古道</a:t>
            </a:r>
            <a:endParaRPr lang="en-US" altLang="en-US" b="1"/>
          </a:p>
        </p:txBody>
      </p:sp>
      <p:sp>
        <p:nvSpPr>
          <p:cNvPr id="101383" name="Freeform 7">
            <a:extLst>
              <a:ext uri="{FF2B5EF4-FFF2-40B4-BE49-F238E27FC236}">
                <a16:creationId xmlns:a16="http://schemas.microsoft.com/office/drawing/2014/main" id="{1EB6D86C-10F3-EB6B-F922-D9E5DCC875F7}"/>
              </a:ext>
            </a:extLst>
          </p:cNvPr>
          <p:cNvSpPr>
            <a:spLocks/>
          </p:cNvSpPr>
          <p:nvPr/>
        </p:nvSpPr>
        <p:spPr bwMode="auto">
          <a:xfrm>
            <a:off x="-100013" y="2193925"/>
            <a:ext cx="4954588" cy="5086350"/>
          </a:xfrm>
          <a:custGeom>
            <a:avLst/>
            <a:gdLst>
              <a:gd name="T0" fmla="*/ 0 w 3121"/>
              <a:gd name="T1" fmla="*/ 5072063 h 3204"/>
              <a:gd name="T2" fmla="*/ 300038 w 3121"/>
              <a:gd name="T3" fmla="*/ 5038725 h 3204"/>
              <a:gd name="T4" fmla="*/ 400050 w 3121"/>
              <a:gd name="T5" fmla="*/ 4972050 h 3204"/>
              <a:gd name="T6" fmla="*/ 449263 w 3121"/>
              <a:gd name="T7" fmla="*/ 4938713 h 3204"/>
              <a:gd name="T8" fmla="*/ 531813 w 3121"/>
              <a:gd name="T9" fmla="*/ 4838700 h 3204"/>
              <a:gd name="T10" fmla="*/ 965200 w 3121"/>
              <a:gd name="T11" fmla="*/ 4722813 h 3204"/>
              <a:gd name="T12" fmla="*/ 1314450 w 3121"/>
              <a:gd name="T13" fmla="*/ 4605338 h 3204"/>
              <a:gd name="T14" fmla="*/ 1446213 w 3121"/>
              <a:gd name="T15" fmla="*/ 4572000 h 3204"/>
              <a:gd name="T16" fmla="*/ 1695450 w 3121"/>
              <a:gd name="T17" fmla="*/ 4406900 h 3204"/>
              <a:gd name="T18" fmla="*/ 2162175 w 3121"/>
              <a:gd name="T19" fmla="*/ 4322763 h 3204"/>
              <a:gd name="T20" fmla="*/ 2327275 w 3121"/>
              <a:gd name="T21" fmla="*/ 4256088 h 3204"/>
              <a:gd name="T22" fmla="*/ 2543175 w 3121"/>
              <a:gd name="T23" fmla="*/ 4073525 h 3204"/>
              <a:gd name="T24" fmla="*/ 2593975 w 3121"/>
              <a:gd name="T25" fmla="*/ 3940175 h 3204"/>
              <a:gd name="T26" fmla="*/ 2709863 w 3121"/>
              <a:gd name="T27" fmla="*/ 3724275 h 3204"/>
              <a:gd name="T28" fmla="*/ 2876550 w 3121"/>
              <a:gd name="T29" fmla="*/ 3492500 h 3204"/>
              <a:gd name="T30" fmla="*/ 3043238 w 3121"/>
              <a:gd name="T31" fmla="*/ 3243263 h 3204"/>
              <a:gd name="T32" fmla="*/ 3092450 w 3121"/>
              <a:gd name="T33" fmla="*/ 3209925 h 3204"/>
              <a:gd name="T34" fmla="*/ 3143250 w 3121"/>
              <a:gd name="T35" fmla="*/ 3143250 h 3204"/>
              <a:gd name="T36" fmla="*/ 3208338 w 3121"/>
              <a:gd name="T37" fmla="*/ 3043238 h 3204"/>
              <a:gd name="T38" fmla="*/ 3225800 w 3121"/>
              <a:gd name="T39" fmla="*/ 2992438 h 3204"/>
              <a:gd name="T40" fmla="*/ 3275013 w 3121"/>
              <a:gd name="T41" fmla="*/ 2960688 h 3204"/>
              <a:gd name="T42" fmla="*/ 3359150 w 3121"/>
              <a:gd name="T43" fmla="*/ 2876550 h 3204"/>
              <a:gd name="T44" fmla="*/ 3441700 w 3121"/>
              <a:gd name="T45" fmla="*/ 2809875 h 3204"/>
              <a:gd name="T46" fmla="*/ 3541713 w 3121"/>
              <a:gd name="T47" fmla="*/ 2593975 h 3204"/>
              <a:gd name="T48" fmla="*/ 3624263 w 3121"/>
              <a:gd name="T49" fmla="*/ 2427288 h 3204"/>
              <a:gd name="T50" fmla="*/ 3708400 w 3121"/>
              <a:gd name="T51" fmla="*/ 2111375 h 3204"/>
              <a:gd name="T52" fmla="*/ 3806825 w 3121"/>
              <a:gd name="T53" fmla="*/ 1812925 h 3204"/>
              <a:gd name="T54" fmla="*/ 3940175 w 3121"/>
              <a:gd name="T55" fmla="*/ 1397000 h 3204"/>
              <a:gd name="T56" fmla="*/ 3990975 w 3121"/>
              <a:gd name="T57" fmla="*/ 1347788 h 3204"/>
              <a:gd name="T58" fmla="*/ 4106863 w 3121"/>
              <a:gd name="T59" fmla="*/ 1163638 h 3204"/>
              <a:gd name="T60" fmla="*/ 4322763 w 3121"/>
              <a:gd name="T61" fmla="*/ 865188 h 3204"/>
              <a:gd name="T62" fmla="*/ 4356100 w 3121"/>
              <a:gd name="T63" fmla="*/ 798513 h 3204"/>
              <a:gd name="T64" fmla="*/ 4422775 w 3121"/>
              <a:gd name="T65" fmla="*/ 698500 h 3204"/>
              <a:gd name="T66" fmla="*/ 4505325 w 3121"/>
              <a:gd name="T67" fmla="*/ 549275 h 3204"/>
              <a:gd name="T68" fmla="*/ 4656138 w 3121"/>
              <a:gd name="T69" fmla="*/ 300038 h 3204"/>
              <a:gd name="T70" fmla="*/ 4772025 w 3121"/>
              <a:gd name="T71" fmla="*/ 184150 h 3204"/>
              <a:gd name="T72" fmla="*/ 4905375 w 3121"/>
              <a:gd name="T73" fmla="*/ 84138 h 3204"/>
              <a:gd name="T74" fmla="*/ 4954588 w 3121"/>
              <a:gd name="T75" fmla="*/ 0 h 3204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</a:gdLst>
            <a:ahLst/>
            <a:cxnLst>
              <a:cxn ang="T76">
                <a:pos x="T0" y="T1"/>
              </a:cxn>
              <a:cxn ang="T77">
                <a:pos x="T2" y="T3"/>
              </a:cxn>
              <a:cxn ang="T78">
                <a:pos x="T4" y="T5"/>
              </a:cxn>
              <a:cxn ang="T79">
                <a:pos x="T6" y="T7"/>
              </a:cxn>
              <a:cxn ang="T80">
                <a:pos x="T8" y="T9"/>
              </a:cxn>
              <a:cxn ang="T81">
                <a:pos x="T10" y="T11"/>
              </a:cxn>
              <a:cxn ang="T82">
                <a:pos x="T12" y="T13"/>
              </a:cxn>
              <a:cxn ang="T83">
                <a:pos x="T14" y="T15"/>
              </a:cxn>
              <a:cxn ang="T84">
                <a:pos x="T16" y="T17"/>
              </a:cxn>
              <a:cxn ang="T85">
                <a:pos x="T18" y="T19"/>
              </a:cxn>
              <a:cxn ang="T86">
                <a:pos x="T20" y="T21"/>
              </a:cxn>
              <a:cxn ang="T87">
                <a:pos x="T22" y="T23"/>
              </a:cxn>
              <a:cxn ang="T88">
                <a:pos x="T24" y="T25"/>
              </a:cxn>
              <a:cxn ang="T89">
                <a:pos x="T26" y="T27"/>
              </a:cxn>
              <a:cxn ang="T90">
                <a:pos x="T28" y="T29"/>
              </a:cxn>
              <a:cxn ang="T91">
                <a:pos x="T30" y="T31"/>
              </a:cxn>
              <a:cxn ang="T92">
                <a:pos x="T32" y="T33"/>
              </a:cxn>
              <a:cxn ang="T93">
                <a:pos x="T34" y="T35"/>
              </a:cxn>
              <a:cxn ang="T94">
                <a:pos x="T36" y="T37"/>
              </a:cxn>
              <a:cxn ang="T95">
                <a:pos x="T38" y="T39"/>
              </a:cxn>
              <a:cxn ang="T96">
                <a:pos x="T40" y="T41"/>
              </a:cxn>
              <a:cxn ang="T97">
                <a:pos x="T42" y="T43"/>
              </a:cxn>
              <a:cxn ang="T98">
                <a:pos x="T44" y="T45"/>
              </a:cxn>
              <a:cxn ang="T99">
                <a:pos x="T46" y="T47"/>
              </a:cxn>
              <a:cxn ang="T100">
                <a:pos x="T48" y="T49"/>
              </a:cxn>
              <a:cxn ang="T101">
                <a:pos x="T50" y="T51"/>
              </a:cxn>
              <a:cxn ang="T102">
                <a:pos x="T52" y="T53"/>
              </a:cxn>
              <a:cxn ang="T103">
                <a:pos x="T54" y="T55"/>
              </a:cxn>
              <a:cxn ang="T104">
                <a:pos x="T56" y="T57"/>
              </a:cxn>
              <a:cxn ang="T105">
                <a:pos x="T58" y="T59"/>
              </a:cxn>
              <a:cxn ang="T106">
                <a:pos x="T60" y="T61"/>
              </a:cxn>
              <a:cxn ang="T107">
                <a:pos x="T62" y="T63"/>
              </a:cxn>
              <a:cxn ang="T108">
                <a:pos x="T64" y="T65"/>
              </a:cxn>
              <a:cxn ang="T109">
                <a:pos x="T66" y="T67"/>
              </a:cxn>
              <a:cxn ang="T110">
                <a:pos x="T68" y="T69"/>
              </a:cxn>
              <a:cxn ang="T111">
                <a:pos x="T70" y="T71"/>
              </a:cxn>
              <a:cxn ang="T112">
                <a:pos x="T72" y="T73"/>
              </a:cxn>
              <a:cxn ang="T113">
                <a:pos x="T74" y="T75"/>
              </a:cxn>
            </a:cxnLst>
            <a:rect l="0" t="0" r="r" b="b"/>
            <a:pathLst>
              <a:path w="3121" h="3204">
                <a:moveTo>
                  <a:pt x="0" y="3195"/>
                </a:moveTo>
                <a:cubicBezTo>
                  <a:pt x="63" y="3191"/>
                  <a:pt x="133" y="3204"/>
                  <a:pt x="189" y="3174"/>
                </a:cubicBezTo>
                <a:cubicBezTo>
                  <a:pt x="211" y="3162"/>
                  <a:pt x="231" y="3146"/>
                  <a:pt x="252" y="3132"/>
                </a:cubicBezTo>
                <a:cubicBezTo>
                  <a:pt x="262" y="3125"/>
                  <a:pt x="283" y="3111"/>
                  <a:pt x="283" y="3111"/>
                </a:cubicBezTo>
                <a:cubicBezTo>
                  <a:pt x="298" y="3064"/>
                  <a:pt x="285" y="3083"/>
                  <a:pt x="335" y="3048"/>
                </a:cubicBezTo>
                <a:cubicBezTo>
                  <a:pt x="429" y="2982"/>
                  <a:pt x="485" y="2984"/>
                  <a:pt x="608" y="2975"/>
                </a:cubicBezTo>
                <a:cubicBezTo>
                  <a:pt x="676" y="2940"/>
                  <a:pt x="754" y="2920"/>
                  <a:pt x="828" y="2901"/>
                </a:cubicBezTo>
                <a:cubicBezTo>
                  <a:pt x="853" y="2895"/>
                  <a:pt x="887" y="2893"/>
                  <a:pt x="911" y="2880"/>
                </a:cubicBezTo>
                <a:cubicBezTo>
                  <a:pt x="958" y="2854"/>
                  <a:pt x="1016" y="2793"/>
                  <a:pt x="1068" y="2776"/>
                </a:cubicBezTo>
                <a:cubicBezTo>
                  <a:pt x="1200" y="2732"/>
                  <a:pt x="1200" y="2734"/>
                  <a:pt x="1362" y="2723"/>
                </a:cubicBezTo>
                <a:cubicBezTo>
                  <a:pt x="1402" y="2713"/>
                  <a:pt x="1428" y="2695"/>
                  <a:pt x="1466" y="2681"/>
                </a:cubicBezTo>
                <a:cubicBezTo>
                  <a:pt x="1510" y="2638"/>
                  <a:pt x="1573" y="2624"/>
                  <a:pt x="1602" y="2566"/>
                </a:cubicBezTo>
                <a:cubicBezTo>
                  <a:pt x="1615" y="2539"/>
                  <a:pt x="1621" y="2509"/>
                  <a:pt x="1634" y="2482"/>
                </a:cubicBezTo>
                <a:cubicBezTo>
                  <a:pt x="1655" y="2436"/>
                  <a:pt x="1684" y="2391"/>
                  <a:pt x="1707" y="2346"/>
                </a:cubicBezTo>
                <a:cubicBezTo>
                  <a:pt x="1736" y="2289"/>
                  <a:pt x="1759" y="2236"/>
                  <a:pt x="1812" y="2200"/>
                </a:cubicBezTo>
                <a:cubicBezTo>
                  <a:pt x="1847" y="2148"/>
                  <a:pt x="1882" y="2095"/>
                  <a:pt x="1917" y="2043"/>
                </a:cubicBezTo>
                <a:cubicBezTo>
                  <a:pt x="1924" y="2033"/>
                  <a:pt x="1939" y="2031"/>
                  <a:pt x="1948" y="2022"/>
                </a:cubicBezTo>
                <a:cubicBezTo>
                  <a:pt x="1960" y="2010"/>
                  <a:pt x="1970" y="1994"/>
                  <a:pt x="1980" y="1980"/>
                </a:cubicBezTo>
                <a:cubicBezTo>
                  <a:pt x="1994" y="1959"/>
                  <a:pt x="2007" y="1938"/>
                  <a:pt x="2021" y="1917"/>
                </a:cubicBezTo>
                <a:cubicBezTo>
                  <a:pt x="2027" y="1908"/>
                  <a:pt x="2025" y="1894"/>
                  <a:pt x="2032" y="1885"/>
                </a:cubicBezTo>
                <a:cubicBezTo>
                  <a:pt x="2040" y="1875"/>
                  <a:pt x="2053" y="1872"/>
                  <a:pt x="2063" y="1865"/>
                </a:cubicBezTo>
                <a:cubicBezTo>
                  <a:pt x="2117" y="1783"/>
                  <a:pt x="2048" y="1879"/>
                  <a:pt x="2116" y="1812"/>
                </a:cubicBezTo>
                <a:cubicBezTo>
                  <a:pt x="2165" y="1764"/>
                  <a:pt x="2106" y="1792"/>
                  <a:pt x="2168" y="1770"/>
                </a:cubicBezTo>
                <a:cubicBezTo>
                  <a:pt x="2255" y="1640"/>
                  <a:pt x="2172" y="1778"/>
                  <a:pt x="2231" y="1634"/>
                </a:cubicBezTo>
                <a:cubicBezTo>
                  <a:pt x="2246" y="1598"/>
                  <a:pt x="2266" y="1564"/>
                  <a:pt x="2283" y="1529"/>
                </a:cubicBezTo>
                <a:cubicBezTo>
                  <a:pt x="2313" y="1469"/>
                  <a:pt x="2314" y="1393"/>
                  <a:pt x="2336" y="1330"/>
                </a:cubicBezTo>
                <a:cubicBezTo>
                  <a:pt x="2348" y="1258"/>
                  <a:pt x="2375" y="1211"/>
                  <a:pt x="2398" y="1142"/>
                </a:cubicBezTo>
                <a:cubicBezTo>
                  <a:pt x="2425" y="1061"/>
                  <a:pt x="2431" y="950"/>
                  <a:pt x="2482" y="880"/>
                </a:cubicBezTo>
                <a:cubicBezTo>
                  <a:pt x="2491" y="868"/>
                  <a:pt x="2505" y="861"/>
                  <a:pt x="2514" y="849"/>
                </a:cubicBezTo>
                <a:cubicBezTo>
                  <a:pt x="2551" y="802"/>
                  <a:pt x="2557" y="781"/>
                  <a:pt x="2587" y="733"/>
                </a:cubicBezTo>
                <a:cubicBezTo>
                  <a:pt x="2630" y="666"/>
                  <a:pt x="2679" y="610"/>
                  <a:pt x="2723" y="545"/>
                </a:cubicBezTo>
                <a:cubicBezTo>
                  <a:pt x="2732" y="532"/>
                  <a:pt x="2736" y="516"/>
                  <a:pt x="2744" y="503"/>
                </a:cubicBezTo>
                <a:cubicBezTo>
                  <a:pt x="2757" y="481"/>
                  <a:pt x="2786" y="440"/>
                  <a:pt x="2786" y="440"/>
                </a:cubicBezTo>
                <a:cubicBezTo>
                  <a:pt x="2806" y="378"/>
                  <a:pt x="2784" y="435"/>
                  <a:pt x="2838" y="346"/>
                </a:cubicBezTo>
                <a:cubicBezTo>
                  <a:pt x="2874" y="286"/>
                  <a:pt x="2871" y="229"/>
                  <a:pt x="2933" y="189"/>
                </a:cubicBezTo>
                <a:cubicBezTo>
                  <a:pt x="2980" y="117"/>
                  <a:pt x="2950" y="133"/>
                  <a:pt x="3006" y="116"/>
                </a:cubicBezTo>
                <a:cubicBezTo>
                  <a:pt x="3046" y="89"/>
                  <a:pt x="3062" y="94"/>
                  <a:pt x="3090" y="53"/>
                </a:cubicBezTo>
                <a:cubicBezTo>
                  <a:pt x="3103" y="12"/>
                  <a:pt x="3092" y="29"/>
                  <a:pt x="3121" y="0"/>
                </a:cubicBezTo>
              </a:path>
            </a:pathLst>
          </a:custGeom>
          <a:noFill/>
          <a:ln w="5715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1382" name="Freeform 6">
            <a:extLst>
              <a:ext uri="{FF2B5EF4-FFF2-40B4-BE49-F238E27FC236}">
                <a16:creationId xmlns:a16="http://schemas.microsoft.com/office/drawing/2014/main" id="{D035698C-F468-9CAC-74DB-5D3CB0B0F6C6}"/>
              </a:ext>
            </a:extLst>
          </p:cNvPr>
          <p:cNvSpPr>
            <a:spLocks/>
          </p:cNvSpPr>
          <p:nvPr/>
        </p:nvSpPr>
        <p:spPr bwMode="auto">
          <a:xfrm>
            <a:off x="4838700" y="1430338"/>
            <a:ext cx="935038" cy="995362"/>
          </a:xfrm>
          <a:custGeom>
            <a:avLst/>
            <a:gdLst>
              <a:gd name="T0" fmla="*/ 0 w 589"/>
              <a:gd name="T1" fmla="*/ 781050 h 627"/>
              <a:gd name="T2" fmla="*/ 15875 w 589"/>
              <a:gd name="T3" fmla="*/ 730250 h 627"/>
              <a:gd name="T4" fmla="*/ 65088 w 589"/>
              <a:gd name="T5" fmla="*/ 747712 h 627"/>
              <a:gd name="T6" fmla="*/ 165100 w 589"/>
              <a:gd name="T7" fmla="*/ 814387 h 627"/>
              <a:gd name="T8" fmla="*/ 481013 w 589"/>
              <a:gd name="T9" fmla="*/ 863600 h 627"/>
              <a:gd name="T10" fmla="*/ 581025 w 589"/>
              <a:gd name="T11" fmla="*/ 896937 h 627"/>
              <a:gd name="T12" fmla="*/ 696913 w 589"/>
              <a:gd name="T13" fmla="*/ 963612 h 627"/>
              <a:gd name="T14" fmla="*/ 863600 w 589"/>
              <a:gd name="T15" fmla="*/ 947737 h 627"/>
              <a:gd name="T16" fmla="*/ 763588 w 589"/>
              <a:gd name="T17" fmla="*/ 665162 h 627"/>
              <a:gd name="T18" fmla="*/ 614363 w 589"/>
              <a:gd name="T19" fmla="*/ 481012 h 627"/>
              <a:gd name="T20" fmla="*/ 663575 w 589"/>
              <a:gd name="T21" fmla="*/ 182562 h 627"/>
              <a:gd name="T22" fmla="*/ 696913 w 589"/>
              <a:gd name="T23" fmla="*/ 98425 h 627"/>
              <a:gd name="T24" fmla="*/ 730250 w 589"/>
              <a:gd name="T25" fmla="*/ 0 h 627"/>
              <a:gd name="T26" fmla="*/ 781050 w 589"/>
              <a:gd name="T27" fmla="*/ 15875 h 627"/>
              <a:gd name="T28" fmla="*/ 830263 w 589"/>
              <a:gd name="T29" fmla="*/ 33337 h 627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0" t="0" r="r" b="b"/>
            <a:pathLst>
              <a:path w="589" h="627">
                <a:moveTo>
                  <a:pt x="0" y="492"/>
                </a:moveTo>
                <a:cubicBezTo>
                  <a:pt x="3" y="481"/>
                  <a:pt x="0" y="465"/>
                  <a:pt x="10" y="460"/>
                </a:cubicBezTo>
                <a:cubicBezTo>
                  <a:pt x="20" y="455"/>
                  <a:pt x="31" y="466"/>
                  <a:pt x="41" y="471"/>
                </a:cubicBezTo>
                <a:cubicBezTo>
                  <a:pt x="63" y="483"/>
                  <a:pt x="83" y="499"/>
                  <a:pt x="104" y="513"/>
                </a:cubicBezTo>
                <a:cubicBezTo>
                  <a:pt x="151" y="544"/>
                  <a:pt x="271" y="542"/>
                  <a:pt x="303" y="544"/>
                </a:cubicBezTo>
                <a:cubicBezTo>
                  <a:pt x="324" y="551"/>
                  <a:pt x="350" y="549"/>
                  <a:pt x="366" y="565"/>
                </a:cubicBezTo>
                <a:cubicBezTo>
                  <a:pt x="408" y="607"/>
                  <a:pt x="383" y="593"/>
                  <a:pt x="439" y="607"/>
                </a:cubicBezTo>
                <a:cubicBezTo>
                  <a:pt x="474" y="604"/>
                  <a:pt x="525" y="627"/>
                  <a:pt x="544" y="597"/>
                </a:cubicBezTo>
                <a:cubicBezTo>
                  <a:pt x="589" y="527"/>
                  <a:pt x="543" y="438"/>
                  <a:pt x="481" y="419"/>
                </a:cubicBezTo>
                <a:cubicBezTo>
                  <a:pt x="425" y="381"/>
                  <a:pt x="447" y="344"/>
                  <a:pt x="387" y="303"/>
                </a:cubicBezTo>
                <a:cubicBezTo>
                  <a:pt x="394" y="234"/>
                  <a:pt x="397" y="179"/>
                  <a:pt x="418" y="115"/>
                </a:cubicBezTo>
                <a:cubicBezTo>
                  <a:pt x="424" y="97"/>
                  <a:pt x="432" y="80"/>
                  <a:pt x="439" y="62"/>
                </a:cubicBezTo>
                <a:cubicBezTo>
                  <a:pt x="446" y="42"/>
                  <a:pt x="460" y="0"/>
                  <a:pt x="460" y="0"/>
                </a:cubicBezTo>
                <a:cubicBezTo>
                  <a:pt x="471" y="3"/>
                  <a:pt x="481" y="6"/>
                  <a:pt x="492" y="10"/>
                </a:cubicBezTo>
                <a:cubicBezTo>
                  <a:pt x="502" y="13"/>
                  <a:pt x="523" y="21"/>
                  <a:pt x="523" y="21"/>
                </a:cubicBezTo>
              </a:path>
            </a:pathLst>
          </a:custGeom>
          <a:noFill/>
          <a:ln w="5715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1381" name="Freeform 5">
            <a:extLst>
              <a:ext uri="{FF2B5EF4-FFF2-40B4-BE49-F238E27FC236}">
                <a16:creationId xmlns:a16="http://schemas.microsoft.com/office/drawing/2014/main" id="{AD13748C-8891-FA65-8BD3-67048D1A8D1C}"/>
              </a:ext>
            </a:extLst>
          </p:cNvPr>
          <p:cNvSpPr>
            <a:spLocks/>
          </p:cNvSpPr>
          <p:nvPr/>
        </p:nvSpPr>
        <p:spPr bwMode="auto">
          <a:xfrm>
            <a:off x="4854575" y="1420813"/>
            <a:ext cx="681038" cy="739775"/>
          </a:xfrm>
          <a:custGeom>
            <a:avLst/>
            <a:gdLst>
              <a:gd name="T0" fmla="*/ 0 w 429"/>
              <a:gd name="T1" fmla="*/ 739775 h 466"/>
              <a:gd name="T2" fmla="*/ 82550 w 429"/>
              <a:gd name="T3" fmla="*/ 341313 h 466"/>
              <a:gd name="T4" fmla="*/ 166688 w 429"/>
              <a:gd name="T5" fmla="*/ 225425 h 466"/>
              <a:gd name="T6" fmla="*/ 681038 w 429"/>
              <a:gd name="T7" fmla="*/ 76200 h 466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429" h="466">
                <a:moveTo>
                  <a:pt x="0" y="466"/>
                </a:moveTo>
                <a:cubicBezTo>
                  <a:pt x="8" y="362"/>
                  <a:pt x="13" y="305"/>
                  <a:pt x="52" y="215"/>
                </a:cubicBezTo>
                <a:cubicBezTo>
                  <a:pt x="70" y="174"/>
                  <a:pt x="58" y="157"/>
                  <a:pt x="105" y="142"/>
                </a:cubicBezTo>
                <a:cubicBezTo>
                  <a:pt x="149" y="0"/>
                  <a:pt x="286" y="48"/>
                  <a:pt x="429" y="48"/>
                </a:cubicBezTo>
              </a:path>
            </a:pathLst>
          </a:custGeom>
          <a:noFill/>
          <a:ln w="5715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1380" name="Freeform 4">
            <a:extLst>
              <a:ext uri="{FF2B5EF4-FFF2-40B4-BE49-F238E27FC236}">
                <a16:creationId xmlns:a16="http://schemas.microsoft.com/office/drawing/2014/main" id="{08F5D3D3-C383-D056-2568-147D9804630F}"/>
              </a:ext>
            </a:extLst>
          </p:cNvPr>
          <p:cNvSpPr>
            <a:spLocks/>
          </p:cNvSpPr>
          <p:nvPr/>
        </p:nvSpPr>
        <p:spPr bwMode="auto">
          <a:xfrm>
            <a:off x="5619750" y="-282575"/>
            <a:ext cx="614363" cy="1762125"/>
          </a:xfrm>
          <a:custGeom>
            <a:avLst/>
            <a:gdLst>
              <a:gd name="T0" fmla="*/ 15875 w 387"/>
              <a:gd name="T1" fmla="*/ 1762125 h 1110"/>
              <a:gd name="T2" fmla="*/ 115888 w 387"/>
              <a:gd name="T3" fmla="*/ 1479550 h 1110"/>
              <a:gd name="T4" fmla="*/ 198438 w 387"/>
              <a:gd name="T5" fmla="*/ 1147763 h 1110"/>
              <a:gd name="T6" fmla="*/ 298450 w 387"/>
              <a:gd name="T7" fmla="*/ 996950 h 1110"/>
              <a:gd name="T8" fmla="*/ 349250 w 387"/>
              <a:gd name="T9" fmla="*/ 896938 h 1110"/>
              <a:gd name="T10" fmla="*/ 382588 w 387"/>
              <a:gd name="T11" fmla="*/ 765175 h 1110"/>
              <a:gd name="T12" fmla="*/ 449263 w 387"/>
              <a:gd name="T13" fmla="*/ 665163 h 1110"/>
              <a:gd name="T14" fmla="*/ 514350 w 387"/>
              <a:gd name="T15" fmla="*/ 249238 h 1110"/>
              <a:gd name="T16" fmla="*/ 614363 w 387"/>
              <a:gd name="T17" fmla="*/ 0 h 1110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387" h="1110">
                <a:moveTo>
                  <a:pt x="10" y="1110"/>
                </a:moveTo>
                <a:cubicBezTo>
                  <a:pt x="17" y="1042"/>
                  <a:pt x="0" y="958"/>
                  <a:pt x="73" y="932"/>
                </a:cubicBezTo>
                <a:cubicBezTo>
                  <a:pt x="97" y="865"/>
                  <a:pt x="94" y="786"/>
                  <a:pt x="125" y="723"/>
                </a:cubicBezTo>
                <a:cubicBezTo>
                  <a:pt x="142" y="689"/>
                  <a:pt x="175" y="664"/>
                  <a:pt x="188" y="628"/>
                </a:cubicBezTo>
                <a:cubicBezTo>
                  <a:pt x="203" y="585"/>
                  <a:pt x="193" y="606"/>
                  <a:pt x="220" y="565"/>
                </a:cubicBezTo>
                <a:cubicBezTo>
                  <a:pt x="227" y="537"/>
                  <a:pt x="225" y="506"/>
                  <a:pt x="241" y="482"/>
                </a:cubicBezTo>
                <a:cubicBezTo>
                  <a:pt x="255" y="461"/>
                  <a:pt x="283" y="419"/>
                  <a:pt x="283" y="419"/>
                </a:cubicBezTo>
                <a:cubicBezTo>
                  <a:pt x="300" y="332"/>
                  <a:pt x="275" y="231"/>
                  <a:pt x="324" y="157"/>
                </a:cubicBezTo>
                <a:cubicBezTo>
                  <a:pt x="374" y="82"/>
                  <a:pt x="387" y="83"/>
                  <a:pt x="387" y="0"/>
                </a:cubicBezTo>
              </a:path>
            </a:pathLst>
          </a:custGeom>
          <a:noFill/>
          <a:ln w="5715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1379" name="Freeform 3">
            <a:extLst>
              <a:ext uri="{FF2B5EF4-FFF2-40B4-BE49-F238E27FC236}">
                <a16:creationId xmlns:a16="http://schemas.microsoft.com/office/drawing/2014/main" id="{0DC3BAC5-9F3C-9F30-8103-49AD338FB3D9}"/>
              </a:ext>
            </a:extLst>
          </p:cNvPr>
          <p:cNvSpPr>
            <a:spLocks/>
          </p:cNvSpPr>
          <p:nvPr/>
        </p:nvSpPr>
        <p:spPr bwMode="auto">
          <a:xfrm>
            <a:off x="2903538" y="2274888"/>
            <a:ext cx="2870200" cy="5018087"/>
          </a:xfrm>
          <a:custGeom>
            <a:avLst/>
            <a:gdLst>
              <a:gd name="T0" fmla="*/ 0 w 1808"/>
              <a:gd name="T1" fmla="*/ 5018087 h 3161"/>
              <a:gd name="T2" fmla="*/ 182563 w 1808"/>
              <a:gd name="T3" fmla="*/ 4354512 h 3161"/>
              <a:gd name="T4" fmla="*/ 319088 w 1808"/>
              <a:gd name="T5" fmla="*/ 4148137 h 3161"/>
              <a:gd name="T6" fmla="*/ 365125 w 1808"/>
              <a:gd name="T7" fmla="*/ 4079875 h 3161"/>
              <a:gd name="T8" fmla="*/ 547688 w 1808"/>
              <a:gd name="T9" fmla="*/ 3965575 h 3161"/>
              <a:gd name="T10" fmla="*/ 685800 w 1808"/>
              <a:gd name="T11" fmla="*/ 3851275 h 3161"/>
              <a:gd name="T12" fmla="*/ 800100 w 1808"/>
              <a:gd name="T13" fmla="*/ 3805237 h 3161"/>
              <a:gd name="T14" fmla="*/ 1004888 w 1808"/>
              <a:gd name="T15" fmla="*/ 3668712 h 3161"/>
              <a:gd name="T16" fmla="*/ 1074738 w 1808"/>
              <a:gd name="T17" fmla="*/ 3622675 h 3161"/>
              <a:gd name="T18" fmla="*/ 1143000 w 1808"/>
              <a:gd name="T19" fmla="*/ 3576637 h 3161"/>
              <a:gd name="T20" fmla="*/ 1303338 w 1808"/>
              <a:gd name="T21" fmla="*/ 3257550 h 3161"/>
              <a:gd name="T22" fmla="*/ 1393825 w 1808"/>
              <a:gd name="T23" fmla="*/ 2914650 h 3161"/>
              <a:gd name="T24" fmla="*/ 1485900 w 1808"/>
              <a:gd name="T25" fmla="*/ 2776537 h 3161"/>
              <a:gd name="T26" fmla="*/ 1600200 w 1808"/>
              <a:gd name="T27" fmla="*/ 2525712 h 3161"/>
              <a:gd name="T28" fmla="*/ 1690688 w 1808"/>
              <a:gd name="T29" fmla="*/ 2411412 h 3161"/>
              <a:gd name="T30" fmla="*/ 1782763 w 1808"/>
              <a:gd name="T31" fmla="*/ 2274887 h 3161"/>
              <a:gd name="T32" fmla="*/ 1874838 w 1808"/>
              <a:gd name="T33" fmla="*/ 2160587 h 3161"/>
              <a:gd name="T34" fmla="*/ 1989138 w 1808"/>
              <a:gd name="T35" fmla="*/ 2022475 h 3161"/>
              <a:gd name="T36" fmla="*/ 2103438 w 1808"/>
              <a:gd name="T37" fmla="*/ 2000250 h 3161"/>
              <a:gd name="T38" fmla="*/ 2171700 w 1808"/>
              <a:gd name="T39" fmla="*/ 1679575 h 3161"/>
              <a:gd name="T40" fmla="*/ 2239963 w 1808"/>
              <a:gd name="T41" fmla="*/ 1657350 h 3161"/>
              <a:gd name="T42" fmla="*/ 2605088 w 1808"/>
              <a:gd name="T43" fmla="*/ 1360487 h 3161"/>
              <a:gd name="T44" fmla="*/ 2811463 w 1808"/>
              <a:gd name="T45" fmla="*/ 1246187 h 3161"/>
              <a:gd name="T46" fmla="*/ 2697163 w 1808"/>
              <a:gd name="T47" fmla="*/ 833437 h 3161"/>
              <a:gd name="T48" fmla="*/ 2765425 w 1808"/>
              <a:gd name="T49" fmla="*/ 468312 h 3161"/>
              <a:gd name="T50" fmla="*/ 2857500 w 1808"/>
              <a:gd name="T51" fmla="*/ 331787 h 3161"/>
              <a:gd name="T52" fmla="*/ 2789238 w 1808"/>
              <a:gd name="T53" fmla="*/ 103187 h 3161"/>
              <a:gd name="T54" fmla="*/ 2743200 w 1808"/>
              <a:gd name="T55" fmla="*/ 11112 h 3161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</a:gdLst>
            <a:ahLst/>
            <a:cxnLst>
              <a:cxn ang="T56">
                <a:pos x="T0" y="T1"/>
              </a:cxn>
              <a:cxn ang="T57">
                <a:pos x="T2" y="T3"/>
              </a:cxn>
              <a:cxn ang="T58">
                <a:pos x="T4" y="T5"/>
              </a:cxn>
              <a:cxn ang="T59">
                <a:pos x="T6" y="T7"/>
              </a:cxn>
              <a:cxn ang="T60">
                <a:pos x="T8" y="T9"/>
              </a:cxn>
              <a:cxn ang="T61">
                <a:pos x="T10" y="T11"/>
              </a:cxn>
              <a:cxn ang="T62">
                <a:pos x="T12" y="T13"/>
              </a:cxn>
              <a:cxn ang="T63">
                <a:pos x="T14" y="T15"/>
              </a:cxn>
              <a:cxn ang="T64">
                <a:pos x="T16" y="T17"/>
              </a:cxn>
              <a:cxn ang="T65">
                <a:pos x="T18" y="T19"/>
              </a:cxn>
              <a:cxn ang="T66">
                <a:pos x="T20" y="T21"/>
              </a:cxn>
              <a:cxn ang="T67">
                <a:pos x="T22" y="T23"/>
              </a:cxn>
              <a:cxn ang="T68">
                <a:pos x="T24" y="T25"/>
              </a:cxn>
              <a:cxn ang="T69">
                <a:pos x="T26" y="T27"/>
              </a:cxn>
              <a:cxn ang="T70">
                <a:pos x="T28" y="T29"/>
              </a:cxn>
              <a:cxn ang="T71">
                <a:pos x="T30" y="T31"/>
              </a:cxn>
              <a:cxn ang="T72">
                <a:pos x="T32" y="T33"/>
              </a:cxn>
              <a:cxn ang="T73">
                <a:pos x="T34" y="T35"/>
              </a:cxn>
              <a:cxn ang="T74">
                <a:pos x="T36" y="T37"/>
              </a:cxn>
              <a:cxn ang="T75">
                <a:pos x="T38" y="T39"/>
              </a:cxn>
              <a:cxn ang="T76">
                <a:pos x="T40" y="T41"/>
              </a:cxn>
              <a:cxn ang="T77">
                <a:pos x="T42" y="T43"/>
              </a:cxn>
              <a:cxn ang="T78">
                <a:pos x="T44" y="T45"/>
              </a:cxn>
              <a:cxn ang="T79">
                <a:pos x="T46" y="T47"/>
              </a:cxn>
              <a:cxn ang="T80">
                <a:pos x="T48" y="T49"/>
              </a:cxn>
              <a:cxn ang="T81">
                <a:pos x="T50" y="T51"/>
              </a:cxn>
              <a:cxn ang="T82">
                <a:pos x="T52" y="T53"/>
              </a:cxn>
              <a:cxn ang="T83">
                <a:pos x="T54" y="T55"/>
              </a:cxn>
            </a:cxnLst>
            <a:rect l="0" t="0" r="r" b="b"/>
            <a:pathLst>
              <a:path w="1808" h="3161">
                <a:moveTo>
                  <a:pt x="0" y="3161"/>
                </a:moveTo>
                <a:cubicBezTo>
                  <a:pt x="19" y="3008"/>
                  <a:pt x="29" y="2871"/>
                  <a:pt x="115" y="2743"/>
                </a:cubicBezTo>
                <a:cubicBezTo>
                  <a:pt x="134" y="2684"/>
                  <a:pt x="162" y="2660"/>
                  <a:pt x="201" y="2613"/>
                </a:cubicBezTo>
                <a:cubicBezTo>
                  <a:pt x="212" y="2600"/>
                  <a:pt x="216" y="2581"/>
                  <a:pt x="230" y="2570"/>
                </a:cubicBezTo>
                <a:cubicBezTo>
                  <a:pt x="265" y="2542"/>
                  <a:pt x="308" y="2525"/>
                  <a:pt x="345" y="2498"/>
                </a:cubicBezTo>
                <a:cubicBezTo>
                  <a:pt x="411" y="2450"/>
                  <a:pt x="363" y="2461"/>
                  <a:pt x="432" y="2426"/>
                </a:cubicBezTo>
                <a:cubicBezTo>
                  <a:pt x="455" y="2414"/>
                  <a:pt x="481" y="2409"/>
                  <a:pt x="504" y="2397"/>
                </a:cubicBezTo>
                <a:cubicBezTo>
                  <a:pt x="516" y="2390"/>
                  <a:pt x="606" y="2329"/>
                  <a:pt x="633" y="2311"/>
                </a:cubicBezTo>
                <a:cubicBezTo>
                  <a:pt x="648" y="2301"/>
                  <a:pt x="662" y="2292"/>
                  <a:pt x="677" y="2282"/>
                </a:cubicBezTo>
                <a:cubicBezTo>
                  <a:pt x="691" y="2272"/>
                  <a:pt x="720" y="2253"/>
                  <a:pt x="720" y="2253"/>
                </a:cubicBezTo>
                <a:cubicBezTo>
                  <a:pt x="754" y="2153"/>
                  <a:pt x="756" y="2132"/>
                  <a:pt x="821" y="2052"/>
                </a:cubicBezTo>
                <a:cubicBezTo>
                  <a:pt x="839" y="1995"/>
                  <a:pt x="854" y="1884"/>
                  <a:pt x="878" y="1836"/>
                </a:cubicBezTo>
                <a:cubicBezTo>
                  <a:pt x="894" y="1805"/>
                  <a:pt x="936" y="1749"/>
                  <a:pt x="936" y="1749"/>
                </a:cubicBezTo>
                <a:cubicBezTo>
                  <a:pt x="955" y="1692"/>
                  <a:pt x="974" y="1641"/>
                  <a:pt x="1008" y="1591"/>
                </a:cubicBezTo>
                <a:cubicBezTo>
                  <a:pt x="1039" y="1496"/>
                  <a:pt x="996" y="1597"/>
                  <a:pt x="1065" y="1519"/>
                </a:cubicBezTo>
                <a:cubicBezTo>
                  <a:pt x="1088" y="1493"/>
                  <a:pt x="1123" y="1433"/>
                  <a:pt x="1123" y="1433"/>
                </a:cubicBezTo>
                <a:cubicBezTo>
                  <a:pt x="1151" y="1346"/>
                  <a:pt x="1114" y="1428"/>
                  <a:pt x="1181" y="1361"/>
                </a:cubicBezTo>
                <a:cubicBezTo>
                  <a:pt x="1218" y="1324"/>
                  <a:pt x="1199" y="1301"/>
                  <a:pt x="1253" y="1274"/>
                </a:cubicBezTo>
                <a:cubicBezTo>
                  <a:pt x="1275" y="1263"/>
                  <a:pt x="1301" y="1265"/>
                  <a:pt x="1325" y="1260"/>
                </a:cubicBezTo>
                <a:cubicBezTo>
                  <a:pt x="1343" y="1115"/>
                  <a:pt x="1327" y="1182"/>
                  <a:pt x="1368" y="1058"/>
                </a:cubicBezTo>
                <a:cubicBezTo>
                  <a:pt x="1373" y="1044"/>
                  <a:pt x="1397" y="1049"/>
                  <a:pt x="1411" y="1044"/>
                </a:cubicBezTo>
                <a:cubicBezTo>
                  <a:pt x="1492" y="984"/>
                  <a:pt x="1544" y="888"/>
                  <a:pt x="1641" y="857"/>
                </a:cubicBezTo>
                <a:cubicBezTo>
                  <a:pt x="1741" y="791"/>
                  <a:pt x="1695" y="810"/>
                  <a:pt x="1771" y="785"/>
                </a:cubicBezTo>
                <a:cubicBezTo>
                  <a:pt x="1754" y="696"/>
                  <a:pt x="1724" y="612"/>
                  <a:pt x="1699" y="525"/>
                </a:cubicBezTo>
                <a:cubicBezTo>
                  <a:pt x="1713" y="448"/>
                  <a:pt x="1698" y="360"/>
                  <a:pt x="1742" y="295"/>
                </a:cubicBezTo>
                <a:cubicBezTo>
                  <a:pt x="1761" y="266"/>
                  <a:pt x="1800" y="209"/>
                  <a:pt x="1800" y="209"/>
                </a:cubicBezTo>
                <a:cubicBezTo>
                  <a:pt x="1773" y="26"/>
                  <a:pt x="1808" y="169"/>
                  <a:pt x="1757" y="65"/>
                </a:cubicBezTo>
                <a:cubicBezTo>
                  <a:pt x="1725" y="0"/>
                  <a:pt x="1759" y="38"/>
                  <a:pt x="1728" y="7"/>
                </a:cubicBezTo>
              </a:path>
            </a:pathLst>
          </a:custGeom>
          <a:noFill/>
          <a:ln w="28575">
            <a:solidFill>
              <a:srgbClr val="0033CC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1378" name="Text Box 2">
            <a:extLst>
              <a:ext uri="{FF2B5EF4-FFF2-40B4-BE49-F238E27FC236}">
                <a16:creationId xmlns:a16="http://schemas.microsoft.com/office/drawing/2014/main" id="{0B91EE8C-20F8-8793-93E0-6D8EEA1CF3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76200"/>
            <a:ext cx="685800" cy="519113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20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101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5" grpId="0" animBg="1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0" name="Rectangle 10">
            <a:extLst>
              <a:ext uri="{FF2B5EF4-FFF2-40B4-BE49-F238E27FC236}">
                <a16:creationId xmlns:a16="http://schemas.microsoft.com/office/drawing/2014/main" id="{0F15A439-541C-881D-9169-446700CE12EF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152400" y="381000"/>
            <a:ext cx="3962400" cy="3200400"/>
          </a:xfrm>
        </p:spPr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耶路撒冷不在主要公路上</a:t>
            </a:r>
            <a:endParaRPr lang="en-US" altLang="en-US"/>
          </a:p>
        </p:txBody>
      </p:sp>
      <p:pic>
        <p:nvPicPr>
          <p:cNvPr id="20489" name="Picture 9" descr="Map 5">
            <a:extLst>
              <a:ext uri="{FF2B5EF4-FFF2-40B4-BE49-F238E27FC236}">
                <a16:creationId xmlns:a16="http://schemas.microsoft.com/office/drawing/2014/main" id="{CD5E8726-3C73-4184-B933-5A50F676844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65650" y="0"/>
            <a:ext cx="4654550" cy="6858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pic>
      <p:sp>
        <p:nvSpPr>
          <p:cNvPr id="20488" name="Text Box 8">
            <a:extLst>
              <a:ext uri="{FF2B5EF4-FFF2-40B4-BE49-F238E27FC236}">
                <a16:creationId xmlns:a16="http://schemas.microsoft.com/office/drawing/2014/main" id="{D1EBAC29-42D1-FC0F-0E96-AFEECDEB28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76200"/>
            <a:ext cx="685800" cy="519113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20</a:t>
            </a:r>
          </a:p>
        </p:txBody>
      </p:sp>
      <p:sp>
        <p:nvSpPr>
          <p:cNvPr id="20487" name="Text Box 7">
            <a:extLst>
              <a:ext uri="{FF2B5EF4-FFF2-40B4-BE49-F238E27FC236}">
                <a16:creationId xmlns:a16="http://schemas.microsoft.com/office/drawing/2014/main" id="{CE0FAC27-2078-3A26-7594-F41C9324A8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3429000"/>
            <a:ext cx="1784350" cy="641350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663300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zh-TW" altLang="en-US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大 幹道 </a:t>
            </a:r>
          </a:p>
        </p:txBody>
      </p:sp>
      <p:sp>
        <p:nvSpPr>
          <p:cNvPr id="20486" name="Text Box 6">
            <a:extLst>
              <a:ext uri="{FF2B5EF4-FFF2-40B4-BE49-F238E27FC236}">
                <a16:creationId xmlns:a16="http://schemas.microsoft.com/office/drawing/2014/main" id="{C84F6518-0CC4-48FC-63FA-52FE78271B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4600" y="4419600"/>
            <a:ext cx="1555750" cy="641350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663300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zh-TW" altLang="en-US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中背道</a:t>
            </a:r>
          </a:p>
        </p:txBody>
      </p:sp>
      <p:sp>
        <p:nvSpPr>
          <p:cNvPr id="20485" name="Text Box 5">
            <a:extLst>
              <a:ext uri="{FF2B5EF4-FFF2-40B4-BE49-F238E27FC236}">
                <a16:creationId xmlns:a16="http://schemas.microsoft.com/office/drawing/2014/main" id="{38BB56F8-D2A6-A3F1-67E5-FB16C6EF07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7800" y="5486400"/>
            <a:ext cx="2036763" cy="641350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663300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zh-TW" altLang="en-US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帝皇大道</a:t>
            </a:r>
          </a:p>
        </p:txBody>
      </p:sp>
      <p:sp>
        <p:nvSpPr>
          <p:cNvPr id="20484" name="Line 4">
            <a:extLst>
              <a:ext uri="{FF2B5EF4-FFF2-40B4-BE49-F238E27FC236}">
                <a16:creationId xmlns:a16="http://schemas.microsoft.com/office/drawing/2014/main" id="{DC3CCFAC-E6BB-0AEA-7F62-B422C28721E8}"/>
              </a:ext>
            </a:extLst>
          </p:cNvPr>
          <p:cNvSpPr>
            <a:spLocks noChangeShapeType="1"/>
          </p:cNvSpPr>
          <p:nvPr/>
        </p:nvSpPr>
        <p:spPr bwMode="auto">
          <a:xfrm>
            <a:off x="3505200" y="5867400"/>
            <a:ext cx="4343400" cy="3810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20483" name="Line 3">
            <a:extLst>
              <a:ext uri="{FF2B5EF4-FFF2-40B4-BE49-F238E27FC236}">
                <a16:creationId xmlns:a16="http://schemas.microsoft.com/office/drawing/2014/main" id="{3C0D8CFD-CD11-5AD2-7CC9-56A639C16023}"/>
              </a:ext>
            </a:extLst>
          </p:cNvPr>
          <p:cNvSpPr>
            <a:spLocks noChangeShapeType="1"/>
          </p:cNvSpPr>
          <p:nvPr/>
        </p:nvSpPr>
        <p:spPr bwMode="auto">
          <a:xfrm>
            <a:off x="4191000" y="4800600"/>
            <a:ext cx="2362200" cy="3810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20482" name="Line 2">
            <a:extLst>
              <a:ext uri="{FF2B5EF4-FFF2-40B4-BE49-F238E27FC236}">
                <a16:creationId xmlns:a16="http://schemas.microsoft.com/office/drawing/2014/main" id="{EE27CD2A-7E7C-E6C4-4540-2BB701C7209B}"/>
              </a:ext>
            </a:extLst>
          </p:cNvPr>
          <p:cNvSpPr>
            <a:spLocks noChangeShapeType="1"/>
          </p:cNvSpPr>
          <p:nvPr/>
        </p:nvSpPr>
        <p:spPr bwMode="auto">
          <a:xfrm>
            <a:off x="4038600" y="3886200"/>
            <a:ext cx="1905000" cy="3048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5" name="Rectangle 5">
            <a:extLst>
              <a:ext uri="{FF2B5EF4-FFF2-40B4-BE49-F238E27FC236}">
                <a16:creationId xmlns:a16="http://schemas.microsoft.com/office/drawing/2014/main" id="{B1DBFB17-FF60-CD4D-E127-7237B0D284F3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876800" y="0"/>
            <a:ext cx="3429000" cy="792163"/>
          </a:xfrm>
        </p:spPr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耶路撒冷</a:t>
            </a:r>
          </a:p>
        </p:txBody>
      </p:sp>
      <p:pic>
        <p:nvPicPr>
          <p:cNvPr id="15364" name="Picture 4">
            <a:extLst>
              <a:ext uri="{FF2B5EF4-FFF2-40B4-BE49-F238E27FC236}">
                <a16:creationId xmlns:a16="http://schemas.microsoft.com/office/drawing/2014/main" id="{29F0F2F7-6AA1-2F85-2A61-54957487196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942" b="7843"/>
          <a:stretch>
            <a:fillRect/>
          </a:stretch>
        </p:blipFill>
        <p:spPr>
          <a:xfrm>
            <a:off x="-76200" y="0"/>
            <a:ext cx="4948238" cy="6934200"/>
          </a:xfrm>
        </p:spPr>
      </p:pic>
      <p:sp>
        <p:nvSpPr>
          <p:cNvPr id="15363" name="Text Box 3">
            <a:extLst>
              <a:ext uri="{FF2B5EF4-FFF2-40B4-BE49-F238E27FC236}">
                <a16:creationId xmlns:a16="http://schemas.microsoft.com/office/drawing/2014/main" id="{A80C54E6-02B8-66B2-3943-302597DACB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7800" y="1295400"/>
            <a:ext cx="3581400" cy="1465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buFontTx/>
              <a:buChar char="•"/>
            </a:pPr>
            <a:r>
              <a:rPr lang="zh-TW" altLang="en-US" b="1">
                <a:ea typeface="PMingLiU" panose="02020500000000000000" pitchFamily="18" charset="-120"/>
              </a:rPr>
              <a:t> 不利條件</a:t>
            </a:r>
          </a:p>
          <a:p>
            <a:pPr fontAlgn="base">
              <a:buFontTx/>
              <a:buChar char="•"/>
            </a:pPr>
            <a:r>
              <a:rPr lang="zh-TW" altLang="en-US" b="1">
                <a:ea typeface="PMingLiU" panose="02020500000000000000" pitchFamily="18" charset="-120"/>
              </a:rPr>
              <a:t> 有利條件</a:t>
            </a:r>
            <a:endParaRPr lang="en-US" altLang="en-US" b="1">
              <a:ea typeface="PMingLiU" panose="02020500000000000000" pitchFamily="18" charset="-120"/>
            </a:endParaRPr>
          </a:p>
        </p:txBody>
      </p:sp>
      <p:sp>
        <p:nvSpPr>
          <p:cNvPr id="15362" name="Text Box 2">
            <a:extLst>
              <a:ext uri="{FF2B5EF4-FFF2-40B4-BE49-F238E27FC236}">
                <a16:creationId xmlns:a16="http://schemas.microsoft.com/office/drawing/2014/main" id="{FCBAC4B5-C725-F1B0-30B3-B84E6F720E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76200"/>
            <a:ext cx="685800" cy="519113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23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7400" name="Picture 8">
            <a:extLst>
              <a:ext uri="{FF2B5EF4-FFF2-40B4-BE49-F238E27FC236}">
                <a16:creationId xmlns:a16="http://schemas.microsoft.com/office/drawing/2014/main" id="{93D3D9DC-E856-F008-30B1-AF76046F5F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7809"/>
          <a:stretch>
            <a:fillRect/>
          </a:stretch>
        </p:blipFill>
        <p:spPr bwMode="auto">
          <a:xfrm>
            <a:off x="-76200" y="-84138"/>
            <a:ext cx="9525000" cy="709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187399" name="Rectangle 7">
            <a:extLst>
              <a:ext uri="{FF2B5EF4-FFF2-40B4-BE49-F238E27FC236}">
                <a16:creationId xmlns:a16="http://schemas.microsoft.com/office/drawing/2014/main" id="{DAAD7AED-09CD-19E1-3720-0466DF726487}"/>
              </a:ext>
            </a:extLst>
          </p:cNvPr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990600" y="228600"/>
            <a:ext cx="7696200" cy="762000"/>
          </a:xfrm>
          <a:solidFill>
            <a:srgbClr val="FF0000"/>
          </a:solidFill>
          <a:ln>
            <a:solidFill>
              <a:schemeClr val="bg2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zh-TW" altLang="en-US" sz="4000">
                <a:ea typeface="PMingLiU" panose="02020500000000000000" pitchFamily="18" charset="-120"/>
              </a:rPr>
              <a:t>處策略位置的耶路撒冷</a:t>
            </a:r>
            <a:endParaRPr lang="en-US" altLang="zh-TW" sz="4000">
              <a:ea typeface="PMingLiU" panose="02020500000000000000" pitchFamily="18" charset="-120"/>
            </a:endParaRPr>
          </a:p>
        </p:txBody>
      </p:sp>
      <p:sp>
        <p:nvSpPr>
          <p:cNvPr id="187398" name="Oval 6">
            <a:extLst>
              <a:ext uri="{FF2B5EF4-FFF2-40B4-BE49-F238E27FC236}">
                <a16:creationId xmlns:a16="http://schemas.microsoft.com/office/drawing/2014/main" id="{A7B48251-DA97-5B8C-4B38-3E5FE9E282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8200" y="3352800"/>
            <a:ext cx="1066800" cy="1905000"/>
          </a:xfrm>
          <a:prstGeom prst="ellipse">
            <a:avLst/>
          </a:prstGeom>
          <a:noFill/>
          <a:ln w="57150">
            <a:solidFill>
              <a:srgbClr val="0033CC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defRPr/>
            </a:pPr>
            <a:endParaRPr lang="en-US" sz="1800">
              <a:solidFill>
                <a:srgbClr val="FF0000"/>
              </a:solidFill>
              <a:latin typeface="Garamond" charset="0"/>
              <a:ea typeface="ＭＳ Ｐゴシック" charset="0"/>
            </a:endParaRPr>
          </a:p>
        </p:txBody>
      </p:sp>
      <p:sp>
        <p:nvSpPr>
          <p:cNvPr id="187397" name="AutoShape 5">
            <a:extLst>
              <a:ext uri="{FF2B5EF4-FFF2-40B4-BE49-F238E27FC236}">
                <a16:creationId xmlns:a16="http://schemas.microsoft.com/office/drawing/2014/main" id="{94317E93-0F0F-21E8-07CA-FAA72CACF077}"/>
              </a:ext>
            </a:extLst>
          </p:cNvPr>
          <p:cNvSpPr>
            <a:spLocks noChangeArrowheads="1"/>
          </p:cNvSpPr>
          <p:nvPr/>
        </p:nvSpPr>
        <p:spPr bwMode="auto">
          <a:xfrm rot="6298269">
            <a:off x="4152900" y="1570038"/>
            <a:ext cx="2286000" cy="1752600"/>
          </a:xfrm>
          <a:custGeom>
            <a:avLst/>
            <a:gdLst>
              <a:gd name="T0" fmla="*/ 1600835 w 21600"/>
              <a:gd name="T1" fmla="*/ 0 h 21600"/>
              <a:gd name="T2" fmla="*/ 1600835 w 21600"/>
              <a:gd name="T3" fmla="*/ 986487 h 21600"/>
              <a:gd name="T4" fmla="*/ 342583 w 21600"/>
              <a:gd name="T5" fmla="*/ 1752600 h 21600"/>
              <a:gd name="T6" fmla="*/ 2286000 w 21600"/>
              <a:gd name="T7" fmla="*/ 493243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2912 h 21600"/>
              <a:gd name="T14" fmla="*/ 18227 w 21600"/>
              <a:gd name="T15" fmla="*/ 9246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lnTo>
                  <a:pt x="21600" y="6079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87396" name="AutoShape 4">
            <a:extLst>
              <a:ext uri="{FF2B5EF4-FFF2-40B4-BE49-F238E27FC236}">
                <a16:creationId xmlns:a16="http://schemas.microsoft.com/office/drawing/2014/main" id="{EFED8145-36CB-D8DA-2E1A-102F5EBA7AC8}"/>
              </a:ext>
            </a:extLst>
          </p:cNvPr>
          <p:cNvSpPr>
            <a:spLocks noChangeArrowheads="1"/>
          </p:cNvSpPr>
          <p:nvPr/>
        </p:nvSpPr>
        <p:spPr bwMode="auto">
          <a:xfrm rot="7220944" flipV="1">
            <a:off x="5730875" y="2119313"/>
            <a:ext cx="2286000" cy="1828800"/>
          </a:xfrm>
          <a:custGeom>
            <a:avLst/>
            <a:gdLst>
              <a:gd name="T0" fmla="*/ 1600835 w 21600"/>
              <a:gd name="T1" fmla="*/ 0 h 21600"/>
              <a:gd name="T2" fmla="*/ 1600835 w 21600"/>
              <a:gd name="T3" fmla="*/ 1029377 h 21600"/>
              <a:gd name="T4" fmla="*/ 342583 w 21600"/>
              <a:gd name="T5" fmla="*/ 1828800 h 21600"/>
              <a:gd name="T6" fmla="*/ 2286000 w 21600"/>
              <a:gd name="T7" fmla="*/ 51468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2912 h 21600"/>
              <a:gd name="T14" fmla="*/ 18227 w 21600"/>
              <a:gd name="T15" fmla="*/ 9246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lnTo>
                  <a:pt x="21600" y="6079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87395" name="AutoShape 3">
            <a:extLst>
              <a:ext uri="{FF2B5EF4-FFF2-40B4-BE49-F238E27FC236}">
                <a16:creationId xmlns:a16="http://schemas.microsoft.com/office/drawing/2014/main" id="{F184010F-EF91-D1F2-BA55-5CBF6A37D519}"/>
              </a:ext>
            </a:extLst>
          </p:cNvPr>
          <p:cNvSpPr>
            <a:spLocks noChangeArrowheads="1"/>
          </p:cNvSpPr>
          <p:nvPr/>
        </p:nvSpPr>
        <p:spPr bwMode="auto">
          <a:xfrm rot="17525952" flipV="1">
            <a:off x="3100388" y="4376737"/>
            <a:ext cx="2038350" cy="1666875"/>
          </a:xfrm>
          <a:custGeom>
            <a:avLst/>
            <a:gdLst>
              <a:gd name="T0" fmla="*/ 1427411 w 21600"/>
              <a:gd name="T1" fmla="*/ 0 h 21600"/>
              <a:gd name="T2" fmla="*/ 1427411 w 21600"/>
              <a:gd name="T3" fmla="*/ 938235 h 21600"/>
              <a:gd name="T4" fmla="*/ 305469 w 21600"/>
              <a:gd name="T5" fmla="*/ 1666875 h 21600"/>
              <a:gd name="T6" fmla="*/ 2038350 w 21600"/>
              <a:gd name="T7" fmla="*/ 469117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2912 h 21600"/>
              <a:gd name="T14" fmla="*/ 18227 w 21600"/>
              <a:gd name="T15" fmla="*/ 9246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lnTo>
                  <a:pt x="21600" y="6079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87394" name="Text Box 2">
            <a:extLst>
              <a:ext uri="{FF2B5EF4-FFF2-40B4-BE49-F238E27FC236}">
                <a16:creationId xmlns:a16="http://schemas.microsoft.com/office/drawing/2014/main" id="{E73FFF97-05CA-F8ED-E559-F15C15E58F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76200"/>
            <a:ext cx="685800" cy="519113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26</a:t>
            </a:r>
          </a:p>
        </p:txBody>
      </p:sp>
    </p:spTree>
  </p:cSld>
  <p:clrMapOvr>
    <a:masterClrMapping/>
  </p:clrMapOvr>
  <p:transition>
    <p:fade thruBlk="1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159" name="Picture 7">
            <a:extLst>
              <a:ext uri="{FF2B5EF4-FFF2-40B4-BE49-F238E27FC236}">
                <a16:creationId xmlns:a16="http://schemas.microsoft.com/office/drawing/2014/main" id="{44E47B2C-C8FC-E845-43C2-DF116DA8F48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465" r="2815" b="13393"/>
          <a:stretch>
            <a:fillRect/>
          </a:stretch>
        </p:blipFill>
        <p:spPr>
          <a:xfrm>
            <a:off x="4035425" y="0"/>
            <a:ext cx="5260975" cy="7010400"/>
          </a:xfrm>
        </p:spPr>
      </p:pic>
      <p:sp>
        <p:nvSpPr>
          <p:cNvPr id="177158" name="Rectangle 6">
            <a:extLst>
              <a:ext uri="{FF2B5EF4-FFF2-40B4-BE49-F238E27FC236}">
                <a16:creationId xmlns:a16="http://schemas.microsoft.com/office/drawing/2014/main" id="{83BCBC3A-7146-00A4-14C1-1F45A65B9883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152400" y="457200"/>
            <a:ext cx="3657600" cy="2133600"/>
          </a:xfrm>
          <a:solidFill>
            <a:schemeClr val="bg2"/>
          </a:solidFill>
          <a:ln w="57150">
            <a:solidFill>
              <a:schemeClr val="bg2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分割迦南地</a:t>
            </a:r>
          </a:p>
        </p:txBody>
      </p:sp>
      <p:sp>
        <p:nvSpPr>
          <p:cNvPr id="177157" name="Text Box 5">
            <a:extLst>
              <a:ext uri="{FF2B5EF4-FFF2-40B4-BE49-F238E27FC236}">
                <a16:creationId xmlns:a16="http://schemas.microsoft.com/office/drawing/2014/main" id="{1E53B13B-CBDA-8C6B-B40B-57989C41A4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000" y="3105150"/>
            <a:ext cx="3200400" cy="2289175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fontAlgn="base"/>
            <a:r>
              <a:rPr lang="zh-TW" altLang="en-US">
                <a:ea typeface="PMingLiU" panose="02020500000000000000" pitchFamily="18" charset="-120"/>
              </a:rPr>
              <a:t>耶路撒冷位處猶大和便雅憫之間，但接近北方支派。</a:t>
            </a:r>
            <a:endParaRPr lang="en-US" altLang="en-US"/>
          </a:p>
        </p:txBody>
      </p:sp>
      <p:sp>
        <p:nvSpPr>
          <p:cNvPr id="177156" name="Text Box 4">
            <a:extLst>
              <a:ext uri="{FF2B5EF4-FFF2-40B4-BE49-F238E27FC236}">
                <a16:creationId xmlns:a16="http://schemas.microsoft.com/office/drawing/2014/main" id="{9FB912A7-790A-2F4B-964C-18C5589EDE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0" y="4648200"/>
            <a:ext cx="1752600" cy="457200"/>
          </a:xfrm>
          <a:prstGeom prst="rect">
            <a:avLst/>
          </a:prstGeom>
          <a:solidFill>
            <a:srgbClr val="FF00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fontAlgn="base"/>
            <a:r>
              <a:rPr lang="zh-TW" altLang="en-US" sz="2400" b="1">
                <a:ea typeface="PMingLiU" panose="02020500000000000000" pitchFamily="18" charset="-120"/>
              </a:rPr>
              <a:t>耶路撒冷</a:t>
            </a:r>
          </a:p>
        </p:txBody>
      </p:sp>
      <p:sp>
        <p:nvSpPr>
          <p:cNvPr id="177155" name="Line 3">
            <a:extLst>
              <a:ext uri="{FF2B5EF4-FFF2-40B4-BE49-F238E27FC236}">
                <a16:creationId xmlns:a16="http://schemas.microsoft.com/office/drawing/2014/main" id="{4E6ECD27-5A3D-AD9F-F8D5-A64CD7A7D806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477000" y="4648200"/>
            <a:ext cx="381000" cy="22860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177154" name="Text Box 2">
            <a:extLst>
              <a:ext uri="{FF2B5EF4-FFF2-40B4-BE49-F238E27FC236}">
                <a16:creationId xmlns:a16="http://schemas.microsoft.com/office/drawing/2014/main" id="{B2CB621E-C9BC-EA68-0ADE-DEF64730E5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76200"/>
            <a:ext cx="685800" cy="519113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21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61" name="Picture 4">
            <a:extLst>
              <a:ext uri="{FF2B5EF4-FFF2-40B4-BE49-F238E27FC236}">
                <a16:creationId xmlns:a16="http://schemas.microsoft.com/office/drawing/2014/main" id="{E63E214A-0621-754B-A34D-5F724DDC5E95}"/>
              </a:ext>
            </a:extLst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97325" y="0"/>
            <a:ext cx="5146675" cy="6858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365" name="Rectangle 5">
            <a:extLst>
              <a:ext uri="{FF2B5EF4-FFF2-40B4-BE49-F238E27FC236}">
                <a16:creationId xmlns:a16="http://schemas.microsoft.com/office/drawing/2014/main" id="{D0CC6C9B-FF8A-C34F-9C90-63C5BBB52ACA}"/>
              </a:ext>
            </a:extLst>
          </p:cNvPr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152400" y="457200"/>
            <a:ext cx="3657600" cy="2133600"/>
          </a:xfrm>
          <a:solidFill>
            <a:srgbClr val="663300"/>
          </a:solidFill>
          <a:ln w="57150">
            <a:solidFill>
              <a:schemeClr val="bg2"/>
            </a:solidFill>
          </a:ln>
        </p:spPr>
        <p:txBody>
          <a:bodyPr/>
          <a:lstStyle/>
          <a:p>
            <a:pPr eaLnBrk="1" hangingPunct="1"/>
            <a:r>
              <a:rPr lang="zh-CN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中央位置</a:t>
            </a:r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43363" name="Text Box 7">
            <a:extLst>
              <a:ext uri="{FF2B5EF4-FFF2-40B4-BE49-F238E27FC236}">
                <a16:creationId xmlns:a16="http://schemas.microsoft.com/office/drawing/2014/main" id="{7521365E-137B-484B-BC84-D94AECF579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3105150"/>
            <a:ext cx="3429000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旧约耶路撒冷在犹大以</a:t>
            </a: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北</a:t>
            </a: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的本杰明，但靠近北部部落</a:t>
            </a:r>
          </a:p>
        </p:txBody>
      </p:sp>
      <p:sp>
        <p:nvSpPr>
          <p:cNvPr id="143364" name="Text Box 8">
            <a:extLst>
              <a:ext uri="{FF2B5EF4-FFF2-40B4-BE49-F238E27FC236}">
                <a16:creationId xmlns:a16="http://schemas.microsoft.com/office/drawing/2014/main" id="{E33C6B5D-19C5-CD49-BD0E-2FAD5C1A16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0" y="4648200"/>
            <a:ext cx="1752600" cy="461665"/>
          </a:xfrm>
          <a:prstGeom prst="rect">
            <a:avLst/>
          </a:prstGeom>
          <a:solidFill>
            <a:srgbClr val="FF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耶路撒冷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aramond" panose="02020404030301010803" pitchFamily="18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5369" name="Line 9">
            <a:extLst>
              <a:ext uri="{FF2B5EF4-FFF2-40B4-BE49-F238E27FC236}">
                <a16:creationId xmlns:a16="http://schemas.microsoft.com/office/drawing/2014/main" id="{25CC9A52-A8B0-6342-AF70-C3A6111E12FB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477000" y="4648200"/>
            <a:ext cx="381000" cy="22860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pPr marL="0" marR="0" lvl="0" indent="0" algn="l" defTabSz="914400" rtl="0" eaLnBrk="0" fontAlgn="t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Garamond" pitchFamily="-111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5370" name="Rectangle 10">
            <a:extLst>
              <a:ext uri="{FF2B5EF4-FFF2-40B4-BE49-F238E27FC236}">
                <a16:creationId xmlns:a16="http://schemas.microsoft.com/office/drawing/2014/main" id="{0FB86567-BE38-6C4B-B2A3-003943AB185F}"/>
              </a:ext>
            </a:extLst>
          </p:cNvPr>
          <p:cNvSpPr>
            <a:spLocks noRot="1" noChangeArrowheads="1"/>
          </p:cNvSpPr>
          <p:nvPr/>
        </p:nvSpPr>
        <p:spPr bwMode="auto">
          <a:xfrm>
            <a:off x="8077200" y="0"/>
            <a:ext cx="1066800" cy="533400"/>
          </a:xfrm>
          <a:prstGeom prst="rect">
            <a:avLst/>
          </a:prstGeom>
          <a:solidFill>
            <a:srgbClr val="000000"/>
          </a:solidFill>
          <a:ln w="9525">
            <a:noFill/>
            <a:miter lim="800000"/>
            <a:headEnd/>
            <a:tailEnd/>
          </a:ln>
          <a:effectLst/>
        </p:spPr>
        <p:txBody>
          <a:bodyPr anchor="ctr"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514"/>
                  </a:outerShdw>
                </a:effectLst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21</a:t>
            </a:r>
          </a:p>
        </p:txBody>
      </p:sp>
    </p:spTree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409" name="Picture 4" descr="42 Jer OT">
            <a:extLst>
              <a:ext uri="{FF2B5EF4-FFF2-40B4-BE49-F238E27FC236}">
                <a16:creationId xmlns:a16="http://schemas.microsoft.com/office/drawing/2014/main" id="{730CD457-9C6F-9341-81AE-BDF1E970821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48000" y="0"/>
            <a:ext cx="6103938" cy="6858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4695" name="Rectangle 7">
            <a:extLst>
              <a:ext uri="{FF2B5EF4-FFF2-40B4-BE49-F238E27FC236}">
                <a16:creationId xmlns:a16="http://schemas.microsoft.com/office/drawing/2014/main" id="{BD835BD3-ADBC-2E49-9112-D15F5F1BCE1B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0" y="0"/>
            <a:ext cx="7086600" cy="762000"/>
          </a:xfrm>
          <a:solidFill>
            <a:schemeClr val="bg2"/>
          </a:solidFill>
        </p:spPr>
        <p:txBody>
          <a:bodyPr/>
          <a:lstStyle/>
          <a:p>
            <a:pPr eaLnBrk="1" hangingPunct="1"/>
            <a:r>
              <a:rPr lang="zh-CN" altLang="en-US" sz="36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耶路撒冷是一个边境城市</a:t>
            </a:r>
            <a:endParaRPr lang="en-US" altLang="en-US" sz="3600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14696" name="Text Box 8">
            <a:extLst>
              <a:ext uri="{FF2B5EF4-FFF2-40B4-BE49-F238E27FC236}">
                <a16:creationId xmlns:a16="http://schemas.microsoft.com/office/drawing/2014/main" id="{0DD16B10-1504-E04B-99C9-E17EE1FA1E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53400" y="55563"/>
            <a:ext cx="527050" cy="461962"/>
          </a:xfrm>
          <a:prstGeom prst="rect">
            <a:avLst/>
          </a:prstGeom>
          <a:solidFill>
            <a:srgbClr val="663300"/>
          </a:solidFill>
          <a:ln>
            <a:noFill/>
          </a:ln>
          <a:effectLst>
            <a:outerShdw dist="35921" dir="2700000" algn="ctr" rotWithShape="0">
              <a:schemeClr val="bg2">
                <a:alpha val="50000"/>
              </a:scheme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914400" rtl="0" eaLnBrk="0" fontAlgn="t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21</a:t>
            </a:r>
          </a:p>
        </p:txBody>
      </p:sp>
      <p:sp>
        <p:nvSpPr>
          <p:cNvPr id="2" name="Rectangle 7">
            <a:extLst>
              <a:ext uri="{FF2B5EF4-FFF2-40B4-BE49-F238E27FC236}">
                <a16:creationId xmlns:a16="http://schemas.microsoft.com/office/drawing/2014/main" id="{BF348E10-5A13-264F-A1EF-A0E3CC8C4B9F}"/>
              </a:ext>
            </a:extLst>
          </p:cNvPr>
          <p:cNvSpPr>
            <a:spLocks noRot="1" noChangeArrowheads="1"/>
          </p:cNvSpPr>
          <p:nvPr/>
        </p:nvSpPr>
        <p:spPr bwMode="auto">
          <a:xfrm>
            <a:off x="3695700" y="2971800"/>
            <a:ext cx="3429000" cy="762000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 anchor="ctr"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4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本杰明</a:t>
            </a:r>
            <a:endParaRPr kumimoji="0" lang="en-US" altLang="en-US" sz="4400" b="1" i="0" u="none" strike="noStrike" kern="1200" cap="none" spc="0" normalizeH="0" baseline="0" noProof="0" dirty="0">
              <a:ln>
                <a:noFill/>
              </a:ln>
              <a:solidFill>
                <a:srgbClr val="E5E5FF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3" name="Rectangle 7">
            <a:extLst>
              <a:ext uri="{FF2B5EF4-FFF2-40B4-BE49-F238E27FC236}">
                <a16:creationId xmlns:a16="http://schemas.microsoft.com/office/drawing/2014/main" id="{40028BAE-85A1-2A40-B0C1-230F86D8AB2B}"/>
              </a:ext>
            </a:extLst>
          </p:cNvPr>
          <p:cNvSpPr>
            <a:spLocks noRot="1" noChangeArrowheads="1"/>
          </p:cNvSpPr>
          <p:nvPr/>
        </p:nvSpPr>
        <p:spPr bwMode="auto">
          <a:xfrm>
            <a:off x="3695700" y="5937250"/>
            <a:ext cx="3429000" cy="762000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 anchor="ctr"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4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犹大</a:t>
            </a:r>
            <a:endParaRPr kumimoji="0" lang="en-US" altLang="en-US" sz="4400" b="1" i="0" u="none" strike="noStrike" kern="1200" cap="none" spc="0" normalizeH="0" baseline="0" noProof="0" dirty="0">
              <a:ln>
                <a:noFill/>
              </a:ln>
              <a:solidFill>
                <a:srgbClr val="E5E5FF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99336" name="Freeform 1032">
            <a:extLst>
              <a:ext uri="{FF2B5EF4-FFF2-40B4-BE49-F238E27FC236}">
                <a16:creationId xmlns:a16="http://schemas.microsoft.com/office/drawing/2014/main" id="{91B030AA-1939-B542-924B-DAAD38E6654A}"/>
              </a:ext>
            </a:extLst>
          </p:cNvPr>
          <p:cNvSpPr>
            <a:spLocks/>
          </p:cNvSpPr>
          <p:nvPr/>
        </p:nvSpPr>
        <p:spPr bwMode="auto">
          <a:xfrm>
            <a:off x="2971800" y="3124200"/>
            <a:ext cx="5715000" cy="3733800"/>
          </a:xfrm>
          <a:custGeom>
            <a:avLst/>
            <a:gdLst>
              <a:gd name="T0" fmla="*/ 2855 w 2855"/>
              <a:gd name="T1" fmla="*/ 2855 h 2855"/>
              <a:gd name="T2" fmla="*/ 2816 w 2855"/>
              <a:gd name="T3" fmla="*/ 2777 h 2855"/>
              <a:gd name="T4" fmla="*/ 2809 w 2855"/>
              <a:gd name="T5" fmla="*/ 2758 h 2855"/>
              <a:gd name="T6" fmla="*/ 2790 w 2855"/>
              <a:gd name="T7" fmla="*/ 2751 h 2855"/>
              <a:gd name="T8" fmla="*/ 2647 w 2855"/>
              <a:gd name="T9" fmla="*/ 2595 h 2855"/>
              <a:gd name="T10" fmla="*/ 2608 w 2855"/>
              <a:gd name="T11" fmla="*/ 2543 h 2855"/>
              <a:gd name="T12" fmla="*/ 2588 w 2855"/>
              <a:gd name="T13" fmla="*/ 2517 h 2855"/>
              <a:gd name="T14" fmla="*/ 2569 w 2855"/>
              <a:gd name="T15" fmla="*/ 2446 h 2855"/>
              <a:gd name="T16" fmla="*/ 2484 w 2855"/>
              <a:gd name="T17" fmla="*/ 2329 h 2855"/>
              <a:gd name="T18" fmla="*/ 2458 w 2855"/>
              <a:gd name="T19" fmla="*/ 2303 h 2855"/>
              <a:gd name="T20" fmla="*/ 2452 w 2855"/>
              <a:gd name="T21" fmla="*/ 2283 h 2855"/>
              <a:gd name="T22" fmla="*/ 2406 w 2855"/>
              <a:gd name="T23" fmla="*/ 2257 h 2855"/>
              <a:gd name="T24" fmla="*/ 2289 w 2855"/>
              <a:gd name="T25" fmla="*/ 2120 h 2855"/>
              <a:gd name="T26" fmla="*/ 2263 w 2855"/>
              <a:gd name="T27" fmla="*/ 2094 h 2855"/>
              <a:gd name="T28" fmla="*/ 2243 w 2855"/>
              <a:gd name="T29" fmla="*/ 2055 h 2855"/>
              <a:gd name="T30" fmla="*/ 2100 w 2855"/>
              <a:gd name="T31" fmla="*/ 1912 h 2855"/>
              <a:gd name="T32" fmla="*/ 2022 w 2855"/>
              <a:gd name="T33" fmla="*/ 1867 h 2855"/>
              <a:gd name="T34" fmla="*/ 1691 w 2855"/>
              <a:gd name="T35" fmla="*/ 1815 h 2855"/>
              <a:gd name="T36" fmla="*/ 1209 w 2855"/>
              <a:gd name="T37" fmla="*/ 1600 h 2855"/>
              <a:gd name="T38" fmla="*/ 637 w 2855"/>
              <a:gd name="T39" fmla="*/ 1581 h 2855"/>
              <a:gd name="T40" fmla="*/ 572 w 2855"/>
              <a:gd name="T41" fmla="*/ 1555 h 2855"/>
              <a:gd name="T42" fmla="*/ 442 w 2855"/>
              <a:gd name="T43" fmla="*/ 1470 h 2855"/>
              <a:gd name="T44" fmla="*/ 331 w 2855"/>
              <a:gd name="T45" fmla="*/ 1386 h 2855"/>
              <a:gd name="T46" fmla="*/ 273 w 2855"/>
              <a:gd name="T47" fmla="*/ 1295 h 2855"/>
              <a:gd name="T48" fmla="*/ 253 w 2855"/>
              <a:gd name="T49" fmla="*/ 1249 h 2855"/>
              <a:gd name="T50" fmla="*/ 188 w 2855"/>
              <a:gd name="T51" fmla="*/ 1145 h 2855"/>
              <a:gd name="T52" fmla="*/ 162 w 2855"/>
              <a:gd name="T53" fmla="*/ 1054 h 2855"/>
              <a:gd name="T54" fmla="*/ 136 w 2855"/>
              <a:gd name="T55" fmla="*/ 813 h 2855"/>
              <a:gd name="T56" fmla="*/ 97 w 2855"/>
              <a:gd name="T57" fmla="*/ 234 h 2855"/>
              <a:gd name="T58" fmla="*/ 58 w 2855"/>
              <a:gd name="T59" fmla="*/ 124 h 2855"/>
              <a:gd name="T60" fmla="*/ 13 w 2855"/>
              <a:gd name="T61" fmla="*/ 46 h 2855"/>
              <a:gd name="T62" fmla="*/ 6 w 2855"/>
              <a:gd name="T63" fmla="*/ 20 h 2855"/>
              <a:gd name="T64" fmla="*/ 0 w 2855"/>
              <a:gd name="T65" fmla="*/ 0 h 2855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2855" h="2855">
                <a:moveTo>
                  <a:pt x="2855" y="2855"/>
                </a:moveTo>
                <a:cubicBezTo>
                  <a:pt x="2844" y="2827"/>
                  <a:pt x="2829" y="2802"/>
                  <a:pt x="2816" y="2777"/>
                </a:cubicBezTo>
                <a:cubicBezTo>
                  <a:pt x="2812" y="2770"/>
                  <a:pt x="2813" y="2762"/>
                  <a:pt x="2809" y="2758"/>
                </a:cubicBezTo>
                <a:cubicBezTo>
                  <a:pt x="2804" y="2753"/>
                  <a:pt x="2796" y="2753"/>
                  <a:pt x="2790" y="2751"/>
                </a:cubicBezTo>
                <a:cubicBezTo>
                  <a:pt x="2746" y="2693"/>
                  <a:pt x="2691" y="2654"/>
                  <a:pt x="2647" y="2595"/>
                </a:cubicBezTo>
                <a:cubicBezTo>
                  <a:pt x="2634" y="2577"/>
                  <a:pt x="2621" y="2560"/>
                  <a:pt x="2608" y="2543"/>
                </a:cubicBezTo>
                <a:cubicBezTo>
                  <a:pt x="2601" y="2534"/>
                  <a:pt x="2588" y="2517"/>
                  <a:pt x="2588" y="2517"/>
                </a:cubicBezTo>
                <a:cubicBezTo>
                  <a:pt x="2581" y="2495"/>
                  <a:pt x="2578" y="2466"/>
                  <a:pt x="2569" y="2446"/>
                </a:cubicBezTo>
                <a:cubicBezTo>
                  <a:pt x="2547" y="2401"/>
                  <a:pt x="2509" y="2370"/>
                  <a:pt x="2484" y="2329"/>
                </a:cubicBezTo>
                <a:cubicBezTo>
                  <a:pt x="2468" y="2275"/>
                  <a:pt x="2492" y="2337"/>
                  <a:pt x="2458" y="2303"/>
                </a:cubicBezTo>
                <a:cubicBezTo>
                  <a:pt x="2453" y="2298"/>
                  <a:pt x="2456" y="2287"/>
                  <a:pt x="2452" y="2283"/>
                </a:cubicBezTo>
                <a:cubicBezTo>
                  <a:pt x="2439" y="2270"/>
                  <a:pt x="2420" y="2266"/>
                  <a:pt x="2406" y="2257"/>
                </a:cubicBezTo>
                <a:cubicBezTo>
                  <a:pt x="2385" y="2215"/>
                  <a:pt x="2334" y="2135"/>
                  <a:pt x="2289" y="2120"/>
                </a:cubicBezTo>
                <a:cubicBezTo>
                  <a:pt x="2274" y="2072"/>
                  <a:pt x="2296" y="2126"/>
                  <a:pt x="2263" y="2094"/>
                </a:cubicBezTo>
                <a:cubicBezTo>
                  <a:pt x="2252" y="2083"/>
                  <a:pt x="2250" y="2067"/>
                  <a:pt x="2243" y="2055"/>
                </a:cubicBezTo>
                <a:cubicBezTo>
                  <a:pt x="2227" y="2004"/>
                  <a:pt x="2152" y="1930"/>
                  <a:pt x="2100" y="1912"/>
                </a:cubicBezTo>
                <a:cubicBezTo>
                  <a:pt x="2083" y="1887"/>
                  <a:pt x="2050" y="1875"/>
                  <a:pt x="2022" y="1867"/>
                </a:cubicBezTo>
                <a:cubicBezTo>
                  <a:pt x="1912" y="1791"/>
                  <a:pt x="1846" y="1818"/>
                  <a:pt x="1691" y="1815"/>
                </a:cubicBezTo>
                <a:cubicBezTo>
                  <a:pt x="1522" y="1758"/>
                  <a:pt x="1384" y="1643"/>
                  <a:pt x="1209" y="1600"/>
                </a:cubicBezTo>
                <a:cubicBezTo>
                  <a:pt x="1041" y="1558"/>
                  <a:pt x="816" y="1586"/>
                  <a:pt x="637" y="1581"/>
                </a:cubicBezTo>
                <a:cubicBezTo>
                  <a:pt x="614" y="1572"/>
                  <a:pt x="593" y="1565"/>
                  <a:pt x="572" y="1555"/>
                </a:cubicBezTo>
                <a:cubicBezTo>
                  <a:pt x="541" y="1508"/>
                  <a:pt x="487" y="1495"/>
                  <a:pt x="442" y="1470"/>
                </a:cubicBezTo>
                <a:cubicBezTo>
                  <a:pt x="402" y="1447"/>
                  <a:pt x="366" y="1414"/>
                  <a:pt x="331" y="1386"/>
                </a:cubicBezTo>
                <a:cubicBezTo>
                  <a:pt x="313" y="1350"/>
                  <a:pt x="294" y="1325"/>
                  <a:pt x="273" y="1295"/>
                </a:cubicBezTo>
                <a:cubicBezTo>
                  <a:pt x="241" y="1250"/>
                  <a:pt x="274" y="1287"/>
                  <a:pt x="253" y="1249"/>
                </a:cubicBezTo>
                <a:cubicBezTo>
                  <a:pt x="232" y="1212"/>
                  <a:pt x="211" y="1179"/>
                  <a:pt x="188" y="1145"/>
                </a:cubicBezTo>
                <a:cubicBezTo>
                  <a:pt x="178" y="1114"/>
                  <a:pt x="170" y="1084"/>
                  <a:pt x="162" y="1054"/>
                </a:cubicBezTo>
                <a:cubicBezTo>
                  <a:pt x="155" y="974"/>
                  <a:pt x="150" y="891"/>
                  <a:pt x="136" y="813"/>
                </a:cubicBezTo>
                <a:cubicBezTo>
                  <a:pt x="138" y="655"/>
                  <a:pt x="203" y="397"/>
                  <a:pt x="97" y="234"/>
                </a:cubicBezTo>
                <a:cubicBezTo>
                  <a:pt x="92" y="169"/>
                  <a:pt x="104" y="154"/>
                  <a:pt x="58" y="124"/>
                </a:cubicBezTo>
                <a:cubicBezTo>
                  <a:pt x="49" y="94"/>
                  <a:pt x="34" y="67"/>
                  <a:pt x="13" y="46"/>
                </a:cubicBezTo>
                <a:cubicBezTo>
                  <a:pt x="10" y="37"/>
                  <a:pt x="8" y="28"/>
                  <a:pt x="6" y="20"/>
                </a:cubicBezTo>
                <a:cubicBezTo>
                  <a:pt x="4" y="13"/>
                  <a:pt x="0" y="0"/>
                  <a:pt x="0" y="0"/>
                </a:cubicBezTo>
              </a:path>
            </a:pathLst>
          </a:custGeom>
          <a:noFill/>
          <a:ln w="76200" cap="flat" cmpd="sng">
            <a:solidFill>
              <a:srgbClr val="FF0000"/>
            </a:solidFill>
            <a:prstDash val="solid"/>
            <a:round/>
            <a:headEnd/>
            <a:tailEnd/>
          </a:ln>
          <a:effectLst>
            <a:outerShdw blurRad="63500" dist="35921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/>
          <a:p>
            <a:pPr marL="0" marR="0" lvl="0" indent="0" algn="l" defTabSz="914400" rtl="0" eaLnBrk="0" fontAlgn="t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aramond" panose="02020404030301010803" pitchFamily="18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45415" name="Text Box 7">
            <a:extLst>
              <a:ext uri="{FF2B5EF4-FFF2-40B4-BE49-F238E27FC236}">
                <a16:creationId xmlns:a16="http://schemas.microsoft.com/office/drawing/2014/main" id="{E1B806DE-EC85-C14B-903C-8273C9B03A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1905000"/>
            <a:ext cx="2286000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914400" rtl="0" eaLnBrk="0" fontAlgn="t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 panose="02020404030301010803" pitchFamily="18" charset="0"/>
                <a:ea typeface="ＭＳ Ｐゴシック" panose="020B0600070205080204" pitchFamily="34" charset="-128"/>
                <a:cs typeface="+mn-cs"/>
              </a:rPr>
              <a:t>本杰明和犹大之间的旧约边界在城市的南边。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99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191" name="Rectangle 15">
            <a:extLst>
              <a:ext uri="{FF2B5EF4-FFF2-40B4-BE49-F238E27FC236}">
                <a16:creationId xmlns:a16="http://schemas.microsoft.com/office/drawing/2014/main" id="{913F58AD-A2ED-9B37-863E-5166AB028F0A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876800" y="0"/>
            <a:ext cx="3429000" cy="792163"/>
          </a:xfrm>
        </p:spPr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耶路撒冷</a:t>
            </a:r>
            <a:endParaRPr lang="en-US" altLang="en-US"/>
          </a:p>
        </p:txBody>
      </p:sp>
      <p:pic>
        <p:nvPicPr>
          <p:cNvPr id="178190" name="Picture 14">
            <a:extLst>
              <a:ext uri="{FF2B5EF4-FFF2-40B4-BE49-F238E27FC236}">
                <a16:creationId xmlns:a16="http://schemas.microsoft.com/office/drawing/2014/main" id="{A8FCFED1-E1A3-F153-5389-58A32D8A91B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942" b="7843"/>
          <a:stretch>
            <a:fillRect/>
          </a:stretch>
        </p:blipFill>
        <p:spPr>
          <a:xfrm>
            <a:off x="4763" y="0"/>
            <a:ext cx="4948237" cy="6934200"/>
          </a:xfrm>
        </p:spPr>
      </p:pic>
      <p:sp>
        <p:nvSpPr>
          <p:cNvPr id="178189" name="Text Box 13">
            <a:extLst>
              <a:ext uri="{FF2B5EF4-FFF2-40B4-BE49-F238E27FC236}">
                <a16:creationId xmlns:a16="http://schemas.microsoft.com/office/drawing/2014/main" id="{B4C722D9-4F99-D74A-BBA3-C7BCFC68AA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7800" y="1295400"/>
            <a:ext cx="3581400" cy="1465263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buFontTx/>
              <a:buChar char="•"/>
            </a:pPr>
            <a:r>
              <a:rPr lang="en-US" altLang="zh-TW" b="1">
                <a:ea typeface="PMingLiU" panose="02020500000000000000" pitchFamily="18" charset="-120"/>
              </a:rPr>
              <a:t> </a:t>
            </a:r>
            <a:r>
              <a:rPr lang="zh-TW" altLang="en-US" b="1">
                <a:ea typeface="PMingLiU" panose="02020500000000000000" pitchFamily="18" charset="-120"/>
              </a:rPr>
              <a:t>不利條件</a:t>
            </a:r>
          </a:p>
          <a:p>
            <a:pPr fontAlgn="base">
              <a:buFontTx/>
              <a:buChar char="•"/>
            </a:pPr>
            <a:r>
              <a:rPr lang="zh-TW" altLang="en-US" b="1">
                <a:ea typeface="PMingLiU" panose="02020500000000000000" pitchFamily="18" charset="-120"/>
              </a:rPr>
              <a:t> 有利條件</a:t>
            </a:r>
            <a:endParaRPr lang="en-US" altLang="en-US" b="1">
              <a:ea typeface="PMingLiU" panose="02020500000000000000" pitchFamily="18" charset="-120"/>
            </a:endParaRPr>
          </a:p>
        </p:txBody>
      </p:sp>
      <p:sp>
        <p:nvSpPr>
          <p:cNvPr id="178188" name="Text Box 12">
            <a:extLst>
              <a:ext uri="{FF2B5EF4-FFF2-40B4-BE49-F238E27FC236}">
                <a16:creationId xmlns:a16="http://schemas.microsoft.com/office/drawing/2014/main" id="{2055B6B7-9A2B-C0A1-BBB7-3636C90B37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2895600"/>
            <a:ext cx="3276600" cy="579438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buFontTx/>
              <a:buChar char="•"/>
            </a:pPr>
            <a:r>
              <a:rPr lang="zh-TW" altLang="en-US" sz="3200">
                <a:ea typeface="PMingLiU" panose="02020500000000000000" pitchFamily="18" charset="-120"/>
              </a:rPr>
              <a:t>防護性山谷</a:t>
            </a:r>
          </a:p>
        </p:txBody>
      </p:sp>
      <p:sp>
        <p:nvSpPr>
          <p:cNvPr id="178187" name="Freeform 11" descr="Horizontal brick">
            <a:extLst>
              <a:ext uri="{FF2B5EF4-FFF2-40B4-BE49-F238E27FC236}">
                <a16:creationId xmlns:a16="http://schemas.microsoft.com/office/drawing/2014/main" id="{F92FD064-2613-E00E-7C3C-103D19D0D9D1}"/>
              </a:ext>
            </a:extLst>
          </p:cNvPr>
          <p:cNvSpPr>
            <a:spLocks/>
          </p:cNvSpPr>
          <p:nvPr/>
        </p:nvSpPr>
        <p:spPr bwMode="auto">
          <a:xfrm>
            <a:off x="3038475" y="4668838"/>
            <a:ext cx="612775" cy="1533525"/>
          </a:xfrm>
          <a:custGeom>
            <a:avLst/>
            <a:gdLst>
              <a:gd name="T0" fmla="*/ 284163 w 386"/>
              <a:gd name="T1" fmla="*/ 1487488 h 966"/>
              <a:gd name="T2" fmla="*/ 322263 w 386"/>
              <a:gd name="T3" fmla="*/ 1404938 h 966"/>
              <a:gd name="T4" fmla="*/ 344488 w 386"/>
              <a:gd name="T5" fmla="*/ 1373188 h 966"/>
              <a:gd name="T6" fmla="*/ 382588 w 386"/>
              <a:gd name="T7" fmla="*/ 1198563 h 966"/>
              <a:gd name="T8" fmla="*/ 436563 w 386"/>
              <a:gd name="T9" fmla="*/ 1100138 h 966"/>
              <a:gd name="T10" fmla="*/ 458788 w 386"/>
              <a:gd name="T11" fmla="*/ 1084263 h 966"/>
              <a:gd name="T12" fmla="*/ 474663 w 386"/>
              <a:gd name="T13" fmla="*/ 1062038 h 966"/>
              <a:gd name="T14" fmla="*/ 520700 w 386"/>
              <a:gd name="T15" fmla="*/ 969963 h 966"/>
              <a:gd name="T16" fmla="*/ 504825 w 386"/>
              <a:gd name="T17" fmla="*/ 771525 h 966"/>
              <a:gd name="T18" fmla="*/ 573088 w 386"/>
              <a:gd name="T19" fmla="*/ 542925 h 966"/>
              <a:gd name="T20" fmla="*/ 611188 w 386"/>
              <a:gd name="T21" fmla="*/ 452438 h 966"/>
              <a:gd name="T22" fmla="*/ 603250 w 386"/>
              <a:gd name="T23" fmla="*/ 192088 h 966"/>
              <a:gd name="T24" fmla="*/ 482600 w 386"/>
              <a:gd name="T25" fmla="*/ 139700 h 966"/>
              <a:gd name="T26" fmla="*/ 412750 w 386"/>
              <a:gd name="T27" fmla="*/ 115888 h 966"/>
              <a:gd name="T28" fmla="*/ 330200 w 386"/>
              <a:gd name="T29" fmla="*/ 17463 h 966"/>
              <a:gd name="T30" fmla="*/ 284163 w 386"/>
              <a:gd name="T31" fmla="*/ 1588 h 966"/>
              <a:gd name="T32" fmla="*/ 254000 w 386"/>
              <a:gd name="T33" fmla="*/ 33338 h 966"/>
              <a:gd name="T34" fmla="*/ 238125 w 386"/>
              <a:gd name="T35" fmla="*/ 77788 h 966"/>
              <a:gd name="T36" fmla="*/ 192088 w 386"/>
              <a:gd name="T37" fmla="*/ 246063 h 966"/>
              <a:gd name="T38" fmla="*/ 169863 w 386"/>
              <a:gd name="T39" fmla="*/ 268288 h 966"/>
              <a:gd name="T40" fmla="*/ 139700 w 386"/>
              <a:gd name="T41" fmla="*/ 314325 h 966"/>
              <a:gd name="T42" fmla="*/ 115888 w 386"/>
              <a:gd name="T43" fmla="*/ 382588 h 966"/>
              <a:gd name="T44" fmla="*/ 107950 w 386"/>
              <a:gd name="T45" fmla="*/ 406400 h 966"/>
              <a:gd name="T46" fmla="*/ 17463 w 386"/>
              <a:gd name="T47" fmla="*/ 795338 h 966"/>
              <a:gd name="T48" fmla="*/ 63500 w 386"/>
              <a:gd name="T49" fmla="*/ 1076325 h 966"/>
              <a:gd name="T50" fmla="*/ 85725 w 386"/>
              <a:gd name="T51" fmla="*/ 1152525 h 966"/>
              <a:gd name="T52" fmla="*/ 93663 w 386"/>
              <a:gd name="T53" fmla="*/ 1443038 h 966"/>
              <a:gd name="T54" fmla="*/ 107950 w 386"/>
              <a:gd name="T55" fmla="*/ 1487488 h 966"/>
              <a:gd name="T56" fmla="*/ 222250 w 386"/>
              <a:gd name="T57" fmla="*/ 1511300 h 966"/>
              <a:gd name="T58" fmla="*/ 292100 w 386"/>
              <a:gd name="T59" fmla="*/ 1525588 h 966"/>
              <a:gd name="T60" fmla="*/ 336550 w 386"/>
              <a:gd name="T61" fmla="*/ 1465263 h 96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0" t="0" r="r" b="b"/>
            <a:pathLst>
              <a:path w="386" h="966">
                <a:moveTo>
                  <a:pt x="179" y="937"/>
                </a:moveTo>
                <a:cubicBezTo>
                  <a:pt x="187" y="920"/>
                  <a:pt x="194" y="902"/>
                  <a:pt x="203" y="885"/>
                </a:cubicBezTo>
                <a:cubicBezTo>
                  <a:pt x="207" y="878"/>
                  <a:pt x="215" y="873"/>
                  <a:pt x="217" y="865"/>
                </a:cubicBezTo>
                <a:cubicBezTo>
                  <a:pt x="227" y="829"/>
                  <a:pt x="225" y="790"/>
                  <a:pt x="241" y="755"/>
                </a:cubicBezTo>
                <a:cubicBezTo>
                  <a:pt x="251" y="732"/>
                  <a:pt x="261" y="714"/>
                  <a:pt x="275" y="693"/>
                </a:cubicBezTo>
                <a:cubicBezTo>
                  <a:pt x="278" y="688"/>
                  <a:pt x="285" y="687"/>
                  <a:pt x="289" y="683"/>
                </a:cubicBezTo>
                <a:cubicBezTo>
                  <a:pt x="293" y="679"/>
                  <a:pt x="296" y="674"/>
                  <a:pt x="299" y="669"/>
                </a:cubicBezTo>
                <a:cubicBezTo>
                  <a:pt x="311" y="650"/>
                  <a:pt x="315" y="629"/>
                  <a:pt x="328" y="611"/>
                </a:cubicBezTo>
                <a:cubicBezTo>
                  <a:pt x="334" y="567"/>
                  <a:pt x="329" y="528"/>
                  <a:pt x="318" y="486"/>
                </a:cubicBezTo>
                <a:cubicBezTo>
                  <a:pt x="321" y="427"/>
                  <a:pt x="311" y="377"/>
                  <a:pt x="361" y="342"/>
                </a:cubicBezTo>
                <a:cubicBezTo>
                  <a:pt x="368" y="322"/>
                  <a:pt x="378" y="305"/>
                  <a:pt x="385" y="285"/>
                </a:cubicBezTo>
                <a:cubicBezTo>
                  <a:pt x="383" y="230"/>
                  <a:pt x="386" y="175"/>
                  <a:pt x="380" y="121"/>
                </a:cubicBezTo>
                <a:cubicBezTo>
                  <a:pt x="380" y="119"/>
                  <a:pt x="314" y="91"/>
                  <a:pt x="304" y="88"/>
                </a:cubicBezTo>
                <a:cubicBezTo>
                  <a:pt x="289" y="83"/>
                  <a:pt x="260" y="73"/>
                  <a:pt x="260" y="73"/>
                </a:cubicBezTo>
                <a:cubicBezTo>
                  <a:pt x="252" y="45"/>
                  <a:pt x="234" y="23"/>
                  <a:pt x="208" y="11"/>
                </a:cubicBezTo>
                <a:cubicBezTo>
                  <a:pt x="199" y="7"/>
                  <a:pt x="179" y="1"/>
                  <a:pt x="179" y="1"/>
                </a:cubicBezTo>
                <a:cubicBezTo>
                  <a:pt x="158" y="8"/>
                  <a:pt x="167" y="0"/>
                  <a:pt x="160" y="21"/>
                </a:cubicBezTo>
                <a:cubicBezTo>
                  <a:pt x="157" y="30"/>
                  <a:pt x="150" y="49"/>
                  <a:pt x="150" y="49"/>
                </a:cubicBezTo>
                <a:cubicBezTo>
                  <a:pt x="144" y="86"/>
                  <a:pt x="133" y="120"/>
                  <a:pt x="121" y="155"/>
                </a:cubicBezTo>
                <a:cubicBezTo>
                  <a:pt x="119" y="161"/>
                  <a:pt x="111" y="164"/>
                  <a:pt x="107" y="169"/>
                </a:cubicBezTo>
                <a:cubicBezTo>
                  <a:pt x="100" y="178"/>
                  <a:pt x="94" y="188"/>
                  <a:pt x="88" y="198"/>
                </a:cubicBezTo>
                <a:cubicBezTo>
                  <a:pt x="80" y="211"/>
                  <a:pt x="78" y="227"/>
                  <a:pt x="73" y="241"/>
                </a:cubicBezTo>
                <a:cubicBezTo>
                  <a:pt x="71" y="246"/>
                  <a:pt x="68" y="256"/>
                  <a:pt x="68" y="256"/>
                </a:cubicBezTo>
                <a:cubicBezTo>
                  <a:pt x="62" y="343"/>
                  <a:pt x="24" y="415"/>
                  <a:pt x="11" y="501"/>
                </a:cubicBezTo>
                <a:cubicBezTo>
                  <a:pt x="14" y="582"/>
                  <a:pt x="0" y="622"/>
                  <a:pt x="40" y="678"/>
                </a:cubicBezTo>
                <a:cubicBezTo>
                  <a:pt x="44" y="694"/>
                  <a:pt x="50" y="710"/>
                  <a:pt x="54" y="726"/>
                </a:cubicBezTo>
                <a:cubicBezTo>
                  <a:pt x="56" y="787"/>
                  <a:pt x="56" y="848"/>
                  <a:pt x="59" y="909"/>
                </a:cubicBezTo>
                <a:cubicBezTo>
                  <a:pt x="59" y="919"/>
                  <a:pt x="61" y="930"/>
                  <a:pt x="68" y="937"/>
                </a:cubicBezTo>
                <a:cubicBezTo>
                  <a:pt x="82" y="951"/>
                  <a:pt x="120" y="948"/>
                  <a:pt x="140" y="952"/>
                </a:cubicBezTo>
                <a:cubicBezTo>
                  <a:pt x="155" y="955"/>
                  <a:pt x="184" y="961"/>
                  <a:pt x="184" y="961"/>
                </a:cubicBezTo>
                <a:cubicBezTo>
                  <a:pt x="223" y="955"/>
                  <a:pt x="212" y="966"/>
                  <a:pt x="212" y="923"/>
                </a:cubicBezTo>
              </a:path>
            </a:pathLst>
          </a:custGeom>
          <a:blipFill dpi="0" rotWithShape="0">
            <a:blip r:embed="rId4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78186" name="AutoShape 10">
            <a:extLst>
              <a:ext uri="{FF2B5EF4-FFF2-40B4-BE49-F238E27FC236}">
                <a16:creationId xmlns:a16="http://schemas.microsoft.com/office/drawing/2014/main" id="{E10C5FC6-0D77-4DFC-887C-2FA7BABB73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600" y="5334000"/>
            <a:ext cx="457200" cy="228600"/>
          </a:xfrm>
          <a:prstGeom prst="left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178185" name="AutoShape 9">
            <a:extLst>
              <a:ext uri="{FF2B5EF4-FFF2-40B4-BE49-F238E27FC236}">
                <a16:creationId xmlns:a16="http://schemas.microsoft.com/office/drawing/2014/main" id="{02E13961-B504-FFE0-D313-A2F7E220BD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0" y="5334000"/>
            <a:ext cx="609600" cy="228600"/>
          </a:xfrm>
          <a:prstGeom prst="rightArrow">
            <a:avLst>
              <a:gd name="adj1" fmla="val 50000"/>
              <a:gd name="adj2" fmla="val 6666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178184" name="AutoShape 8">
            <a:extLst>
              <a:ext uri="{FF2B5EF4-FFF2-40B4-BE49-F238E27FC236}">
                <a16:creationId xmlns:a16="http://schemas.microsoft.com/office/drawing/2014/main" id="{41B1257D-3E9D-8CD8-34F9-0D26DE1359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0400" y="6324600"/>
            <a:ext cx="228600" cy="457200"/>
          </a:xfrm>
          <a:prstGeom prst="up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178183" name="AutoShape 7">
            <a:extLst>
              <a:ext uri="{FF2B5EF4-FFF2-40B4-BE49-F238E27FC236}">
                <a16:creationId xmlns:a16="http://schemas.microsoft.com/office/drawing/2014/main" id="{1359B62E-EC96-06A8-4EF7-1D25F33059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76600" y="4038600"/>
            <a:ext cx="228600" cy="609600"/>
          </a:xfrm>
          <a:prstGeom prst="downArrow">
            <a:avLst>
              <a:gd name="adj1" fmla="val 50000"/>
              <a:gd name="adj2" fmla="val 6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178182" name="Text Box 6">
            <a:extLst>
              <a:ext uri="{FF2B5EF4-FFF2-40B4-BE49-F238E27FC236}">
                <a16:creationId xmlns:a16="http://schemas.microsoft.com/office/drawing/2014/main" id="{E45E945F-BF62-FCB3-404B-922C0034F2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24600" y="3584575"/>
            <a:ext cx="2127250" cy="1801813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663300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342900" indent="-3429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buFontTx/>
              <a:buAutoNum type="arabicPeriod"/>
            </a:pPr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zh-TW" altLang="en-US" sz="2800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大路坡恩 </a:t>
            </a:r>
          </a:p>
          <a:p>
            <a:pPr>
              <a:buFontTx/>
              <a:buAutoNum type="arabicPeriod"/>
            </a:pPr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zh-TW" altLang="en-US" sz="2800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欣嫩</a:t>
            </a:r>
          </a:p>
          <a:p>
            <a:pPr>
              <a:buFontTx/>
              <a:buAutoNum type="arabicPeriod"/>
            </a:pPr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zh-TW" altLang="en-US" sz="2800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汲淪溪</a:t>
            </a:r>
          </a:p>
        </p:txBody>
      </p:sp>
      <p:sp>
        <p:nvSpPr>
          <p:cNvPr id="178181" name="Text Box 5">
            <a:extLst>
              <a:ext uri="{FF2B5EF4-FFF2-40B4-BE49-F238E27FC236}">
                <a16:creationId xmlns:a16="http://schemas.microsoft.com/office/drawing/2014/main" id="{10010B68-BADC-40FA-A2A8-5DAAF05E5B38}"/>
              </a:ext>
            </a:extLst>
          </p:cNvPr>
          <p:cNvSpPr txBox="1">
            <a:spLocks noChangeArrowheads="1"/>
          </p:cNvSpPr>
          <p:nvPr/>
        </p:nvSpPr>
        <p:spPr bwMode="auto">
          <a:xfrm rot="369527">
            <a:off x="1303338" y="6165850"/>
            <a:ext cx="170815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663300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50000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zh-TW" altLang="en-US" sz="3000" b="1"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欣嫩山谷</a:t>
            </a:r>
            <a:endParaRPr lang="en-US" altLang="zh-TW" sz="3000" b="1">
              <a:solidFill>
                <a:srgbClr val="0033CC"/>
              </a:solidFill>
              <a:effectLst>
                <a:outerShdw blurRad="38100" dist="38100" dir="2700000" algn="tl">
                  <a:srgbClr val="000000"/>
                </a:outerShdw>
              </a:effectLst>
              <a:ea typeface="PMingLiU" panose="02020500000000000000" pitchFamily="18" charset="-120"/>
            </a:endParaRPr>
          </a:p>
        </p:txBody>
      </p:sp>
      <p:sp>
        <p:nvSpPr>
          <p:cNvPr id="178178" name="Text Box 2">
            <a:extLst>
              <a:ext uri="{FF2B5EF4-FFF2-40B4-BE49-F238E27FC236}">
                <a16:creationId xmlns:a16="http://schemas.microsoft.com/office/drawing/2014/main" id="{EFE3B260-DE42-6C57-81B1-38A910BC41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76200"/>
            <a:ext cx="685800" cy="519113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0033CC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23</a:t>
            </a:r>
          </a:p>
        </p:txBody>
      </p:sp>
      <p:sp>
        <p:nvSpPr>
          <p:cNvPr id="178193" name="Text Box 17">
            <a:extLst>
              <a:ext uri="{FF2B5EF4-FFF2-40B4-BE49-F238E27FC236}">
                <a16:creationId xmlns:a16="http://schemas.microsoft.com/office/drawing/2014/main" id="{1A8C2570-D3FB-14D3-A1E9-5544EB8643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8050" y="3962400"/>
            <a:ext cx="641350" cy="2514600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663300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zh-TW" altLang="en-US" sz="3000" b="1"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大路坡恩山谷</a:t>
            </a:r>
            <a:endParaRPr lang="en-US" altLang="en-US" sz="3000" b="1">
              <a:solidFill>
                <a:srgbClr val="0033CC"/>
              </a:solidFill>
              <a:effectLst>
                <a:outerShdw blurRad="38100" dist="38100" dir="2700000" algn="tl">
                  <a:srgbClr val="000000"/>
                </a:outerShdw>
              </a:effectLst>
              <a:ea typeface="PMingLiU" panose="02020500000000000000" pitchFamily="18" charset="-120"/>
            </a:endParaRPr>
          </a:p>
        </p:txBody>
      </p:sp>
      <p:sp>
        <p:nvSpPr>
          <p:cNvPr id="178195" name="Text Box 19">
            <a:extLst>
              <a:ext uri="{FF2B5EF4-FFF2-40B4-BE49-F238E27FC236}">
                <a16:creationId xmlns:a16="http://schemas.microsoft.com/office/drawing/2014/main" id="{FD523AC9-70DC-EFEA-2CCA-C5779BC4A8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78250" y="4038600"/>
            <a:ext cx="641350" cy="2133600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663300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zh-TW" altLang="en-US" sz="3000"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汲淪溪</a:t>
            </a:r>
            <a:r>
              <a:rPr lang="zh-TW" altLang="en-US" sz="3000" b="1"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山谷</a:t>
            </a:r>
            <a:endParaRPr lang="en-US" altLang="en-US" sz="3000" b="1">
              <a:solidFill>
                <a:srgbClr val="0033CC"/>
              </a:solidFill>
              <a:effectLst>
                <a:outerShdw blurRad="38100" dist="38100" dir="2700000" algn="tl">
                  <a:srgbClr val="000000"/>
                </a:outerShdw>
              </a:effectLst>
              <a:ea typeface="PMingLiU" panose="02020500000000000000" pitchFamily="18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8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8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81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81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8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8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178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178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178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178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178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178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178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8188" grpId="0" autoUpdateAnimBg="0"/>
      <p:bldP spid="178186" grpId="0" animBg="1"/>
      <p:bldP spid="178185" grpId="0" animBg="1"/>
      <p:bldP spid="178184" grpId="0" animBg="1"/>
      <p:bldP spid="178183" grpId="0" animBg="1"/>
      <p:bldP spid="178182" grpId="0" autoUpdateAnimBg="0"/>
      <p:bldP spid="178181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31" name="Rectangle 7">
            <a:extLst>
              <a:ext uri="{FF2B5EF4-FFF2-40B4-BE49-F238E27FC236}">
                <a16:creationId xmlns:a16="http://schemas.microsoft.com/office/drawing/2014/main" id="{3BE43FD1-31BE-26B4-3E57-6C525292E707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876800" y="0"/>
            <a:ext cx="3429000" cy="792163"/>
          </a:xfrm>
          <a:effectLst>
            <a:outerShdw blurRad="63500" dist="35921" dir="2700000" algn="ctr" rotWithShape="0">
              <a:schemeClr val="bg2">
                <a:alpha val="74997"/>
              </a:schemeClr>
            </a:outerShdw>
          </a:effectLst>
        </p:spPr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耶路撒冷</a:t>
            </a:r>
          </a:p>
        </p:txBody>
      </p:sp>
      <p:pic>
        <p:nvPicPr>
          <p:cNvPr id="180230" name="Picture 6">
            <a:extLst>
              <a:ext uri="{FF2B5EF4-FFF2-40B4-BE49-F238E27FC236}">
                <a16:creationId xmlns:a16="http://schemas.microsoft.com/office/drawing/2014/main" id="{64B8E1AE-DFAE-EFF2-0B77-6BF1F9149CF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42" b="7843"/>
          <a:stretch>
            <a:fillRect/>
          </a:stretch>
        </p:blipFill>
        <p:spPr>
          <a:xfrm>
            <a:off x="-76200" y="0"/>
            <a:ext cx="4948238" cy="6934200"/>
          </a:xfrm>
          <a:effectLst>
            <a:outerShdw blurRad="63500" dist="35921" dir="2700000" algn="ctr" rotWithShape="0">
              <a:schemeClr val="bg2">
                <a:alpha val="74997"/>
              </a:schemeClr>
            </a:outerShdw>
          </a:effectLst>
        </p:spPr>
      </p:pic>
      <p:sp>
        <p:nvSpPr>
          <p:cNvPr id="180229" name="Text Box 5">
            <a:extLst>
              <a:ext uri="{FF2B5EF4-FFF2-40B4-BE49-F238E27FC236}">
                <a16:creationId xmlns:a16="http://schemas.microsoft.com/office/drawing/2014/main" id="{A54FE1C5-9972-FE77-5CE4-9F9FB88A7B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7800" y="1295400"/>
            <a:ext cx="3581400" cy="1465263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buFontTx/>
              <a:buChar char="•"/>
            </a:pPr>
            <a:r>
              <a:rPr lang="en-US" altLang="zh-TW" b="1">
                <a:ea typeface="PMingLiU" panose="02020500000000000000" pitchFamily="18" charset="-120"/>
              </a:rPr>
              <a:t> </a:t>
            </a:r>
            <a:r>
              <a:rPr lang="zh-TW" altLang="en-US" b="1">
                <a:ea typeface="PMingLiU" panose="02020500000000000000" pitchFamily="18" charset="-120"/>
              </a:rPr>
              <a:t>不利條件</a:t>
            </a:r>
          </a:p>
          <a:p>
            <a:pPr fontAlgn="base">
              <a:buFontTx/>
              <a:buChar char="•"/>
            </a:pPr>
            <a:r>
              <a:rPr lang="en-US" altLang="zh-TW" b="1">
                <a:ea typeface="PMingLiU" panose="02020500000000000000" pitchFamily="18" charset="-120"/>
              </a:rPr>
              <a:t> </a:t>
            </a:r>
            <a:r>
              <a:rPr lang="zh-TW" altLang="en-US" b="1">
                <a:ea typeface="PMingLiU" panose="02020500000000000000" pitchFamily="18" charset="-120"/>
              </a:rPr>
              <a:t>有利條件</a:t>
            </a:r>
          </a:p>
        </p:txBody>
      </p:sp>
      <p:sp>
        <p:nvSpPr>
          <p:cNvPr id="180228" name="Text Box 4">
            <a:extLst>
              <a:ext uri="{FF2B5EF4-FFF2-40B4-BE49-F238E27FC236}">
                <a16:creationId xmlns:a16="http://schemas.microsoft.com/office/drawing/2014/main" id="{F1683140-EF24-AD37-437C-D8D33AFD34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2895600"/>
            <a:ext cx="2514600" cy="1160463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buFontTx/>
              <a:buChar char="•"/>
            </a:pPr>
            <a:r>
              <a:rPr lang="zh-TW" altLang="en-US" sz="2800">
                <a:ea typeface="PMingLiU" panose="02020500000000000000" pitchFamily="18" charset="-120"/>
              </a:rPr>
              <a:t>防護性山脈</a:t>
            </a:r>
          </a:p>
          <a:p>
            <a:pPr fontAlgn="base">
              <a:buFontTx/>
              <a:buChar char="•"/>
            </a:pPr>
            <a:r>
              <a:rPr lang="zh-TW" altLang="en-US" sz="2800">
                <a:ea typeface="PMingLiU" panose="02020500000000000000" pitchFamily="18" charset="-120"/>
              </a:rPr>
              <a:t>水源</a:t>
            </a:r>
          </a:p>
        </p:txBody>
      </p:sp>
      <p:sp>
        <p:nvSpPr>
          <p:cNvPr id="180227" name="Line 3">
            <a:extLst>
              <a:ext uri="{FF2B5EF4-FFF2-40B4-BE49-F238E27FC236}">
                <a16:creationId xmlns:a16="http://schemas.microsoft.com/office/drawing/2014/main" id="{4B8AE81A-AD25-D109-102E-0286FF07B4DE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962400" y="3810000"/>
            <a:ext cx="1981200" cy="121920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180226" name="Text Box 2">
            <a:extLst>
              <a:ext uri="{FF2B5EF4-FFF2-40B4-BE49-F238E27FC236}">
                <a16:creationId xmlns:a16="http://schemas.microsoft.com/office/drawing/2014/main" id="{29CCDE66-3FB4-A511-18EB-A4642E1F34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77200" y="76200"/>
            <a:ext cx="1066800" cy="1160463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28</a:t>
            </a:r>
          </a:p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30-34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80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Rectangle 2">
            <a:extLst>
              <a:ext uri="{FF2B5EF4-FFF2-40B4-BE49-F238E27FC236}">
                <a16:creationId xmlns:a16="http://schemas.microsoft.com/office/drawing/2014/main" id="{EFD18C54-545B-F24F-788B-0467BA5E2248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5715000" y="838200"/>
            <a:ext cx="3429000" cy="1219200"/>
          </a:xfrm>
        </p:spPr>
        <p:txBody>
          <a:bodyPr/>
          <a:lstStyle/>
          <a:p>
            <a:pPr eaLnBrk="1" hangingPunct="1"/>
            <a:r>
              <a:rPr lang="zh-TW" altLang="en-US" sz="4000">
                <a:ea typeface="PMingLiU" panose="02020500000000000000" pitchFamily="18" charset="-120"/>
              </a:rPr>
              <a:t>希西家</a:t>
            </a:r>
            <a:br>
              <a:rPr lang="zh-TW" altLang="en-US" sz="4000">
                <a:ea typeface="PMingLiU" panose="02020500000000000000" pitchFamily="18" charset="-120"/>
              </a:rPr>
            </a:br>
            <a:r>
              <a:rPr lang="zh-TW" altLang="en-US" sz="4000">
                <a:ea typeface="PMingLiU" panose="02020500000000000000" pitchFamily="18" charset="-120"/>
              </a:rPr>
              <a:t>地下通道</a:t>
            </a:r>
            <a:endParaRPr lang="en-US" altLang="en-US" sz="4000"/>
          </a:p>
        </p:txBody>
      </p:sp>
      <p:pic>
        <p:nvPicPr>
          <p:cNvPr id="184322" name="Picture 3" descr="Hezekiah's Tunnel">
            <a:extLst>
              <a:ext uri="{FF2B5EF4-FFF2-40B4-BE49-F238E27FC236}">
                <a16:creationId xmlns:a16="http://schemas.microsoft.com/office/drawing/2014/main" id="{EABCCFD6-0154-60AA-3654-9EF73DF90C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700" y="2514600"/>
            <a:ext cx="4305300" cy="441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23" name="Picture 4" descr="Hezekiah's Tunnel0002">
            <a:extLst>
              <a:ext uri="{FF2B5EF4-FFF2-40B4-BE49-F238E27FC236}">
                <a16:creationId xmlns:a16="http://schemas.microsoft.com/office/drawing/2014/main" id="{1E431D57-2A3C-667B-884C-7F0CFF01BC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76237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9205" name="Line 5">
            <a:extLst>
              <a:ext uri="{FF2B5EF4-FFF2-40B4-BE49-F238E27FC236}">
                <a16:creationId xmlns:a16="http://schemas.microsoft.com/office/drawing/2014/main" id="{BAD24E7B-3496-50D2-B126-CC28E5C13267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362200" y="2514600"/>
            <a:ext cx="2133600" cy="160020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179206" name="Text Box 6">
            <a:extLst>
              <a:ext uri="{FF2B5EF4-FFF2-40B4-BE49-F238E27FC236}">
                <a16:creationId xmlns:a16="http://schemas.microsoft.com/office/drawing/2014/main" id="{20F0E294-7C85-BEDF-5BD4-E8C2C71E7C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76200"/>
            <a:ext cx="685800" cy="519113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0033CC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30</a:t>
            </a:r>
          </a:p>
        </p:txBody>
      </p:sp>
      <p:grpSp>
        <p:nvGrpSpPr>
          <p:cNvPr id="179208" name="Group 8">
            <a:extLst>
              <a:ext uri="{FF2B5EF4-FFF2-40B4-BE49-F238E27FC236}">
                <a16:creationId xmlns:a16="http://schemas.microsoft.com/office/drawing/2014/main" id="{84BA0BC0-D17F-D4F8-A46A-34A5113BF357}"/>
              </a:ext>
            </a:extLst>
          </p:cNvPr>
          <p:cNvGrpSpPr>
            <a:grpSpLocks/>
          </p:cNvGrpSpPr>
          <p:nvPr/>
        </p:nvGrpSpPr>
        <p:grpSpPr bwMode="auto">
          <a:xfrm>
            <a:off x="606425" y="0"/>
            <a:ext cx="5541963" cy="2535238"/>
            <a:chOff x="624" y="2544"/>
            <a:chExt cx="3491" cy="1597"/>
          </a:xfrm>
        </p:grpSpPr>
        <p:pic>
          <p:nvPicPr>
            <p:cNvPr id="179209" name="Picture 9" descr="Siloam Inscription">
              <a:extLst>
                <a:ext uri="{FF2B5EF4-FFF2-40B4-BE49-F238E27FC236}">
                  <a16:creationId xmlns:a16="http://schemas.microsoft.com/office/drawing/2014/main" id="{D6FCA2E9-221F-8B4F-F192-37ADA151BDE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4" y="2544"/>
              <a:ext cx="3491" cy="1325"/>
            </a:xfrm>
            <a:prstGeom prst="rect">
              <a:avLst/>
            </a:prstGeom>
            <a:noFill/>
            <a:effectLst>
              <a:outerShdw blurRad="63500" dist="38099" dir="2700000" algn="ctr" rotWithShape="0">
                <a:schemeClr val="bg2">
                  <a:alpha val="74998"/>
                </a:schemeClr>
              </a:outerShdw>
            </a:effectLst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9210" name="Text Box 10">
              <a:extLst>
                <a:ext uri="{FF2B5EF4-FFF2-40B4-BE49-F238E27FC236}">
                  <a16:creationId xmlns:a16="http://schemas.microsoft.com/office/drawing/2014/main" id="{88168D80-7D11-EAA2-D7DE-E65E8C1EEFB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90" y="3853"/>
              <a:ext cx="1076" cy="288"/>
            </a:xfrm>
            <a:prstGeom prst="rect">
              <a:avLst/>
            </a:prstGeom>
            <a:noFill/>
            <a:ln>
              <a:noFill/>
            </a:ln>
            <a:effectLst>
              <a:outerShdw blurRad="63500" dist="38099" dir="2700000" algn="ctr" rotWithShape="0">
                <a:schemeClr val="bg2">
                  <a:alpha val="74998"/>
                </a:schemeClr>
              </a:outerShdw>
            </a:effectLst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9pPr>
            </a:lstStyle>
            <a:p>
              <a:pPr fontAlgn="base">
                <a:spcBef>
                  <a:spcPct val="0"/>
                </a:spcBef>
              </a:pPr>
              <a:r>
                <a:rPr lang="zh-TW" altLang="en-US" sz="2400">
                  <a:latin typeface="Times New Roman" panose="02020603050405020304" pitchFamily="18" charset="0"/>
                </a:rPr>
                <a:t>西羅亞銘文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79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974" name="Text Box 6">
            <a:extLst>
              <a:ext uri="{FF2B5EF4-FFF2-40B4-BE49-F238E27FC236}">
                <a16:creationId xmlns:a16="http://schemas.microsoft.com/office/drawing/2014/main" id="{A6F6AE80-6DF4-BD46-DAA4-789727902F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76200"/>
            <a:ext cx="685800" cy="519113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0033CC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30</a:t>
            </a:r>
          </a:p>
        </p:txBody>
      </p:sp>
      <p:sp>
        <p:nvSpPr>
          <p:cNvPr id="339979" name="Text Box 11">
            <a:extLst>
              <a:ext uri="{FF2B5EF4-FFF2-40B4-BE49-F238E27FC236}">
                <a16:creationId xmlns:a16="http://schemas.microsoft.com/office/drawing/2014/main" id="{704DC869-374C-1983-FC32-0CEBBBD8E9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" y="2667000"/>
            <a:ext cx="8991600" cy="2647950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663300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140000"/>
              </a:lnSpc>
            </a:pPr>
            <a:r>
              <a:rPr lang="ja-JP" altLang="en-US" sz="2400" b="1">
                <a:latin typeface="Arial" panose="020B0604020202020204" pitchFamily="34" charset="0"/>
              </a:rPr>
              <a:t>“</a:t>
            </a:r>
            <a:r>
              <a:rPr lang="en-US" altLang="ja-JP" sz="2400" b="1">
                <a:latin typeface="Arial" panose="020B0604020202020204" pitchFamily="34" charset="0"/>
              </a:rPr>
              <a:t>[...</a:t>
            </a:r>
            <a:r>
              <a:rPr lang="zh-TW" altLang="en-US" sz="2400" b="1">
                <a:latin typeface="Arial" panose="020B0604020202020204" pitchFamily="34" charset="0"/>
                <a:ea typeface="PMingLiU" panose="02020500000000000000" pitchFamily="18" charset="-120"/>
              </a:rPr>
              <a:t>當時</a:t>
            </a:r>
            <a:r>
              <a:rPr lang="en-US" altLang="ja-JP" sz="2400" b="1">
                <a:latin typeface="Arial" panose="020B0604020202020204" pitchFamily="34" charset="0"/>
              </a:rPr>
              <a:t>] (</a:t>
            </a:r>
            <a:r>
              <a:rPr lang="zh-TW" altLang="en-US" sz="2400" b="1">
                <a:latin typeface="Arial" panose="020B0604020202020204" pitchFamily="34" charset="0"/>
                <a:ea typeface="PMingLiU" panose="02020500000000000000" pitchFamily="18" charset="-120"/>
              </a:rPr>
              <a:t>隧道</a:t>
            </a:r>
            <a:r>
              <a:rPr lang="en-US" altLang="ja-JP" sz="2400" b="1">
                <a:latin typeface="Arial" panose="020B0604020202020204" pitchFamily="34" charset="0"/>
              </a:rPr>
              <a:t>) </a:t>
            </a:r>
            <a:r>
              <a:rPr lang="zh-TW" altLang="en-US" sz="2400" b="1">
                <a:latin typeface="Arial" panose="020B0604020202020204" pitchFamily="34" charset="0"/>
                <a:ea typeface="PMingLiU" panose="02020500000000000000" pitchFamily="18" charset="-120"/>
              </a:rPr>
              <a:t>已挖通。 就是這樣把它打通： 當 </a:t>
            </a:r>
            <a:r>
              <a:rPr lang="en-US" altLang="ja-JP" sz="2400" b="1">
                <a:latin typeface="Arial" panose="020B0604020202020204" pitchFamily="34" charset="0"/>
              </a:rPr>
              <a:t>[...] (</a:t>
            </a:r>
            <a:r>
              <a:rPr lang="zh-TW" altLang="en-US" sz="2400" b="1">
                <a:latin typeface="Arial" panose="020B0604020202020204" pitchFamily="34" charset="0"/>
                <a:ea typeface="PMingLiU" panose="02020500000000000000" pitchFamily="18" charset="-120"/>
              </a:rPr>
              <a:t>是</a:t>
            </a:r>
            <a:r>
              <a:rPr lang="en-US" altLang="ja-JP" sz="2400" b="1">
                <a:latin typeface="Arial" panose="020B0604020202020204" pitchFamily="34" charset="0"/>
              </a:rPr>
              <a:t>) </a:t>
            </a:r>
            <a:r>
              <a:rPr lang="zh-TW" altLang="en-US" sz="2400" b="1">
                <a:latin typeface="Arial" panose="020B0604020202020204" pitchFamily="34" charset="0"/>
                <a:ea typeface="PMingLiU" panose="02020500000000000000" pitchFamily="18" charset="-120"/>
              </a:rPr>
              <a:t>還在 </a:t>
            </a:r>
            <a:r>
              <a:rPr lang="en-US" altLang="ja-JP" sz="2400" b="1">
                <a:latin typeface="Arial" panose="020B0604020202020204" pitchFamily="34" charset="0"/>
              </a:rPr>
              <a:t>[...]</a:t>
            </a:r>
            <a:r>
              <a:rPr lang="zh-TW" altLang="en-US" sz="2400" b="1">
                <a:latin typeface="Arial" panose="020B0604020202020204" pitchFamily="34" charset="0"/>
                <a:ea typeface="PMingLiU" panose="02020500000000000000" pitchFamily="18" charset="-120"/>
              </a:rPr>
              <a:t>斧頭，</a:t>
            </a:r>
            <a:r>
              <a:rPr lang="en-US" altLang="ja-JP" sz="2400" b="1">
                <a:latin typeface="Arial" panose="020B0604020202020204" pitchFamily="34" charset="0"/>
              </a:rPr>
              <a:t> </a:t>
            </a:r>
            <a:r>
              <a:rPr lang="zh-TW" altLang="en-US" sz="2400" b="1">
                <a:latin typeface="Arial" panose="020B0604020202020204" pitchFamily="34" charset="0"/>
                <a:ea typeface="PMingLiU" panose="02020500000000000000" pitchFamily="18" charset="-120"/>
              </a:rPr>
              <a:t>每個人向著同伴， 以及當那裡還有三肘要打通， </a:t>
            </a:r>
            <a:r>
              <a:rPr lang="en-US" altLang="ja-JP" sz="2400" b="1">
                <a:latin typeface="Arial" panose="020B0604020202020204" pitchFamily="34" charset="0"/>
              </a:rPr>
              <a:t>[</a:t>
            </a:r>
            <a:r>
              <a:rPr lang="zh-TW" altLang="en-US" sz="2400" b="1">
                <a:latin typeface="Arial" panose="020B0604020202020204" pitchFamily="34" charset="0"/>
                <a:ea typeface="PMingLiU" panose="02020500000000000000" pitchFamily="18" charset="-120"/>
              </a:rPr>
              <a:t>聽見</a:t>
            </a:r>
            <a:r>
              <a:rPr lang="en-US" altLang="ja-JP" sz="2400" b="1">
                <a:latin typeface="Arial" panose="020B0604020202020204" pitchFamily="34" charset="0"/>
              </a:rPr>
              <a:t>] </a:t>
            </a:r>
            <a:r>
              <a:rPr lang="zh-TW" altLang="en-US" sz="2400" b="1">
                <a:latin typeface="Arial" panose="020B0604020202020204" pitchFamily="34" charset="0"/>
                <a:ea typeface="PMingLiU" panose="02020500000000000000" pitchFamily="18" charset="-120"/>
              </a:rPr>
              <a:t>人聲呼叫他的同伴，因為有石塊重疊在右邊</a:t>
            </a:r>
            <a:r>
              <a:rPr lang="en-US" altLang="zh-TW" sz="2400" b="1">
                <a:latin typeface="Arial" panose="020B0604020202020204" pitchFamily="34" charset="0"/>
                <a:ea typeface="PMingLiU" panose="02020500000000000000" pitchFamily="18" charset="-120"/>
              </a:rPr>
              <a:t>(</a:t>
            </a:r>
            <a:r>
              <a:rPr lang="zh-TW" altLang="en-US" sz="2400" b="1">
                <a:latin typeface="Arial" panose="020B0604020202020204" pitchFamily="34" charset="0"/>
                <a:ea typeface="PMingLiU" panose="02020500000000000000" pitchFamily="18" charset="-120"/>
              </a:rPr>
              <a:t>和在左邊</a:t>
            </a:r>
            <a:r>
              <a:rPr lang="en-US" altLang="zh-TW" sz="2400" b="1">
                <a:latin typeface="Arial" panose="020B0604020202020204" pitchFamily="34" charset="0"/>
                <a:ea typeface="PMingLiU" panose="02020500000000000000" pitchFamily="18" charset="-120"/>
              </a:rPr>
              <a:t>)</a:t>
            </a:r>
            <a:r>
              <a:rPr lang="zh-TW" altLang="en-US" sz="2400" b="1">
                <a:latin typeface="Arial" panose="020B0604020202020204" pitchFamily="34" charset="0"/>
                <a:ea typeface="PMingLiU" panose="02020500000000000000" pitchFamily="18" charset="-120"/>
              </a:rPr>
              <a:t> 。 當隧道挖通時，石礦工人劈</a:t>
            </a:r>
            <a:r>
              <a:rPr lang="en-US" altLang="zh-TW" sz="2400" b="1">
                <a:latin typeface="Arial" panose="020B0604020202020204" pitchFamily="34" charset="0"/>
                <a:ea typeface="PMingLiU" panose="02020500000000000000" pitchFamily="18" charset="-120"/>
              </a:rPr>
              <a:t>(</a:t>
            </a:r>
            <a:r>
              <a:rPr lang="zh-TW" altLang="en-US" sz="2400" b="1">
                <a:latin typeface="Arial" panose="020B0604020202020204" pitchFamily="34" charset="0"/>
                <a:ea typeface="PMingLiU" panose="02020500000000000000" pitchFamily="18" charset="-120"/>
              </a:rPr>
              <a:t>石頭</a:t>
            </a:r>
            <a:r>
              <a:rPr lang="en-US" altLang="zh-TW" sz="2400" b="1">
                <a:latin typeface="Arial" panose="020B0604020202020204" pitchFamily="34" charset="0"/>
                <a:ea typeface="PMingLiU" panose="02020500000000000000" pitchFamily="18" charset="-120"/>
              </a:rPr>
              <a:t>)</a:t>
            </a:r>
            <a:r>
              <a:rPr lang="zh-TW" altLang="en-US" sz="2400" b="1">
                <a:latin typeface="Arial" panose="020B0604020202020204" pitchFamily="34" charset="0"/>
                <a:ea typeface="PMingLiU" panose="02020500000000000000" pitchFamily="18" charset="-120"/>
              </a:rPr>
              <a:t>，</a:t>
            </a:r>
            <a:r>
              <a:rPr lang="zh-TW" altLang="en-US" sz="2400" b="1">
                <a:ea typeface="PMingLiU" panose="02020500000000000000" pitchFamily="18" charset="-120"/>
              </a:rPr>
              <a:t>每個人向著同伴</a:t>
            </a:r>
            <a:r>
              <a:rPr lang="zh-TW" altLang="en-US" sz="2400" b="1">
                <a:latin typeface="Arial" panose="020B0604020202020204" pitchFamily="34" charset="0"/>
                <a:ea typeface="PMingLiU" panose="02020500000000000000" pitchFamily="18" charset="-120"/>
              </a:rPr>
              <a:t>， 斧頭向著斧頭；水由泉源流至水庫有</a:t>
            </a:r>
            <a:r>
              <a:rPr lang="en-US" altLang="zh-TW" sz="2400" b="1">
                <a:latin typeface="Arial" panose="020B0604020202020204" pitchFamily="34" charset="0"/>
                <a:ea typeface="PMingLiU" panose="02020500000000000000" pitchFamily="18" charset="-120"/>
              </a:rPr>
              <a:t>1,200</a:t>
            </a:r>
            <a:r>
              <a:rPr lang="zh-TW" altLang="en-US" sz="2400" b="1">
                <a:latin typeface="Arial" panose="020B0604020202020204" pitchFamily="34" charset="0"/>
                <a:ea typeface="PMingLiU" panose="02020500000000000000" pitchFamily="18" charset="-120"/>
              </a:rPr>
              <a:t>肘，石礦工人頭上的岩石高</a:t>
            </a:r>
            <a:r>
              <a:rPr lang="en-US" altLang="zh-TW" sz="2400" b="1">
                <a:latin typeface="Arial" panose="020B0604020202020204" pitchFamily="34" charset="0"/>
                <a:ea typeface="PMingLiU" panose="02020500000000000000" pitchFamily="18" charset="-120"/>
              </a:rPr>
              <a:t>100</a:t>
            </a:r>
            <a:r>
              <a:rPr lang="zh-TW" altLang="en-US" sz="2400" b="1">
                <a:latin typeface="Arial" panose="020B0604020202020204" pitchFamily="34" charset="0"/>
                <a:ea typeface="PMingLiU" panose="02020500000000000000" pitchFamily="18" charset="-120"/>
              </a:rPr>
              <a:t>肘。</a:t>
            </a:r>
            <a:endParaRPr lang="en-US" altLang="en-US" sz="2400" b="1">
              <a:latin typeface="Arial" panose="020B0604020202020204" pitchFamily="34" charset="0"/>
            </a:endParaRPr>
          </a:p>
        </p:txBody>
      </p:sp>
      <p:sp>
        <p:nvSpPr>
          <p:cNvPr id="339970" name="Rectangle 2">
            <a:extLst>
              <a:ext uri="{FF2B5EF4-FFF2-40B4-BE49-F238E27FC236}">
                <a16:creationId xmlns:a16="http://schemas.microsoft.com/office/drawing/2014/main" id="{84060867-4A3E-A0DA-DBF0-6B1DD604B409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5562600" y="762000"/>
            <a:ext cx="3505200" cy="1371600"/>
          </a:xfrm>
        </p:spPr>
        <p:txBody>
          <a:bodyPr/>
          <a:lstStyle/>
          <a:p>
            <a:pPr eaLnBrk="1" hangingPunct="1"/>
            <a:r>
              <a:rPr lang="zh-TW" altLang="en-US" sz="4000" b="0">
                <a:solidFill>
                  <a:schemeClr val="tx1"/>
                </a:solidFill>
                <a:effectLst/>
                <a:ea typeface="PMingLiU" panose="02020500000000000000" pitchFamily="18" charset="-120"/>
              </a:rPr>
              <a:t>西羅亞</a:t>
            </a:r>
            <a:br>
              <a:rPr lang="zh-TW" altLang="en-US" sz="4000" b="0">
                <a:solidFill>
                  <a:schemeClr val="tx1"/>
                </a:solidFill>
                <a:effectLst/>
                <a:ea typeface="PMingLiU" panose="02020500000000000000" pitchFamily="18" charset="-120"/>
              </a:rPr>
            </a:br>
            <a:r>
              <a:rPr lang="zh-TW" altLang="en-US" sz="4000" b="0">
                <a:solidFill>
                  <a:schemeClr val="tx1"/>
                </a:solidFill>
                <a:effectLst/>
                <a:ea typeface="PMingLiU" panose="02020500000000000000" pitchFamily="18" charset="-120"/>
              </a:rPr>
              <a:t>銘文</a:t>
            </a:r>
            <a:endParaRPr lang="en-US" altLang="en-US" sz="4000" b="0">
              <a:solidFill>
                <a:schemeClr val="tx1"/>
              </a:solidFill>
              <a:effectLst/>
              <a:ea typeface="PMingLiU" panose="02020500000000000000" pitchFamily="18" charset="-120"/>
            </a:endParaRPr>
          </a:p>
        </p:txBody>
      </p:sp>
      <p:pic>
        <p:nvPicPr>
          <p:cNvPr id="339982" name="Picture 14" descr="Siloam Inscription">
            <a:extLst>
              <a:ext uri="{FF2B5EF4-FFF2-40B4-BE49-F238E27FC236}">
                <a16:creationId xmlns:a16="http://schemas.microsoft.com/office/drawing/2014/main" id="{2A2C7064-9726-3BF8-6C67-B0A218ABC4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1000" y="228600"/>
            <a:ext cx="5541963" cy="2103438"/>
          </a:xfrm>
          <a:prstGeom prst="rect">
            <a:avLst/>
          </a:prstGeom>
          <a:noFill/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8417" name="Picture 9" descr="Hezekiah's Tunnel0002">
            <a:extLst>
              <a:ext uri="{FF2B5EF4-FFF2-40B4-BE49-F238E27FC236}">
                <a16:creationId xmlns:a16="http://schemas.microsoft.com/office/drawing/2014/main" id="{CE13936C-DDB2-4F0C-691C-1325F51AD2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76237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3304" name="Picture 8" descr="Hezekiah's Tunnel0003">
            <a:extLst>
              <a:ext uri="{FF2B5EF4-FFF2-40B4-BE49-F238E27FC236}">
                <a16:creationId xmlns:a16="http://schemas.microsoft.com/office/drawing/2014/main" id="{0B6B4A02-2C8E-CF04-F50A-21C91ED9C7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3800" y="0"/>
            <a:ext cx="5410200" cy="694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3303" name="Rectangle 7">
            <a:extLst>
              <a:ext uri="{FF2B5EF4-FFF2-40B4-BE49-F238E27FC236}">
                <a16:creationId xmlns:a16="http://schemas.microsoft.com/office/drawing/2014/main" id="{F77E42BF-5F69-D094-99B8-5BEF045075F2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5715000" y="914400"/>
            <a:ext cx="3429000" cy="533400"/>
          </a:xfrm>
        </p:spPr>
        <p:txBody>
          <a:bodyPr/>
          <a:lstStyle/>
          <a:p>
            <a:pPr eaLnBrk="1" hangingPunct="1"/>
            <a:r>
              <a:rPr lang="zh-TW" altLang="en-US" sz="4000">
                <a:ea typeface="PMingLiU" panose="02020500000000000000" pitchFamily="18" charset="-120"/>
              </a:rPr>
              <a:t>華倫豎井</a:t>
            </a:r>
            <a:endParaRPr lang="en-US" altLang="en-US" sz="4000"/>
          </a:p>
        </p:txBody>
      </p:sp>
      <p:pic>
        <p:nvPicPr>
          <p:cNvPr id="183302" name="Picture 6" descr="Warren's Shaft Map">
            <a:extLst>
              <a:ext uri="{FF2B5EF4-FFF2-40B4-BE49-F238E27FC236}">
                <a16:creationId xmlns:a16="http://schemas.microsoft.com/office/drawing/2014/main" id="{BD22A32C-5E91-7665-71D1-C3665E44CC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3800" y="2435225"/>
            <a:ext cx="5410200" cy="4422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83299" name="Group 3">
            <a:extLst>
              <a:ext uri="{FF2B5EF4-FFF2-40B4-BE49-F238E27FC236}">
                <a16:creationId xmlns:a16="http://schemas.microsoft.com/office/drawing/2014/main" id="{8A4B1499-2D2B-DFCD-AFF4-C6ABB7B5B17E}"/>
              </a:ext>
            </a:extLst>
          </p:cNvPr>
          <p:cNvGrpSpPr>
            <a:grpSpLocks/>
          </p:cNvGrpSpPr>
          <p:nvPr/>
        </p:nvGrpSpPr>
        <p:grpSpPr bwMode="auto">
          <a:xfrm rot="339438">
            <a:off x="2894013" y="1230313"/>
            <a:ext cx="4267200" cy="3733800"/>
            <a:chOff x="1824" y="336"/>
            <a:chExt cx="2544" cy="2784"/>
          </a:xfrm>
        </p:grpSpPr>
        <p:sp>
          <p:nvSpPr>
            <p:cNvPr id="183301" name="Line 5">
              <a:extLst>
                <a:ext uri="{FF2B5EF4-FFF2-40B4-BE49-F238E27FC236}">
                  <a16:creationId xmlns:a16="http://schemas.microsoft.com/office/drawing/2014/main" id="{8B352BA4-7C7E-8DCC-AC0D-FB95802266F4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822" y="336"/>
              <a:ext cx="1920" cy="1343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charset="0"/>
                <a:ea typeface="ＭＳ Ｐゴシック" charset="0"/>
              </a:endParaRPr>
            </a:p>
          </p:txBody>
        </p:sp>
        <p:sp>
          <p:nvSpPr>
            <p:cNvPr id="183300" name="Line 4">
              <a:extLst>
                <a:ext uri="{FF2B5EF4-FFF2-40B4-BE49-F238E27FC236}">
                  <a16:creationId xmlns:a16="http://schemas.microsoft.com/office/drawing/2014/main" id="{C85231C8-839E-B434-9FD3-02C10E41F03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44" y="336"/>
              <a:ext cx="624" cy="2784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charset="0"/>
                <a:ea typeface="ＭＳ Ｐゴシック" charset="0"/>
              </a:endParaRPr>
            </a:p>
          </p:txBody>
        </p:sp>
      </p:grpSp>
      <p:sp>
        <p:nvSpPr>
          <p:cNvPr id="183298" name="Rectangle 2">
            <a:extLst>
              <a:ext uri="{FF2B5EF4-FFF2-40B4-BE49-F238E27FC236}">
                <a16:creationId xmlns:a16="http://schemas.microsoft.com/office/drawing/2014/main" id="{8C6E6B1A-CAC7-BE37-10BC-CB98F4EE3978}"/>
              </a:ext>
            </a:extLst>
          </p:cNvPr>
          <p:cNvSpPr>
            <a:spLocks noRot="1" noChangeArrowheads="1"/>
          </p:cNvSpPr>
          <p:nvPr/>
        </p:nvSpPr>
        <p:spPr bwMode="auto">
          <a:xfrm>
            <a:off x="8001000" y="152400"/>
            <a:ext cx="1143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fontAlgn="base" hangingPunct="1">
              <a:spcBef>
                <a:spcPct val="0"/>
              </a:spcBef>
            </a:pPr>
            <a:r>
              <a:rPr lang="en-US" altLang="en-US" sz="2800" b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31, 34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3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3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83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Rectangle 2">
            <a:extLst>
              <a:ext uri="{FF2B5EF4-FFF2-40B4-BE49-F238E27FC236}">
                <a16:creationId xmlns:a16="http://schemas.microsoft.com/office/drawing/2014/main" id="{5AF03CEE-2414-F127-9DBF-83B8D3A30558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572000" y="0"/>
            <a:ext cx="3429000" cy="792163"/>
          </a:xfrm>
          <a:effectLst>
            <a:outerShdw blurRad="63500" dist="38099" dir="2700000" algn="ctr" rotWithShape="0">
              <a:schemeClr val="bg2">
                <a:alpha val="74997"/>
              </a:schemeClr>
            </a:outerShdw>
          </a:effectLst>
        </p:spPr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耶路撒冷</a:t>
            </a:r>
          </a:p>
        </p:txBody>
      </p:sp>
      <p:pic>
        <p:nvPicPr>
          <p:cNvPr id="182275" name="Picture 3">
            <a:extLst>
              <a:ext uri="{FF2B5EF4-FFF2-40B4-BE49-F238E27FC236}">
                <a16:creationId xmlns:a16="http://schemas.microsoft.com/office/drawing/2014/main" id="{BB55BEBC-7DC8-751B-73C5-230F7D31809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42" b="7843"/>
          <a:stretch>
            <a:fillRect/>
          </a:stretch>
        </p:blipFill>
        <p:spPr>
          <a:xfrm>
            <a:off x="-76200" y="0"/>
            <a:ext cx="4948238" cy="6934200"/>
          </a:xfrm>
          <a:effectLst>
            <a:outerShdw blurRad="63500" dist="38099" dir="2700000" algn="ctr" rotWithShape="0">
              <a:schemeClr val="bg2">
                <a:alpha val="74997"/>
              </a:schemeClr>
            </a:outerShdw>
          </a:effectLst>
        </p:spPr>
      </p:pic>
      <p:sp>
        <p:nvSpPr>
          <p:cNvPr id="182276" name="Text Box 4">
            <a:extLst>
              <a:ext uri="{FF2B5EF4-FFF2-40B4-BE49-F238E27FC236}">
                <a16:creationId xmlns:a16="http://schemas.microsoft.com/office/drawing/2014/main" id="{67721E75-8209-3A8F-3DE2-BFFEDFBF1F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86400" y="762000"/>
            <a:ext cx="3581400" cy="2289175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buFontTx/>
              <a:buChar char="•"/>
            </a:pPr>
            <a:r>
              <a:rPr lang="en-US" altLang="zh-TW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 </a:t>
            </a:r>
            <a:r>
              <a:rPr lang="zh-TW" altLang="en-US" b="1">
                <a:ea typeface="PMingLiU" panose="02020500000000000000" pitchFamily="18" charset="-120"/>
              </a:rPr>
              <a:t>不利條件</a:t>
            </a:r>
          </a:p>
          <a:p>
            <a:pPr>
              <a:buFontTx/>
              <a:buChar char="•"/>
            </a:pPr>
            <a:r>
              <a:rPr lang="en-US" altLang="zh-TW" b="1">
                <a:ea typeface="PMingLiU" panose="02020500000000000000" pitchFamily="18" charset="-120"/>
              </a:rPr>
              <a:t> </a:t>
            </a:r>
            <a:r>
              <a:rPr lang="zh-TW" altLang="en-US" b="1">
                <a:ea typeface="PMingLiU" panose="02020500000000000000" pitchFamily="18" charset="-120"/>
              </a:rPr>
              <a:t>有利條件</a:t>
            </a:r>
            <a:endParaRPr lang="en-US" altLang="ja-JP" b="1"/>
          </a:p>
          <a:p>
            <a:pPr fontAlgn="base">
              <a:buFontTx/>
              <a:buChar char="•"/>
            </a:pPr>
            <a:r>
              <a:rPr lang="en-US" altLang="en-US" b="1"/>
              <a:t> </a:t>
            </a:r>
            <a:r>
              <a:rPr lang="zh-TW" altLang="en-US" b="1">
                <a:ea typeface="PMingLiU" panose="02020500000000000000" pitchFamily="18" charset="-120"/>
              </a:rPr>
              <a:t>階段</a:t>
            </a:r>
          </a:p>
        </p:txBody>
      </p:sp>
      <p:grpSp>
        <p:nvGrpSpPr>
          <p:cNvPr id="182277" name="Group 5">
            <a:extLst>
              <a:ext uri="{FF2B5EF4-FFF2-40B4-BE49-F238E27FC236}">
                <a16:creationId xmlns:a16="http://schemas.microsoft.com/office/drawing/2014/main" id="{03C3864B-ED6D-25F3-BF7F-5D4E7D535B0D}"/>
              </a:ext>
            </a:extLst>
          </p:cNvPr>
          <p:cNvGrpSpPr>
            <a:grpSpLocks/>
          </p:cNvGrpSpPr>
          <p:nvPr/>
        </p:nvGrpSpPr>
        <p:grpSpPr bwMode="auto">
          <a:xfrm>
            <a:off x="3044825" y="3429000"/>
            <a:ext cx="5435600" cy="2752725"/>
            <a:chOff x="1918" y="2160"/>
            <a:chExt cx="3424" cy="1734"/>
          </a:xfrm>
        </p:grpSpPr>
        <p:sp>
          <p:nvSpPr>
            <p:cNvPr id="182278" name="Freeform 6" descr="Horizontal brick">
              <a:extLst>
                <a:ext uri="{FF2B5EF4-FFF2-40B4-BE49-F238E27FC236}">
                  <a16:creationId xmlns:a16="http://schemas.microsoft.com/office/drawing/2014/main" id="{7C0A4599-CA55-C9B2-9F9E-84E32FEA8B0D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8" y="2928"/>
              <a:ext cx="386" cy="966"/>
            </a:xfrm>
            <a:custGeom>
              <a:avLst/>
              <a:gdLst>
                <a:gd name="T0" fmla="*/ 179 w 386"/>
                <a:gd name="T1" fmla="*/ 937 h 966"/>
                <a:gd name="T2" fmla="*/ 203 w 386"/>
                <a:gd name="T3" fmla="*/ 885 h 966"/>
                <a:gd name="T4" fmla="*/ 217 w 386"/>
                <a:gd name="T5" fmla="*/ 865 h 966"/>
                <a:gd name="T6" fmla="*/ 241 w 386"/>
                <a:gd name="T7" fmla="*/ 755 h 966"/>
                <a:gd name="T8" fmla="*/ 275 w 386"/>
                <a:gd name="T9" fmla="*/ 693 h 966"/>
                <a:gd name="T10" fmla="*/ 289 w 386"/>
                <a:gd name="T11" fmla="*/ 683 h 966"/>
                <a:gd name="T12" fmla="*/ 299 w 386"/>
                <a:gd name="T13" fmla="*/ 669 h 966"/>
                <a:gd name="T14" fmla="*/ 328 w 386"/>
                <a:gd name="T15" fmla="*/ 611 h 966"/>
                <a:gd name="T16" fmla="*/ 318 w 386"/>
                <a:gd name="T17" fmla="*/ 486 h 966"/>
                <a:gd name="T18" fmla="*/ 361 w 386"/>
                <a:gd name="T19" fmla="*/ 342 h 966"/>
                <a:gd name="T20" fmla="*/ 385 w 386"/>
                <a:gd name="T21" fmla="*/ 285 h 966"/>
                <a:gd name="T22" fmla="*/ 380 w 386"/>
                <a:gd name="T23" fmla="*/ 121 h 966"/>
                <a:gd name="T24" fmla="*/ 304 w 386"/>
                <a:gd name="T25" fmla="*/ 88 h 966"/>
                <a:gd name="T26" fmla="*/ 260 w 386"/>
                <a:gd name="T27" fmla="*/ 73 h 966"/>
                <a:gd name="T28" fmla="*/ 208 w 386"/>
                <a:gd name="T29" fmla="*/ 11 h 966"/>
                <a:gd name="T30" fmla="*/ 179 w 386"/>
                <a:gd name="T31" fmla="*/ 1 h 966"/>
                <a:gd name="T32" fmla="*/ 160 w 386"/>
                <a:gd name="T33" fmla="*/ 21 h 966"/>
                <a:gd name="T34" fmla="*/ 150 w 386"/>
                <a:gd name="T35" fmla="*/ 49 h 966"/>
                <a:gd name="T36" fmla="*/ 121 w 386"/>
                <a:gd name="T37" fmla="*/ 155 h 966"/>
                <a:gd name="T38" fmla="*/ 107 w 386"/>
                <a:gd name="T39" fmla="*/ 169 h 966"/>
                <a:gd name="T40" fmla="*/ 88 w 386"/>
                <a:gd name="T41" fmla="*/ 198 h 966"/>
                <a:gd name="T42" fmla="*/ 73 w 386"/>
                <a:gd name="T43" fmla="*/ 241 h 966"/>
                <a:gd name="T44" fmla="*/ 68 w 386"/>
                <a:gd name="T45" fmla="*/ 256 h 966"/>
                <a:gd name="T46" fmla="*/ 11 w 386"/>
                <a:gd name="T47" fmla="*/ 501 h 966"/>
                <a:gd name="T48" fmla="*/ 40 w 386"/>
                <a:gd name="T49" fmla="*/ 678 h 966"/>
                <a:gd name="T50" fmla="*/ 54 w 386"/>
                <a:gd name="T51" fmla="*/ 726 h 966"/>
                <a:gd name="T52" fmla="*/ 59 w 386"/>
                <a:gd name="T53" fmla="*/ 909 h 966"/>
                <a:gd name="T54" fmla="*/ 68 w 386"/>
                <a:gd name="T55" fmla="*/ 937 h 966"/>
                <a:gd name="T56" fmla="*/ 140 w 386"/>
                <a:gd name="T57" fmla="*/ 952 h 966"/>
                <a:gd name="T58" fmla="*/ 184 w 386"/>
                <a:gd name="T59" fmla="*/ 961 h 966"/>
                <a:gd name="T60" fmla="*/ 212 w 386"/>
                <a:gd name="T61" fmla="*/ 923 h 96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386" h="966">
                  <a:moveTo>
                    <a:pt x="179" y="937"/>
                  </a:moveTo>
                  <a:cubicBezTo>
                    <a:pt x="187" y="920"/>
                    <a:pt x="194" y="902"/>
                    <a:pt x="203" y="885"/>
                  </a:cubicBezTo>
                  <a:cubicBezTo>
                    <a:pt x="207" y="878"/>
                    <a:pt x="215" y="873"/>
                    <a:pt x="217" y="865"/>
                  </a:cubicBezTo>
                  <a:cubicBezTo>
                    <a:pt x="227" y="829"/>
                    <a:pt x="225" y="790"/>
                    <a:pt x="241" y="755"/>
                  </a:cubicBezTo>
                  <a:cubicBezTo>
                    <a:pt x="251" y="732"/>
                    <a:pt x="261" y="714"/>
                    <a:pt x="275" y="693"/>
                  </a:cubicBezTo>
                  <a:cubicBezTo>
                    <a:pt x="278" y="688"/>
                    <a:pt x="285" y="687"/>
                    <a:pt x="289" y="683"/>
                  </a:cubicBezTo>
                  <a:cubicBezTo>
                    <a:pt x="293" y="679"/>
                    <a:pt x="296" y="674"/>
                    <a:pt x="299" y="669"/>
                  </a:cubicBezTo>
                  <a:cubicBezTo>
                    <a:pt x="311" y="650"/>
                    <a:pt x="315" y="629"/>
                    <a:pt x="328" y="611"/>
                  </a:cubicBezTo>
                  <a:cubicBezTo>
                    <a:pt x="334" y="567"/>
                    <a:pt x="329" y="528"/>
                    <a:pt x="318" y="486"/>
                  </a:cubicBezTo>
                  <a:cubicBezTo>
                    <a:pt x="321" y="427"/>
                    <a:pt x="311" y="377"/>
                    <a:pt x="361" y="342"/>
                  </a:cubicBezTo>
                  <a:cubicBezTo>
                    <a:pt x="368" y="322"/>
                    <a:pt x="378" y="305"/>
                    <a:pt x="385" y="285"/>
                  </a:cubicBezTo>
                  <a:cubicBezTo>
                    <a:pt x="383" y="230"/>
                    <a:pt x="386" y="175"/>
                    <a:pt x="380" y="121"/>
                  </a:cubicBezTo>
                  <a:cubicBezTo>
                    <a:pt x="380" y="119"/>
                    <a:pt x="314" y="91"/>
                    <a:pt x="304" y="88"/>
                  </a:cubicBezTo>
                  <a:cubicBezTo>
                    <a:pt x="289" y="83"/>
                    <a:pt x="260" y="73"/>
                    <a:pt x="260" y="73"/>
                  </a:cubicBezTo>
                  <a:cubicBezTo>
                    <a:pt x="252" y="45"/>
                    <a:pt x="234" y="23"/>
                    <a:pt x="208" y="11"/>
                  </a:cubicBezTo>
                  <a:cubicBezTo>
                    <a:pt x="199" y="7"/>
                    <a:pt x="179" y="1"/>
                    <a:pt x="179" y="1"/>
                  </a:cubicBezTo>
                  <a:cubicBezTo>
                    <a:pt x="158" y="8"/>
                    <a:pt x="167" y="0"/>
                    <a:pt x="160" y="21"/>
                  </a:cubicBezTo>
                  <a:cubicBezTo>
                    <a:pt x="157" y="30"/>
                    <a:pt x="150" y="49"/>
                    <a:pt x="150" y="49"/>
                  </a:cubicBezTo>
                  <a:cubicBezTo>
                    <a:pt x="144" y="86"/>
                    <a:pt x="133" y="120"/>
                    <a:pt x="121" y="155"/>
                  </a:cubicBezTo>
                  <a:cubicBezTo>
                    <a:pt x="119" y="161"/>
                    <a:pt x="111" y="164"/>
                    <a:pt x="107" y="169"/>
                  </a:cubicBezTo>
                  <a:cubicBezTo>
                    <a:pt x="100" y="178"/>
                    <a:pt x="94" y="188"/>
                    <a:pt x="88" y="198"/>
                  </a:cubicBezTo>
                  <a:cubicBezTo>
                    <a:pt x="80" y="211"/>
                    <a:pt x="78" y="227"/>
                    <a:pt x="73" y="241"/>
                  </a:cubicBezTo>
                  <a:cubicBezTo>
                    <a:pt x="71" y="246"/>
                    <a:pt x="68" y="256"/>
                    <a:pt x="68" y="256"/>
                  </a:cubicBezTo>
                  <a:cubicBezTo>
                    <a:pt x="62" y="343"/>
                    <a:pt x="24" y="415"/>
                    <a:pt x="11" y="501"/>
                  </a:cubicBezTo>
                  <a:cubicBezTo>
                    <a:pt x="14" y="582"/>
                    <a:pt x="0" y="622"/>
                    <a:pt x="40" y="678"/>
                  </a:cubicBezTo>
                  <a:cubicBezTo>
                    <a:pt x="44" y="694"/>
                    <a:pt x="50" y="710"/>
                    <a:pt x="54" y="726"/>
                  </a:cubicBezTo>
                  <a:cubicBezTo>
                    <a:pt x="56" y="787"/>
                    <a:pt x="56" y="848"/>
                    <a:pt x="59" y="909"/>
                  </a:cubicBezTo>
                  <a:cubicBezTo>
                    <a:pt x="59" y="919"/>
                    <a:pt x="61" y="930"/>
                    <a:pt x="68" y="937"/>
                  </a:cubicBezTo>
                  <a:cubicBezTo>
                    <a:pt x="82" y="951"/>
                    <a:pt x="120" y="948"/>
                    <a:pt x="140" y="952"/>
                  </a:cubicBezTo>
                  <a:cubicBezTo>
                    <a:pt x="155" y="955"/>
                    <a:pt x="184" y="961"/>
                    <a:pt x="184" y="961"/>
                  </a:cubicBezTo>
                  <a:cubicBezTo>
                    <a:pt x="223" y="955"/>
                    <a:pt x="212" y="966"/>
                    <a:pt x="212" y="923"/>
                  </a:cubicBezTo>
                </a:path>
              </a:pathLst>
            </a:custGeom>
            <a:blipFill dpi="0" rotWithShape="0">
              <a:blip r:embed="rId4"/>
              <a:srcRect/>
              <a:tile tx="0" ty="0" sx="100000" sy="100000" flip="none" algn="tl"/>
            </a:blip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blurRad="63500" dist="38099" dir="2700000" algn="ctr" rotWithShape="0">
                <a:schemeClr val="bg2">
                  <a:alpha val="74997"/>
                </a:schemeClr>
              </a:outerShdw>
            </a:effectLst>
          </p:spPr>
          <p:txBody>
            <a:bodyPr/>
            <a:lstStyle/>
            <a:p>
              <a:endParaRPr lang="en-US"/>
            </a:p>
          </p:txBody>
        </p:sp>
        <p:sp>
          <p:nvSpPr>
            <p:cNvPr id="182279" name="Line 7">
              <a:extLst>
                <a:ext uri="{FF2B5EF4-FFF2-40B4-BE49-F238E27FC236}">
                  <a16:creationId xmlns:a16="http://schemas.microsoft.com/office/drawing/2014/main" id="{A400D9E6-D0DB-1729-5914-7EBA76928E7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20" y="2319"/>
              <a:ext cx="288" cy="0"/>
            </a:xfrm>
            <a:prstGeom prst="line">
              <a:avLst/>
            </a:prstGeom>
            <a:noFill/>
            <a:ln/>
            <a:effectLst>
              <a:outerShdw dist="35921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2280" name="Text Box 8">
              <a:extLst>
                <a:ext uri="{FF2B5EF4-FFF2-40B4-BE49-F238E27FC236}">
                  <a16:creationId xmlns:a16="http://schemas.microsoft.com/office/drawing/2014/main" id="{CBE5479C-6F74-7E7F-C673-080909E75A4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2160"/>
              <a:ext cx="1838" cy="288"/>
            </a:xfrm>
            <a:prstGeom prst="rect">
              <a:avLst/>
            </a:prstGeom>
            <a:noFill/>
            <a:ln>
              <a:noFill/>
            </a:ln>
            <a:effectLst>
              <a:outerShdw blurRad="63500" dist="38099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="" xmlns:a14="http://schemas.microsoft.com/office/drawing/2010/main">
                  <a:solidFill>
                    <a:srgbClr val="663300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9pPr>
            </a:lstStyle>
            <a:p>
              <a:r>
                <a:rPr lang="zh-TW" altLang="en-US" sz="2400" b="1">
                  <a:ea typeface="PMingLiU" panose="02020500000000000000" pitchFamily="18" charset="-120"/>
                </a:rPr>
                <a:t>耶布斯人 </a:t>
              </a:r>
              <a:r>
                <a:rPr lang="en-US" altLang="en-US" sz="2400" b="1"/>
                <a:t>(</a:t>
              </a:r>
              <a:r>
                <a:rPr lang="zh-TW" altLang="en-US" sz="2400" b="1">
                  <a:ea typeface="PMingLiU" panose="02020500000000000000" pitchFamily="18" charset="-120"/>
                </a:rPr>
                <a:t>主前</a:t>
              </a:r>
              <a:r>
                <a:rPr lang="zh-TW" altLang="en-US" sz="2000" b="1">
                  <a:ea typeface="PMingLiU" panose="02020500000000000000" pitchFamily="18" charset="-120"/>
                </a:rPr>
                <a:t> </a:t>
              </a:r>
              <a:r>
                <a:rPr lang="en-US" altLang="ja-JP" sz="2400" b="1"/>
                <a:t>1500)</a:t>
              </a:r>
              <a:endParaRPr lang="en-US" altLang="en-US" sz="2400" b="1"/>
            </a:p>
          </p:txBody>
        </p:sp>
      </p:grpSp>
      <p:sp>
        <p:nvSpPr>
          <p:cNvPr id="182281" name="Text Box 9">
            <a:extLst>
              <a:ext uri="{FF2B5EF4-FFF2-40B4-BE49-F238E27FC236}">
                <a16:creationId xmlns:a16="http://schemas.microsoft.com/office/drawing/2014/main" id="{2765A179-C252-EB45-9362-845F0F0097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76200"/>
            <a:ext cx="685800" cy="519113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0033CC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27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22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22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822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822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822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70" decel="100000"/>
                                        <p:tgtEl>
                                          <p:spTgt spid="18227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770" decel="100000"/>
                                        <p:tgtEl>
                                          <p:spTgt spid="18227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8227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1822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822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1822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822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2" name="Rectangle 4">
            <a:extLst>
              <a:ext uri="{FF2B5EF4-FFF2-40B4-BE49-F238E27FC236}">
                <a16:creationId xmlns:a16="http://schemas.microsoft.com/office/drawing/2014/main" id="{0B8A684B-F27F-6B83-7672-6EEC3A160B47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57200" y="152400"/>
            <a:ext cx="8229600" cy="1143000"/>
          </a:xfrm>
        </p:spPr>
        <p:txBody>
          <a:bodyPr/>
          <a:lstStyle/>
          <a:p>
            <a:pPr eaLnBrk="1" hangingPunct="1"/>
            <a:r>
              <a:rPr lang="zh-TW" altLang="en-US" sz="4000">
                <a:ea typeface="PMingLiU" panose="02020500000000000000" pitchFamily="18" charset="-120"/>
              </a:rPr>
              <a:t>大衛城的模型 </a:t>
            </a:r>
            <a:r>
              <a:rPr lang="en-US" altLang="en-US" sz="4000"/>
              <a:t>(</a:t>
            </a:r>
            <a:r>
              <a:rPr lang="zh-TW" altLang="en-US" sz="3200">
                <a:ea typeface="PMingLiU" panose="02020500000000000000" pitchFamily="18" charset="-120"/>
              </a:rPr>
              <a:t>主後</a:t>
            </a:r>
            <a:r>
              <a:rPr lang="zh-TW" altLang="en-US" sz="4000">
                <a:ea typeface="PMingLiU" panose="02020500000000000000" pitchFamily="18" charset="-120"/>
              </a:rPr>
              <a:t> </a:t>
            </a:r>
            <a:r>
              <a:rPr lang="en-US" altLang="ja-JP" sz="4000"/>
              <a:t>66)</a:t>
            </a:r>
            <a:br>
              <a:rPr lang="en-US" altLang="ja-JP" sz="4000"/>
            </a:br>
            <a:r>
              <a:rPr lang="en-US" altLang="ja-JP" sz="4000"/>
              <a:t>(</a:t>
            </a:r>
            <a:r>
              <a:rPr lang="zh-TW" altLang="en-US" sz="4000">
                <a:ea typeface="PMingLiU" panose="02020500000000000000" pitchFamily="18" charset="-120"/>
              </a:rPr>
              <a:t>重建耶布斯古城</a:t>
            </a:r>
            <a:r>
              <a:rPr lang="en-US" altLang="ja-JP" sz="4000"/>
              <a:t>)</a:t>
            </a:r>
            <a:endParaRPr lang="en-US" altLang="en-US" sz="4000"/>
          </a:p>
        </p:txBody>
      </p:sp>
      <p:pic>
        <p:nvPicPr>
          <p:cNvPr id="186371" name="Picture 3" descr="Model of the City of David">
            <a:extLst>
              <a:ext uri="{FF2B5EF4-FFF2-40B4-BE49-F238E27FC236}">
                <a16:creationId xmlns:a16="http://schemas.microsoft.com/office/drawing/2014/main" id="{97F2C9E9-9C71-2508-F63A-9139D92BF83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90600" y="1384300"/>
            <a:ext cx="7010400" cy="55499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pic>
      <p:sp>
        <p:nvSpPr>
          <p:cNvPr id="186370" name="Oval 2">
            <a:extLst>
              <a:ext uri="{FF2B5EF4-FFF2-40B4-BE49-F238E27FC236}">
                <a16:creationId xmlns:a16="http://schemas.microsoft.com/office/drawing/2014/main" id="{A51263D5-F59F-E7E2-5D66-920AA4BD226D}"/>
              </a:ext>
            </a:extLst>
          </p:cNvPr>
          <p:cNvSpPr>
            <a:spLocks noChangeArrowheads="1"/>
          </p:cNvSpPr>
          <p:nvPr/>
        </p:nvSpPr>
        <p:spPr bwMode="auto">
          <a:xfrm rot="-819886">
            <a:off x="3810000" y="1905000"/>
            <a:ext cx="2057400" cy="5105400"/>
          </a:xfrm>
          <a:prstGeom prst="ellipse">
            <a:avLst/>
          </a:prstGeom>
          <a:noFill/>
          <a:ln w="76200">
            <a:solidFill>
              <a:srgbClr val="FF0000"/>
            </a:solidFill>
            <a:round/>
            <a:headEnd/>
            <a:tailEnd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663300"/>
                </a:solidFill>
              </a14:hiddenFill>
            </a:ext>
          </a:extLst>
        </p:spPr>
        <p:txBody>
          <a:bodyPr wrap="none" anchor="ctr">
            <a:spAutoFit/>
          </a:bodyPr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186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637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8" name="Rectangle 40">
            <a:extLst>
              <a:ext uri="{FF2B5EF4-FFF2-40B4-BE49-F238E27FC236}">
                <a16:creationId xmlns:a16="http://schemas.microsoft.com/office/drawing/2014/main" id="{19402A6D-8E03-DFC3-CC98-984638D0D618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572000" y="0"/>
            <a:ext cx="3429000" cy="792163"/>
          </a:xfrm>
          <a:effectLst>
            <a:outerShdw blurRad="63500" dist="38099" dir="2700000" algn="ctr" rotWithShape="0">
              <a:schemeClr val="bg2">
                <a:alpha val="74997"/>
              </a:schemeClr>
            </a:outerShdw>
          </a:effectLst>
        </p:spPr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耶路撒冷</a:t>
            </a:r>
          </a:p>
        </p:txBody>
      </p:sp>
      <p:pic>
        <p:nvPicPr>
          <p:cNvPr id="22567" name="Picture 39">
            <a:extLst>
              <a:ext uri="{FF2B5EF4-FFF2-40B4-BE49-F238E27FC236}">
                <a16:creationId xmlns:a16="http://schemas.microsoft.com/office/drawing/2014/main" id="{2D1B441B-6483-DBAA-7797-1500E44C6A0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942" b="7843"/>
          <a:stretch>
            <a:fillRect/>
          </a:stretch>
        </p:blipFill>
        <p:spPr>
          <a:xfrm>
            <a:off x="-76200" y="0"/>
            <a:ext cx="4948238" cy="6934200"/>
          </a:xfrm>
        </p:spPr>
      </p:pic>
      <p:sp>
        <p:nvSpPr>
          <p:cNvPr id="22566" name="Text Box 38">
            <a:extLst>
              <a:ext uri="{FF2B5EF4-FFF2-40B4-BE49-F238E27FC236}">
                <a16:creationId xmlns:a16="http://schemas.microsoft.com/office/drawing/2014/main" id="{5C0F1AFA-8B45-279D-D4D9-C7904B6164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86400" y="762000"/>
            <a:ext cx="3581400" cy="2289175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buFontTx/>
              <a:buChar char="•"/>
            </a:pPr>
            <a:r>
              <a:rPr lang="zh-TW" altLang="en-US" b="1">
                <a:ea typeface="PMingLiU" panose="02020500000000000000" pitchFamily="18" charset="-120"/>
              </a:rPr>
              <a:t> 不利條件</a:t>
            </a:r>
          </a:p>
          <a:p>
            <a:pPr>
              <a:buFontTx/>
              <a:buChar char="•"/>
            </a:pPr>
            <a:r>
              <a:rPr lang="en-US" altLang="zh-TW" b="1">
                <a:ea typeface="PMingLiU" panose="02020500000000000000" pitchFamily="18" charset="-120"/>
              </a:rPr>
              <a:t> </a:t>
            </a:r>
            <a:r>
              <a:rPr lang="zh-TW" altLang="en-US" b="1">
                <a:ea typeface="PMingLiU" panose="02020500000000000000" pitchFamily="18" charset="-120"/>
              </a:rPr>
              <a:t>有利條件</a:t>
            </a:r>
            <a:endParaRPr lang="en-US" altLang="ja-JP" b="1">
              <a:ea typeface="PMingLiU" panose="02020500000000000000" pitchFamily="18" charset="-120"/>
            </a:endParaRPr>
          </a:p>
          <a:p>
            <a:pPr>
              <a:buFontTx/>
              <a:buChar char="•"/>
            </a:pPr>
            <a:r>
              <a:rPr lang="en-US" altLang="en-US" b="1"/>
              <a:t> </a:t>
            </a:r>
            <a:r>
              <a:rPr lang="zh-TW" altLang="en-US" b="1">
                <a:ea typeface="PMingLiU" panose="02020500000000000000" pitchFamily="18" charset="-120"/>
              </a:rPr>
              <a:t>階段</a:t>
            </a:r>
            <a:endParaRPr lang="en-US" altLang="en-US" b="1"/>
          </a:p>
        </p:txBody>
      </p:sp>
      <p:grpSp>
        <p:nvGrpSpPr>
          <p:cNvPr id="194564" name="Group 34">
            <a:extLst>
              <a:ext uri="{FF2B5EF4-FFF2-40B4-BE49-F238E27FC236}">
                <a16:creationId xmlns:a16="http://schemas.microsoft.com/office/drawing/2014/main" id="{B3A33AD3-3153-4DF5-B9CA-1B5D02CAA4D4}"/>
              </a:ext>
            </a:extLst>
          </p:cNvPr>
          <p:cNvGrpSpPr>
            <a:grpSpLocks/>
          </p:cNvGrpSpPr>
          <p:nvPr/>
        </p:nvGrpSpPr>
        <p:grpSpPr bwMode="auto">
          <a:xfrm>
            <a:off x="3044825" y="3429000"/>
            <a:ext cx="5143500" cy="2752725"/>
            <a:chOff x="1918" y="2160"/>
            <a:chExt cx="3240" cy="1734"/>
          </a:xfrm>
        </p:grpSpPr>
        <p:sp>
          <p:nvSpPr>
            <p:cNvPr id="22565" name="Freeform 37" descr="Horizontal brick">
              <a:extLst>
                <a:ext uri="{FF2B5EF4-FFF2-40B4-BE49-F238E27FC236}">
                  <a16:creationId xmlns:a16="http://schemas.microsoft.com/office/drawing/2014/main" id="{C4838F27-A1B2-9E8A-B16C-135F45BAFD55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8" y="2928"/>
              <a:ext cx="386" cy="966"/>
            </a:xfrm>
            <a:custGeom>
              <a:avLst/>
              <a:gdLst>
                <a:gd name="T0" fmla="*/ 179 w 386"/>
                <a:gd name="T1" fmla="*/ 937 h 966"/>
                <a:gd name="T2" fmla="*/ 203 w 386"/>
                <a:gd name="T3" fmla="*/ 885 h 966"/>
                <a:gd name="T4" fmla="*/ 217 w 386"/>
                <a:gd name="T5" fmla="*/ 865 h 966"/>
                <a:gd name="T6" fmla="*/ 241 w 386"/>
                <a:gd name="T7" fmla="*/ 755 h 966"/>
                <a:gd name="T8" fmla="*/ 275 w 386"/>
                <a:gd name="T9" fmla="*/ 693 h 966"/>
                <a:gd name="T10" fmla="*/ 289 w 386"/>
                <a:gd name="T11" fmla="*/ 683 h 966"/>
                <a:gd name="T12" fmla="*/ 299 w 386"/>
                <a:gd name="T13" fmla="*/ 669 h 966"/>
                <a:gd name="T14" fmla="*/ 328 w 386"/>
                <a:gd name="T15" fmla="*/ 611 h 966"/>
                <a:gd name="T16" fmla="*/ 318 w 386"/>
                <a:gd name="T17" fmla="*/ 486 h 966"/>
                <a:gd name="T18" fmla="*/ 361 w 386"/>
                <a:gd name="T19" fmla="*/ 342 h 966"/>
                <a:gd name="T20" fmla="*/ 385 w 386"/>
                <a:gd name="T21" fmla="*/ 285 h 966"/>
                <a:gd name="T22" fmla="*/ 380 w 386"/>
                <a:gd name="T23" fmla="*/ 121 h 966"/>
                <a:gd name="T24" fmla="*/ 304 w 386"/>
                <a:gd name="T25" fmla="*/ 88 h 966"/>
                <a:gd name="T26" fmla="*/ 260 w 386"/>
                <a:gd name="T27" fmla="*/ 73 h 966"/>
                <a:gd name="T28" fmla="*/ 208 w 386"/>
                <a:gd name="T29" fmla="*/ 11 h 966"/>
                <a:gd name="T30" fmla="*/ 179 w 386"/>
                <a:gd name="T31" fmla="*/ 1 h 966"/>
                <a:gd name="T32" fmla="*/ 160 w 386"/>
                <a:gd name="T33" fmla="*/ 21 h 966"/>
                <a:gd name="T34" fmla="*/ 150 w 386"/>
                <a:gd name="T35" fmla="*/ 49 h 966"/>
                <a:gd name="T36" fmla="*/ 121 w 386"/>
                <a:gd name="T37" fmla="*/ 155 h 966"/>
                <a:gd name="T38" fmla="*/ 107 w 386"/>
                <a:gd name="T39" fmla="*/ 169 h 966"/>
                <a:gd name="T40" fmla="*/ 88 w 386"/>
                <a:gd name="T41" fmla="*/ 198 h 966"/>
                <a:gd name="T42" fmla="*/ 73 w 386"/>
                <a:gd name="T43" fmla="*/ 241 h 966"/>
                <a:gd name="T44" fmla="*/ 68 w 386"/>
                <a:gd name="T45" fmla="*/ 256 h 966"/>
                <a:gd name="T46" fmla="*/ 11 w 386"/>
                <a:gd name="T47" fmla="*/ 501 h 966"/>
                <a:gd name="T48" fmla="*/ 40 w 386"/>
                <a:gd name="T49" fmla="*/ 678 h 966"/>
                <a:gd name="T50" fmla="*/ 54 w 386"/>
                <a:gd name="T51" fmla="*/ 726 h 966"/>
                <a:gd name="T52" fmla="*/ 59 w 386"/>
                <a:gd name="T53" fmla="*/ 909 h 966"/>
                <a:gd name="T54" fmla="*/ 68 w 386"/>
                <a:gd name="T55" fmla="*/ 937 h 966"/>
                <a:gd name="T56" fmla="*/ 140 w 386"/>
                <a:gd name="T57" fmla="*/ 952 h 966"/>
                <a:gd name="T58" fmla="*/ 184 w 386"/>
                <a:gd name="T59" fmla="*/ 961 h 966"/>
                <a:gd name="T60" fmla="*/ 212 w 386"/>
                <a:gd name="T61" fmla="*/ 923 h 96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386" h="966">
                  <a:moveTo>
                    <a:pt x="179" y="937"/>
                  </a:moveTo>
                  <a:cubicBezTo>
                    <a:pt x="187" y="920"/>
                    <a:pt x="194" y="902"/>
                    <a:pt x="203" y="885"/>
                  </a:cubicBezTo>
                  <a:cubicBezTo>
                    <a:pt x="207" y="878"/>
                    <a:pt x="215" y="873"/>
                    <a:pt x="217" y="865"/>
                  </a:cubicBezTo>
                  <a:cubicBezTo>
                    <a:pt x="227" y="829"/>
                    <a:pt x="225" y="790"/>
                    <a:pt x="241" y="755"/>
                  </a:cubicBezTo>
                  <a:cubicBezTo>
                    <a:pt x="251" y="732"/>
                    <a:pt x="261" y="714"/>
                    <a:pt x="275" y="693"/>
                  </a:cubicBezTo>
                  <a:cubicBezTo>
                    <a:pt x="278" y="688"/>
                    <a:pt x="285" y="687"/>
                    <a:pt x="289" y="683"/>
                  </a:cubicBezTo>
                  <a:cubicBezTo>
                    <a:pt x="293" y="679"/>
                    <a:pt x="296" y="674"/>
                    <a:pt x="299" y="669"/>
                  </a:cubicBezTo>
                  <a:cubicBezTo>
                    <a:pt x="311" y="650"/>
                    <a:pt x="315" y="629"/>
                    <a:pt x="328" y="611"/>
                  </a:cubicBezTo>
                  <a:cubicBezTo>
                    <a:pt x="334" y="567"/>
                    <a:pt x="329" y="528"/>
                    <a:pt x="318" y="486"/>
                  </a:cubicBezTo>
                  <a:cubicBezTo>
                    <a:pt x="321" y="427"/>
                    <a:pt x="311" y="377"/>
                    <a:pt x="361" y="342"/>
                  </a:cubicBezTo>
                  <a:cubicBezTo>
                    <a:pt x="368" y="322"/>
                    <a:pt x="378" y="305"/>
                    <a:pt x="385" y="285"/>
                  </a:cubicBezTo>
                  <a:cubicBezTo>
                    <a:pt x="383" y="230"/>
                    <a:pt x="386" y="175"/>
                    <a:pt x="380" y="121"/>
                  </a:cubicBezTo>
                  <a:cubicBezTo>
                    <a:pt x="380" y="119"/>
                    <a:pt x="314" y="91"/>
                    <a:pt x="304" y="88"/>
                  </a:cubicBezTo>
                  <a:cubicBezTo>
                    <a:pt x="289" y="83"/>
                    <a:pt x="260" y="73"/>
                    <a:pt x="260" y="73"/>
                  </a:cubicBezTo>
                  <a:cubicBezTo>
                    <a:pt x="252" y="45"/>
                    <a:pt x="234" y="23"/>
                    <a:pt x="208" y="11"/>
                  </a:cubicBezTo>
                  <a:cubicBezTo>
                    <a:pt x="199" y="7"/>
                    <a:pt x="179" y="1"/>
                    <a:pt x="179" y="1"/>
                  </a:cubicBezTo>
                  <a:cubicBezTo>
                    <a:pt x="158" y="8"/>
                    <a:pt x="167" y="0"/>
                    <a:pt x="160" y="21"/>
                  </a:cubicBezTo>
                  <a:cubicBezTo>
                    <a:pt x="157" y="30"/>
                    <a:pt x="150" y="49"/>
                    <a:pt x="150" y="49"/>
                  </a:cubicBezTo>
                  <a:cubicBezTo>
                    <a:pt x="144" y="86"/>
                    <a:pt x="133" y="120"/>
                    <a:pt x="121" y="155"/>
                  </a:cubicBezTo>
                  <a:cubicBezTo>
                    <a:pt x="119" y="161"/>
                    <a:pt x="111" y="164"/>
                    <a:pt x="107" y="169"/>
                  </a:cubicBezTo>
                  <a:cubicBezTo>
                    <a:pt x="100" y="178"/>
                    <a:pt x="94" y="188"/>
                    <a:pt x="88" y="198"/>
                  </a:cubicBezTo>
                  <a:cubicBezTo>
                    <a:pt x="80" y="211"/>
                    <a:pt x="78" y="227"/>
                    <a:pt x="73" y="241"/>
                  </a:cubicBezTo>
                  <a:cubicBezTo>
                    <a:pt x="71" y="246"/>
                    <a:pt x="68" y="256"/>
                    <a:pt x="68" y="256"/>
                  </a:cubicBezTo>
                  <a:cubicBezTo>
                    <a:pt x="62" y="343"/>
                    <a:pt x="24" y="415"/>
                    <a:pt x="11" y="501"/>
                  </a:cubicBezTo>
                  <a:cubicBezTo>
                    <a:pt x="14" y="582"/>
                    <a:pt x="0" y="622"/>
                    <a:pt x="40" y="678"/>
                  </a:cubicBezTo>
                  <a:cubicBezTo>
                    <a:pt x="44" y="694"/>
                    <a:pt x="50" y="710"/>
                    <a:pt x="54" y="726"/>
                  </a:cubicBezTo>
                  <a:cubicBezTo>
                    <a:pt x="56" y="787"/>
                    <a:pt x="56" y="848"/>
                    <a:pt x="59" y="909"/>
                  </a:cubicBezTo>
                  <a:cubicBezTo>
                    <a:pt x="59" y="919"/>
                    <a:pt x="61" y="930"/>
                    <a:pt x="68" y="937"/>
                  </a:cubicBezTo>
                  <a:cubicBezTo>
                    <a:pt x="82" y="951"/>
                    <a:pt x="120" y="948"/>
                    <a:pt x="140" y="952"/>
                  </a:cubicBezTo>
                  <a:cubicBezTo>
                    <a:pt x="155" y="955"/>
                    <a:pt x="184" y="961"/>
                    <a:pt x="184" y="961"/>
                  </a:cubicBezTo>
                  <a:cubicBezTo>
                    <a:pt x="223" y="955"/>
                    <a:pt x="212" y="966"/>
                    <a:pt x="212" y="923"/>
                  </a:cubicBezTo>
                </a:path>
              </a:pathLst>
            </a:custGeom>
            <a:blipFill dpi="0" rotWithShape="0">
              <a:blip r:embed="rId4"/>
              <a:srcRect/>
              <a:tile tx="0" ty="0" sx="100000" sy="100000" flip="none" algn="tl"/>
            </a:blip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564" name="Line 36">
              <a:extLst>
                <a:ext uri="{FF2B5EF4-FFF2-40B4-BE49-F238E27FC236}">
                  <a16:creationId xmlns:a16="http://schemas.microsoft.com/office/drawing/2014/main" id="{BE6BBD0D-542B-565E-6136-625868E327B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20" y="2319"/>
              <a:ext cx="288" cy="0"/>
            </a:xfrm>
            <a:prstGeom prst="line">
              <a:avLst/>
            </a:prstGeom>
            <a:noFill/>
            <a:ln/>
            <a:effectLst>
              <a:outerShdw dist="35921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563" name="Text Box 35">
              <a:extLst>
                <a:ext uri="{FF2B5EF4-FFF2-40B4-BE49-F238E27FC236}">
                  <a16:creationId xmlns:a16="http://schemas.microsoft.com/office/drawing/2014/main" id="{60B19E8D-B4E9-7393-712C-069D91BD2AF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2160"/>
              <a:ext cx="1654" cy="288"/>
            </a:xfrm>
            <a:prstGeom prst="rect">
              <a:avLst/>
            </a:prstGeom>
            <a:noFill/>
            <a:ln>
              <a:noFill/>
            </a:ln>
            <a:effectLst>
              <a:outerShdw blurRad="63500" dist="38099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="" xmlns:a14="http://schemas.microsoft.com/office/drawing/2010/main">
                  <a:solidFill>
                    <a:srgbClr val="663300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9pPr>
            </a:lstStyle>
            <a:p>
              <a:r>
                <a:rPr lang="zh-TW" altLang="en-US" sz="2400" b="1">
                  <a:ea typeface="PMingLiU" panose="02020500000000000000" pitchFamily="18" charset="-120"/>
                </a:rPr>
                <a:t>耶布斯 </a:t>
              </a:r>
              <a:r>
                <a:rPr lang="en-US" altLang="en-US" sz="2400" b="1"/>
                <a:t>(</a:t>
              </a:r>
              <a:r>
                <a:rPr lang="zh-TW" altLang="en-US" sz="2400" b="1">
                  <a:ea typeface="PMingLiU" panose="02020500000000000000" pitchFamily="18" charset="-120"/>
                </a:rPr>
                <a:t>主前 </a:t>
              </a:r>
              <a:r>
                <a:rPr lang="en-US" altLang="en-US" sz="2400" b="1"/>
                <a:t>1500)</a:t>
              </a:r>
            </a:p>
          </p:txBody>
        </p:sp>
      </p:grpSp>
      <p:grpSp>
        <p:nvGrpSpPr>
          <p:cNvPr id="22558" name="Group 30">
            <a:extLst>
              <a:ext uri="{FF2B5EF4-FFF2-40B4-BE49-F238E27FC236}">
                <a16:creationId xmlns:a16="http://schemas.microsoft.com/office/drawing/2014/main" id="{0E24AA84-D4D2-30A0-2F06-55A5CC144DAD}"/>
              </a:ext>
            </a:extLst>
          </p:cNvPr>
          <p:cNvGrpSpPr>
            <a:grpSpLocks/>
          </p:cNvGrpSpPr>
          <p:nvPr/>
        </p:nvGrpSpPr>
        <p:grpSpPr bwMode="auto">
          <a:xfrm>
            <a:off x="2700338" y="2316163"/>
            <a:ext cx="5345112" cy="2554287"/>
            <a:chOff x="1701" y="1459"/>
            <a:chExt cx="3367" cy="1609"/>
          </a:xfrm>
        </p:grpSpPr>
        <p:sp>
          <p:nvSpPr>
            <p:cNvPr id="22561" name="Freeform 33">
              <a:extLst>
                <a:ext uri="{FF2B5EF4-FFF2-40B4-BE49-F238E27FC236}">
                  <a16:creationId xmlns:a16="http://schemas.microsoft.com/office/drawing/2014/main" id="{7D836613-F053-4BEE-76CD-AB2C5B3B03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701" y="1459"/>
              <a:ext cx="853" cy="1609"/>
            </a:xfrm>
            <a:custGeom>
              <a:avLst/>
              <a:gdLst>
                <a:gd name="T0" fmla="*/ 598 w 853"/>
                <a:gd name="T1" fmla="*/ 1608 h 1609"/>
                <a:gd name="T2" fmla="*/ 617 w 853"/>
                <a:gd name="T3" fmla="*/ 1570 h 1609"/>
                <a:gd name="T4" fmla="*/ 656 w 853"/>
                <a:gd name="T5" fmla="*/ 1522 h 1609"/>
                <a:gd name="T6" fmla="*/ 699 w 853"/>
                <a:gd name="T7" fmla="*/ 1397 h 1609"/>
                <a:gd name="T8" fmla="*/ 728 w 853"/>
                <a:gd name="T9" fmla="*/ 1306 h 1609"/>
                <a:gd name="T10" fmla="*/ 752 w 853"/>
                <a:gd name="T11" fmla="*/ 1253 h 1609"/>
                <a:gd name="T12" fmla="*/ 819 w 853"/>
                <a:gd name="T13" fmla="*/ 1147 h 1609"/>
                <a:gd name="T14" fmla="*/ 853 w 853"/>
                <a:gd name="T15" fmla="*/ 1099 h 1609"/>
                <a:gd name="T16" fmla="*/ 824 w 853"/>
                <a:gd name="T17" fmla="*/ 874 h 1609"/>
                <a:gd name="T18" fmla="*/ 800 w 853"/>
                <a:gd name="T19" fmla="*/ 663 h 1609"/>
                <a:gd name="T20" fmla="*/ 728 w 853"/>
                <a:gd name="T21" fmla="*/ 245 h 1609"/>
                <a:gd name="T22" fmla="*/ 709 w 853"/>
                <a:gd name="T23" fmla="*/ 168 h 1609"/>
                <a:gd name="T24" fmla="*/ 675 w 853"/>
                <a:gd name="T25" fmla="*/ 0 h 1609"/>
                <a:gd name="T26" fmla="*/ 430 w 853"/>
                <a:gd name="T27" fmla="*/ 10 h 1609"/>
                <a:gd name="T28" fmla="*/ 17 w 853"/>
                <a:gd name="T29" fmla="*/ 48 h 1609"/>
                <a:gd name="T30" fmla="*/ 13 w 853"/>
                <a:gd name="T31" fmla="*/ 101 h 1609"/>
                <a:gd name="T32" fmla="*/ 27 w 853"/>
                <a:gd name="T33" fmla="*/ 283 h 1609"/>
                <a:gd name="T34" fmla="*/ 61 w 853"/>
                <a:gd name="T35" fmla="*/ 451 h 1609"/>
                <a:gd name="T36" fmla="*/ 118 w 853"/>
                <a:gd name="T37" fmla="*/ 591 h 1609"/>
                <a:gd name="T38" fmla="*/ 152 w 853"/>
                <a:gd name="T39" fmla="*/ 667 h 1609"/>
                <a:gd name="T40" fmla="*/ 176 w 853"/>
                <a:gd name="T41" fmla="*/ 735 h 1609"/>
                <a:gd name="T42" fmla="*/ 224 w 853"/>
                <a:gd name="T43" fmla="*/ 970 h 1609"/>
                <a:gd name="T44" fmla="*/ 267 w 853"/>
                <a:gd name="T45" fmla="*/ 1128 h 1609"/>
                <a:gd name="T46" fmla="*/ 344 w 853"/>
                <a:gd name="T47" fmla="*/ 1397 h 1609"/>
                <a:gd name="T48" fmla="*/ 377 w 853"/>
                <a:gd name="T49" fmla="*/ 1469 h 1609"/>
                <a:gd name="T50" fmla="*/ 382 w 853"/>
                <a:gd name="T51" fmla="*/ 1483 h 1609"/>
                <a:gd name="T52" fmla="*/ 425 w 853"/>
                <a:gd name="T53" fmla="*/ 1493 h 1609"/>
                <a:gd name="T54" fmla="*/ 459 w 853"/>
                <a:gd name="T55" fmla="*/ 1527 h 1609"/>
                <a:gd name="T56" fmla="*/ 469 w 853"/>
                <a:gd name="T57" fmla="*/ 1541 h 1609"/>
                <a:gd name="T58" fmla="*/ 526 w 853"/>
                <a:gd name="T59" fmla="*/ 1560 h 1609"/>
                <a:gd name="T60" fmla="*/ 569 w 853"/>
                <a:gd name="T61" fmla="*/ 1584 h 1609"/>
                <a:gd name="T62" fmla="*/ 603 w 853"/>
                <a:gd name="T63" fmla="*/ 1599 h 1609"/>
                <a:gd name="T64" fmla="*/ 617 w 853"/>
                <a:gd name="T65" fmla="*/ 1603 h 1609"/>
                <a:gd name="T66" fmla="*/ 598 w 853"/>
                <a:gd name="T67" fmla="*/ 1608 h 1609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0" t="0" r="r" b="b"/>
              <a:pathLst>
                <a:path w="853" h="1609">
                  <a:moveTo>
                    <a:pt x="598" y="1608"/>
                  </a:moveTo>
                  <a:cubicBezTo>
                    <a:pt x="604" y="1595"/>
                    <a:pt x="609" y="1581"/>
                    <a:pt x="617" y="1570"/>
                  </a:cubicBezTo>
                  <a:cubicBezTo>
                    <a:pt x="664" y="1506"/>
                    <a:pt x="643" y="1559"/>
                    <a:pt x="656" y="1522"/>
                  </a:cubicBezTo>
                  <a:cubicBezTo>
                    <a:pt x="663" y="1481"/>
                    <a:pt x="674" y="1432"/>
                    <a:pt x="699" y="1397"/>
                  </a:cubicBezTo>
                  <a:cubicBezTo>
                    <a:pt x="707" y="1365"/>
                    <a:pt x="712" y="1335"/>
                    <a:pt x="728" y="1306"/>
                  </a:cubicBezTo>
                  <a:cubicBezTo>
                    <a:pt x="733" y="1281"/>
                    <a:pt x="741" y="1274"/>
                    <a:pt x="752" y="1253"/>
                  </a:cubicBezTo>
                  <a:cubicBezTo>
                    <a:pt x="773" y="1214"/>
                    <a:pt x="770" y="1165"/>
                    <a:pt x="819" y="1147"/>
                  </a:cubicBezTo>
                  <a:cubicBezTo>
                    <a:pt x="834" y="1126"/>
                    <a:pt x="847" y="1124"/>
                    <a:pt x="853" y="1099"/>
                  </a:cubicBezTo>
                  <a:cubicBezTo>
                    <a:pt x="849" y="1026"/>
                    <a:pt x="849" y="944"/>
                    <a:pt x="824" y="874"/>
                  </a:cubicBezTo>
                  <a:cubicBezTo>
                    <a:pt x="821" y="784"/>
                    <a:pt x="814" y="740"/>
                    <a:pt x="800" y="663"/>
                  </a:cubicBezTo>
                  <a:cubicBezTo>
                    <a:pt x="794" y="505"/>
                    <a:pt x="774" y="393"/>
                    <a:pt x="728" y="245"/>
                  </a:cubicBezTo>
                  <a:cubicBezTo>
                    <a:pt x="724" y="218"/>
                    <a:pt x="716" y="194"/>
                    <a:pt x="709" y="168"/>
                  </a:cubicBezTo>
                  <a:cubicBezTo>
                    <a:pt x="705" y="125"/>
                    <a:pt x="707" y="23"/>
                    <a:pt x="675" y="0"/>
                  </a:cubicBezTo>
                  <a:cubicBezTo>
                    <a:pt x="566" y="39"/>
                    <a:pt x="777" y="18"/>
                    <a:pt x="430" y="10"/>
                  </a:cubicBezTo>
                  <a:cubicBezTo>
                    <a:pt x="292" y="13"/>
                    <a:pt x="150" y="4"/>
                    <a:pt x="17" y="48"/>
                  </a:cubicBezTo>
                  <a:cubicBezTo>
                    <a:pt x="0" y="76"/>
                    <a:pt x="10" y="52"/>
                    <a:pt x="13" y="101"/>
                  </a:cubicBezTo>
                  <a:cubicBezTo>
                    <a:pt x="16" y="164"/>
                    <a:pt x="11" y="223"/>
                    <a:pt x="27" y="283"/>
                  </a:cubicBezTo>
                  <a:cubicBezTo>
                    <a:pt x="34" y="339"/>
                    <a:pt x="42" y="397"/>
                    <a:pt x="61" y="451"/>
                  </a:cubicBezTo>
                  <a:cubicBezTo>
                    <a:pt x="69" y="501"/>
                    <a:pt x="96" y="546"/>
                    <a:pt x="118" y="591"/>
                  </a:cubicBezTo>
                  <a:cubicBezTo>
                    <a:pt x="130" y="616"/>
                    <a:pt x="136" y="644"/>
                    <a:pt x="152" y="667"/>
                  </a:cubicBezTo>
                  <a:cubicBezTo>
                    <a:pt x="158" y="691"/>
                    <a:pt x="168" y="712"/>
                    <a:pt x="176" y="735"/>
                  </a:cubicBezTo>
                  <a:cubicBezTo>
                    <a:pt x="201" y="808"/>
                    <a:pt x="217" y="893"/>
                    <a:pt x="224" y="970"/>
                  </a:cubicBezTo>
                  <a:cubicBezTo>
                    <a:pt x="227" y="1007"/>
                    <a:pt x="216" y="1110"/>
                    <a:pt x="267" y="1128"/>
                  </a:cubicBezTo>
                  <a:cubicBezTo>
                    <a:pt x="291" y="1218"/>
                    <a:pt x="317" y="1308"/>
                    <a:pt x="344" y="1397"/>
                  </a:cubicBezTo>
                  <a:cubicBezTo>
                    <a:pt x="352" y="1425"/>
                    <a:pt x="360" y="1444"/>
                    <a:pt x="377" y="1469"/>
                  </a:cubicBezTo>
                  <a:cubicBezTo>
                    <a:pt x="380" y="1473"/>
                    <a:pt x="378" y="1481"/>
                    <a:pt x="382" y="1483"/>
                  </a:cubicBezTo>
                  <a:cubicBezTo>
                    <a:pt x="395" y="1490"/>
                    <a:pt x="411" y="1490"/>
                    <a:pt x="425" y="1493"/>
                  </a:cubicBezTo>
                  <a:cubicBezTo>
                    <a:pt x="448" y="1526"/>
                    <a:pt x="434" y="1518"/>
                    <a:pt x="459" y="1527"/>
                  </a:cubicBezTo>
                  <a:cubicBezTo>
                    <a:pt x="462" y="1532"/>
                    <a:pt x="464" y="1538"/>
                    <a:pt x="469" y="1541"/>
                  </a:cubicBezTo>
                  <a:cubicBezTo>
                    <a:pt x="486" y="1552"/>
                    <a:pt x="508" y="1551"/>
                    <a:pt x="526" y="1560"/>
                  </a:cubicBezTo>
                  <a:cubicBezTo>
                    <a:pt x="541" y="1568"/>
                    <a:pt x="555" y="1576"/>
                    <a:pt x="569" y="1584"/>
                  </a:cubicBezTo>
                  <a:cubicBezTo>
                    <a:pt x="583" y="1592"/>
                    <a:pt x="589" y="1595"/>
                    <a:pt x="603" y="1599"/>
                  </a:cubicBezTo>
                  <a:cubicBezTo>
                    <a:pt x="608" y="1600"/>
                    <a:pt x="619" y="1599"/>
                    <a:pt x="617" y="1603"/>
                  </a:cubicBezTo>
                  <a:cubicBezTo>
                    <a:pt x="614" y="1609"/>
                    <a:pt x="604" y="1606"/>
                    <a:pt x="598" y="1608"/>
                  </a:cubicBezTo>
                  <a:close/>
                </a:path>
              </a:pathLst>
            </a:custGeom>
            <a:noFill/>
            <a:ln w="762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560" name="Line 32">
              <a:extLst>
                <a:ext uri="{FF2B5EF4-FFF2-40B4-BE49-F238E27FC236}">
                  <a16:creationId xmlns:a16="http://schemas.microsoft.com/office/drawing/2014/main" id="{45126778-DD09-25CA-B85A-342ABF045EF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20" y="2570"/>
              <a:ext cx="288" cy="0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/>
            </a:ln>
            <a:effectLst>
              <a:outerShdw blurRad="63500" dist="38099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charset="0"/>
                <a:ea typeface="ＭＳ Ｐゴシック" charset="0"/>
              </a:endParaRPr>
            </a:p>
          </p:txBody>
        </p:sp>
        <p:sp>
          <p:nvSpPr>
            <p:cNvPr id="22559" name="Text Box 31">
              <a:extLst>
                <a:ext uri="{FF2B5EF4-FFF2-40B4-BE49-F238E27FC236}">
                  <a16:creationId xmlns:a16="http://schemas.microsoft.com/office/drawing/2014/main" id="{7AC58E47-4B20-C247-87C6-E23A91D3407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2414"/>
              <a:ext cx="1564" cy="288"/>
            </a:xfrm>
            <a:prstGeom prst="rect">
              <a:avLst/>
            </a:prstGeom>
            <a:noFill/>
            <a:ln>
              <a:noFill/>
            </a:ln>
            <a:effectLst>
              <a:outerShdw blurRad="63500" dist="38099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="" xmlns:a14="http://schemas.microsoft.com/office/drawing/2010/main">
                  <a:solidFill>
                    <a:srgbClr val="663300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9pPr>
            </a:lstStyle>
            <a:p>
              <a:r>
                <a:rPr lang="zh-TW" altLang="en-US" sz="2400" b="1">
                  <a:ea typeface="PMingLiU" panose="02020500000000000000" pitchFamily="18" charset="-120"/>
                </a:rPr>
                <a:t>所羅門 </a:t>
              </a:r>
              <a:r>
                <a:rPr lang="en-US" altLang="en-US" sz="2400" b="1"/>
                <a:t>(</a:t>
              </a:r>
              <a:r>
                <a:rPr lang="zh-TW" altLang="en-US" sz="2400" b="1">
                  <a:ea typeface="PMingLiU" panose="02020500000000000000" pitchFamily="18" charset="-120"/>
                </a:rPr>
                <a:t>主前</a:t>
              </a:r>
              <a:r>
                <a:rPr lang="zh-TW" altLang="en-US" sz="2400">
                  <a:effectLst>
                    <a:outerShdw blurRad="38100" dist="38100" dir="2700000" algn="tl">
                      <a:srgbClr val="000000"/>
                    </a:outerShdw>
                  </a:effectLst>
                  <a:ea typeface="PMingLiU" panose="02020500000000000000" pitchFamily="18" charset="-120"/>
                </a:rPr>
                <a:t> </a:t>
              </a:r>
              <a:r>
                <a:rPr lang="en-US" altLang="ja-JP" sz="2400" b="1"/>
                <a:t>971)</a:t>
              </a:r>
              <a:endParaRPr lang="en-US" altLang="en-US" sz="2400" b="1"/>
            </a:p>
          </p:txBody>
        </p:sp>
      </p:grpSp>
      <p:grpSp>
        <p:nvGrpSpPr>
          <p:cNvPr id="22554" name="Group 26">
            <a:extLst>
              <a:ext uri="{FF2B5EF4-FFF2-40B4-BE49-F238E27FC236}">
                <a16:creationId xmlns:a16="http://schemas.microsoft.com/office/drawing/2014/main" id="{37645614-A188-CA51-3425-62511EF5DF11}"/>
              </a:ext>
            </a:extLst>
          </p:cNvPr>
          <p:cNvGrpSpPr>
            <a:grpSpLocks/>
          </p:cNvGrpSpPr>
          <p:nvPr/>
        </p:nvGrpSpPr>
        <p:grpSpPr bwMode="auto">
          <a:xfrm>
            <a:off x="3435350" y="4635500"/>
            <a:ext cx="4916488" cy="1825625"/>
            <a:chOff x="2164" y="2920"/>
            <a:chExt cx="3097" cy="1150"/>
          </a:xfrm>
        </p:grpSpPr>
        <p:sp>
          <p:nvSpPr>
            <p:cNvPr id="22557" name="Freeform 29">
              <a:extLst>
                <a:ext uri="{FF2B5EF4-FFF2-40B4-BE49-F238E27FC236}">
                  <a16:creationId xmlns:a16="http://schemas.microsoft.com/office/drawing/2014/main" id="{4F95B30F-F3BD-5FBB-7097-261FBB5449C6}"/>
                </a:ext>
              </a:extLst>
            </p:cNvPr>
            <p:cNvSpPr>
              <a:spLocks/>
            </p:cNvSpPr>
            <p:nvPr/>
          </p:nvSpPr>
          <p:spPr bwMode="auto">
            <a:xfrm>
              <a:off x="2164" y="3091"/>
              <a:ext cx="288" cy="979"/>
            </a:xfrm>
            <a:custGeom>
              <a:avLst/>
              <a:gdLst>
                <a:gd name="T0" fmla="*/ 15 w 288"/>
                <a:gd name="T1" fmla="*/ 979 h 979"/>
                <a:gd name="T2" fmla="*/ 10 w 288"/>
                <a:gd name="T3" fmla="*/ 869 h 979"/>
                <a:gd name="T4" fmla="*/ 30 w 288"/>
                <a:gd name="T5" fmla="*/ 840 h 979"/>
                <a:gd name="T6" fmla="*/ 73 w 288"/>
                <a:gd name="T7" fmla="*/ 739 h 979"/>
                <a:gd name="T8" fmla="*/ 169 w 288"/>
                <a:gd name="T9" fmla="*/ 567 h 979"/>
                <a:gd name="T10" fmla="*/ 202 w 288"/>
                <a:gd name="T11" fmla="*/ 528 h 979"/>
                <a:gd name="T12" fmla="*/ 255 w 288"/>
                <a:gd name="T13" fmla="*/ 365 h 979"/>
                <a:gd name="T14" fmla="*/ 260 w 288"/>
                <a:gd name="T15" fmla="*/ 331 h 979"/>
                <a:gd name="T16" fmla="*/ 270 w 288"/>
                <a:gd name="T17" fmla="*/ 293 h 979"/>
                <a:gd name="T18" fmla="*/ 274 w 288"/>
                <a:gd name="T19" fmla="*/ 245 h 979"/>
                <a:gd name="T20" fmla="*/ 284 w 288"/>
                <a:gd name="T21" fmla="*/ 216 h 979"/>
                <a:gd name="T22" fmla="*/ 231 w 288"/>
                <a:gd name="T23" fmla="*/ 67 h 979"/>
                <a:gd name="T24" fmla="*/ 212 w 288"/>
                <a:gd name="T25" fmla="*/ 24 h 979"/>
                <a:gd name="T26" fmla="*/ 178 w 288"/>
                <a:gd name="T27" fmla="*/ 0 h 979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288" h="979">
                  <a:moveTo>
                    <a:pt x="15" y="979"/>
                  </a:moveTo>
                  <a:cubicBezTo>
                    <a:pt x="2" y="942"/>
                    <a:pt x="0" y="911"/>
                    <a:pt x="10" y="869"/>
                  </a:cubicBezTo>
                  <a:cubicBezTo>
                    <a:pt x="13" y="858"/>
                    <a:pt x="30" y="840"/>
                    <a:pt x="30" y="840"/>
                  </a:cubicBezTo>
                  <a:cubicBezTo>
                    <a:pt x="32" y="814"/>
                    <a:pt x="43" y="749"/>
                    <a:pt x="73" y="739"/>
                  </a:cubicBezTo>
                  <a:cubicBezTo>
                    <a:pt x="94" y="676"/>
                    <a:pt x="114" y="608"/>
                    <a:pt x="169" y="567"/>
                  </a:cubicBezTo>
                  <a:cubicBezTo>
                    <a:pt x="179" y="550"/>
                    <a:pt x="186" y="539"/>
                    <a:pt x="202" y="528"/>
                  </a:cubicBezTo>
                  <a:cubicBezTo>
                    <a:pt x="222" y="473"/>
                    <a:pt x="245" y="424"/>
                    <a:pt x="255" y="365"/>
                  </a:cubicBezTo>
                  <a:cubicBezTo>
                    <a:pt x="257" y="354"/>
                    <a:pt x="258" y="342"/>
                    <a:pt x="260" y="331"/>
                  </a:cubicBezTo>
                  <a:cubicBezTo>
                    <a:pt x="263" y="318"/>
                    <a:pt x="270" y="293"/>
                    <a:pt x="270" y="293"/>
                  </a:cubicBezTo>
                  <a:cubicBezTo>
                    <a:pt x="271" y="277"/>
                    <a:pt x="271" y="261"/>
                    <a:pt x="274" y="245"/>
                  </a:cubicBezTo>
                  <a:cubicBezTo>
                    <a:pt x="276" y="235"/>
                    <a:pt x="284" y="216"/>
                    <a:pt x="284" y="216"/>
                  </a:cubicBezTo>
                  <a:cubicBezTo>
                    <a:pt x="281" y="169"/>
                    <a:pt x="288" y="86"/>
                    <a:pt x="231" y="67"/>
                  </a:cubicBezTo>
                  <a:cubicBezTo>
                    <a:pt x="226" y="52"/>
                    <a:pt x="224" y="36"/>
                    <a:pt x="212" y="24"/>
                  </a:cubicBezTo>
                  <a:cubicBezTo>
                    <a:pt x="199" y="11"/>
                    <a:pt x="186" y="16"/>
                    <a:pt x="178" y="0"/>
                  </a:cubicBezTo>
                </a:path>
              </a:pathLst>
            </a:custGeom>
            <a:noFill/>
            <a:ln w="76200">
              <a:solidFill>
                <a:srgbClr val="008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556" name="Line 28">
              <a:extLst>
                <a:ext uri="{FF2B5EF4-FFF2-40B4-BE49-F238E27FC236}">
                  <a16:creationId xmlns:a16="http://schemas.microsoft.com/office/drawing/2014/main" id="{B342EA60-C039-7F25-1DD4-AB1B4FA163D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20" y="3073"/>
              <a:ext cx="288" cy="0"/>
            </a:xfrm>
            <a:prstGeom prst="line">
              <a:avLst/>
            </a:prstGeom>
            <a:noFill/>
            <a:ln w="76200">
              <a:solidFill>
                <a:srgbClr val="008000"/>
              </a:solidFill>
              <a:round/>
              <a:headEnd/>
              <a:tailEnd/>
            </a:ln>
            <a:effectLst>
              <a:outerShdw blurRad="63500" dist="38099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charset="0"/>
                <a:ea typeface="ＭＳ Ｐゴシック" charset="0"/>
              </a:endParaRPr>
            </a:p>
          </p:txBody>
        </p:sp>
        <p:sp>
          <p:nvSpPr>
            <p:cNvPr id="22555" name="Text Box 27">
              <a:extLst>
                <a:ext uri="{FF2B5EF4-FFF2-40B4-BE49-F238E27FC236}">
                  <a16:creationId xmlns:a16="http://schemas.microsoft.com/office/drawing/2014/main" id="{214AC875-83D0-61B6-65AC-A7817DDE8B2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2920"/>
              <a:ext cx="1757" cy="327"/>
            </a:xfrm>
            <a:prstGeom prst="rect">
              <a:avLst/>
            </a:prstGeom>
            <a:noFill/>
            <a:ln>
              <a:noFill/>
            </a:ln>
            <a:effectLst>
              <a:outerShdw blurRad="63500" dist="38099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="" xmlns:a14="http://schemas.microsoft.com/office/drawing/2010/main">
                  <a:solidFill>
                    <a:srgbClr val="663300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9pPr>
            </a:lstStyle>
            <a:p>
              <a:r>
                <a:rPr lang="zh-TW" altLang="en-US" sz="2800" b="1">
                  <a:ea typeface="PMingLiU" panose="02020500000000000000" pitchFamily="18" charset="-120"/>
                </a:rPr>
                <a:t>希西家 </a:t>
              </a:r>
              <a:r>
                <a:rPr lang="en-US" altLang="en-US" sz="2800" b="1">
                  <a:ea typeface="PMingLiU" panose="02020500000000000000" pitchFamily="18" charset="-120"/>
                </a:rPr>
                <a:t>(</a:t>
              </a:r>
              <a:r>
                <a:rPr lang="zh-TW" altLang="en-US" sz="2400" b="1">
                  <a:ea typeface="PMingLiU" panose="02020500000000000000" pitchFamily="18" charset="-120"/>
                </a:rPr>
                <a:t>主前</a:t>
              </a:r>
              <a:r>
                <a:rPr lang="zh-TW" altLang="en-US" sz="2800" b="1">
                  <a:ea typeface="PMingLiU" panose="02020500000000000000" pitchFamily="18" charset="-120"/>
                </a:rPr>
                <a:t> </a:t>
              </a:r>
              <a:r>
                <a:rPr lang="en-US" altLang="ja-JP" sz="2800" b="1">
                  <a:ea typeface="PMingLiU" panose="02020500000000000000" pitchFamily="18" charset="-120"/>
                </a:rPr>
                <a:t>700)</a:t>
              </a:r>
              <a:endParaRPr lang="en-US" altLang="en-US" sz="2800" b="1">
                <a:ea typeface="PMingLiU" panose="02020500000000000000" pitchFamily="18" charset="-120"/>
              </a:endParaRPr>
            </a:p>
          </p:txBody>
        </p:sp>
      </p:grpSp>
      <p:grpSp>
        <p:nvGrpSpPr>
          <p:cNvPr id="22550" name="Group 22">
            <a:extLst>
              <a:ext uri="{FF2B5EF4-FFF2-40B4-BE49-F238E27FC236}">
                <a16:creationId xmlns:a16="http://schemas.microsoft.com/office/drawing/2014/main" id="{7A84A3C0-E2C8-AB0A-3C7D-CC8D8CDE85B5}"/>
              </a:ext>
            </a:extLst>
          </p:cNvPr>
          <p:cNvGrpSpPr>
            <a:grpSpLocks/>
          </p:cNvGrpSpPr>
          <p:nvPr/>
        </p:nvGrpSpPr>
        <p:grpSpPr bwMode="auto">
          <a:xfrm>
            <a:off x="1552575" y="2422525"/>
            <a:ext cx="6515100" cy="4117975"/>
            <a:chOff x="978" y="1526"/>
            <a:chExt cx="4104" cy="2594"/>
          </a:xfrm>
        </p:grpSpPr>
        <p:sp>
          <p:nvSpPr>
            <p:cNvPr id="22553" name="Line 25">
              <a:extLst>
                <a:ext uri="{FF2B5EF4-FFF2-40B4-BE49-F238E27FC236}">
                  <a16:creationId xmlns:a16="http://schemas.microsoft.com/office/drawing/2014/main" id="{A9D143C3-C932-0044-3BA5-D2806E608C2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20" y="2822"/>
              <a:ext cx="288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  <a:headEnd/>
              <a:tailEnd/>
            </a:ln>
            <a:effectLst>
              <a:outerShdw blurRad="63500" dist="38099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charset="0"/>
                <a:ea typeface="ＭＳ Ｐゴシック" charset="0"/>
              </a:endParaRPr>
            </a:p>
          </p:txBody>
        </p:sp>
        <p:sp>
          <p:nvSpPr>
            <p:cNvPr id="22552" name="Text Box 24">
              <a:extLst>
                <a:ext uri="{FF2B5EF4-FFF2-40B4-BE49-F238E27FC236}">
                  <a16:creationId xmlns:a16="http://schemas.microsoft.com/office/drawing/2014/main" id="{9B6A8B9B-68DD-1454-4068-2796664AFF1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2668"/>
              <a:ext cx="1578" cy="288"/>
            </a:xfrm>
            <a:prstGeom prst="rect">
              <a:avLst/>
            </a:prstGeom>
            <a:noFill/>
            <a:ln>
              <a:noFill/>
            </a:ln>
            <a:effectLst>
              <a:outerShdw blurRad="63500" dist="38099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="" xmlns:a14="http://schemas.microsoft.com/office/drawing/2010/main">
                  <a:solidFill>
                    <a:srgbClr val="663300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9pPr>
            </a:lstStyle>
            <a:p>
              <a:r>
                <a:rPr lang="zh-TW" altLang="en-US" sz="2400" b="1">
                  <a:ea typeface="PMingLiU" panose="02020500000000000000" pitchFamily="18" charset="-120"/>
                </a:rPr>
                <a:t>希西家 </a:t>
              </a:r>
              <a:r>
                <a:rPr lang="en-US" altLang="en-US" sz="2400" b="1"/>
                <a:t>(</a:t>
              </a:r>
              <a:r>
                <a:rPr lang="zh-TW" altLang="en-US" sz="2400" b="1">
                  <a:ea typeface="PMingLiU" panose="02020500000000000000" pitchFamily="18" charset="-120"/>
                </a:rPr>
                <a:t>主前 </a:t>
              </a:r>
              <a:r>
                <a:rPr lang="en-US" altLang="en-US" sz="2400" b="1"/>
                <a:t>700)</a:t>
              </a:r>
            </a:p>
          </p:txBody>
        </p:sp>
        <p:sp>
          <p:nvSpPr>
            <p:cNvPr id="22551" name="Freeform 23">
              <a:extLst>
                <a:ext uri="{FF2B5EF4-FFF2-40B4-BE49-F238E27FC236}">
                  <a16:creationId xmlns:a16="http://schemas.microsoft.com/office/drawing/2014/main" id="{34DE425B-E65D-54D8-10B3-30A86C01012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8" y="1526"/>
              <a:ext cx="1184" cy="2594"/>
            </a:xfrm>
            <a:custGeom>
              <a:avLst/>
              <a:gdLst>
                <a:gd name="T0" fmla="*/ 721 w 1184"/>
                <a:gd name="T1" fmla="*/ 0 h 2594"/>
                <a:gd name="T2" fmla="*/ 625 w 1184"/>
                <a:gd name="T3" fmla="*/ 58 h 2594"/>
                <a:gd name="T4" fmla="*/ 587 w 1184"/>
                <a:gd name="T5" fmla="*/ 106 h 2594"/>
                <a:gd name="T6" fmla="*/ 548 w 1184"/>
                <a:gd name="T7" fmla="*/ 164 h 2594"/>
                <a:gd name="T8" fmla="*/ 520 w 1184"/>
                <a:gd name="T9" fmla="*/ 192 h 2594"/>
                <a:gd name="T10" fmla="*/ 500 w 1184"/>
                <a:gd name="T11" fmla="*/ 231 h 2594"/>
                <a:gd name="T12" fmla="*/ 452 w 1184"/>
                <a:gd name="T13" fmla="*/ 269 h 2594"/>
                <a:gd name="T14" fmla="*/ 414 w 1184"/>
                <a:gd name="T15" fmla="*/ 327 h 2594"/>
                <a:gd name="T16" fmla="*/ 376 w 1184"/>
                <a:gd name="T17" fmla="*/ 394 h 2594"/>
                <a:gd name="T18" fmla="*/ 347 w 1184"/>
                <a:gd name="T19" fmla="*/ 461 h 2594"/>
                <a:gd name="T20" fmla="*/ 280 w 1184"/>
                <a:gd name="T21" fmla="*/ 682 h 2594"/>
                <a:gd name="T22" fmla="*/ 241 w 1184"/>
                <a:gd name="T23" fmla="*/ 1008 h 2594"/>
                <a:gd name="T24" fmla="*/ 174 w 1184"/>
                <a:gd name="T25" fmla="*/ 1172 h 2594"/>
                <a:gd name="T26" fmla="*/ 136 w 1184"/>
                <a:gd name="T27" fmla="*/ 1229 h 2594"/>
                <a:gd name="T28" fmla="*/ 116 w 1184"/>
                <a:gd name="T29" fmla="*/ 1258 h 2594"/>
                <a:gd name="T30" fmla="*/ 88 w 1184"/>
                <a:gd name="T31" fmla="*/ 1392 h 2594"/>
                <a:gd name="T32" fmla="*/ 126 w 1184"/>
                <a:gd name="T33" fmla="*/ 1940 h 2594"/>
                <a:gd name="T34" fmla="*/ 155 w 1184"/>
                <a:gd name="T35" fmla="*/ 1988 h 2594"/>
                <a:gd name="T36" fmla="*/ 164 w 1184"/>
                <a:gd name="T37" fmla="*/ 2016 h 2594"/>
                <a:gd name="T38" fmla="*/ 184 w 1184"/>
                <a:gd name="T39" fmla="*/ 2045 h 2594"/>
                <a:gd name="T40" fmla="*/ 212 w 1184"/>
                <a:gd name="T41" fmla="*/ 2151 h 2594"/>
                <a:gd name="T42" fmla="*/ 251 w 1184"/>
                <a:gd name="T43" fmla="*/ 2304 h 2594"/>
                <a:gd name="T44" fmla="*/ 385 w 1184"/>
                <a:gd name="T45" fmla="*/ 2410 h 2594"/>
                <a:gd name="T46" fmla="*/ 462 w 1184"/>
                <a:gd name="T47" fmla="*/ 2468 h 2594"/>
                <a:gd name="T48" fmla="*/ 520 w 1184"/>
                <a:gd name="T49" fmla="*/ 2487 h 2594"/>
                <a:gd name="T50" fmla="*/ 644 w 1184"/>
                <a:gd name="T51" fmla="*/ 2525 h 2594"/>
                <a:gd name="T52" fmla="*/ 932 w 1184"/>
                <a:gd name="T53" fmla="*/ 2554 h 2594"/>
                <a:gd name="T54" fmla="*/ 1163 w 1184"/>
                <a:gd name="T55" fmla="*/ 2554 h 2594"/>
                <a:gd name="T56" fmla="*/ 1124 w 1184"/>
                <a:gd name="T57" fmla="*/ 2381 h 2594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1184" h="2594">
                  <a:moveTo>
                    <a:pt x="721" y="0"/>
                  </a:moveTo>
                  <a:cubicBezTo>
                    <a:pt x="670" y="11"/>
                    <a:pt x="653" y="15"/>
                    <a:pt x="625" y="58"/>
                  </a:cubicBezTo>
                  <a:cubicBezTo>
                    <a:pt x="605" y="122"/>
                    <a:pt x="633" y="54"/>
                    <a:pt x="587" y="106"/>
                  </a:cubicBezTo>
                  <a:cubicBezTo>
                    <a:pt x="572" y="123"/>
                    <a:pt x="561" y="145"/>
                    <a:pt x="548" y="164"/>
                  </a:cubicBezTo>
                  <a:cubicBezTo>
                    <a:pt x="541" y="175"/>
                    <a:pt x="528" y="181"/>
                    <a:pt x="520" y="192"/>
                  </a:cubicBezTo>
                  <a:cubicBezTo>
                    <a:pt x="511" y="204"/>
                    <a:pt x="509" y="220"/>
                    <a:pt x="500" y="231"/>
                  </a:cubicBezTo>
                  <a:cubicBezTo>
                    <a:pt x="487" y="247"/>
                    <a:pt x="467" y="255"/>
                    <a:pt x="452" y="269"/>
                  </a:cubicBezTo>
                  <a:cubicBezTo>
                    <a:pt x="433" y="330"/>
                    <a:pt x="458" y="266"/>
                    <a:pt x="414" y="327"/>
                  </a:cubicBezTo>
                  <a:cubicBezTo>
                    <a:pt x="399" y="348"/>
                    <a:pt x="390" y="373"/>
                    <a:pt x="376" y="394"/>
                  </a:cubicBezTo>
                  <a:cubicBezTo>
                    <a:pt x="355" y="473"/>
                    <a:pt x="380" y="395"/>
                    <a:pt x="347" y="461"/>
                  </a:cubicBezTo>
                  <a:cubicBezTo>
                    <a:pt x="315" y="525"/>
                    <a:pt x="294" y="612"/>
                    <a:pt x="280" y="682"/>
                  </a:cubicBezTo>
                  <a:cubicBezTo>
                    <a:pt x="259" y="789"/>
                    <a:pt x="270" y="903"/>
                    <a:pt x="241" y="1008"/>
                  </a:cubicBezTo>
                  <a:cubicBezTo>
                    <a:pt x="226" y="1063"/>
                    <a:pt x="208" y="1127"/>
                    <a:pt x="174" y="1172"/>
                  </a:cubicBezTo>
                  <a:cubicBezTo>
                    <a:pt x="160" y="1190"/>
                    <a:pt x="149" y="1210"/>
                    <a:pt x="136" y="1229"/>
                  </a:cubicBezTo>
                  <a:cubicBezTo>
                    <a:pt x="129" y="1239"/>
                    <a:pt x="116" y="1258"/>
                    <a:pt x="116" y="1258"/>
                  </a:cubicBezTo>
                  <a:cubicBezTo>
                    <a:pt x="102" y="1304"/>
                    <a:pt x="94" y="1344"/>
                    <a:pt x="88" y="1392"/>
                  </a:cubicBezTo>
                  <a:cubicBezTo>
                    <a:pt x="91" y="1575"/>
                    <a:pt x="0" y="1807"/>
                    <a:pt x="126" y="1940"/>
                  </a:cubicBezTo>
                  <a:cubicBezTo>
                    <a:pt x="156" y="2024"/>
                    <a:pt x="113" y="1917"/>
                    <a:pt x="155" y="1988"/>
                  </a:cubicBezTo>
                  <a:cubicBezTo>
                    <a:pt x="160" y="1996"/>
                    <a:pt x="160" y="2007"/>
                    <a:pt x="164" y="2016"/>
                  </a:cubicBezTo>
                  <a:cubicBezTo>
                    <a:pt x="169" y="2026"/>
                    <a:pt x="177" y="2035"/>
                    <a:pt x="184" y="2045"/>
                  </a:cubicBezTo>
                  <a:cubicBezTo>
                    <a:pt x="192" y="2081"/>
                    <a:pt x="206" y="2115"/>
                    <a:pt x="212" y="2151"/>
                  </a:cubicBezTo>
                  <a:cubicBezTo>
                    <a:pt x="220" y="2197"/>
                    <a:pt x="226" y="2262"/>
                    <a:pt x="251" y="2304"/>
                  </a:cubicBezTo>
                  <a:cubicBezTo>
                    <a:pt x="286" y="2361"/>
                    <a:pt x="324" y="2390"/>
                    <a:pt x="385" y="2410"/>
                  </a:cubicBezTo>
                  <a:cubicBezTo>
                    <a:pt x="518" y="2454"/>
                    <a:pt x="400" y="2431"/>
                    <a:pt x="462" y="2468"/>
                  </a:cubicBezTo>
                  <a:cubicBezTo>
                    <a:pt x="479" y="2479"/>
                    <a:pt x="502" y="2478"/>
                    <a:pt x="520" y="2487"/>
                  </a:cubicBezTo>
                  <a:cubicBezTo>
                    <a:pt x="570" y="2513"/>
                    <a:pt x="581" y="2516"/>
                    <a:pt x="644" y="2525"/>
                  </a:cubicBezTo>
                  <a:cubicBezTo>
                    <a:pt x="733" y="2556"/>
                    <a:pt x="844" y="2549"/>
                    <a:pt x="932" y="2554"/>
                  </a:cubicBezTo>
                  <a:cubicBezTo>
                    <a:pt x="1002" y="2569"/>
                    <a:pt x="1103" y="2594"/>
                    <a:pt x="1163" y="2554"/>
                  </a:cubicBezTo>
                  <a:cubicBezTo>
                    <a:pt x="1184" y="2540"/>
                    <a:pt x="1149" y="2406"/>
                    <a:pt x="1124" y="2381"/>
                  </a:cubicBezTo>
                </a:path>
              </a:pathLst>
            </a:custGeom>
            <a:noFill/>
            <a:ln w="57150">
              <a:solidFill>
                <a:srgbClr val="FF0000"/>
              </a:solidFill>
              <a:round/>
              <a:headEnd/>
              <a:tailEnd/>
            </a:ln>
            <a:effectLst>
              <a:outerShdw blurRad="63500" dist="38099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663300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2546" name="Group 18">
            <a:extLst>
              <a:ext uri="{FF2B5EF4-FFF2-40B4-BE49-F238E27FC236}">
                <a16:creationId xmlns:a16="http://schemas.microsoft.com/office/drawing/2014/main" id="{A0BF1845-4A85-AA4D-DB62-A217E0DAFD79}"/>
              </a:ext>
            </a:extLst>
          </p:cNvPr>
          <p:cNvGrpSpPr>
            <a:grpSpLocks/>
          </p:cNvGrpSpPr>
          <p:nvPr/>
        </p:nvGrpSpPr>
        <p:grpSpPr bwMode="auto">
          <a:xfrm>
            <a:off x="720725" y="1262063"/>
            <a:ext cx="7508875" cy="5138737"/>
            <a:chOff x="454" y="795"/>
            <a:chExt cx="4730" cy="3237"/>
          </a:xfrm>
        </p:grpSpPr>
        <p:sp>
          <p:nvSpPr>
            <p:cNvPr id="22549" name="Line 21">
              <a:extLst>
                <a:ext uri="{FF2B5EF4-FFF2-40B4-BE49-F238E27FC236}">
                  <a16:creationId xmlns:a16="http://schemas.microsoft.com/office/drawing/2014/main" id="{2D298CC7-E64F-5008-8CA6-BE94FF5E461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20" y="3828"/>
              <a:ext cx="288" cy="0"/>
            </a:xfrm>
            <a:prstGeom prst="line">
              <a:avLst/>
            </a:prstGeom>
            <a:noFill/>
            <a:ln w="76200">
              <a:solidFill>
                <a:schemeClr val="accent1"/>
              </a:solidFill>
              <a:round/>
              <a:headEnd/>
              <a:tailEnd/>
            </a:ln>
            <a:effectLst>
              <a:outerShdw blurRad="63500" dist="38099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charset="0"/>
                <a:ea typeface="ＭＳ Ｐゴシック" charset="0"/>
              </a:endParaRPr>
            </a:p>
          </p:txBody>
        </p:sp>
        <p:sp>
          <p:nvSpPr>
            <p:cNvPr id="22548" name="Text Box 20">
              <a:extLst>
                <a:ext uri="{FF2B5EF4-FFF2-40B4-BE49-F238E27FC236}">
                  <a16:creationId xmlns:a16="http://schemas.microsoft.com/office/drawing/2014/main" id="{6F95639D-8055-394E-4E4E-BE69C7C97C5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3683"/>
              <a:ext cx="1680" cy="288"/>
            </a:xfrm>
            <a:prstGeom prst="rect">
              <a:avLst/>
            </a:prstGeom>
            <a:noFill/>
            <a:ln>
              <a:noFill/>
            </a:ln>
            <a:effectLst>
              <a:outerShdw blurRad="63500" dist="38099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="" xmlns:a14="http://schemas.microsoft.com/office/drawing/2010/main">
                  <a:solidFill>
                    <a:srgbClr val="663300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9pPr>
            </a:lstStyle>
            <a:p>
              <a:r>
                <a:rPr lang="zh-TW" altLang="en-US" sz="2400" b="1">
                  <a:ea typeface="PMingLiU" panose="02020500000000000000" pitchFamily="18" charset="-120"/>
                </a:rPr>
                <a:t>大希律王 </a:t>
              </a:r>
              <a:r>
                <a:rPr lang="en-US" altLang="en-US" sz="2400" b="1"/>
                <a:t>(</a:t>
              </a:r>
              <a:r>
                <a:rPr lang="zh-TW" altLang="en-US" sz="2400" b="1">
                  <a:ea typeface="PMingLiU" panose="02020500000000000000" pitchFamily="18" charset="-120"/>
                </a:rPr>
                <a:t>主前 </a:t>
              </a:r>
              <a:r>
                <a:rPr lang="en-US" altLang="en-US" sz="2400" b="1"/>
                <a:t>20)</a:t>
              </a:r>
            </a:p>
          </p:txBody>
        </p:sp>
        <p:sp>
          <p:nvSpPr>
            <p:cNvPr id="22547" name="Freeform 19">
              <a:extLst>
                <a:ext uri="{FF2B5EF4-FFF2-40B4-BE49-F238E27FC236}">
                  <a16:creationId xmlns:a16="http://schemas.microsoft.com/office/drawing/2014/main" id="{588706F7-AE15-561E-92DC-0DD6BF503514}"/>
                </a:ext>
              </a:extLst>
            </p:cNvPr>
            <p:cNvSpPr>
              <a:spLocks/>
            </p:cNvSpPr>
            <p:nvPr/>
          </p:nvSpPr>
          <p:spPr bwMode="auto">
            <a:xfrm>
              <a:off x="454" y="795"/>
              <a:ext cx="1716" cy="3237"/>
            </a:xfrm>
            <a:custGeom>
              <a:avLst/>
              <a:gdLst>
                <a:gd name="T0" fmla="*/ 1389 w 1716"/>
                <a:gd name="T1" fmla="*/ 271 h 3237"/>
                <a:gd name="T2" fmla="*/ 1216 w 1716"/>
                <a:gd name="T3" fmla="*/ 50 h 3237"/>
                <a:gd name="T4" fmla="*/ 1053 w 1716"/>
                <a:gd name="T5" fmla="*/ 11 h 3237"/>
                <a:gd name="T6" fmla="*/ 996 w 1716"/>
                <a:gd name="T7" fmla="*/ 79 h 3237"/>
                <a:gd name="T8" fmla="*/ 775 w 1716"/>
                <a:gd name="T9" fmla="*/ 107 h 3237"/>
                <a:gd name="T10" fmla="*/ 564 w 1716"/>
                <a:gd name="T11" fmla="*/ 280 h 3237"/>
                <a:gd name="T12" fmla="*/ 487 w 1716"/>
                <a:gd name="T13" fmla="*/ 424 h 3237"/>
                <a:gd name="T14" fmla="*/ 554 w 1716"/>
                <a:gd name="T15" fmla="*/ 703 h 3237"/>
                <a:gd name="T16" fmla="*/ 679 w 1716"/>
                <a:gd name="T17" fmla="*/ 1163 h 3237"/>
                <a:gd name="T18" fmla="*/ 564 w 1716"/>
                <a:gd name="T19" fmla="*/ 1279 h 3237"/>
                <a:gd name="T20" fmla="*/ 352 w 1716"/>
                <a:gd name="T21" fmla="*/ 1461 h 3237"/>
                <a:gd name="T22" fmla="*/ 295 w 1716"/>
                <a:gd name="T23" fmla="*/ 1682 h 3237"/>
                <a:gd name="T24" fmla="*/ 64 w 1716"/>
                <a:gd name="T25" fmla="*/ 1787 h 3237"/>
                <a:gd name="T26" fmla="*/ 16 w 1716"/>
                <a:gd name="T27" fmla="*/ 2488 h 3237"/>
                <a:gd name="T28" fmla="*/ 84 w 1716"/>
                <a:gd name="T29" fmla="*/ 2757 h 3237"/>
                <a:gd name="T30" fmla="*/ 122 w 1716"/>
                <a:gd name="T31" fmla="*/ 2959 h 3237"/>
                <a:gd name="T32" fmla="*/ 180 w 1716"/>
                <a:gd name="T33" fmla="*/ 3026 h 3237"/>
                <a:gd name="T34" fmla="*/ 352 w 1716"/>
                <a:gd name="T35" fmla="*/ 3227 h 3237"/>
                <a:gd name="T36" fmla="*/ 477 w 1716"/>
                <a:gd name="T37" fmla="*/ 3122 h 3237"/>
                <a:gd name="T38" fmla="*/ 535 w 1716"/>
                <a:gd name="T39" fmla="*/ 3083 h 3237"/>
                <a:gd name="T40" fmla="*/ 592 w 1716"/>
                <a:gd name="T41" fmla="*/ 2978 h 3237"/>
                <a:gd name="T42" fmla="*/ 688 w 1716"/>
                <a:gd name="T43" fmla="*/ 2853 h 3237"/>
                <a:gd name="T44" fmla="*/ 852 w 1716"/>
                <a:gd name="T45" fmla="*/ 2719 h 3237"/>
                <a:gd name="T46" fmla="*/ 957 w 1716"/>
                <a:gd name="T47" fmla="*/ 2546 h 3237"/>
                <a:gd name="T48" fmla="*/ 1015 w 1716"/>
                <a:gd name="T49" fmla="*/ 2421 h 3237"/>
                <a:gd name="T50" fmla="*/ 1082 w 1716"/>
                <a:gd name="T51" fmla="*/ 2306 h 3237"/>
                <a:gd name="T52" fmla="*/ 1226 w 1716"/>
                <a:gd name="T53" fmla="*/ 2123 h 3237"/>
                <a:gd name="T54" fmla="*/ 1255 w 1716"/>
                <a:gd name="T55" fmla="*/ 2075 h 3237"/>
                <a:gd name="T56" fmla="*/ 1437 w 1716"/>
                <a:gd name="T57" fmla="*/ 2037 h 3237"/>
                <a:gd name="T58" fmla="*/ 1533 w 1716"/>
                <a:gd name="T59" fmla="*/ 2037 h 3237"/>
                <a:gd name="T60" fmla="*/ 1572 w 1716"/>
                <a:gd name="T61" fmla="*/ 2114 h 3237"/>
                <a:gd name="T62" fmla="*/ 1476 w 1716"/>
                <a:gd name="T63" fmla="*/ 2555 h 3237"/>
                <a:gd name="T64" fmla="*/ 1456 w 1716"/>
                <a:gd name="T65" fmla="*/ 2613 h 3237"/>
                <a:gd name="T66" fmla="*/ 1495 w 1716"/>
                <a:gd name="T67" fmla="*/ 2863 h 3237"/>
                <a:gd name="T68" fmla="*/ 1543 w 1716"/>
                <a:gd name="T69" fmla="*/ 3064 h 3237"/>
                <a:gd name="T70" fmla="*/ 1639 w 1716"/>
                <a:gd name="T71" fmla="*/ 3122 h 3237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1716" h="3237">
                  <a:moveTo>
                    <a:pt x="1476" y="645"/>
                  </a:moveTo>
                  <a:cubicBezTo>
                    <a:pt x="1376" y="550"/>
                    <a:pt x="1536" y="317"/>
                    <a:pt x="1389" y="271"/>
                  </a:cubicBezTo>
                  <a:cubicBezTo>
                    <a:pt x="1376" y="229"/>
                    <a:pt x="1334" y="188"/>
                    <a:pt x="1303" y="155"/>
                  </a:cubicBezTo>
                  <a:cubicBezTo>
                    <a:pt x="1285" y="104"/>
                    <a:pt x="1271" y="67"/>
                    <a:pt x="1216" y="50"/>
                  </a:cubicBezTo>
                  <a:cubicBezTo>
                    <a:pt x="1188" y="31"/>
                    <a:pt x="1172" y="12"/>
                    <a:pt x="1140" y="2"/>
                  </a:cubicBezTo>
                  <a:cubicBezTo>
                    <a:pt x="1111" y="5"/>
                    <a:pt x="1080" y="0"/>
                    <a:pt x="1053" y="11"/>
                  </a:cubicBezTo>
                  <a:cubicBezTo>
                    <a:pt x="1044" y="15"/>
                    <a:pt x="1049" y="31"/>
                    <a:pt x="1044" y="40"/>
                  </a:cubicBezTo>
                  <a:cubicBezTo>
                    <a:pt x="1039" y="48"/>
                    <a:pt x="1002" y="77"/>
                    <a:pt x="996" y="79"/>
                  </a:cubicBezTo>
                  <a:cubicBezTo>
                    <a:pt x="937" y="97"/>
                    <a:pt x="874" y="93"/>
                    <a:pt x="813" y="98"/>
                  </a:cubicBezTo>
                  <a:cubicBezTo>
                    <a:pt x="800" y="101"/>
                    <a:pt x="787" y="103"/>
                    <a:pt x="775" y="107"/>
                  </a:cubicBezTo>
                  <a:cubicBezTo>
                    <a:pt x="755" y="113"/>
                    <a:pt x="717" y="127"/>
                    <a:pt x="717" y="127"/>
                  </a:cubicBezTo>
                  <a:cubicBezTo>
                    <a:pt x="674" y="170"/>
                    <a:pt x="616" y="263"/>
                    <a:pt x="564" y="280"/>
                  </a:cubicBezTo>
                  <a:cubicBezTo>
                    <a:pt x="541" y="302"/>
                    <a:pt x="523" y="321"/>
                    <a:pt x="496" y="338"/>
                  </a:cubicBezTo>
                  <a:cubicBezTo>
                    <a:pt x="469" y="380"/>
                    <a:pt x="471" y="361"/>
                    <a:pt x="487" y="424"/>
                  </a:cubicBezTo>
                  <a:cubicBezTo>
                    <a:pt x="492" y="444"/>
                    <a:pt x="506" y="482"/>
                    <a:pt x="506" y="482"/>
                  </a:cubicBezTo>
                  <a:cubicBezTo>
                    <a:pt x="511" y="550"/>
                    <a:pt x="501" y="647"/>
                    <a:pt x="554" y="703"/>
                  </a:cubicBezTo>
                  <a:cubicBezTo>
                    <a:pt x="576" y="766"/>
                    <a:pt x="586" y="830"/>
                    <a:pt x="602" y="895"/>
                  </a:cubicBezTo>
                  <a:cubicBezTo>
                    <a:pt x="624" y="985"/>
                    <a:pt x="655" y="1073"/>
                    <a:pt x="679" y="1163"/>
                  </a:cubicBezTo>
                  <a:cubicBezTo>
                    <a:pt x="668" y="1336"/>
                    <a:pt x="711" y="1335"/>
                    <a:pt x="592" y="1298"/>
                  </a:cubicBezTo>
                  <a:cubicBezTo>
                    <a:pt x="583" y="1292"/>
                    <a:pt x="575" y="1280"/>
                    <a:pt x="564" y="1279"/>
                  </a:cubicBezTo>
                  <a:cubicBezTo>
                    <a:pt x="507" y="1272"/>
                    <a:pt x="436" y="1313"/>
                    <a:pt x="381" y="1327"/>
                  </a:cubicBezTo>
                  <a:cubicBezTo>
                    <a:pt x="339" y="1389"/>
                    <a:pt x="373" y="1329"/>
                    <a:pt x="352" y="1461"/>
                  </a:cubicBezTo>
                  <a:cubicBezTo>
                    <a:pt x="344" y="1509"/>
                    <a:pt x="332" y="1557"/>
                    <a:pt x="324" y="1605"/>
                  </a:cubicBezTo>
                  <a:cubicBezTo>
                    <a:pt x="320" y="1629"/>
                    <a:pt x="317" y="1665"/>
                    <a:pt x="295" y="1682"/>
                  </a:cubicBezTo>
                  <a:cubicBezTo>
                    <a:pt x="270" y="1702"/>
                    <a:pt x="159" y="1728"/>
                    <a:pt x="122" y="1749"/>
                  </a:cubicBezTo>
                  <a:cubicBezTo>
                    <a:pt x="102" y="1760"/>
                    <a:pt x="64" y="1787"/>
                    <a:pt x="64" y="1787"/>
                  </a:cubicBezTo>
                  <a:cubicBezTo>
                    <a:pt x="20" y="1854"/>
                    <a:pt x="34" y="1823"/>
                    <a:pt x="16" y="1874"/>
                  </a:cubicBezTo>
                  <a:cubicBezTo>
                    <a:pt x="7" y="2161"/>
                    <a:pt x="0" y="2190"/>
                    <a:pt x="16" y="2488"/>
                  </a:cubicBezTo>
                  <a:cubicBezTo>
                    <a:pt x="19" y="2543"/>
                    <a:pt x="55" y="2596"/>
                    <a:pt x="64" y="2651"/>
                  </a:cubicBezTo>
                  <a:cubicBezTo>
                    <a:pt x="81" y="2755"/>
                    <a:pt x="63" y="2697"/>
                    <a:pt x="84" y="2757"/>
                  </a:cubicBezTo>
                  <a:cubicBezTo>
                    <a:pt x="91" y="2805"/>
                    <a:pt x="97" y="2876"/>
                    <a:pt x="112" y="2930"/>
                  </a:cubicBezTo>
                  <a:cubicBezTo>
                    <a:pt x="115" y="2940"/>
                    <a:pt x="116" y="2951"/>
                    <a:pt x="122" y="2959"/>
                  </a:cubicBezTo>
                  <a:cubicBezTo>
                    <a:pt x="129" y="2968"/>
                    <a:pt x="141" y="2972"/>
                    <a:pt x="151" y="2978"/>
                  </a:cubicBezTo>
                  <a:cubicBezTo>
                    <a:pt x="176" y="3059"/>
                    <a:pt x="140" y="2960"/>
                    <a:pt x="180" y="3026"/>
                  </a:cubicBezTo>
                  <a:cubicBezTo>
                    <a:pt x="212" y="3079"/>
                    <a:pt x="184" y="3119"/>
                    <a:pt x="247" y="3160"/>
                  </a:cubicBezTo>
                  <a:cubicBezTo>
                    <a:pt x="277" y="3205"/>
                    <a:pt x="299" y="3209"/>
                    <a:pt x="352" y="3227"/>
                  </a:cubicBezTo>
                  <a:cubicBezTo>
                    <a:pt x="362" y="3230"/>
                    <a:pt x="381" y="3237"/>
                    <a:pt x="381" y="3237"/>
                  </a:cubicBezTo>
                  <a:cubicBezTo>
                    <a:pt x="413" y="3189"/>
                    <a:pt x="417" y="3141"/>
                    <a:pt x="477" y="3122"/>
                  </a:cubicBezTo>
                  <a:cubicBezTo>
                    <a:pt x="487" y="3112"/>
                    <a:pt x="495" y="3101"/>
                    <a:pt x="506" y="3093"/>
                  </a:cubicBezTo>
                  <a:cubicBezTo>
                    <a:pt x="514" y="3087"/>
                    <a:pt x="527" y="3089"/>
                    <a:pt x="535" y="3083"/>
                  </a:cubicBezTo>
                  <a:cubicBezTo>
                    <a:pt x="551" y="3070"/>
                    <a:pt x="559" y="3050"/>
                    <a:pt x="573" y="3035"/>
                  </a:cubicBezTo>
                  <a:cubicBezTo>
                    <a:pt x="580" y="3016"/>
                    <a:pt x="582" y="2995"/>
                    <a:pt x="592" y="2978"/>
                  </a:cubicBezTo>
                  <a:cubicBezTo>
                    <a:pt x="603" y="2960"/>
                    <a:pt x="620" y="2947"/>
                    <a:pt x="631" y="2930"/>
                  </a:cubicBezTo>
                  <a:cubicBezTo>
                    <a:pt x="647" y="2880"/>
                    <a:pt x="633" y="2907"/>
                    <a:pt x="688" y="2853"/>
                  </a:cubicBezTo>
                  <a:cubicBezTo>
                    <a:pt x="695" y="2847"/>
                    <a:pt x="708" y="2834"/>
                    <a:pt x="708" y="2834"/>
                  </a:cubicBezTo>
                  <a:cubicBezTo>
                    <a:pt x="729" y="2766"/>
                    <a:pt x="807" y="2766"/>
                    <a:pt x="852" y="2719"/>
                  </a:cubicBezTo>
                  <a:cubicBezTo>
                    <a:pt x="873" y="2697"/>
                    <a:pt x="888" y="2673"/>
                    <a:pt x="909" y="2651"/>
                  </a:cubicBezTo>
                  <a:cubicBezTo>
                    <a:pt x="929" y="2596"/>
                    <a:pt x="915" y="2632"/>
                    <a:pt x="957" y="2546"/>
                  </a:cubicBezTo>
                  <a:cubicBezTo>
                    <a:pt x="963" y="2534"/>
                    <a:pt x="962" y="2519"/>
                    <a:pt x="967" y="2507"/>
                  </a:cubicBezTo>
                  <a:cubicBezTo>
                    <a:pt x="979" y="2479"/>
                    <a:pt x="998" y="2447"/>
                    <a:pt x="1015" y="2421"/>
                  </a:cubicBezTo>
                  <a:cubicBezTo>
                    <a:pt x="1021" y="2403"/>
                    <a:pt x="1037" y="2344"/>
                    <a:pt x="1053" y="2325"/>
                  </a:cubicBezTo>
                  <a:cubicBezTo>
                    <a:pt x="1060" y="2316"/>
                    <a:pt x="1073" y="2314"/>
                    <a:pt x="1082" y="2306"/>
                  </a:cubicBezTo>
                  <a:cubicBezTo>
                    <a:pt x="1122" y="2271"/>
                    <a:pt x="1156" y="2223"/>
                    <a:pt x="1188" y="2181"/>
                  </a:cubicBezTo>
                  <a:cubicBezTo>
                    <a:pt x="1202" y="2163"/>
                    <a:pt x="1218" y="2145"/>
                    <a:pt x="1226" y="2123"/>
                  </a:cubicBezTo>
                  <a:cubicBezTo>
                    <a:pt x="1229" y="2114"/>
                    <a:pt x="1231" y="2103"/>
                    <a:pt x="1236" y="2095"/>
                  </a:cubicBezTo>
                  <a:cubicBezTo>
                    <a:pt x="1241" y="2087"/>
                    <a:pt x="1246" y="2077"/>
                    <a:pt x="1255" y="2075"/>
                  </a:cubicBezTo>
                  <a:cubicBezTo>
                    <a:pt x="1286" y="2067"/>
                    <a:pt x="1319" y="2069"/>
                    <a:pt x="1351" y="2066"/>
                  </a:cubicBezTo>
                  <a:cubicBezTo>
                    <a:pt x="1418" y="2044"/>
                    <a:pt x="1389" y="2054"/>
                    <a:pt x="1437" y="2037"/>
                  </a:cubicBezTo>
                  <a:cubicBezTo>
                    <a:pt x="1447" y="2034"/>
                    <a:pt x="1466" y="2027"/>
                    <a:pt x="1466" y="2027"/>
                  </a:cubicBezTo>
                  <a:cubicBezTo>
                    <a:pt x="1488" y="2030"/>
                    <a:pt x="1513" y="2027"/>
                    <a:pt x="1533" y="2037"/>
                  </a:cubicBezTo>
                  <a:cubicBezTo>
                    <a:pt x="1542" y="2042"/>
                    <a:pt x="1540" y="2056"/>
                    <a:pt x="1543" y="2066"/>
                  </a:cubicBezTo>
                  <a:cubicBezTo>
                    <a:pt x="1556" y="2105"/>
                    <a:pt x="1544" y="2087"/>
                    <a:pt x="1572" y="2114"/>
                  </a:cubicBezTo>
                  <a:cubicBezTo>
                    <a:pt x="1610" y="2237"/>
                    <a:pt x="1598" y="2380"/>
                    <a:pt x="1504" y="2469"/>
                  </a:cubicBezTo>
                  <a:cubicBezTo>
                    <a:pt x="1495" y="2498"/>
                    <a:pt x="1486" y="2526"/>
                    <a:pt x="1476" y="2555"/>
                  </a:cubicBezTo>
                  <a:cubicBezTo>
                    <a:pt x="1473" y="2565"/>
                    <a:pt x="1469" y="2574"/>
                    <a:pt x="1466" y="2584"/>
                  </a:cubicBezTo>
                  <a:cubicBezTo>
                    <a:pt x="1463" y="2594"/>
                    <a:pt x="1456" y="2613"/>
                    <a:pt x="1456" y="2613"/>
                  </a:cubicBezTo>
                  <a:cubicBezTo>
                    <a:pt x="1468" y="2804"/>
                    <a:pt x="1448" y="2721"/>
                    <a:pt x="1476" y="2805"/>
                  </a:cubicBezTo>
                  <a:cubicBezTo>
                    <a:pt x="1482" y="2824"/>
                    <a:pt x="1489" y="2844"/>
                    <a:pt x="1495" y="2863"/>
                  </a:cubicBezTo>
                  <a:cubicBezTo>
                    <a:pt x="1498" y="2872"/>
                    <a:pt x="1504" y="2891"/>
                    <a:pt x="1504" y="2891"/>
                  </a:cubicBezTo>
                  <a:cubicBezTo>
                    <a:pt x="1512" y="2956"/>
                    <a:pt x="1523" y="3003"/>
                    <a:pt x="1543" y="3064"/>
                  </a:cubicBezTo>
                  <a:cubicBezTo>
                    <a:pt x="1546" y="3074"/>
                    <a:pt x="1544" y="3087"/>
                    <a:pt x="1552" y="3093"/>
                  </a:cubicBezTo>
                  <a:cubicBezTo>
                    <a:pt x="1583" y="3115"/>
                    <a:pt x="1609" y="3105"/>
                    <a:pt x="1639" y="3122"/>
                  </a:cubicBezTo>
                  <a:cubicBezTo>
                    <a:pt x="1709" y="3161"/>
                    <a:pt x="1673" y="3170"/>
                    <a:pt x="1716" y="3151"/>
                  </a:cubicBezTo>
                </a:path>
              </a:pathLst>
            </a:custGeom>
            <a:noFill/>
            <a:ln w="57150">
              <a:solidFill>
                <a:schemeClr val="accent1"/>
              </a:solidFill>
              <a:round/>
              <a:headEnd/>
              <a:tailEnd/>
            </a:ln>
            <a:effectLst>
              <a:outerShdw blurRad="63500" dist="38099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663300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2542" name="Group 14">
            <a:extLst>
              <a:ext uri="{FF2B5EF4-FFF2-40B4-BE49-F238E27FC236}">
                <a16:creationId xmlns:a16="http://schemas.microsoft.com/office/drawing/2014/main" id="{6E6FD206-ED50-749A-DDD3-DBFC9279EBB1}"/>
              </a:ext>
            </a:extLst>
          </p:cNvPr>
          <p:cNvGrpSpPr>
            <a:grpSpLocks/>
          </p:cNvGrpSpPr>
          <p:nvPr/>
        </p:nvGrpSpPr>
        <p:grpSpPr bwMode="auto">
          <a:xfrm>
            <a:off x="2867025" y="2573338"/>
            <a:ext cx="5200650" cy="3703637"/>
            <a:chOff x="1806" y="1621"/>
            <a:chExt cx="3276" cy="2333"/>
          </a:xfrm>
        </p:grpSpPr>
        <p:sp>
          <p:nvSpPr>
            <p:cNvPr id="22545" name="Text Box 17">
              <a:extLst>
                <a:ext uri="{FF2B5EF4-FFF2-40B4-BE49-F238E27FC236}">
                  <a16:creationId xmlns:a16="http://schemas.microsoft.com/office/drawing/2014/main" id="{8E0EF242-D7AF-CE4B-D5CF-98C3E17AB72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3175"/>
              <a:ext cx="1578" cy="288"/>
            </a:xfrm>
            <a:prstGeom prst="rect">
              <a:avLst/>
            </a:prstGeom>
            <a:noFill/>
            <a:ln>
              <a:noFill/>
            </a:ln>
            <a:effectLst>
              <a:outerShdw blurRad="63500" dist="38099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="" xmlns:a14="http://schemas.microsoft.com/office/drawing/2010/main">
                  <a:solidFill>
                    <a:srgbClr val="663300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9pPr>
            </a:lstStyle>
            <a:p>
              <a:r>
                <a:rPr lang="zh-TW" altLang="en-US" sz="2400" b="1">
                  <a:ea typeface="PMingLiU" panose="02020500000000000000" pitchFamily="18" charset="-120"/>
                </a:rPr>
                <a:t>尼希米 </a:t>
              </a:r>
              <a:r>
                <a:rPr lang="en-US" altLang="en-US" sz="2400" b="1"/>
                <a:t>(</a:t>
              </a:r>
              <a:r>
                <a:rPr lang="zh-TW" altLang="en-US" sz="2400" b="1">
                  <a:ea typeface="PMingLiU" panose="02020500000000000000" pitchFamily="18" charset="-120"/>
                </a:rPr>
                <a:t>主前 </a:t>
              </a:r>
              <a:r>
                <a:rPr lang="en-US" altLang="en-US" sz="2400" b="1"/>
                <a:t>444)</a:t>
              </a:r>
            </a:p>
          </p:txBody>
        </p:sp>
        <p:sp>
          <p:nvSpPr>
            <p:cNvPr id="22544" name="Line 16">
              <a:extLst>
                <a:ext uri="{FF2B5EF4-FFF2-40B4-BE49-F238E27FC236}">
                  <a16:creationId xmlns:a16="http://schemas.microsoft.com/office/drawing/2014/main" id="{A2173EDF-9FD6-AE5D-1C6C-65ED39BD74C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20" y="3325"/>
              <a:ext cx="288" cy="0"/>
            </a:xfrm>
            <a:prstGeom prst="line">
              <a:avLst/>
            </a:prstGeom>
            <a:noFill/>
            <a:ln w="76200">
              <a:solidFill>
                <a:srgbClr val="800080"/>
              </a:solidFill>
              <a:round/>
              <a:headEnd/>
              <a:tailEnd/>
            </a:ln>
            <a:effectLst>
              <a:outerShdw blurRad="63500" dist="38099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charset="0"/>
                <a:ea typeface="ＭＳ Ｐゴシック" charset="0"/>
              </a:endParaRPr>
            </a:p>
          </p:txBody>
        </p:sp>
        <p:sp>
          <p:nvSpPr>
            <p:cNvPr id="22543" name="Freeform 15">
              <a:extLst>
                <a:ext uri="{FF2B5EF4-FFF2-40B4-BE49-F238E27FC236}">
                  <a16:creationId xmlns:a16="http://schemas.microsoft.com/office/drawing/2014/main" id="{D1261473-AD56-A4D7-739A-48FB9F625F1E}"/>
                </a:ext>
              </a:extLst>
            </p:cNvPr>
            <p:cNvSpPr>
              <a:spLocks/>
            </p:cNvSpPr>
            <p:nvPr/>
          </p:nvSpPr>
          <p:spPr bwMode="auto">
            <a:xfrm>
              <a:off x="1806" y="1621"/>
              <a:ext cx="713" cy="2333"/>
            </a:xfrm>
            <a:custGeom>
              <a:avLst/>
              <a:gdLst>
                <a:gd name="T0" fmla="*/ 313 w 713"/>
                <a:gd name="T1" fmla="*/ 2333 h 2333"/>
                <a:gd name="T2" fmla="*/ 313 w 713"/>
                <a:gd name="T3" fmla="*/ 2245 h 2333"/>
                <a:gd name="T4" fmla="*/ 420 w 713"/>
                <a:gd name="T5" fmla="*/ 1972 h 2333"/>
                <a:gd name="T6" fmla="*/ 469 w 713"/>
                <a:gd name="T7" fmla="*/ 1542 h 2333"/>
                <a:gd name="T8" fmla="*/ 518 w 713"/>
                <a:gd name="T9" fmla="*/ 1454 h 2333"/>
                <a:gd name="T10" fmla="*/ 566 w 713"/>
                <a:gd name="T11" fmla="*/ 1279 h 2333"/>
                <a:gd name="T12" fmla="*/ 605 w 713"/>
                <a:gd name="T13" fmla="*/ 1191 h 2333"/>
                <a:gd name="T14" fmla="*/ 625 w 713"/>
                <a:gd name="T15" fmla="*/ 1122 h 2333"/>
                <a:gd name="T16" fmla="*/ 664 w 713"/>
                <a:gd name="T17" fmla="*/ 1064 h 2333"/>
                <a:gd name="T18" fmla="*/ 703 w 713"/>
                <a:gd name="T19" fmla="*/ 937 h 2333"/>
                <a:gd name="T20" fmla="*/ 713 w 713"/>
                <a:gd name="T21" fmla="*/ 908 h 2333"/>
                <a:gd name="T22" fmla="*/ 683 w 713"/>
                <a:gd name="T23" fmla="*/ 556 h 2333"/>
                <a:gd name="T24" fmla="*/ 664 w 713"/>
                <a:gd name="T25" fmla="*/ 449 h 2333"/>
                <a:gd name="T26" fmla="*/ 644 w 713"/>
                <a:gd name="T27" fmla="*/ 390 h 2333"/>
                <a:gd name="T28" fmla="*/ 635 w 713"/>
                <a:gd name="T29" fmla="*/ 322 h 2333"/>
                <a:gd name="T30" fmla="*/ 586 w 713"/>
                <a:gd name="T31" fmla="*/ 175 h 2333"/>
                <a:gd name="T32" fmla="*/ 576 w 713"/>
                <a:gd name="T33" fmla="*/ 146 h 2333"/>
                <a:gd name="T34" fmla="*/ 547 w 713"/>
                <a:gd name="T35" fmla="*/ 127 h 2333"/>
                <a:gd name="T36" fmla="*/ 469 w 713"/>
                <a:gd name="T37" fmla="*/ 78 h 2333"/>
                <a:gd name="T38" fmla="*/ 439 w 713"/>
                <a:gd name="T39" fmla="*/ 68 h 2333"/>
                <a:gd name="T40" fmla="*/ 410 w 713"/>
                <a:gd name="T41" fmla="*/ 58 h 2333"/>
                <a:gd name="T42" fmla="*/ 332 w 713"/>
                <a:gd name="T43" fmla="*/ 0 h 2333"/>
                <a:gd name="T44" fmla="*/ 68 w 713"/>
                <a:gd name="T45" fmla="*/ 9 h 2333"/>
                <a:gd name="T46" fmla="*/ 39 w 713"/>
                <a:gd name="T47" fmla="*/ 19 h 2333"/>
                <a:gd name="T48" fmla="*/ 0 w 713"/>
                <a:gd name="T49" fmla="*/ 78 h 2333"/>
                <a:gd name="T50" fmla="*/ 107 w 713"/>
                <a:gd name="T51" fmla="*/ 449 h 2333"/>
                <a:gd name="T52" fmla="*/ 166 w 713"/>
                <a:gd name="T53" fmla="*/ 537 h 2333"/>
                <a:gd name="T54" fmla="*/ 186 w 713"/>
                <a:gd name="T55" fmla="*/ 595 h 2333"/>
                <a:gd name="T56" fmla="*/ 225 w 713"/>
                <a:gd name="T57" fmla="*/ 654 h 2333"/>
                <a:gd name="T58" fmla="*/ 244 w 713"/>
                <a:gd name="T59" fmla="*/ 712 h 2333"/>
                <a:gd name="T60" fmla="*/ 254 w 713"/>
                <a:gd name="T61" fmla="*/ 742 h 2333"/>
                <a:gd name="T62" fmla="*/ 264 w 713"/>
                <a:gd name="T63" fmla="*/ 1357 h 2333"/>
                <a:gd name="T64" fmla="*/ 215 w 713"/>
                <a:gd name="T65" fmla="*/ 1484 h 2333"/>
                <a:gd name="T66" fmla="*/ 186 w 713"/>
                <a:gd name="T67" fmla="*/ 1669 h 2333"/>
                <a:gd name="T68" fmla="*/ 137 w 713"/>
                <a:gd name="T69" fmla="*/ 1728 h 2333"/>
                <a:gd name="T70" fmla="*/ 98 w 713"/>
                <a:gd name="T71" fmla="*/ 1864 h 2333"/>
                <a:gd name="T72" fmla="*/ 137 w 713"/>
                <a:gd name="T73" fmla="*/ 2030 h 2333"/>
                <a:gd name="T74" fmla="*/ 205 w 713"/>
                <a:gd name="T75" fmla="*/ 2235 h 2333"/>
                <a:gd name="T76" fmla="*/ 225 w 713"/>
                <a:gd name="T77" fmla="*/ 2294 h 2333"/>
                <a:gd name="T78" fmla="*/ 254 w 713"/>
                <a:gd name="T79" fmla="*/ 2313 h 2333"/>
                <a:gd name="T80" fmla="*/ 313 w 713"/>
                <a:gd name="T81" fmla="*/ 2333 h 2333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0" t="0" r="r" b="b"/>
              <a:pathLst>
                <a:path w="713" h="2333">
                  <a:moveTo>
                    <a:pt x="313" y="2333"/>
                  </a:moveTo>
                  <a:cubicBezTo>
                    <a:pt x="289" y="2263"/>
                    <a:pt x="281" y="2291"/>
                    <a:pt x="313" y="2245"/>
                  </a:cubicBezTo>
                  <a:cubicBezTo>
                    <a:pt x="336" y="2150"/>
                    <a:pt x="349" y="2043"/>
                    <a:pt x="420" y="1972"/>
                  </a:cubicBezTo>
                  <a:cubicBezTo>
                    <a:pt x="466" y="1833"/>
                    <a:pt x="378" y="1674"/>
                    <a:pt x="469" y="1542"/>
                  </a:cubicBezTo>
                  <a:cubicBezTo>
                    <a:pt x="479" y="1510"/>
                    <a:pt x="518" y="1454"/>
                    <a:pt x="518" y="1454"/>
                  </a:cubicBezTo>
                  <a:cubicBezTo>
                    <a:pt x="536" y="1398"/>
                    <a:pt x="543" y="1333"/>
                    <a:pt x="566" y="1279"/>
                  </a:cubicBezTo>
                  <a:cubicBezTo>
                    <a:pt x="579" y="1248"/>
                    <a:pt x="596" y="1225"/>
                    <a:pt x="605" y="1191"/>
                  </a:cubicBezTo>
                  <a:cubicBezTo>
                    <a:pt x="608" y="1182"/>
                    <a:pt x="619" y="1134"/>
                    <a:pt x="625" y="1122"/>
                  </a:cubicBezTo>
                  <a:cubicBezTo>
                    <a:pt x="636" y="1102"/>
                    <a:pt x="664" y="1064"/>
                    <a:pt x="664" y="1064"/>
                  </a:cubicBezTo>
                  <a:cubicBezTo>
                    <a:pt x="675" y="1020"/>
                    <a:pt x="688" y="980"/>
                    <a:pt x="703" y="937"/>
                  </a:cubicBezTo>
                  <a:cubicBezTo>
                    <a:pt x="706" y="927"/>
                    <a:pt x="713" y="908"/>
                    <a:pt x="713" y="908"/>
                  </a:cubicBezTo>
                  <a:cubicBezTo>
                    <a:pt x="707" y="760"/>
                    <a:pt x="706" y="683"/>
                    <a:pt x="683" y="556"/>
                  </a:cubicBezTo>
                  <a:cubicBezTo>
                    <a:pt x="677" y="520"/>
                    <a:pt x="672" y="484"/>
                    <a:pt x="664" y="449"/>
                  </a:cubicBezTo>
                  <a:cubicBezTo>
                    <a:pt x="659" y="429"/>
                    <a:pt x="644" y="390"/>
                    <a:pt x="644" y="390"/>
                  </a:cubicBezTo>
                  <a:cubicBezTo>
                    <a:pt x="641" y="367"/>
                    <a:pt x="640" y="344"/>
                    <a:pt x="635" y="322"/>
                  </a:cubicBezTo>
                  <a:cubicBezTo>
                    <a:pt x="624" y="276"/>
                    <a:pt x="601" y="221"/>
                    <a:pt x="586" y="175"/>
                  </a:cubicBezTo>
                  <a:cubicBezTo>
                    <a:pt x="583" y="165"/>
                    <a:pt x="585" y="152"/>
                    <a:pt x="576" y="146"/>
                  </a:cubicBezTo>
                  <a:cubicBezTo>
                    <a:pt x="566" y="140"/>
                    <a:pt x="557" y="133"/>
                    <a:pt x="547" y="127"/>
                  </a:cubicBezTo>
                  <a:cubicBezTo>
                    <a:pt x="516" y="80"/>
                    <a:pt x="539" y="101"/>
                    <a:pt x="469" y="78"/>
                  </a:cubicBezTo>
                  <a:cubicBezTo>
                    <a:pt x="459" y="75"/>
                    <a:pt x="449" y="71"/>
                    <a:pt x="439" y="68"/>
                  </a:cubicBezTo>
                  <a:cubicBezTo>
                    <a:pt x="429" y="65"/>
                    <a:pt x="410" y="58"/>
                    <a:pt x="410" y="58"/>
                  </a:cubicBezTo>
                  <a:cubicBezTo>
                    <a:pt x="384" y="19"/>
                    <a:pt x="370" y="25"/>
                    <a:pt x="332" y="0"/>
                  </a:cubicBezTo>
                  <a:cubicBezTo>
                    <a:pt x="244" y="3"/>
                    <a:pt x="156" y="3"/>
                    <a:pt x="68" y="9"/>
                  </a:cubicBezTo>
                  <a:cubicBezTo>
                    <a:pt x="58" y="10"/>
                    <a:pt x="46" y="12"/>
                    <a:pt x="39" y="19"/>
                  </a:cubicBezTo>
                  <a:cubicBezTo>
                    <a:pt x="22" y="36"/>
                    <a:pt x="16" y="61"/>
                    <a:pt x="0" y="78"/>
                  </a:cubicBezTo>
                  <a:cubicBezTo>
                    <a:pt x="10" y="254"/>
                    <a:pt x="6" y="320"/>
                    <a:pt x="107" y="449"/>
                  </a:cubicBezTo>
                  <a:cubicBezTo>
                    <a:pt x="127" y="474"/>
                    <a:pt x="148" y="509"/>
                    <a:pt x="166" y="537"/>
                  </a:cubicBezTo>
                  <a:cubicBezTo>
                    <a:pt x="177" y="554"/>
                    <a:pt x="175" y="578"/>
                    <a:pt x="186" y="595"/>
                  </a:cubicBezTo>
                  <a:cubicBezTo>
                    <a:pt x="199" y="615"/>
                    <a:pt x="225" y="654"/>
                    <a:pt x="225" y="654"/>
                  </a:cubicBezTo>
                  <a:cubicBezTo>
                    <a:pt x="231" y="673"/>
                    <a:pt x="238" y="693"/>
                    <a:pt x="244" y="712"/>
                  </a:cubicBezTo>
                  <a:cubicBezTo>
                    <a:pt x="247" y="722"/>
                    <a:pt x="254" y="742"/>
                    <a:pt x="254" y="742"/>
                  </a:cubicBezTo>
                  <a:cubicBezTo>
                    <a:pt x="281" y="950"/>
                    <a:pt x="273" y="1142"/>
                    <a:pt x="264" y="1357"/>
                  </a:cubicBezTo>
                  <a:cubicBezTo>
                    <a:pt x="262" y="1404"/>
                    <a:pt x="229" y="1441"/>
                    <a:pt x="215" y="1484"/>
                  </a:cubicBezTo>
                  <a:cubicBezTo>
                    <a:pt x="203" y="1631"/>
                    <a:pt x="218" y="1570"/>
                    <a:pt x="186" y="1669"/>
                  </a:cubicBezTo>
                  <a:cubicBezTo>
                    <a:pt x="178" y="1693"/>
                    <a:pt x="147" y="1705"/>
                    <a:pt x="137" y="1728"/>
                  </a:cubicBezTo>
                  <a:cubicBezTo>
                    <a:pt x="117" y="1773"/>
                    <a:pt x="107" y="1817"/>
                    <a:pt x="98" y="1864"/>
                  </a:cubicBezTo>
                  <a:cubicBezTo>
                    <a:pt x="105" y="1946"/>
                    <a:pt x="97" y="1972"/>
                    <a:pt x="137" y="2030"/>
                  </a:cubicBezTo>
                  <a:cubicBezTo>
                    <a:pt x="159" y="2099"/>
                    <a:pt x="182" y="2167"/>
                    <a:pt x="205" y="2235"/>
                  </a:cubicBezTo>
                  <a:cubicBezTo>
                    <a:pt x="212" y="2255"/>
                    <a:pt x="208" y="2283"/>
                    <a:pt x="225" y="2294"/>
                  </a:cubicBezTo>
                  <a:cubicBezTo>
                    <a:pt x="235" y="2300"/>
                    <a:pt x="243" y="2308"/>
                    <a:pt x="254" y="2313"/>
                  </a:cubicBezTo>
                  <a:cubicBezTo>
                    <a:pt x="273" y="2321"/>
                    <a:pt x="313" y="2333"/>
                    <a:pt x="313" y="2333"/>
                  </a:cubicBezTo>
                  <a:close/>
                </a:path>
              </a:pathLst>
            </a:custGeom>
            <a:noFill/>
            <a:ln w="57150">
              <a:solidFill>
                <a:srgbClr val="800080"/>
              </a:solidFill>
              <a:round/>
              <a:headEnd/>
              <a:tailEnd/>
            </a:ln>
            <a:effectLst>
              <a:outerShdw blurRad="63500" dist="38099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663300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2538" name="Group 10">
            <a:extLst>
              <a:ext uri="{FF2B5EF4-FFF2-40B4-BE49-F238E27FC236}">
                <a16:creationId xmlns:a16="http://schemas.microsoft.com/office/drawing/2014/main" id="{29D5E7AE-8E3F-00C6-2E14-F5454E0FBC9E}"/>
              </a:ext>
            </a:extLst>
          </p:cNvPr>
          <p:cNvGrpSpPr>
            <a:grpSpLocks/>
          </p:cNvGrpSpPr>
          <p:nvPr/>
        </p:nvGrpSpPr>
        <p:grpSpPr bwMode="auto">
          <a:xfrm>
            <a:off x="644525" y="2122488"/>
            <a:ext cx="7705725" cy="4294187"/>
            <a:chOff x="406" y="1337"/>
            <a:chExt cx="4854" cy="2705"/>
          </a:xfrm>
        </p:grpSpPr>
        <p:sp>
          <p:nvSpPr>
            <p:cNvPr id="22541" name="Line 13">
              <a:extLst>
                <a:ext uri="{FF2B5EF4-FFF2-40B4-BE49-F238E27FC236}">
                  <a16:creationId xmlns:a16="http://schemas.microsoft.com/office/drawing/2014/main" id="{DA2D3459-BEFD-06D3-2A9C-DDDCE773563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20" y="3576"/>
              <a:ext cx="288" cy="0"/>
            </a:xfrm>
            <a:prstGeom prst="line">
              <a:avLst/>
            </a:prstGeom>
            <a:noFill/>
            <a:ln w="76200">
              <a:solidFill>
                <a:srgbClr val="663300"/>
              </a:solidFill>
              <a:round/>
              <a:headEnd/>
              <a:tailEnd/>
            </a:ln>
            <a:effectLst>
              <a:outerShdw blurRad="63500" dist="38099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charset="0"/>
                <a:ea typeface="ＭＳ Ｐゴシック" charset="0"/>
              </a:endParaRPr>
            </a:p>
          </p:txBody>
        </p:sp>
        <p:sp>
          <p:nvSpPr>
            <p:cNvPr id="22540" name="Text Box 12">
              <a:extLst>
                <a:ext uri="{FF2B5EF4-FFF2-40B4-BE49-F238E27FC236}">
                  <a16:creationId xmlns:a16="http://schemas.microsoft.com/office/drawing/2014/main" id="{C6CD5EA1-2D9A-2D5F-4F0D-1F76D868C1D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3429"/>
              <a:ext cx="1756" cy="288"/>
            </a:xfrm>
            <a:prstGeom prst="rect">
              <a:avLst/>
            </a:prstGeom>
            <a:noFill/>
            <a:ln>
              <a:noFill/>
            </a:ln>
            <a:effectLst>
              <a:outerShdw blurRad="63500" dist="38099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="" xmlns:a14="http://schemas.microsoft.com/office/drawing/2010/main">
                  <a:solidFill>
                    <a:srgbClr val="663300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9pPr>
            </a:lstStyle>
            <a:p>
              <a:r>
                <a:rPr lang="zh-TW" altLang="en-US" sz="2400" b="1">
                  <a:ea typeface="PMingLiU" panose="02020500000000000000" pitchFamily="18" charset="-120"/>
                </a:rPr>
                <a:t>哈斯莫恩 </a:t>
              </a:r>
              <a:r>
                <a:rPr lang="en-US" altLang="en-US" sz="2400" b="1"/>
                <a:t>(</a:t>
              </a:r>
              <a:r>
                <a:rPr lang="zh-TW" altLang="en-US" sz="2400" b="1">
                  <a:ea typeface="PMingLiU" panose="02020500000000000000" pitchFamily="18" charset="-120"/>
                </a:rPr>
                <a:t>主前 </a:t>
              </a:r>
              <a:r>
                <a:rPr lang="en-US" altLang="en-US" sz="2400" b="1"/>
                <a:t>100)</a:t>
              </a:r>
            </a:p>
          </p:txBody>
        </p:sp>
        <p:sp>
          <p:nvSpPr>
            <p:cNvPr id="22539" name="Freeform 11">
              <a:extLst>
                <a:ext uri="{FF2B5EF4-FFF2-40B4-BE49-F238E27FC236}">
                  <a16:creationId xmlns:a16="http://schemas.microsoft.com/office/drawing/2014/main" id="{6F73EA73-D5BA-CFE6-A5E4-5A90B3A5809A}"/>
                </a:ext>
              </a:extLst>
            </p:cNvPr>
            <p:cNvSpPr>
              <a:spLocks/>
            </p:cNvSpPr>
            <p:nvPr/>
          </p:nvSpPr>
          <p:spPr bwMode="auto">
            <a:xfrm>
              <a:off x="406" y="1337"/>
              <a:ext cx="1498" cy="2705"/>
            </a:xfrm>
            <a:custGeom>
              <a:avLst/>
              <a:gdLst>
                <a:gd name="T0" fmla="*/ 1498 w 1498"/>
                <a:gd name="T1" fmla="*/ 127 h 2705"/>
                <a:gd name="T2" fmla="*/ 1468 w 1498"/>
                <a:gd name="T3" fmla="*/ 10 h 2705"/>
                <a:gd name="T4" fmla="*/ 1439 w 1498"/>
                <a:gd name="T5" fmla="*/ 0 h 2705"/>
                <a:gd name="T6" fmla="*/ 1283 w 1498"/>
                <a:gd name="T7" fmla="*/ 30 h 2705"/>
                <a:gd name="T8" fmla="*/ 1322 w 1498"/>
                <a:gd name="T9" fmla="*/ 206 h 2705"/>
                <a:gd name="T10" fmla="*/ 1342 w 1498"/>
                <a:gd name="T11" fmla="*/ 352 h 2705"/>
                <a:gd name="T12" fmla="*/ 1371 w 1498"/>
                <a:gd name="T13" fmla="*/ 411 h 2705"/>
                <a:gd name="T14" fmla="*/ 1381 w 1498"/>
                <a:gd name="T15" fmla="*/ 821 h 2705"/>
                <a:gd name="T16" fmla="*/ 1390 w 1498"/>
                <a:gd name="T17" fmla="*/ 860 h 2705"/>
                <a:gd name="T18" fmla="*/ 1371 w 1498"/>
                <a:gd name="T19" fmla="*/ 830 h 2705"/>
                <a:gd name="T20" fmla="*/ 1312 w 1498"/>
                <a:gd name="T21" fmla="*/ 811 h 2705"/>
                <a:gd name="T22" fmla="*/ 1234 w 1498"/>
                <a:gd name="T23" fmla="*/ 821 h 2705"/>
                <a:gd name="T24" fmla="*/ 1176 w 1498"/>
                <a:gd name="T25" fmla="*/ 860 h 2705"/>
                <a:gd name="T26" fmla="*/ 1019 w 1498"/>
                <a:gd name="T27" fmla="*/ 928 h 2705"/>
                <a:gd name="T28" fmla="*/ 1000 w 1498"/>
                <a:gd name="T29" fmla="*/ 957 h 2705"/>
                <a:gd name="T30" fmla="*/ 971 w 1498"/>
                <a:gd name="T31" fmla="*/ 977 h 2705"/>
                <a:gd name="T32" fmla="*/ 931 w 1498"/>
                <a:gd name="T33" fmla="*/ 1035 h 2705"/>
                <a:gd name="T34" fmla="*/ 922 w 1498"/>
                <a:gd name="T35" fmla="*/ 1006 h 2705"/>
                <a:gd name="T36" fmla="*/ 834 w 1498"/>
                <a:gd name="T37" fmla="*/ 1035 h 2705"/>
                <a:gd name="T38" fmla="*/ 639 w 1498"/>
                <a:gd name="T39" fmla="*/ 1074 h 2705"/>
                <a:gd name="T40" fmla="*/ 541 w 1498"/>
                <a:gd name="T41" fmla="*/ 1084 h 2705"/>
                <a:gd name="T42" fmla="*/ 346 w 1498"/>
                <a:gd name="T43" fmla="*/ 1143 h 2705"/>
                <a:gd name="T44" fmla="*/ 238 w 1498"/>
                <a:gd name="T45" fmla="*/ 1182 h 2705"/>
                <a:gd name="T46" fmla="*/ 190 w 1498"/>
                <a:gd name="T47" fmla="*/ 1231 h 2705"/>
                <a:gd name="T48" fmla="*/ 111 w 1498"/>
                <a:gd name="T49" fmla="*/ 1289 h 2705"/>
                <a:gd name="T50" fmla="*/ 72 w 1498"/>
                <a:gd name="T51" fmla="*/ 1377 h 2705"/>
                <a:gd name="T52" fmla="*/ 53 w 1498"/>
                <a:gd name="T53" fmla="*/ 1436 h 2705"/>
                <a:gd name="T54" fmla="*/ 43 w 1498"/>
                <a:gd name="T55" fmla="*/ 1465 h 2705"/>
                <a:gd name="T56" fmla="*/ 111 w 1498"/>
                <a:gd name="T57" fmla="*/ 2256 h 2705"/>
                <a:gd name="T58" fmla="*/ 121 w 1498"/>
                <a:gd name="T59" fmla="*/ 2412 h 2705"/>
                <a:gd name="T60" fmla="*/ 150 w 1498"/>
                <a:gd name="T61" fmla="*/ 2480 h 2705"/>
                <a:gd name="T62" fmla="*/ 248 w 1498"/>
                <a:gd name="T63" fmla="*/ 2656 h 2705"/>
                <a:gd name="T64" fmla="*/ 512 w 1498"/>
                <a:gd name="T65" fmla="*/ 2705 h 2705"/>
                <a:gd name="T66" fmla="*/ 853 w 1498"/>
                <a:gd name="T67" fmla="*/ 2666 h 2705"/>
                <a:gd name="T68" fmla="*/ 1185 w 1498"/>
                <a:gd name="T69" fmla="*/ 2675 h 2705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0" t="0" r="r" b="b"/>
              <a:pathLst>
                <a:path w="1498" h="2705">
                  <a:moveTo>
                    <a:pt x="1498" y="127"/>
                  </a:moveTo>
                  <a:cubicBezTo>
                    <a:pt x="1494" y="113"/>
                    <a:pt x="1472" y="16"/>
                    <a:pt x="1468" y="10"/>
                  </a:cubicBezTo>
                  <a:cubicBezTo>
                    <a:pt x="1462" y="1"/>
                    <a:pt x="1449" y="3"/>
                    <a:pt x="1439" y="0"/>
                  </a:cubicBezTo>
                  <a:cubicBezTo>
                    <a:pt x="1385" y="8"/>
                    <a:pt x="1337" y="21"/>
                    <a:pt x="1283" y="30"/>
                  </a:cubicBezTo>
                  <a:cubicBezTo>
                    <a:pt x="1294" y="94"/>
                    <a:pt x="1302" y="146"/>
                    <a:pt x="1322" y="206"/>
                  </a:cubicBezTo>
                  <a:cubicBezTo>
                    <a:pt x="1324" y="226"/>
                    <a:pt x="1327" y="316"/>
                    <a:pt x="1342" y="352"/>
                  </a:cubicBezTo>
                  <a:cubicBezTo>
                    <a:pt x="1398" y="483"/>
                    <a:pt x="1329" y="285"/>
                    <a:pt x="1371" y="411"/>
                  </a:cubicBezTo>
                  <a:cubicBezTo>
                    <a:pt x="1374" y="548"/>
                    <a:pt x="1375" y="684"/>
                    <a:pt x="1381" y="821"/>
                  </a:cubicBezTo>
                  <a:cubicBezTo>
                    <a:pt x="1382" y="834"/>
                    <a:pt x="1400" y="851"/>
                    <a:pt x="1390" y="860"/>
                  </a:cubicBezTo>
                  <a:cubicBezTo>
                    <a:pt x="1381" y="868"/>
                    <a:pt x="1381" y="836"/>
                    <a:pt x="1371" y="830"/>
                  </a:cubicBezTo>
                  <a:cubicBezTo>
                    <a:pt x="1354" y="819"/>
                    <a:pt x="1312" y="811"/>
                    <a:pt x="1312" y="811"/>
                  </a:cubicBezTo>
                  <a:cubicBezTo>
                    <a:pt x="1286" y="814"/>
                    <a:pt x="1259" y="812"/>
                    <a:pt x="1234" y="821"/>
                  </a:cubicBezTo>
                  <a:cubicBezTo>
                    <a:pt x="1212" y="829"/>
                    <a:pt x="1196" y="849"/>
                    <a:pt x="1176" y="860"/>
                  </a:cubicBezTo>
                  <a:cubicBezTo>
                    <a:pt x="1127" y="887"/>
                    <a:pt x="1072" y="910"/>
                    <a:pt x="1019" y="928"/>
                  </a:cubicBezTo>
                  <a:cubicBezTo>
                    <a:pt x="1013" y="938"/>
                    <a:pt x="1008" y="949"/>
                    <a:pt x="1000" y="957"/>
                  </a:cubicBezTo>
                  <a:cubicBezTo>
                    <a:pt x="992" y="965"/>
                    <a:pt x="977" y="967"/>
                    <a:pt x="971" y="977"/>
                  </a:cubicBezTo>
                  <a:cubicBezTo>
                    <a:pt x="923" y="1050"/>
                    <a:pt x="1003" y="989"/>
                    <a:pt x="931" y="1035"/>
                  </a:cubicBezTo>
                  <a:cubicBezTo>
                    <a:pt x="928" y="1025"/>
                    <a:pt x="932" y="1009"/>
                    <a:pt x="922" y="1006"/>
                  </a:cubicBezTo>
                  <a:cubicBezTo>
                    <a:pt x="866" y="990"/>
                    <a:pt x="871" y="1021"/>
                    <a:pt x="834" y="1035"/>
                  </a:cubicBezTo>
                  <a:cubicBezTo>
                    <a:pt x="771" y="1059"/>
                    <a:pt x="706" y="1067"/>
                    <a:pt x="639" y="1074"/>
                  </a:cubicBezTo>
                  <a:cubicBezTo>
                    <a:pt x="599" y="1084"/>
                    <a:pt x="580" y="1097"/>
                    <a:pt x="541" y="1084"/>
                  </a:cubicBezTo>
                  <a:cubicBezTo>
                    <a:pt x="475" y="1098"/>
                    <a:pt x="412" y="1131"/>
                    <a:pt x="346" y="1143"/>
                  </a:cubicBezTo>
                  <a:cubicBezTo>
                    <a:pt x="300" y="1151"/>
                    <a:pt x="276" y="1157"/>
                    <a:pt x="238" y="1182"/>
                  </a:cubicBezTo>
                  <a:cubicBezTo>
                    <a:pt x="190" y="1255"/>
                    <a:pt x="251" y="1170"/>
                    <a:pt x="190" y="1231"/>
                  </a:cubicBezTo>
                  <a:cubicBezTo>
                    <a:pt x="157" y="1264"/>
                    <a:pt x="160" y="1273"/>
                    <a:pt x="111" y="1289"/>
                  </a:cubicBezTo>
                  <a:cubicBezTo>
                    <a:pt x="101" y="1321"/>
                    <a:pt x="83" y="1345"/>
                    <a:pt x="72" y="1377"/>
                  </a:cubicBezTo>
                  <a:cubicBezTo>
                    <a:pt x="66" y="1397"/>
                    <a:pt x="59" y="1416"/>
                    <a:pt x="53" y="1436"/>
                  </a:cubicBezTo>
                  <a:cubicBezTo>
                    <a:pt x="50" y="1446"/>
                    <a:pt x="43" y="1465"/>
                    <a:pt x="43" y="1465"/>
                  </a:cubicBezTo>
                  <a:cubicBezTo>
                    <a:pt x="57" y="2365"/>
                    <a:pt x="0" y="1884"/>
                    <a:pt x="111" y="2256"/>
                  </a:cubicBezTo>
                  <a:cubicBezTo>
                    <a:pt x="114" y="2308"/>
                    <a:pt x="116" y="2360"/>
                    <a:pt x="121" y="2412"/>
                  </a:cubicBezTo>
                  <a:cubicBezTo>
                    <a:pt x="127" y="2469"/>
                    <a:pt x="130" y="2434"/>
                    <a:pt x="150" y="2480"/>
                  </a:cubicBezTo>
                  <a:cubicBezTo>
                    <a:pt x="177" y="2542"/>
                    <a:pt x="186" y="2614"/>
                    <a:pt x="248" y="2656"/>
                  </a:cubicBezTo>
                  <a:cubicBezTo>
                    <a:pt x="303" y="2693"/>
                    <a:pt x="447" y="2697"/>
                    <a:pt x="512" y="2705"/>
                  </a:cubicBezTo>
                  <a:cubicBezTo>
                    <a:pt x="624" y="2698"/>
                    <a:pt x="745" y="2700"/>
                    <a:pt x="853" y="2666"/>
                  </a:cubicBezTo>
                  <a:cubicBezTo>
                    <a:pt x="959" y="2595"/>
                    <a:pt x="1076" y="2675"/>
                    <a:pt x="1185" y="2675"/>
                  </a:cubicBezTo>
                </a:path>
              </a:pathLst>
            </a:custGeom>
            <a:noFill/>
            <a:ln w="57150">
              <a:solidFill>
                <a:srgbClr val="663300"/>
              </a:solidFill>
              <a:round/>
              <a:headEnd/>
              <a:tailEnd/>
            </a:ln>
            <a:effectLst>
              <a:outerShdw blurRad="63500" dist="38099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663300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2534" name="Group 6">
            <a:extLst>
              <a:ext uri="{FF2B5EF4-FFF2-40B4-BE49-F238E27FC236}">
                <a16:creationId xmlns:a16="http://schemas.microsoft.com/office/drawing/2014/main" id="{ABA2042E-5264-0A82-761D-F8F145A3DCDD}"/>
              </a:ext>
            </a:extLst>
          </p:cNvPr>
          <p:cNvGrpSpPr>
            <a:grpSpLocks/>
          </p:cNvGrpSpPr>
          <p:nvPr/>
        </p:nvGrpSpPr>
        <p:grpSpPr bwMode="auto">
          <a:xfrm>
            <a:off x="0" y="914400"/>
            <a:ext cx="6965950" cy="5791200"/>
            <a:chOff x="0" y="576"/>
            <a:chExt cx="4388" cy="3648"/>
          </a:xfrm>
        </p:grpSpPr>
        <p:sp>
          <p:nvSpPr>
            <p:cNvPr id="22537" name="Line 9">
              <a:extLst>
                <a:ext uri="{FF2B5EF4-FFF2-40B4-BE49-F238E27FC236}">
                  <a16:creationId xmlns:a16="http://schemas.microsoft.com/office/drawing/2014/main" id="{36B17171-27B0-B911-DBBB-969C7344AAF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20" y="4080"/>
              <a:ext cx="288" cy="0"/>
            </a:xfrm>
            <a:prstGeom prst="line">
              <a:avLst/>
            </a:prstGeom>
            <a:noFill/>
            <a:ln w="76200">
              <a:solidFill>
                <a:schemeClr val="bg2"/>
              </a:solidFill>
              <a:round/>
              <a:headEnd/>
              <a:tailEnd/>
            </a:ln>
            <a:effectLst>
              <a:outerShdw blurRad="63500" dist="38099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charset="0"/>
                <a:ea typeface="ＭＳ Ｐゴシック" charset="0"/>
              </a:endParaRPr>
            </a:p>
          </p:txBody>
        </p:sp>
        <p:sp>
          <p:nvSpPr>
            <p:cNvPr id="22536" name="Text Box 8">
              <a:extLst>
                <a:ext uri="{FF2B5EF4-FFF2-40B4-BE49-F238E27FC236}">
                  <a16:creationId xmlns:a16="http://schemas.microsoft.com/office/drawing/2014/main" id="{F5E92CAC-4161-3642-01ED-7FBD23E20BA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3936"/>
              <a:ext cx="884" cy="288"/>
            </a:xfrm>
            <a:prstGeom prst="rect">
              <a:avLst/>
            </a:prstGeom>
            <a:noFill/>
            <a:ln>
              <a:noFill/>
            </a:ln>
            <a:effectLst>
              <a:outerShdw blurRad="63500" dist="38099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="" xmlns:a14="http://schemas.microsoft.com/office/drawing/2010/main">
                  <a:solidFill>
                    <a:srgbClr val="663300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9pPr>
            </a:lstStyle>
            <a:p>
              <a:r>
                <a:rPr lang="zh-TW" altLang="en-US" sz="2400" b="1">
                  <a:ea typeface="PMingLiU" panose="02020500000000000000" pitchFamily="18" charset="-120"/>
                </a:rPr>
                <a:t>現代城墻</a:t>
              </a:r>
            </a:p>
          </p:txBody>
        </p:sp>
        <p:sp>
          <p:nvSpPr>
            <p:cNvPr id="22535" name="Freeform 7">
              <a:extLst>
                <a:ext uri="{FF2B5EF4-FFF2-40B4-BE49-F238E27FC236}">
                  <a16:creationId xmlns:a16="http://schemas.microsoft.com/office/drawing/2014/main" id="{BE9F8D92-1138-6E7A-EC2E-375BC5365BE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576"/>
              <a:ext cx="2544" cy="3566"/>
            </a:xfrm>
            <a:custGeom>
              <a:avLst/>
              <a:gdLst>
                <a:gd name="T0" fmla="*/ 2390 w 2544"/>
                <a:gd name="T1" fmla="*/ 230 h 3566"/>
                <a:gd name="T2" fmla="*/ 2333 w 2544"/>
                <a:gd name="T3" fmla="*/ 0 h 3566"/>
                <a:gd name="T4" fmla="*/ 2016 w 2544"/>
                <a:gd name="T5" fmla="*/ 67 h 3566"/>
                <a:gd name="T6" fmla="*/ 1747 w 2544"/>
                <a:gd name="T7" fmla="*/ 154 h 3566"/>
                <a:gd name="T8" fmla="*/ 1613 w 2544"/>
                <a:gd name="T9" fmla="*/ 211 h 3566"/>
                <a:gd name="T10" fmla="*/ 1392 w 2544"/>
                <a:gd name="T11" fmla="*/ 298 h 3566"/>
                <a:gd name="T12" fmla="*/ 1046 w 2544"/>
                <a:gd name="T13" fmla="*/ 432 h 3566"/>
                <a:gd name="T14" fmla="*/ 941 w 2544"/>
                <a:gd name="T15" fmla="*/ 566 h 3566"/>
                <a:gd name="T16" fmla="*/ 816 w 2544"/>
                <a:gd name="T17" fmla="*/ 643 h 3566"/>
                <a:gd name="T18" fmla="*/ 643 w 2544"/>
                <a:gd name="T19" fmla="*/ 845 h 3566"/>
                <a:gd name="T20" fmla="*/ 480 w 2544"/>
                <a:gd name="T21" fmla="*/ 989 h 3566"/>
                <a:gd name="T22" fmla="*/ 250 w 2544"/>
                <a:gd name="T23" fmla="*/ 1056 h 3566"/>
                <a:gd name="T24" fmla="*/ 0 w 2544"/>
                <a:gd name="T25" fmla="*/ 1171 h 3566"/>
                <a:gd name="T26" fmla="*/ 115 w 2544"/>
                <a:gd name="T27" fmla="*/ 1450 h 3566"/>
                <a:gd name="T28" fmla="*/ 173 w 2544"/>
                <a:gd name="T29" fmla="*/ 1517 h 3566"/>
                <a:gd name="T30" fmla="*/ 374 w 2544"/>
                <a:gd name="T31" fmla="*/ 1680 h 3566"/>
                <a:gd name="T32" fmla="*/ 518 w 2544"/>
                <a:gd name="T33" fmla="*/ 1930 h 3566"/>
                <a:gd name="T34" fmla="*/ 461 w 2544"/>
                <a:gd name="T35" fmla="*/ 2150 h 3566"/>
                <a:gd name="T36" fmla="*/ 490 w 2544"/>
                <a:gd name="T37" fmla="*/ 2726 h 3566"/>
                <a:gd name="T38" fmla="*/ 566 w 2544"/>
                <a:gd name="T39" fmla="*/ 3283 h 3566"/>
                <a:gd name="T40" fmla="*/ 653 w 2544"/>
                <a:gd name="T41" fmla="*/ 3360 h 3566"/>
                <a:gd name="T42" fmla="*/ 768 w 2544"/>
                <a:gd name="T43" fmla="*/ 3437 h 3566"/>
                <a:gd name="T44" fmla="*/ 1075 w 2544"/>
                <a:gd name="T45" fmla="*/ 3437 h 3566"/>
                <a:gd name="T46" fmla="*/ 1968 w 2544"/>
                <a:gd name="T47" fmla="*/ 3562 h 3566"/>
                <a:gd name="T48" fmla="*/ 2131 w 2544"/>
                <a:gd name="T49" fmla="*/ 3456 h 3566"/>
                <a:gd name="T50" fmla="*/ 2150 w 2544"/>
                <a:gd name="T51" fmla="*/ 3216 h 3566"/>
                <a:gd name="T52" fmla="*/ 2227 w 2544"/>
                <a:gd name="T53" fmla="*/ 2851 h 3566"/>
                <a:gd name="T54" fmla="*/ 2333 w 2544"/>
                <a:gd name="T55" fmla="*/ 2486 h 3566"/>
                <a:gd name="T56" fmla="*/ 2390 w 2544"/>
                <a:gd name="T57" fmla="*/ 2294 h 3566"/>
                <a:gd name="T58" fmla="*/ 2486 w 2544"/>
                <a:gd name="T59" fmla="*/ 2122 h 3566"/>
                <a:gd name="T60" fmla="*/ 2458 w 2544"/>
                <a:gd name="T61" fmla="*/ 1440 h 3566"/>
                <a:gd name="T62" fmla="*/ 2371 w 2544"/>
                <a:gd name="T63" fmla="*/ 883 h 3566"/>
                <a:gd name="T64" fmla="*/ 2390 w 2544"/>
                <a:gd name="T65" fmla="*/ 864 h 35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2544" h="3566">
                  <a:moveTo>
                    <a:pt x="2390" y="864"/>
                  </a:moveTo>
                  <a:cubicBezTo>
                    <a:pt x="2323" y="660"/>
                    <a:pt x="2370" y="440"/>
                    <a:pt x="2390" y="230"/>
                  </a:cubicBezTo>
                  <a:cubicBezTo>
                    <a:pt x="2387" y="192"/>
                    <a:pt x="2386" y="153"/>
                    <a:pt x="2381" y="115"/>
                  </a:cubicBezTo>
                  <a:cubicBezTo>
                    <a:pt x="2377" y="86"/>
                    <a:pt x="2344" y="35"/>
                    <a:pt x="2333" y="0"/>
                  </a:cubicBezTo>
                  <a:cubicBezTo>
                    <a:pt x="2291" y="11"/>
                    <a:pt x="2250" y="25"/>
                    <a:pt x="2208" y="38"/>
                  </a:cubicBezTo>
                  <a:cubicBezTo>
                    <a:pt x="2148" y="57"/>
                    <a:pt x="2078" y="49"/>
                    <a:pt x="2016" y="67"/>
                  </a:cubicBezTo>
                  <a:cubicBezTo>
                    <a:pt x="1969" y="80"/>
                    <a:pt x="1924" y="139"/>
                    <a:pt x="1882" y="144"/>
                  </a:cubicBezTo>
                  <a:cubicBezTo>
                    <a:pt x="1837" y="149"/>
                    <a:pt x="1792" y="151"/>
                    <a:pt x="1747" y="154"/>
                  </a:cubicBezTo>
                  <a:cubicBezTo>
                    <a:pt x="1718" y="163"/>
                    <a:pt x="1690" y="173"/>
                    <a:pt x="1661" y="182"/>
                  </a:cubicBezTo>
                  <a:cubicBezTo>
                    <a:pt x="1618" y="227"/>
                    <a:pt x="1669" y="180"/>
                    <a:pt x="1613" y="211"/>
                  </a:cubicBezTo>
                  <a:cubicBezTo>
                    <a:pt x="1501" y="273"/>
                    <a:pt x="1614" y="236"/>
                    <a:pt x="1478" y="269"/>
                  </a:cubicBezTo>
                  <a:cubicBezTo>
                    <a:pt x="1449" y="276"/>
                    <a:pt x="1422" y="292"/>
                    <a:pt x="1392" y="298"/>
                  </a:cubicBezTo>
                  <a:cubicBezTo>
                    <a:pt x="1298" y="316"/>
                    <a:pt x="1204" y="352"/>
                    <a:pt x="1114" y="384"/>
                  </a:cubicBezTo>
                  <a:cubicBezTo>
                    <a:pt x="1092" y="401"/>
                    <a:pt x="1064" y="411"/>
                    <a:pt x="1046" y="432"/>
                  </a:cubicBezTo>
                  <a:cubicBezTo>
                    <a:pt x="1023" y="458"/>
                    <a:pt x="1013" y="494"/>
                    <a:pt x="989" y="518"/>
                  </a:cubicBezTo>
                  <a:cubicBezTo>
                    <a:pt x="973" y="534"/>
                    <a:pt x="941" y="566"/>
                    <a:pt x="941" y="566"/>
                  </a:cubicBezTo>
                  <a:cubicBezTo>
                    <a:pt x="924" y="615"/>
                    <a:pt x="894" y="617"/>
                    <a:pt x="845" y="634"/>
                  </a:cubicBezTo>
                  <a:cubicBezTo>
                    <a:pt x="835" y="637"/>
                    <a:pt x="816" y="643"/>
                    <a:pt x="816" y="643"/>
                  </a:cubicBezTo>
                  <a:cubicBezTo>
                    <a:pt x="764" y="677"/>
                    <a:pt x="742" y="735"/>
                    <a:pt x="691" y="768"/>
                  </a:cubicBezTo>
                  <a:cubicBezTo>
                    <a:pt x="680" y="802"/>
                    <a:pt x="661" y="814"/>
                    <a:pt x="643" y="845"/>
                  </a:cubicBezTo>
                  <a:cubicBezTo>
                    <a:pt x="617" y="890"/>
                    <a:pt x="609" y="934"/>
                    <a:pt x="557" y="950"/>
                  </a:cubicBezTo>
                  <a:cubicBezTo>
                    <a:pt x="532" y="977"/>
                    <a:pt x="511" y="972"/>
                    <a:pt x="480" y="989"/>
                  </a:cubicBezTo>
                  <a:cubicBezTo>
                    <a:pt x="460" y="1000"/>
                    <a:pt x="441" y="1014"/>
                    <a:pt x="422" y="1027"/>
                  </a:cubicBezTo>
                  <a:cubicBezTo>
                    <a:pt x="352" y="1073"/>
                    <a:pt x="413" y="1045"/>
                    <a:pt x="250" y="1056"/>
                  </a:cubicBezTo>
                  <a:cubicBezTo>
                    <a:pt x="235" y="1070"/>
                    <a:pt x="226" y="1090"/>
                    <a:pt x="211" y="1104"/>
                  </a:cubicBezTo>
                  <a:cubicBezTo>
                    <a:pt x="149" y="1159"/>
                    <a:pt x="79" y="1160"/>
                    <a:pt x="0" y="1171"/>
                  </a:cubicBezTo>
                  <a:cubicBezTo>
                    <a:pt x="11" y="1280"/>
                    <a:pt x="8" y="1322"/>
                    <a:pt x="67" y="1411"/>
                  </a:cubicBezTo>
                  <a:cubicBezTo>
                    <a:pt x="78" y="1428"/>
                    <a:pt x="101" y="1435"/>
                    <a:pt x="115" y="1450"/>
                  </a:cubicBezTo>
                  <a:cubicBezTo>
                    <a:pt x="137" y="1512"/>
                    <a:pt x="107" y="1449"/>
                    <a:pt x="154" y="1488"/>
                  </a:cubicBezTo>
                  <a:cubicBezTo>
                    <a:pt x="163" y="1495"/>
                    <a:pt x="166" y="1508"/>
                    <a:pt x="173" y="1517"/>
                  </a:cubicBezTo>
                  <a:cubicBezTo>
                    <a:pt x="216" y="1569"/>
                    <a:pt x="186" y="1526"/>
                    <a:pt x="230" y="1565"/>
                  </a:cubicBezTo>
                  <a:cubicBezTo>
                    <a:pt x="277" y="1606"/>
                    <a:pt x="314" y="1659"/>
                    <a:pt x="374" y="1680"/>
                  </a:cubicBezTo>
                  <a:cubicBezTo>
                    <a:pt x="397" y="1701"/>
                    <a:pt x="419" y="1707"/>
                    <a:pt x="442" y="1728"/>
                  </a:cubicBezTo>
                  <a:cubicBezTo>
                    <a:pt x="454" y="1816"/>
                    <a:pt x="455" y="1864"/>
                    <a:pt x="518" y="1930"/>
                  </a:cubicBezTo>
                  <a:cubicBezTo>
                    <a:pt x="510" y="1990"/>
                    <a:pt x="499" y="2036"/>
                    <a:pt x="480" y="2093"/>
                  </a:cubicBezTo>
                  <a:cubicBezTo>
                    <a:pt x="474" y="2112"/>
                    <a:pt x="467" y="2131"/>
                    <a:pt x="461" y="2150"/>
                  </a:cubicBezTo>
                  <a:cubicBezTo>
                    <a:pt x="458" y="2160"/>
                    <a:pt x="451" y="2179"/>
                    <a:pt x="451" y="2179"/>
                  </a:cubicBezTo>
                  <a:cubicBezTo>
                    <a:pt x="459" y="2362"/>
                    <a:pt x="473" y="2544"/>
                    <a:pt x="490" y="2726"/>
                  </a:cubicBezTo>
                  <a:cubicBezTo>
                    <a:pt x="495" y="2860"/>
                    <a:pt x="493" y="3001"/>
                    <a:pt x="538" y="3130"/>
                  </a:cubicBezTo>
                  <a:cubicBezTo>
                    <a:pt x="546" y="3181"/>
                    <a:pt x="539" y="3239"/>
                    <a:pt x="566" y="3283"/>
                  </a:cubicBezTo>
                  <a:cubicBezTo>
                    <a:pt x="576" y="3299"/>
                    <a:pt x="594" y="3308"/>
                    <a:pt x="605" y="3322"/>
                  </a:cubicBezTo>
                  <a:cubicBezTo>
                    <a:pt x="635" y="3360"/>
                    <a:pt x="608" y="3345"/>
                    <a:pt x="653" y="3360"/>
                  </a:cubicBezTo>
                  <a:cubicBezTo>
                    <a:pt x="720" y="3427"/>
                    <a:pt x="647" y="3363"/>
                    <a:pt x="710" y="3398"/>
                  </a:cubicBezTo>
                  <a:cubicBezTo>
                    <a:pt x="730" y="3409"/>
                    <a:pt x="768" y="3437"/>
                    <a:pt x="768" y="3437"/>
                  </a:cubicBezTo>
                  <a:cubicBezTo>
                    <a:pt x="803" y="3491"/>
                    <a:pt x="826" y="3474"/>
                    <a:pt x="893" y="3466"/>
                  </a:cubicBezTo>
                  <a:cubicBezTo>
                    <a:pt x="951" y="3446"/>
                    <a:pt x="1014" y="3443"/>
                    <a:pt x="1075" y="3437"/>
                  </a:cubicBezTo>
                  <a:cubicBezTo>
                    <a:pt x="1293" y="3442"/>
                    <a:pt x="1459" y="3419"/>
                    <a:pt x="1651" y="3485"/>
                  </a:cubicBezTo>
                  <a:cubicBezTo>
                    <a:pt x="1731" y="3565"/>
                    <a:pt x="1865" y="3556"/>
                    <a:pt x="1968" y="3562"/>
                  </a:cubicBezTo>
                  <a:cubicBezTo>
                    <a:pt x="2063" y="3555"/>
                    <a:pt x="2094" y="3566"/>
                    <a:pt x="2160" y="3523"/>
                  </a:cubicBezTo>
                  <a:cubicBezTo>
                    <a:pt x="2132" y="3417"/>
                    <a:pt x="2170" y="3546"/>
                    <a:pt x="2131" y="3456"/>
                  </a:cubicBezTo>
                  <a:cubicBezTo>
                    <a:pt x="2123" y="3437"/>
                    <a:pt x="2112" y="3398"/>
                    <a:pt x="2112" y="3398"/>
                  </a:cubicBezTo>
                  <a:cubicBezTo>
                    <a:pt x="2124" y="3337"/>
                    <a:pt x="2139" y="3277"/>
                    <a:pt x="2150" y="3216"/>
                  </a:cubicBezTo>
                  <a:cubicBezTo>
                    <a:pt x="2157" y="3128"/>
                    <a:pt x="2147" y="3063"/>
                    <a:pt x="2218" y="3014"/>
                  </a:cubicBezTo>
                  <a:cubicBezTo>
                    <a:pt x="2255" y="2960"/>
                    <a:pt x="2249" y="2913"/>
                    <a:pt x="2227" y="2851"/>
                  </a:cubicBezTo>
                  <a:cubicBezTo>
                    <a:pt x="2234" y="2753"/>
                    <a:pt x="2232" y="2674"/>
                    <a:pt x="2285" y="2592"/>
                  </a:cubicBezTo>
                  <a:cubicBezTo>
                    <a:pt x="2299" y="2548"/>
                    <a:pt x="2303" y="2518"/>
                    <a:pt x="2333" y="2486"/>
                  </a:cubicBezTo>
                  <a:cubicBezTo>
                    <a:pt x="2351" y="2431"/>
                    <a:pt x="2349" y="2382"/>
                    <a:pt x="2381" y="2333"/>
                  </a:cubicBezTo>
                  <a:cubicBezTo>
                    <a:pt x="2384" y="2320"/>
                    <a:pt x="2384" y="2306"/>
                    <a:pt x="2390" y="2294"/>
                  </a:cubicBezTo>
                  <a:cubicBezTo>
                    <a:pt x="2400" y="2273"/>
                    <a:pt x="2429" y="2237"/>
                    <a:pt x="2429" y="2237"/>
                  </a:cubicBezTo>
                  <a:cubicBezTo>
                    <a:pt x="2442" y="2195"/>
                    <a:pt x="2468" y="2161"/>
                    <a:pt x="2486" y="2122"/>
                  </a:cubicBezTo>
                  <a:cubicBezTo>
                    <a:pt x="2508" y="2073"/>
                    <a:pt x="2514" y="2023"/>
                    <a:pt x="2544" y="1978"/>
                  </a:cubicBezTo>
                  <a:cubicBezTo>
                    <a:pt x="2533" y="1802"/>
                    <a:pt x="2511" y="1610"/>
                    <a:pt x="2458" y="1440"/>
                  </a:cubicBezTo>
                  <a:cubicBezTo>
                    <a:pt x="2447" y="1309"/>
                    <a:pt x="2443" y="1181"/>
                    <a:pt x="2400" y="1056"/>
                  </a:cubicBezTo>
                  <a:cubicBezTo>
                    <a:pt x="2391" y="974"/>
                    <a:pt x="2394" y="958"/>
                    <a:pt x="2371" y="883"/>
                  </a:cubicBezTo>
                  <a:cubicBezTo>
                    <a:pt x="2368" y="873"/>
                    <a:pt x="2355" y="861"/>
                    <a:pt x="2362" y="854"/>
                  </a:cubicBezTo>
                  <a:cubicBezTo>
                    <a:pt x="2369" y="847"/>
                    <a:pt x="2381" y="861"/>
                    <a:pt x="2390" y="864"/>
                  </a:cubicBezTo>
                  <a:close/>
                </a:path>
              </a:pathLst>
            </a:custGeom>
            <a:noFill/>
            <a:ln w="57150">
              <a:solidFill>
                <a:schemeClr val="bg2"/>
              </a:solidFill>
              <a:round/>
              <a:headEnd/>
              <a:tailEnd/>
            </a:ln>
            <a:effectLst>
              <a:outerShdw blurRad="63500" dist="38099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663300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2531" name="Group 3">
            <a:extLst>
              <a:ext uri="{FF2B5EF4-FFF2-40B4-BE49-F238E27FC236}">
                <a16:creationId xmlns:a16="http://schemas.microsoft.com/office/drawing/2014/main" id="{BFD9B77A-7FBB-B773-DCC1-4E403143364A}"/>
              </a:ext>
            </a:extLst>
          </p:cNvPr>
          <p:cNvGrpSpPr>
            <a:grpSpLocks/>
          </p:cNvGrpSpPr>
          <p:nvPr/>
        </p:nvGrpSpPr>
        <p:grpSpPr bwMode="auto">
          <a:xfrm>
            <a:off x="7924800" y="4648200"/>
            <a:ext cx="1447800" cy="990600"/>
            <a:chOff x="4992" y="2784"/>
            <a:chExt cx="912" cy="624"/>
          </a:xfrm>
        </p:grpSpPr>
        <p:sp>
          <p:nvSpPr>
            <p:cNvPr id="22533" name="AutoShape 5">
              <a:extLst>
                <a:ext uri="{FF2B5EF4-FFF2-40B4-BE49-F238E27FC236}">
                  <a16:creationId xmlns:a16="http://schemas.microsoft.com/office/drawing/2014/main" id="{A8F03E3C-505B-524A-20F9-45977DCF02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92" y="2784"/>
              <a:ext cx="912" cy="624"/>
            </a:xfrm>
            <a:prstGeom prst="irregularSeal2">
              <a:avLst/>
            </a:prstGeom>
            <a:solidFill>
              <a:srgbClr val="FF0000"/>
            </a:solidFill>
            <a:ln>
              <a:noFill/>
            </a:ln>
            <a:effectLst>
              <a:outerShdw blurRad="63500" dist="38099" dir="2700000" algn="ctr" rotWithShape="0">
                <a:schemeClr val="bg2">
                  <a:alpha val="50000"/>
                </a:schemeClr>
              </a:outerShdw>
            </a:effectLst>
            <a:extLst>
              <a:ext uri="{91240B29-F687-4f45-9708-019B960494DF}">
                <a14:hiddenLine xmlns=""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charset="0"/>
                <a:ea typeface="ＭＳ Ｐゴシック" charset="0"/>
              </a:endParaRPr>
            </a:p>
          </p:txBody>
        </p:sp>
        <p:sp>
          <p:nvSpPr>
            <p:cNvPr id="22532" name="Text Box 4">
              <a:extLst>
                <a:ext uri="{FF2B5EF4-FFF2-40B4-BE49-F238E27FC236}">
                  <a16:creationId xmlns:a16="http://schemas.microsoft.com/office/drawing/2014/main" id="{86C756E2-507A-53F0-27D9-2995990D54A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066" y="2976"/>
              <a:ext cx="754" cy="288"/>
            </a:xfrm>
            <a:prstGeom prst="rect">
              <a:avLst/>
            </a:prstGeom>
            <a:noFill/>
            <a:ln>
              <a:noFill/>
            </a:ln>
            <a:effectLst>
              <a:outerShdw blurRad="63500" dist="38099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="" xmlns:a14="http://schemas.microsoft.com/office/drawing/2010/main">
                  <a:solidFill>
                    <a:srgbClr val="663300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9pPr>
            </a:lstStyle>
            <a:p>
              <a:r>
                <a:rPr lang="zh-TW" altLang="en-US" sz="2000" b="1">
                  <a:ea typeface="PMingLiU" panose="02020500000000000000" pitchFamily="18" charset="-120"/>
                </a:rPr>
                <a:t>主前</a:t>
              </a:r>
              <a:r>
                <a:rPr lang="zh-TW" altLang="en-US" sz="2400" b="1">
                  <a:ea typeface="PMingLiU" panose="02020500000000000000" pitchFamily="18" charset="-120"/>
                </a:rPr>
                <a:t> </a:t>
              </a:r>
              <a:r>
                <a:rPr lang="en-US" altLang="ja-JP" sz="2400" b="1"/>
                <a:t>586</a:t>
              </a:r>
              <a:endParaRPr lang="en-US" altLang="en-US" sz="2400" b="1"/>
            </a:p>
          </p:txBody>
        </p:sp>
      </p:grpSp>
      <p:sp>
        <p:nvSpPr>
          <p:cNvPr id="22530" name="Text Box 2">
            <a:extLst>
              <a:ext uri="{FF2B5EF4-FFF2-40B4-BE49-F238E27FC236}">
                <a16:creationId xmlns:a16="http://schemas.microsoft.com/office/drawing/2014/main" id="{04D495E5-34E2-1F38-5EA2-9B39010A48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76200"/>
            <a:ext cx="685800" cy="519113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27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2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2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2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25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5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6" dur="500"/>
                                        <p:tgtEl>
                                          <p:spTgt spid="22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AFC986E1-4961-D844-86A5-AA59C0672AA4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pic>
          <p:nvPicPr>
            <p:cNvPr id="163848" name="Picture 3" descr="Double Wall">
              <a:extLst>
                <a:ext uri="{FF2B5EF4-FFF2-40B4-BE49-F238E27FC236}">
                  <a16:creationId xmlns:a16="http://schemas.microsoft.com/office/drawing/2014/main" id="{E5C38651-4580-3744-99B3-0DB82228967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5672" cy="43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63849" name="Picture 4" descr="Double Wall">
              <a:extLst>
                <a:ext uri="{FF2B5EF4-FFF2-40B4-BE49-F238E27FC236}">
                  <a16:creationId xmlns:a16="http://schemas.microsoft.com/office/drawing/2014/main" id="{779652E8-9BA2-D448-AA5B-059AA8C7D98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79" y="11"/>
              <a:ext cx="3881" cy="43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91174" name="Oval 6">
            <a:extLst>
              <a:ext uri="{FF2B5EF4-FFF2-40B4-BE49-F238E27FC236}">
                <a16:creationId xmlns:a16="http://schemas.microsoft.com/office/drawing/2014/main" id="{D833C5B6-1AFD-3D44-9FA2-CE0FA797C83A}"/>
              </a:ext>
            </a:extLst>
          </p:cNvPr>
          <p:cNvSpPr>
            <a:spLocks noChangeArrowheads="1"/>
          </p:cNvSpPr>
          <p:nvPr/>
        </p:nvSpPr>
        <p:spPr bwMode="auto">
          <a:xfrm rot="-1395041">
            <a:off x="4594517" y="3355568"/>
            <a:ext cx="259766" cy="908864"/>
          </a:xfrm>
          <a:prstGeom prst="ellips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>
            <a:spAutoFit/>
          </a:bodyPr>
          <a:lstStyle/>
          <a:p>
            <a:pPr marL="0" marR="0" lvl="0" indent="0" algn="l" defTabSz="914400" rtl="0" eaLnBrk="0" fontAlgn="t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ea typeface="ＭＳ Ｐゴシック" charset="0"/>
              <a:cs typeface="arial" panose="020B0604020202020204" pitchFamily="34" charset="0"/>
            </a:endParaRPr>
          </a:p>
        </p:txBody>
      </p:sp>
      <p:pic>
        <p:nvPicPr>
          <p:cNvPr id="391175" name="Picture 7" descr="Single Wall">
            <a:extLst>
              <a:ext uri="{FF2B5EF4-FFF2-40B4-BE49-F238E27FC236}">
                <a16:creationId xmlns:a16="http://schemas.microsoft.com/office/drawing/2014/main" id="{6F8E9B9E-0E67-1C48-98D1-47738B1A3E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97050"/>
            <a:ext cx="9372600" cy="391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1176" name="Rectangle 8">
            <a:extLst>
              <a:ext uri="{FF2B5EF4-FFF2-40B4-BE49-F238E27FC236}">
                <a16:creationId xmlns:a16="http://schemas.microsoft.com/office/drawing/2014/main" id="{20D4D488-A34E-3C46-967E-46D3161BEB8A}"/>
              </a:ext>
            </a:extLst>
          </p:cNvPr>
          <p:cNvSpPr>
            <a:spLocks noRot="1" noChangeArrowheads="1"/>
          </p:cNvSpPr>
          <p:nvPr/>
        </p:nvSpPr>
        <p:spPr bwMode="auto">
          <a:xfrm>
            <a:off x="8229600" y="0"/>
            <a:ext cx="914400" cy="609600"/>
          </a:xfrm>
          <a:prstGeom prst="rect">
            <a:avLst/>
          </a:prstGeom>
          <a:solidFill>
            <a:srgbClr val="663300"/>
          </a:solidFill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ＭＳ Ｐゴシック" charset="0"/>
                <a:cs typeface="Arial"/>
              </a:rPr>
              <a:t>34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uLnTx/>
              <a:uFillTx/>
              <a:latin typeface="Arial"/>
              <a:ea typeface="ＭＳ Ｐゴシック" charset="0"/>
              <a:cs typeface="Arial"/>
            </a:endParaRPr>
          </a:p>
        </p:txBody>
      </p:sp>
      <p:sp>
        <p:nvSpPr>
          <p:cNvPr id="391177" name="Text Box 9">
            <a:extLst>
              <a:ext uri="{FF2B5EF4-FFF2-40B4-BE49-F238E27FC236}">
                <a16:creationId xmlns:a16="http://schemas.microsoft.com/office/drawing/2014/main" id="{7EFAFA3D-A286-6148-A413-3DFB3057AE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-11113"/>
            <a:ext cx="5638800" cy="3108543"/>
          </a:xfrm>
          <a:prstGeom prst="rect">
            <a:avLst/>
          </a:prstGeom>
          <a:solidFill>
            <a:srgbClr val="663300"/>
          </a:solidFill>
          <a:ln>
            <a:noFill/>
          </a:ln>
          <a:effectLst>
            <a:outerShdw dist="35921" dir="2700000" algn="ctr" rotWithShape="0">
              <a:schemeClr val="bg2">
                <a:alpha val="50000"/>
              </a:scheme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169863" indent="-169863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marL="169863" marR="0" lvl="0" indent="-169863" algn="l" defTabSz="914400" rtl="0" eaLnBrk="0" fontAlgn="t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“</a:t>
            </a:r>
            <a:r>
              <a:rPr kumimoji="0" lang="zh-CN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希西家发愤图强，重建所有拆毁了的城墙，墙上筑起城楼，又建造一道外墙，并且巩固大卫城内的米罗，又制造了很多兵器和盾牌。</a:t>
            </a:r>
            <a:r>
              <a:rPr kumimoji="0" lang="en-SG" altLang="zh-CN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”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169863" marR="0" lvl="0" indent="-169863" algn="r" defTabSz="914400" rtl="0" eaLnBrk="0" fontAlgn="t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(</a:t>
            </a:r>
            <a:r>
              <a:rPr kumimoji="0" lang="zh-CN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历代志</a:t>
            </a:r>
            <a:r>
              <a:rPr kumimoji="0" lang="zh-CN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下</a:t>
            </a:r>
            <a:r>
              <a:rPr kumimoji="0" lang="en-US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 32:5 CNV)</a:t>
            </a:r>
          </a:p>
          <a:p>
            <a:pPr marL="169863" marR="0" lvl="0" indent="-169863" algn="r" defTabSz="914400" rtl="0" eaLnBrk="0" fontAlgn="t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391178" name="Text Box 10">
            <a:extLst>
              <a:ext uri="{FF2B5EF4-FFF2-40B4-BE49-F238E27FC236}">
                <a16:creationId xmlns:a16="http://schemas.microsoft.com/office/drawing/2014/main" id="{C581DA67-B8F5-C548-B2E3-43E209C7CB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3037344"/>
            <a:ext cx="5638800" cy="3108543"/>
          </a:xfrm>
          <a:prstGeom prst="rect">
            <a:avLst/>
          </a:prstGeom>
          <a:solidFill>
            <a:srgbClr val="003300"/>
          </a:solidFill>
          <a:ln>
            <a:noFill/>
          </a:ln>
          <a:effectLst>
            <a:outerShdw dist="35921" dir="2700000" algn="ctr" rotWithShape="0">
              <a:schemeClr val="bg2">
                <a:alpha val="50000"/>
              </a:scheme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169863" indent="-169863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marL="169863" marR="0" lvl="0" indent="-169863" algn="l" defTabSz="914400" rtl="0" eaLnBrk="0" fontAlgn="t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SG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“</a:t>
            </a:r>
            <a:r>
              <a:rPr kumimoji="0" lang="zh-CN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此后，玛拿西在大卫城外，从谷中的基训西边起直到鱼门口，建了一道城墙，围绕着俄斐勒，他把城墙建得很高</a:t>
            </a:r>
            <a:r>
              <a:rPr kumimoji="0" lang="en-SG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…”</a:t>
            </a:r>
          </a:p>
          <a:p>
            <a:pPr marL="169863" marR="0" lvl="0" indent="-169863" algn="r" defTabSz="914400" rtl="0" eaLnBrk="0" fontAlgn="t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(</a:t>
            </a:r>
            <a:r>
              <a:rPr kumimoji="0" lang="zh-CN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历代志</a:t>
            </a:r>
            <a:r>
              <a:rPr kumimoji="0" lang="zh-CN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下</a:t>
            </a:r>
            <a:r>
              <a:rPr kumimoji="0" lang="en-US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 33:14 CNV)</a:t>
            </a:r>
          </a:p>
          <a:p>
            <a:pPr marL="169863" marR="0" lvl="0" indent="-169863" algn="r" defTabSz="914400" rtl="0" eaLnBrk="0" fontAlgn="t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391173" name="Rectangle 5">
            <a:extLst>
              <a:ext uri="{FF2B5EF4-FFF2-40B4-BE49-F238E27FC236}">
                <a16:creationId xmlns:a16="http://schemas.microsoft.com/office/drawing/2014/main" id="{CB9006E5-19FD-C041-A91B-D79DFA654C61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0" y="5638800"/>
            <a:ext cx="5638800" cy="1219200"/>
          </a:xfrm>
          <a:solidFill>
            <a:schemeClr val="bg2"/>
          </a:solidFill>
        </p:spPr>
        <p:txBody>
          <a:bodyPr/>
          <a:lstStyle/>
          <a:p>
            <a:pPr eaLnBrk="1" hangingPunct="1"/>
            <a:r>
              <a:rPr lang="zh-CN" altLang="en-US" sz="5400" dirty="0"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东部的大卫城市</a:t>
            </a:r>
            <a:endParaRPr lang="en-US" altLang="en-US" sz="5400" dirty="0"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1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3911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1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91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91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91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91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1174" grpId="0" animBg="1"/>
      <p:bldP spid="391177" grpId="0" animBg="1"/>
      <p:bldP spid="39117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8657" name="Picture 9" descr="43 Jer NT">
            <a:extLst>
              <a:ext uri="{FF2B5EF4-FFF2-40B4-BE49-F238E27FC236}">
                <a16:creationId xmlns:a16="http://schemas.microsoft.com/office/drawing/2014/main" id="{1BE958CE-8819-D4A4-ACF0-47C78F710E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900" y="0"/>
            <a:ext cx="5448300" cy="699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831" name="Text Box 7">
            <a:extLst>
              <a:ext uri="{FF2B5EF4-FFF2-40B4-BE49-F238E27FC236}">
                <a16:creationId xmlns:a16="http://schemas.microsoft.com/office/drawing/2014/main" id="{2A433C2E-027C-D4B1-C471-38CFA22949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125" y="1755775"/>
            <a:ext cx="1831975" cy="3937000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663300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buFontTx/>
              <a:buChar char="•"/>
            </a:pPr>
            <a:r>
              <a:rPr lang="zh-TW" altLang="en-US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 東北</a:t>
            </a:r>
          </a:p>
          <a:p>
            <a:pPr>
              <a:buFontTx/>
              <a:buChar char="•"/>
            </a:pPr>
            <a:r>
              <a:rPr lang="en-US" altLang="zh-TW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 </a:t>
            </a:r>
            <a:r>
              <a:rPr lang="zh-TW" altLang="en-US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聖殿</a:t>
            </a:r>
          </a:p>
          <a:p>
            <a:pPr>
              <a:buFontTx/>
              <a:buChar char="•"/>
            </a:pPr>
            <a:r>
              <a:rPr lang="en-US" altLang="zh-TW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 </a:t>
            </a:r>
            <a:r>
              <a:rPr lang="zh-TW" altLang="en-US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俄斐勒</a:t>
            </a:r>
          </a:p>
          <a:p>
            <a:pPr>
              <a:buFontTx/>
              <a:buChar char="•"/>
            </a:pPr>
            <a:r>
              <a:rPr lang="en-US" altLang="zh-TW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 </a:t>
            </a:r>
            <a:r>
              <a:rPr lang="zh-TW" altLang="en-US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上城</a:t>
            </a:r>
          </a:p>
          <a:p>
            <a:pPr>
              <a:buFontTx/>
              <a:buChar char="•"/>
            </a:pPr>
            <a:r>
              <a:rPr lang="en-US" altLang="zh-TW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 </a:t>
            </a:r>
            <a:r>
              <a:rPr lang="zh-TW" altLang="en-US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下城</a:t>
            </a:r>
          </a:p>
        </p:txBody>
      </p:sp>
      <p:sp>
        <p:nvSpPr>
          <p:cNvPr id="205830" name="Line 6">
            <a:extLst>
              <a:ext uri="{FF2B5EF4-FFF2-40B4-BE49-F238E27FC236}">
                <a16:creationId xmlns:a16="http://schemas.microsoft.com/office/drawing/2014/main" id="{E7EA21A0-23C5-9F5C-F0AD-E61F303B43E2}"/>
              </a:ext>
            </a:extLst>
          </p:cNvPr>
          <p:cNvSpPr>
            <a:spLocks noChangeShapeType="1"/>
          </p:cNvSpPr>
          <p:nvPr/>
        </p:nvSpPr>
        <p:spPr bwMode="auto">
          <a:xfrm>
            <a:off x="2895600" y="3810000"/>
            <a:ext cx="4724400" cy="9906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205829" name="Line 5">
            <a:extLst>
              <a:ext uri="{FF2B5EF4-FFF2-40B4-BE49-F238E27FC236}">
                <a16:creationId xmlns:a16="http://schemas.microsoft.com/office/drawing/2014/main" id="{28E6FE7E-E981-FD17-8CA7-739960BBF66D}"/>
              </a:ext>
            </a:extLst>
          </p:cNvPr>
          <p:cNvSpPr>
            <a:spLocks noChangeShapeType="1"/>
          </p:cNvSpPr>
          <p:nvPr/>
        </p:nvSpPr>
        <p:spPr bwMode="auto">
          <a:xfrm>
            <a:off x="2895600" y="2971800"/>
            <a:ext cx="4724400" cy="4572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205828" name="Line 4">
            <a:extLst>
              <a:ext uri="{FF2B5EF4-FFF2-40B4-BE49-F238E27FC236}">
                <a16:creationId xmlns:a16="http://schemas.microsoft.com/office/drawing/2014/main" id="{B7669494-9072-7FCF-BDEE-7C39044D53E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895600" y="1905000"/>
            <a:ext cx="4419600" cy="2286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205827" name="Line 3">
            <a:extLst>
              <a:ext uri="{FF2B5EF4-FFF2-40B4-BE49-F238E27FC236}">
                <a16:creationId xmlns:a16="http://schemas.microsoft.com/office/drawing/2014/main" id="{2DE67128-A974-BA51-E645-81EEE44A437E}"/>
              </a:ext>
            </a:extLst>
          </p:cNvPr>
          <p:cNvSpPr>
            <a:spLocks noChangeShapeType="1"/>
          </p:cNvSpPr>
          <p:nvPr/>
        </p:nvSpPr>
        <p:spPr bwMode="auto">
          <a:xfrm>
            <a:off x="2895600" y="4572000"/>
            <a:ext cx="3200400" cy="3048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205826" name="Line 2">
            <a:extLst>
              <a:ext uri="{FF2B5EF4-FFF2-40B4-BE49-F238E27FC236}">
                <a16:creationId xmlns:a16="http://schemas.microsoft.com/office/drawing/2014/main" id="{3D36CA32-B347-016F-89A8-5086870314C3}"/>
              </a:ext>
            </a:extLst>
          </p:cNvPr>
          <p:cNvSpPr>
            <a:spLocks noChangeShapeType="1"/>
          </p:cNvSpPr>
          <p:nvPr/>
        </p:nvSpPr>
        <p:spPr bwMode="auto">
          <a:xfrm>
            <a:off x="2895600" y="5410200"/>
            <a:ext cx="3505200" cy="1524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205834" name="Rectangle 10">
            <a:extLst>
              <a:ext uri="{FF2B5EF4-FFF2-40B4-BE49-F238E27FC236}">
                <a16:creationId xmlns:a16="http://schemas.microsoft.com/office/drawing/2014/main" id="{E0C10C27-4FAE-A8F7-1663-B3A5C95E7911}"/>
              </a:ext>
            </a:extLst>
          </p:cNvPr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228600" y="806450"/>
            <a:ext cx="2927350" cy="641350"/>
          </a:xfrm>
          <a:noFill/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66330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>
                <a:solidFill>
                  <a:schemeClr val="accent1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wrap="none" anchor="t">
            <a:spAutoFit/>
          </a:bodyPr>
          <a:lstStyle/>
          <a:p>
            <a:pPr algn="l" fontAlgn="t">
              <a:spcBef>
                <a:spcPct val="50000"/>
              </a:spcBef>
            </a:pPr>
            <a:r>
              <a:rPr lang="zh-TW" altLang="en-US" sz="3600">
                <a:solidFill>
                  <a:schemeClr val="tx1"/>
                </a:solidFill>
                <a:ea typeface="PMingLiU" panose="02020500000000000000" pitchFamily="18" charset="-120"/>
              </a:rPr>
              <a:t>有多少個山？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313" name="Rectangle 9">
            <a:extLst>
              <a:ext uri="{FF2B5EF4-FFF2-40B4-BE49-F238E27FC236}">
                <a16:creationId xmlns:a16="http://schemas.microsoft.com/office/drawing/2014/main" id="{3B15011E-6BA3-4F5B-C143-AB0CB34967AE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876800" y="0"/>
            <a:ext cx="3429000" cy="792163"/>
          </a:xfrm>
        </p:spPr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耶路撒冷</a:t>
            </a:r>
          </a:p>
        </p:txBody>
      </p:sp>
      <p:pic>
        <p:nvPicPr>
          <p:cNvPr id="354312" name="Picture 8">
            <a:extLst>
              <a:ext uri="{FF2B5EF4-FFF2-40B4-BE49-F238E27FC236}">
                <a16:creationId xmlns:a16="http://schemas.microsoft.com/office/drawing/2014/main" id="{CFE7B728-9C77-6B77-5C78-026DC35B9DA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942" b="7843"/>
          <a:stretch>
            <a:fillRect/>
          </a:stretch>
        </p:blipFill>
        <p:spPr>
          <a:xfrm>
            <a:off x="-76200" y="0"/>
            <a:ext cx="4948238" cy="6934200"/>
          </a:xfrm>
        </p:spPr>
      </p:pic>
      <p:sp>
        <p:nvSpPr>
          <p:cNvPr id="354311" name="Text Box 7">
            <a:extLst>
              <a:ext uri="{FF2B5EF4-FFF2-40B4-BE49-F238E27FC236}">
                <a16:creationId xmlns:a16="http://schemas.microsoft.com/office/drawing/2014/main" id="{6E442337-748A-FEAE-1233-D25ED82D5D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7800" y="1295400"/>
            <a:ext cx="3581400" cy="3113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buFontTx/>
              <a:buChar char="•"/>
            </a:pPr>
            <a:r>
              <a:rPr lang="zh-TW" altLang="en-US" b="1">
                <a:ea typeface="PMingLiU" panose="02020500000000000000" pitchFamily="18" charset="-120"/>
              </a:rPr>
              <a:t> 不利條件</a:t>
            </a:r>
          </a:p>
          <a:p>
            <a:pPr>
              <a:buFontTx/>
              <a:buChar char="•"/>
            </a:pPr>
            <a:r>
              <a:rPr lang="en-US" altLang="zh-TW" b="1">
                <a:ea typeface="PMingLiU" panose="02020500000000000000" pitchFamily="18" charset="-120"/>
              </a:rPr>
              <a:t> </a:t>
            </a:r>
            <a:r>
              <a:rPr lang="zh-TW" altLang="en-US" b="1">
                <a:ea typeface="PMingLiU" panose="02020500000000000000" pitchFamily="18" charset="-120"/>
              </a:rPr>
              <a:t>有利條件</a:t>
            </a:r>
            <a:endParaRPr lang="en-US" altLang="ja-JP" b="1">
              <a:ea typeface="PMingLiU" panose="02020500000000000000" pitchFamily="18" charset="-120"/>
            </a:endParaRPr>
          </a:p>
          <a:p>
            <a:pPr>
              <a:buFontTx/>
              <a:buChar char="•"/>
            </a:pPr>
            <a:r>
              <a:rPr lang="en-US" altLang="en-US" b="1">
                <a:ea typeface="PMingLiU" panose="02020500000000000000" pitchFamily="18" charset="-120"/>
              </a:rPr>
              <a:t> </a:t>
            </a:r>
            <a:r>
              <a:rPr lang="zh-TW" altLang="en-US" b="1">
                <a:ea typeface="PMingLiU" panose="02020500000000000000" pitchFamily="18" charset="-120"/>
              </a:rPr>
              <a:t>階段</a:t>
            </a:r>
            <a:endParaRPr lang="en-US" altLang="ja-JP" b="1"/>
          </a:p>
          <a:p>
            <a:pPr fontAlgn="base">
              <a:buFontTx/>
              <a:buChar char="•"/>
            </a:pPr>
            <a:r>
              <a:rPr lang="en-US" altLang="zh-TW" b="1">
                <a:ea typeface="PMingLiU" panose="02020500000000000000" pitchFamily="18" charset="-120"/>
              </a:rPr>
              <a:t> </a:t>
            </a:r>
            <a:r>
              <a:rPr lang="zh-TW" altLang="en-US" b="1">
                <a:ea typeface="PMingLiU" panose="02020500000000000000" pitchFamily="18" charset="-120"/>
              </a:rPr>
              <a:t>重要性</a:t>
            </a:r>
          </a:p>
        </p:txBody>
      </p:sp>
      <p:sp>
        <p:nvSpPr>
          <p:cNvPr id="354310" name="Text Box 6">
            <a:extLst>
              <a:ext uri="{FF2B5EF4-FFF2-40B4-BE49-F238E27FC236}">
                <a16:creationId xmlns:a16="http://schemas.microsoft.com/office/drawing/2014/main" id="{4A7567C5-F94A-8C39-125F-0FCEFCD7E5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495800"/>
            <a:ext cx="2057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buFontTx/>
              <a:buChar char="•"/>
            </a:pPr>
            <a:r>
              <a:rPr lang="zh-TW" altLang="en-US" sz="2400" b="1">
                <a:ea typeface="PMingLiU" panose="02020500000000000000" pitchFamily="18" charset="-120"/>
              </a:rPr>
              <a:t> 猶太人</a:t>
            </a:r>
          </a:p>
        </p:txBody>
      </p:sp>
      <p:sp>
        <p:nvSpPr>
          <p:cNvPr id="354309" name="Text Box 5">
            <a:extLst>
              <a:ext uri="{FF2B5EF4-FFF2-40B4-BE49-F238E27FC236}">
                <a16:creationId xmlns:a16="http://schemas.microsoft.com/office/drawing/2014/main" id="{D783109D-A65F-C344-9596-A6C64B937D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5029200"/>
            <a:ext cx="2057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buFontTx/>
              <a:buChar char="•"/>
            </a:pPr>
            <a:r>
              <a:rPr lang="en-US" altLang="zh-TW" sz="2400" b="1">
                <a:ea typeface="PMingLiU" panose="02020500000000000000" pitchFamily="18" charset="-120"/>
              </a:rPr>
              <a:t> </a:t>
            </a:r>
            <a:r>
              <a:rPr lang="zh-TW" altLang="en-US" sz="2400" b="1">
                <a:ea typeface="PMingLiU" panose="02020500000000000000" pitchFamily="18" charset="-120"/>
              </a:rPr>
              <a:t>基督徒</a:t>
            </a:r>
          </a:p>
        </p:txBody>
      </p:sp>
      <p:sp>
        <p:nvSpPr>
          <p:cNvPr id="354308" name="Text Box 4">
            <a:extLst>
              <a:ext uri="{FF2B5EF4-FFF2-40B4-BE49-F238E27FC236}">
                <a16:creationId xmlns:a16="http://schemas.microsoft.com/office/drawing/2014/main" id="{DA2C8C17-0223-5628-C18C-26014CC0D1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6096000"/>
            <a:ext cx="2057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buFontTx/>
              <a:buChar char="•"/>
            </a:pPr>
            <a:r>
              <a:rPr lang="en-US" altLang="zh-TW" sz="2400" b="1">
                <a:ea typeface="PMingLiU" panose="02020500000000000000" pitchFamily="18" charset="-120"/>
              </a:rPr>
              <a:t> </a:t>
            </a:r>
            <a:r>
              <a:rPr lang="zh-TW" altLang="en-US" sz="2400" b="1">
                <a:ea typeface="PMingLiU" panose="02020500000000000000" pitchFamily="18" charset="-120"/>
              </a:rPr>
              <a:t>所有民族</a:t>
            </a:r>
          </a:p>
        </p:txBody>
      </p:sp>
      <p:sp>
        <p:nvSpPr>
          <p:cNvPr id="354307" name="Text Box 3">
            <a:extLst>
              <a:ext uri="{FF2B5EF4-FFF2-40B4-BE49-F238E27FC236}">
                <a16:creationId xmlns:a16="http://schemas.microsoft.com/office/drawing/2014/main" id="{0B1BE14C-6B34-D0AA-68A9-1BD31D24E6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5562600"/>
            <a:ext cx="2057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buFontTx/>
              <a:buChar char="•"/>
            </a:pPr>
            <a:r>
              <a:rPr lang="en-US" altLang="zh-TW" sz="2400" b="1">
                <a:ea typeface="PMingLiU" panose="02020500000000000000" pitchFamily="18" charset="-120"/>
              </a:rPr>
              <a:t> </a:t>
            </a:r>
            <a:r>
              <a:rPr lang="zh-TW" altLang="en-US" sz="2400" b="1">
                <a:ea typeface="PMingLiU" panose="02020500000000000000" pitchFamily="18" charset="-120"/>
              </a:rPr>
              <a:t>回教徒</a:t>
            </a:r>
          </a:p>
        </p:txBody>
      </p:sp>
      <p:sp>
        <p:nvSpPr>
          <p:cNvPr id="354306" name="Text Box 2">
            <a:extLst>
              <a:ext uri="{FF2B5EF4-FFF2-40B4-BE49-F238E27FC236}">
                <a16:creationId xmlns:a16="http://schemas.microsoft.com/office/drawing/2014/main" id="{F0C2FF5E-D0C1-D956-E8F8-9A1F628814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24800" y="76200"/>
            <a:ext cx="1219200" cy="519113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23-24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354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4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4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4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4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4311" grpId="0" autoUpdateAnimBg="0"/>
      <p:bldP spid="354310" grpId="0" autoUpdateAnimBg="0"/>
      <p:bldP spid="354309" grpId="0" autoUpdateAnimBg="0"/>
      <p:bldP spid="354308" grpId="0" autoUpdateAnimBg="0"/>
      <p:bldP spid="354307" grpId="0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284" name="Rectangle 4">
            <a:extLst>
              <a:ext uri="{FF2B5EF4-FFF2-40B4-BE49-F238E27FC236}">
                <a16:creationId xmlns:a16="http://schemas.microsoft.com/office/drawing/2014/main" id="{19422B57-ACDF-DA31-1B3B-E4B86F295E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tx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pic>
        <p:nvPicPr>
          <p:cNvPr id="202754" name="Picture 3" descr="OABSO005">
            <a:extLst>
              <a:ext uri="{FF2B5EF4-FFF2-40B4-BE49-F238E27FC236}">
                <a16:creationId xmlns:a16="http://schemas.microsoft.com/office/drawing/2014/main" id="{6E573152-BC32-C1CD-294A-222A6E5B95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288" y="95250"/>
            <a:ext cx="5091112" cy="676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3285" name="Rectangle 5">
            <a:extLst>
              <a:ext uri="{FF2B5EF4-FFF2-40B4-BE49-F238E27FC236}">
                <a16:creationId xmlns:a16="http://schemas.microsoft.com/office/drawing/2014/main" id="{F4A36A06-0A6B-8C0C-202A-1C46EF32F77F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371600" y="6278563"/>
            <a:ext cx="7772400" cy="579437"/>
          </a:xfrm>
          <a:noFill/>
          <a:effectLst>
            <a:outerShdw blurRad="63500" dist="38099" dir="2700000" algn="ctr" rotWithShape="0">
              <a:schemeClr val="tx1">
                <a:alpha val="74997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t">
            <a:spAutoFit/>
          </a:bodyPr>
          <a:lstStyle/>
          <a:p>
            <a:pPr algn="r" eaLnBrk="1" hangingPunct="1">
              <a:spcBef>
                <a:spcPct val="50000"/>
              </a:spcBef>
            </a:pPr>
            <a:r>
              <a:rPr lang="zh-TW" altLang="en-US" sz="3200" b="1">
                <a:solidFill>
                  <a:schemeClr val="bg1"/>
                </a:solidFill>
                <a:ea typeface="PMingLiU" panose="02020500000000000000" pitchFamily="18" charset="-120"/>
              </a:rPr>
              <a:t>創世記 </a:t>
            </a:r>
            <a:r>
              <a:rPr lang="en-US" altLang="en-US" sz="3200" b="1">
                <a:solidFill>
                  <a:schemeClr val="bg1"/>
                </a:solidFill>
              </a:rPr>
              <a:t>22</a:t>
            </a:r>
            <a:r>
              <a:rPr lang="zh-TW" altLang="en-US" sz="3200" b="1">
                <a:solidFill>
                  <a:schemeClr val="bg1"/>
                </a:solidFill>
                <a:ea typeface="PMingLiU" panose="02020500000000000000" pitchFamily="18" charset="-120"/>
              </a:rPr>
              <a:t>章</a:t>
            </a:r>
          </a:p>
        </p:txBody>
      </p:sp>
    </p:spTree>
  </p:cSld>
  <p:clrMapOvr>
    <a:masterClrMapping/>
  </p:clrMapOvr>
  <p:transition spd="med">
    <p:randomBar dir="vert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01" name="Picture 2" descr="Temple Altar">
            <a:extLst>
              <a:ext uri="{FF2B5EF4-FFF2-40B4-BE49-F238E27FC236}">
                <a16:creationId xmlns:a16="http://schemas.microsoft.com/office/drawing/2014/main" id="{400365AD-91F4-E435-65F5-0272E70D75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73025"/>
            <a:ext cx="9144000" cy="693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1971" name="Rectangle 3">
            <a:extLst>
              <a:ext uri="{FF2B5EF4-FFF2-40B4-BE49-F238E27FC236}">
                <a16:creationId xmlns:a16="http://schemas.microsoft.com/office/drawing/2014/main" id="{5364B0BF-4061-AF19-F13B-788A8F8D8FB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19400" y="0"/>
            <a:ext cx="6324600" cy="1981200"/>
          </a:xfrm>
          <a:solidFill>
            <a:schemeClr val="bg2"/>
          </a:solidFill>
        </p:spPr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早期燔祭是</a:t>
            </a:r>
            <a:br>
              <a:rPr lang="zh-TW" altLang="en-US">
                <a:ea typeface="PMingLiU" panose="02020500000000000000" pitchFamily="18" charset="-120"/>
              </a:rPr>
            </a:br>
            <a:r>
              <a:rPr lang="zh-TW" altLang="en-US">
                <a:ea typeface="PMingLiU" panose="02020500000000000000" pitchFamily="18" charset="-120"/>
              </a:rPr>
              <a:t>在流動的帳幕舉行</a:t>
            </a:r>
            <a:endParaRPr lang="en-US" alt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849" name="Picture 4" descr="Temple">
            <a:extLst>
              <a:ext uri="{FF2B5EF4-FFF2-40B4-BE49-F238E27FC236}">
                <a16:creationId xmlns:a16="http://schemas.microsoft.com/office/drawing/2014/main" id="{6562A714-7FC5-56F7-28C4-C157266662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0800"/>
            <a:ext cx="7467600" cy="690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427" name="Rectangle 3">
            <a:extLst>
              <a:ext uri="{FF2B5EF4-FFF2-40B4-BE49-F238E27FC236}">
                <a16:creationId xmlns:a16="http://schemas.microsoft.com/office/drawing/2014/main" id="{B1033E39-C16F-1B51-E968-D3E65C8EBA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67600" y="0"/>
            <a:ext cx="1905000" cy="7086600"/>
          </a:xfrm>
          <a:prstGeom prst="rect">
            <a:avLst/>
          </a:prstGeom>
          <a:solidFill>
            <a:srgbClr val="0604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103426" name="Rectangle 2">
            <a:extLst>
              <a:ext uri="{FF2B5EF4-FFF2-40B4-BE49-F238E27FC236}">
                <a16:creationId xmlns:a16="http://schemas.microsoft.com/office/drawing/2014/main" id="{C619D2EF-75EB-28B1-9C30-BA089622CB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" y="5486400"/>
            <a:ext cx="9144000" cy="1371600"/>
          </a:xfrm>
          <a:solidFill>
            <a:srgbClr val="336600"/>
          </a:solidFill>
        </p:spPr>
        <p:txBody>
          <a:bodyPr/>
          <a:lstStyle/>
          <a:p>
            <a:pPr eaLnBrk="1" hangingPunct="1"/>
            <a:r>
              <a:rPr lang="zh-TW" altLang="en-US" sz="4000">
                <a:ea typeface="PMingLiU" panose="02020500000000000000" pitchFamily="18" charset="-120"/>
              </a:rPr>
              <a:t>猶太人生活環繞所羅門聖殿有</a:t>
            </a:r>
            <a:r>
              <a:rPr lang="en-US" altLang="zh-TW" sz="4000">
                <a:ea typeface="PMingLiU" panose="02020500000000000000" pitchFamily="18" charset="-120"/>
              </a:rPr>
              <a:t>400</a:t>
            </a:r>
            <a:r>
              <a:rPr lang="zh-TW" altLang="en-US" sz="4000">
                <a:ea typeface="PMingLiU" panose="02020500000000000000" pitchFamily="18" charset="-120"/>
              </a:rPr>
              <a:t>年</a:t>
            </a:r>
            <a:r>
              <a:rPr lang="en-US" altLang="ja-JP" sz="4000"/>
              <a:t> </a:t>
            </a:r>
            <a:br>
              <a:rPr lang="en-US" altLang="zh-TW" sz="4000">
                <a:ea typeface="PMingLiU" panose="02020500000000000000" pitchFamily="18" charset="-120"/>
              </a:rPr>
            </a:br>
            <a:r>
              <a:rPr lang="en-US" altLang="ja-JP" sz="4000"/>
              <a:t>(</a:t>
            </a:r>
            <a:r>
              <a:rPr lang="zh-TW" altLang="en-US" sz="4000">
                <a:ea typeface="PMingLiU" panose="02020500000000000000" pitchFamily="18" charset="-120"/>
              </a:rPr>
              <a:t>主前 </a:t>
            </a:r>
            <a:r>
              <a:rPr lang="en-US" altLang="ja-JP" sz="4000"/>
              <a:t>959-586)</a:t>
            </a:r>
            <a:endParaRPr lang="en-US" altLang="en-US" sz="400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8897" name="Picture 2" descr="Temple Bowl">
            <a:extLst>
              <a:ext uri="{FF2B5EF4-FFF2-40B4-BE49-F238E27FC236}">
                <a16:creationId xmlns:a16="http://schemas.microsoft.com/office/drawing/2014/main" id="{0E5DC7C5-0D38-ADC1-5643-0161AE7225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2400" y="0"/>
            <a:ext cx="9525000" cy="693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6067" name="Rectangle 3">
            <a:extLst>
              <a:ext uri="{FF2B5EF4-FFF2-40B4-BE49-F238E27FC236}">
                <a16:creationId xmlns:a16="http://schemas.microsoft.com/office/drawing/2014/main" id="{75E86C44-C862-B4A8-0484-E99AA3B29BE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43400" y="0"/>
            <a:ext cx="5029200" cy="1752600"/>
          </a:xfrm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zh-TW" altLang="en-US" sz="4800">
                <a:ea typeface="PMingLiU" panose="02020500000000000000" pitchFamily="18" charset="-120"/>
              </a:rPr>
              <a:t>猶太人在</a:t>
            </a:r>
            <a:br>
              <a:rPr lang="zh-TW" altLang="en-US" sz="4800">
                <a:ea typeface="PMingLiU" panose="02020500000000000000" pitchFamily="18" charset="-120"/>
              </a:rPr>
            </a:br>
            <a:r>
              <a:rPr lang="zh-TW" altLang="en-US" sz="4800">
                <a:ea typeface="PMingLiU" panose="02020500000000000000" pitchFamily="18" charset="-120"/>
              </a:rPr>
              <a:t>洗濯盆前守聖潔</a:t>
            </a:r>
          </a:p>
        </p:txBody>
      </p:sp>
      <p:sp>
        <p:nvSpPr>
          <p:cNvPr id="216068" name="Line 4">
            <a:extLst>
              <a:ext uri="{FF2B5EF4-FFF2-40B4-BE49-F238E27FC236}">
                <a16:creationId xmlns:a16="http://schemas.microsoft.com/office/drawing/2014/main" id="{16A49A8B-5A5C-3623-667A-1EC9228037B3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0"/>
            <a:ext cx="9144000" cy="68580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216069" name="Line 5">
            <a:extLst>
              <a:ext uri="{FF2B5EF4-FFF2-40B4-BE49-F238E27FC236}">
                <a16:creationId xmlns:a16="http://schemas.microsoft.com/office/drawing/2014/main" id="{FFF330D9-003C-0ACE-077F-4AB826F51ED1}"/>
              </a:ext>
            </a:extLst>
          </p:cNvPr>
          <p:cNvSpPr>
            <a:spLocks noChangeShapeType="1"/>
          </p:cNvSpPr>
          <p:nvPr/>
        </p:nvSpPr>
        <p:spPr bwMode="auto">
          <a:xfrm rot="5400000">
            <a:off x="1143000" y="-1143000"/>
            <a:ext cx="6858000" cy="91440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216070" name="Rectangle 6">
            <a:extLst>
              <a:ext uri="{FF2B5EF4-FFF2-40B4-BE49-F238E27FC236}">
                <a16:creationId xmlns:a16="http://schemas.microsoft.com/office/drawing/2014/main" id="{3C2F6B1C-D682-E9D4-ED19-286324666C8D}"/>
              </a:ext>
            </a:extLst>
          </p:cNvPr>
          <p:cNvSpPr>
            <a:spLocks noChangeArrowheads="1"/>
          </p:cNvSpPr>
          <p:nvPr/>
        </p:nvSpPr>
        <p:spPr bwMode="auto">
          <a:xfrm rot="-929834">
            <a:off x="-14288" y="2208213"/>
            <a:ext cx="9144001" cy="3041650"/>
          </a:xfrm>
          <a:prstGeom prst="rect">
            <a:avLst/>
          </a:prstGeom>
          <a:solidFill>
            <a:srgbClr val="FF00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fontAlgn="base" hangingPunct="1">
              <a:spcBef>
                <a:spcPct val="0"/>
              </a:spcBef>
            </a:pPr>
            <a:r>
              <a:rPr lang="zh-TW" altLang="en-US" sz="8800">
                <a:effectLst>
                  <a:outerShdw blurRad="38100" dist="38100" dir="2700000" algn="tl">
                    <a:srgbClr val="000000"/>
                  </a:outerShdw>
                </a:effectLst>
                <a:latin typeface="Tahoma" panose="020B0604030504040204" pitchFamily="34" charset="0"/>
                <a:ea typeface="PMingLiU" panose="02020500000000000000" pitchFamily="18" charset="-120"/>
              </a:rPr>
              <a:t>主前 </a:t>
            </a:r>
            <a:r>
              <a:rPr lang="en-US" altLang="en-US" sz="8800">
                <a:effectLst>
                  <a:outerShdw blurRad="38100" dist="38100" dir="2700000" algn="tl">
                    <a:srgbClr val="000000"/>
                  </a:outerShdw>
                </a:effectLst>
                <a:latin typeface="Tahoma" panose="020B0604030504040204" pitchFamily="34" charset="0"/>
              </a:rPr>
              <a:t>586: </a:t>
            </a:r>
            <a:br>
              <a:rPr lang="en-US" altLang="zh-TW" sz="8800">
                <a:effectLst>
                  <a:outerShdw blurRad="38100" dist="38100" dir="2700000" algn="tl">
                    <a:srgbClr val="000000"/>
                  </a:outerShdw>
                </a:effectLst>
                <a:latin typeface="Tahoma" panose="020B0604030504040204" pitchFamily="34" charset="0"/>
                <a:ea typeface="PMingLiU" panose="02020500000000000000" pitchFamily="18" charset="-120"/>
              </a:rPr>
            </a:br>
            <a:r>
              <a:rPr lang="zh-TW" altLang="en-US" sz="8800">
                <a:effectLst>
                  <a:outerShdw blurRad="38100" dist="38100" dir="2700000" algn="tl">
                    <a:srgbClr val="000000"/>
                  </a:outerShdw>
                </a:effectLst>
                <a:latin typeface="Tahoma" panose="020B0604030504040204" pitchFamily="34" charset="0"/>
                <a:ea typeface="PMingLiU" panose="02020500000000000000" pitchFamily="18" charset="-120"/>
              </a:rPr>
              <a:t>聖殿被毀</a:t>
            </a:r>
            <a:r>
              <a:rPr lang="en-US" altLang="ja-JP" sz="8800">
                <a:effectLst>
                  <a:outerShdw blurRad="38100" dist="38100" dir="2700000" algn="tl">
                    <a:srgbClr val="000000"/>
                  </a:outerShdw>
                </a:effectLst>
                <a:latin typeface="Tahoma" panose="020B0604030504040204" pitchFamily="34" charset="0"/>
              </a:rPr>
              <a:t>!</a:t>
            </a:r>
            <a:endParaRPr lang="en-US" altLang="en-US" sz="8800">
              <a:effectLst>
                <a:outerShdw blurRad="38100" dist="38100" dir="2700000" algn="tl">
                  <a:srgbClr val="000000"/>
                </a:outerShdw>
              </a:effectLst>
              <a:latin typeface="Tahom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21606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21606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606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2160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60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216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6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5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70" decel="100000"/>
                                        <p:tgtEl>
                                          <p:spTgt spid="21606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770" decel="100000"/>
                                        <p:tgtEl>
                                          <p:spTgt spid="21606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606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216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6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216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6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70" decel="100000"/>
                                        <p:tgtEl>
                                          <p:spTgt spid="21607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770" decel="100000"/>
                                        <p:tgtEl>
                                          <p:spTgt spid="21607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607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8" dur="770" fill="hold"/>
                                        <p:tgtEl>
                                          <p:spTgt spid="2160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60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0" dur="770" fill="hold"/>
                                        <p:tgtEl>
                                          <p:spTgt spid="2160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60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6070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0945" name="Group 6">
            <a:extLst>
              <a:ext uri="{FF2B5EF4-FFF2-40B4-BE49-F238E27FC236}">
                <a16:creationId xmlns:a16="http://schemas.microsoft.com/office/drawing/2014/main" id="{683C9F09-B3F9-91AB-C69C-8400E95A01CA}"/>
              </a:ext>
            </a:extLst>
          </p:cNvPr>
          <p:cNvGrpSpPr>
            <a:grpSpLocks/>
          </p:cNvGrpSpPr>
          <p:nvPr/>
        </p:nvGrpSpPr>
        <p:grpSpPr bwMode="auto">
          <a:xfrm>
            <a:off x="1273175" y="0"/>
            <a:ext cx="7947025" cy="6858000"/>
            <a:chOff x="0" y="0"/>
            <a:chExt cx="5006" cy="4320"/>
          </a:xfrm>
        </p:grpSpPr>
        <p:pic>
          <p:nvPicPr>
            <p:cNvPr id="210950" name="Picture 8" descr="Antonia over Temple">
              <a:extLst>
                <a:ext uri="{FF2B5EF4-FFF2-40B4-BE49-F238E27FC236}">
                  <a16:creationId xmlns:a16="http://schemas.microsoft.com/office/drawing/2014/main" id="{F897E034-7099-37F8-0FA8-D4793743922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2973" cy="4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10951" name="Picture 7" descr="Antonia over Temple0001">
              <a:extLst>
                <a:ext uri="{FF2B5EF4-FFF2-40B4-BE49-F238E27FC236}">
                  <a16:creationId xmlns:a16="http://schemas.microsoft.com/office/drawing/2014/main" id="{28600188-CDD0-FABA-F9CF-87AA3F6F87A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80" y="0"/>
              <a:ext cx="3326" cy="4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26981" name="Rectangle 5">
            <a:extLst>
              <a:ext uri="{FF2B5EF4-FFF2-40B4-BE49-F238E27FC236}">
                <a16:creationId xmlns:a16="http://schemas.microsoft.com/office/drawing/2014/main" id="{B4064430-CE35-511F-0F13-04DA25D28F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3124200" cy="3657600"/>
          </a:xfrm>
          <a:solidFill>
            <a:schemeClr val="bg2"/>
          </a:solidFill>
        </p:spPr>
        <p:txBody>
          <a:bodyPr/>
          <a:lstStyle/>
          <a:p>
            <a:pPr algn="l" eaLnBrk="1" hangingPunct="1"/>
            <a:r>
              <a:rPr lang="zh-TW" altLang="en-US" sz="3600">
                <a:ea typeface="PMingLiU" panose="02020500000000000000" pitchFamily="18" charset="-120"/>
              </a:rPr>
              <a:t>聖殿重建後，在新約時期的逾越節約有</a:t>
            </a:r>
            <a:br>
              <a:rPr lang="zh-TW" altLang="en-US" sz="3600">
                <a:ea typeface="PMingLiU" panose="02020500000000000000" pitchFamily="18" charset="-120"/>
              </a:rPr>
            </a:br>
            <a:r>
              <a:rPr lang="zh-TW" altLang="en-US" sz="3600">
                <a:ea typeface="PMingLiU" panose="02020500000000000000" pitchFamily="18" charset="-120"/>
              </a:rPr>
              <a:t>十萬猶太人到</a:t>
            </a:r>
            <a:br>
              <a:rPr lang="zh-TW" altLang="en-US" sz="3600">
                <a:ea typeface="PMingLiU" panose="02020500000000000000" pitchFamily="18" charset="-120"/>
              </a:rPr>
            </a:br>
            <a:r>
              <a:rPr lang="zh-TW" altLang="en-US" sz="3600">
                <a:ea typeface="PMingLiU" panose="02020500000000000000" pitchFamily="18" charset="-120"/>
              </a:rPr>
              <a:t>聖殿過節。</a:t>
            </a:r>
          </a:p>
        </p:txBody>
      </p:sp>
      <p:sp>
        <p:nvSpPr>
          <p:cNvPr id="126980" name="Line 4">
            <a:extLst>
              <a:ext uri="{FF2B5EF4-FFF2-40B4-BE49-F238E27FC236}">
                <a16:creationId xmlns:a16="http://schemas.microsoft.com/office/drawing/2014/main" id="{36B603F4-EAE0-834A-FFE9-FB075CCF79BD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0"/>
            <a:ext cx="9144000" cy="68580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126979" name="Line 3">
            <a:extLst>
              <a:ext uri="{FF2B5EF4-FFF2-40B4-BE49-F238E27FC236}">
                <a16:creationId xmlns:a16="http://schemas.microsoft.com/office/drawing/2014/main" id="{FC9F1687-344A-1EFB-89BD-13F22C851328}"/>
              </a:ext>
            </a:extLst>
          </p:cNvPr>
          <p:cNvSpPr>
            <a:spLocks noChangeShapeType="1"/>
          </p:cNvSpPr>
          <p:nvPr/>
        </p:nvSpPr>
        <p:spPr bwMode="auto">
          <a:xfrm rot="5400000">
            <a:off x="1143000" y="-1143000"/>
            <a:ext cx="6858000" cy="91440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126978" name="Rectangle 2">
            <a:extLst>
              <a:ext uri="{FF2B5EF4-FFF2-40B4-BE49-F238E27FC236}">
                <a16:creationId xmlns:a16="http://schemas.microsoft.com/office/drawing/2014/main" id="{4FEEFD45-BECD-1CF4-BC99-C8C2FB570899}"/>
              </a:ext>
            </a:extLst>
          </p:cNvPr>
          <p:cNvSpPr>
            <a:spLocks noChangeArrowheads="1"/>
          </p:cNvSpPr>
          <p:nvPr/>
        </p:nvSpPr>
        <p:spPr bwMode="auto">
          <a:xfrm rot="-929834">
            <a:off x="-14288" y="2208213"/>
            <a:ext cx="9144001" cy="3041650"/>
          </a:xfrm>
          <a:prstGeom prst="rect">
            <a:avLst/>
          </a:prstGeom>
          <a:solidFill>
            <a:srgbClr val="FF00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fontAlgn="base" hangingPunct="1">
              <a:spcBef>
                <a:spcPct val="0"/>
              </a:spcBef>
            </a:pPr>
            <a:r>
              <a:rPr lang="zh-TW" altLang="en-US" sz="8800">
                <a:effectLst>
                  <a:outerShdw blurRad="38100" dist="38100" dir="2700000" algn="tl">
                    <a:srgbClr val="000000"/>
                  </a:outerShdw>
                </a:effectLst>
                <a:latin typeface="Tahoma" panose="020B0604030504040204" pitchFamily="34" charset="0"/>
                <a:ea typeface="PMingLiU" panose="02020500000000000000" pitchFamily="18" charset="-120"/>
              </a:rPr>
              <a:t>主後 </a:t>
            </a:r>
            <a:r>
              <a:rPr lang="en-US" altLang="en-US" sz="8800">
                <a:effectLst>
                  <a:outerShdw blurRad="38100" dist="38100" dir="2700000" algn="tl">
                    <a:srgbClr val="000000"/>
                  </a:outerShdw>
                </a:effectLst>
                <a:latin typeface="Tahoma" panose="020B0604030504040204" pitchFamily="34" charset="0"/>
              </a:rPr>
              <a:t>70: </a:t>
            </a:r>
            <a:br>
              <a:rPr lang="en-US" altLang="zh-TW" sz="8800">
                <a:effectLst>
                  <a:outerShdw blurRad="38100" dist="38100" dir="2700000" algn="tl">
                    <a:srgbClr val="000000"/>
                  </a:outerShdw>
                </a:effectLst>
                <a:latin typeface="Tahoma" panose="020B0604030504040204" pitchFamily="34" charset="0"/>
                <a:ea typeface="PMingLiU" panose="02020500000000000000" pitchFamily="18" charset="-120"/>
              </a:rPr>
            </a:br>
            <a:r>
              <a:rPr lang="zh-TW" altLang="en-US" sz="8800">
                <a:effectLst>
                  <a:outerShdw blurRad="38100" dist="38100" dir="2700000" algn="tl">
                    <a:srgbClr val="000000"/>
                  </a:outerShdw>
                </a:effectLst>
                <a:latin typeface="Tahoma" panose="020B0604030504040204" pitchFamily="34" charset="0"/>
                <a:ea typeface="PMingLiU" panose="02020500000000000000" pitchFamily="18" charset="-120"/>
              </a:rPr>
              <a:t>聖殿再次被毀</a:t>
            </a:r>
            <a:r>
              <a:rPr lang="en-US" altLang="ja-JP" sz="8800">
                <a:effectLst>
                  <a:outerShdw blurRad="38100" dist="38100" dir="2700000" algn="tl">
                    <a:srgbClr val="000000"/>
                  </a:outerShdw>
                </a:effectLst>
                <a:latin typeface="Tahoma" panose="020B0604030504040204" pitchFamily="34" charset="0"/>
              </a:rPr>
              <a:t>!</a:t>
            </a:r>
            <a:endParaRPr lang="en-US" altLang="en-US" sz="8800">
              <a:effectLst>
                <a:outerShdw blurRad="38100" dist="38100" dir="2700000" algn="tl">
                  <a:srgbClr val="000000"/>
                </a:outerShdw>
              </a:effectLst>
              <a:latin typeface="Tahom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6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6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6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978" grpId="0" animBg="1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005" name="Picture 5" descr="Jerusalem Modern">
            <a:extLst>
              <a:ext uri="{FF2B5EF4-FFF2-40B4-BE49-F238E27FC236}">
                <a16:creationId xmlns:a16="http://schemas.microsoft.com/office/drawing/2014/main" id="{C742ADD0-AD9F-FA6F-7D56-813093C5D0C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296400" cy="705961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pic>
      <p:sp>
        <p:nvSpPr>
          <p:cNvPr id="128004" name="Rectangle 4" descr="Green marble">
            <a:extLst>
              <a:ext uri="{FF2B5EF4-FFF2-40B4-BE49-F238E27FC236}">
                <a16:creationId xmlns:a16="http://schemas.microsoft.com/office/drawing/2014/main" id="{8DF1687F-E97D-8063-62E3-237A8689EE0A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2209800" y="685800"/>
            <a:ext cx="4648200" cy="838200"/>
          </a:xfrm>
          <a:blipFill dpi="0" rotWithShape="1">
            <a:blip r:embed="rId4"/>
            <a:srcRect/>
            <a:tile tx="0" ty="0" sx="100000" sy="100000" flip="none" algn="tl"/>
          </a:blipFill>
        </p:spPr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今日的耶路撒冷</a:t>
            </a:r>
          </a:p>
        </p:txBody>
      </p:sp>
      <p:sp>
        <p:nvSpPr>
          <p:cNvPr id="128003" name="Text Box 3">
            <a:extLst>
              <a:ext uri="{FF2B5EF4-FFF2-40B4-BE49-F238E27FC236}">
                <a16:creationId xmlns:a16="http://schemas.microsoft.com/office/drawing/2014/main" id="{963BC7CF-FCC4-F16B-9161-52895B2535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76200"/>
            <a:ext cx="685800" cy="519113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35</a:t>
            </a:r>
          </a:p>
        </p:txBody>
      </p:sp>
      <p:sp>
        <p:nvSpPr>
          <p:cNvPr id="128002" name="Oval 2">
            <a:extLst>
              <a:ext uri="{FF2B5EF4-FFF2-40B4-BE49-F238E27FC236}">
                <a16:creationId xmlns:a16="http://schemas.microsoft.com/office/drawing/2014/main" id="{3767D34E-DE70-0807-065E-9CD320C15E1F}"/>
              </a:ext>
            </a:extLst>
          </p:cNvPr>
          <p:cNvSpPr>
            <a:spLocks noChangeArrowheads="1"/>
          </p:cNvSpPr>
          <p:nvPr/>
        </p:nvSpPr>
        <p:spPr bwMode="auto">
          <a:xfrm rot="-1241727">
            <a:off x="2133600" y="3276600"/>
            <a:ext cx="1447800" cy="304800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663300"/>
                </a:solidFill>
              </a14:hiddenFill>
            </a:ext>
          </a:extLst>
        </p:spPr>
        <p:txBody>
          <a:bodyPr wrap="none" anchor="ctr">
            <a:spAutoFit/>
          </a:bodyPr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41" name="Picture 51">
            <a:extLst>
              <a:ext uri="{FF2B5EF4-FFF2-40B4-BE49-F238E27FC236}">
                <a16:creationId xmlns:a16="http://schemas.microsoft.com/office/drawing/2014/main" id="{6FC731B2-0489-A35E-D130-A3EC60EE46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75" y="615950"/>
            <a:ext cx="7875588" cy="562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2306" name="Rectangle 50">
            <a:extLst>
              <a:ext uri="{FF2B5EF4-FFF2-40B4-BE49-F238E27FC236}">
                <a16:creationId xmlns:a16="http://schemas.microsoft.com/office/drawing/2014/main" id="{0B32A50B-FBBD-5B01-51A9-B53BAB0C26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5838" y="2063750"/>
            <a:ext cx="7170737" cy="3803650"/>
          </a:xfrm>
          <a:prstGeom prst="rect">
            <a:avLst/>
          </a:prstGeom>
          <a:gradFill rotWithShape="0">
            <a:gsLst>
              <a:gs pos="0">
                <a:schemeClr val="accent1"/>
              </a:gs>
              <a:gs pos="100000">
                <a:schemeClr val="accent1">
                  <a:gamma/>
                  <a:shade val="0"/>
                  <a:invGamma/>
                </a:scheme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352305" name="Text Box 49">
            <a:extLst>
              <a:ext uri="{FF2B5EF4-FFF2-40B4-BE49-F238E27FC236}">
                <a16:creationId xmlns:a16="http://schemas.microsoft.com/office/drawing/2014/main" id="{F6DD243A-4194-91E3-5DEB-C706C6617C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7113" y="2073275"/>
            <a:ext cx="7073900" cy="519113"/>
          </a:xfrm>
          <a:prstGeom prst="rect">
            <a:avLst/>
          </a:prstGeom>
          <a:noFill/>
          <a:ln>
            <a:noFill/>
          </a:ln>
          <a:effectLst>
            <a:outerShdw blurRad="63500" dist="53882" dir="2700000" algn="ctr" rotWithShape="0">
              <a:schemeClr val="bg2">
                <a:alpha val="74998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 fontAlgn="base"/>
            <a:r>
              <a:rPr lang="zh-TW" altLang="en-US" sz="2800" b="1">
                <a:solidFill>
                  <a:srgbClr val="FFFF00"/>
                </a:solidFill>
                <a:latin typeface="Comic Sans MS" panose="030F0902030302020204" pitchFamily="66" charset="0"/>
                <a:ea typeface="PMingLiU" panose="02020500000000000000" pitchFamily="18" charset="-120"/>
              </a:rPr>
              <a:t>寺廟</a:t>
            </a:r>
            <a:r>
              <a:rPr lang="en-US" altLang="ja-JP" sz="2800" b="1">
                <a:solidFill>
                  <a:srgbClr val="FFFF00"/>
                </a:solidFill>
                <a:latin typeface="Comic Sans MS" panose="030F0902030302020204" pitchFamily="66" charset="0"/>
              </a:rPr>
              <a:t>: </a:t>
            </a:r>
            <a:r>
              <a:rPr lang="zh-TW" altLang="en-US" sz="2800" b="1">
                <a:solidFill>
                  <a:srgbClr val="FFFF00"/>
                </a:solidFill>
                <a:latin typeface="Comic Sans MS" panose="030F0902030302020204" pitchFamily="66" charset="0"/>
                <a:ea typeface="PMingLiU" panose="02020500000000000000" pitchFamily="18" charset="-120"/>
              </a:rPr>
              <a:t>清除地面！</a:t>
            </a:r>
          </a:p>
        </p:txBody>
      </p:sp>
      <p:grpSp>
        <p:nvGrpSpPr>
          <p:cNvPr id="352298" name="Group 42">
            <a:extLst>
              <a:ext uri="{FF2B5EF4-FFF2-40B4-BE49-F238E27FC236}">
                <a16:creationId xmlns:a16="http://schemas.microsoft.com/office/drawing/2014/main" id="{9BB206FA-2CEE-7DBA-AACC-4546FC397B8B}"/>
              </a:ext>
            </a:extLst>
          </p:cNvPr>
          <p:cNvGrpSpPr>
            <a:grpSpLocks/>
          </p:cNvGrpSpPr>
          <p:nvPr/>
        </p:nvGrpSpPr>
        <p:grpSpPr bwMode="auto">
          <a:xfrm>
            <a:off x="2662238" y="4187825"/>
            <a:ext cx="4924425" cy="676275"/>
            <a:chOff x="1677" y="2638"/>
            <a:chExt cx="3102" cy="426"/>
          </a:xfrm>
        </p:grpSpPr>
        <p:grpSp>
          <p:nvGrpSpPr>
            <p:cNvPr id="215085" name="Group 46">
              <a:extLst>
                <a:ext uri="{FF2B5EF4-FFF2-40B4-BE49-F238E27FC236}">
                  <a16:creationId xmlns:a16="http://schemas.microsoft.com/office/drawing/2014/main" id="{DBADE5CD-C969-A174-A1A0-35489528267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619" y="2640"/>
              <a:ext cx="1160" cy="424"/>
              <a:chOff x="3672" y="2640"/>
              <a:chExt cx="1160" cy="424"/>
            </a:xfrm>
          </p:grpSpPr>
          <p:sp>
            <p:nvSpPr>
              <p:cNvPr id="352304" name="AutoShape 48" descr="Large confetti">
                <a:extLst>
                  <a:ext uri="{FF2B5EF4-FFF2-40B4-BE49-F238E27FC236}">
                    <a16:creationId xmlns:a16="http://schemas.microsoft.com/office/drawing/2014/main" id="{749601F1-CA04-FDCE-844F-BFB2C0D534F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0800000">
                <a:off x="3672" y="2640"/>
                <a:ext cx="1144" cy="408"/>
              </a:xfrm>
              <a:prstGeom prst="rtTriangle">
                <a:avLst/>
              </a:prstGeom>
              <a:blipFill dpi="0" rotWithShape="0">
                <a:blip r:embed="rId4"/>
                <a:srcRect/>
                <a:tile tx="0" ty="0" sx="100000" sy="100000" flip="none" algn="tl"/>
              </a:blipFill>
              <a:ln>
                <a:noFill/>
              </a:ln>
              <a:effectLst>
                <a:outerShdw dist="125080" dir="1437749" algn="ctr" rotWithShape="0">
                  <a:schemeClr val="bg2">
                    <a:alpha val="74997"/>
                  </a:schemeClr>
                </a:outerShdw>
              </a:effectLst>
              <a:extLs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defRPr sz="3600">
                    <a:solidFill>
                      <a:schemeClr val="tx1"/>
                    </a:solidFill>
                    <a:latin typeface="Garamond" panose="02020404030301010803" pitchFamily="18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3600">
                    <a:solidFill>
                      <a:schemeClr val="tx1"/>
                    </a:solidFill>
                    <a:latin typeface="Garamond" panose="02020404030301010803" pitchFamily="18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3600">
                    <a:solidFill>
                      <a:schemeClr val="tx1"/>
                    </a:solidFill>
                    <a:latin typeface="Garamond" panose="02020404030301010803" pitchFamily="18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3600">
                    <a:solidFill>
                      <a:schemeClr val="tx1"/>
                    </a:solidFill>
                    <a:latin typeface="Garamond" panose="02020404030301010803" pitchFamily="18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3600">
                    <a:solidFill>
                      <a:schemeClr val="tx1"/>
                    </a:solidFill>
                    <a:latin typeface="Garamond" panose="02020404030301010803" pitchFamily="18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t" hangingPunct="0">
                  <a:spcBef>
                    <a:spcPct val="5000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Garamond" panose="02020404030301010803" pitchFamily="18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t" hangingPunct="0">
                  <a:spcBef>
                    <a:spcPct val="5000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Garamond" panose="02020404030301010803" pitchFamily="18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t" hangingPunct="0">
                  <a:spcBef>
                    <a:spcPct val="5000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Garamond" panose="02020404030301010803" pitchFamily="18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t" hangingPunct="0">
                  <a:spcBef>
                    <a:spcPct val="5000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Garamond" panose="02020404030301010803" pitchFamily="18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>
                  <a:effectLst>
                    <a:outerShdw blurRad="38100" dist="38100" dir="2700000" algn="tl">
                      <a:srgbClr val="000000"/>
                    </a:outerShdw>
                  </a:effectLst>
                </a:endParaRPr>
              </a:p>
            </p:txBody>
          </p:sp>
          <p:sp>
            <p:nvSpPr>
              <p:cNvPr id="352303" name="Freeform 47" descr="Large confetti">
                <a:extLst>
                  <a:ext uri="{FF2B5EF4-FFF2-40B4-BE49-F238E27FC236}">
                    <a16:creationId xmlns:a16="http://schemas.microsoft.com/office/drawing/2014/main" id="{BEB53888-564D-8059-D0BD-0C8D74BB13D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772" y="2676"/>
                <a:ext cx="1060" cy="388"/>
              </a:xfrm>
              <a:custGeom>
                <a:avLst/>
                <a:gdLst>
                  <a:gd name="T0" fmla="*/ 0 w 1036"/>
                  <a:gd name="T1" fmla="*/ 0 h 388"/>
                  <a:gd name="T2" fmla="*/ 37 w 1036"/>
                  <a:gd name="T3" fmla="*/ 24 h 388"/>
                  <a:gd name="T4" fmla="*/ 61 w 1036"/>
                  <a:gd name="T5" fmla="*/ 56 h 388"/>
                  <a:gd name="T6" fmla="*/ 98 w 1036"/>
                  <a:gd name="T7" fmla="*/ 64 h 388"/>
                  <a:gd name="T8" fmla="*/ 123 w 1036"/>
                  <a:gd name="T9" fmla="*/ 80 h 388"/>
                  <a:gd name="T10" fmla="*/ 156 w 1036"/>
                  <a:gd name="T11" fmla="*/ 108 h 388"/>
                  <a:gd name="T12" fmla="*/ 262 w 1036"/>
                  <a:gd name="T13" fmla="*/ 144 h 388"/>
                  <a:gd name="T14" fmla="*/ 323 w 1036"/>
                  <a:gd name="T15" fmla="*/ 156 h 388"/>
                  <a:gd name="T16" fmla="*/ 336 w 1036"/>
                  <a:gd name="T17" fmla="*/ 172 h 388"/>
                  <a:gd name="T18" fmla="*/ 340 w 1036"/>
                  <a:gd name="T19" fmla="*/ 160 h 388"/>
                  <a:gd name="T20" fmla="*/ 393 w 1036"/>
                  <a:gd name="T21" fmla="*/ 176 h 388"/>
                  <a:gd name="T22" fmla="*/ 577 w 1036"/>
                  <a:gd name="T23" fmla="*/ 232 h 388"/>
                  <a:gd name="T24" fmla="*/ 643 w 1036"/>
                  <a:gd name="T25" fmla="*/ 260 h 388"/>
                  <a:gd name="T26" fmla="*/ 688 w 1036"/>
                  <a:gd name="T27" fmla="*/ 288 h 388"/>
                  <a:gd name="T28" fmla="*/ 761 w 1036"/>
                  <a:gd name="T29" fmla="*/ 328 h 388"/>
                  <a:gd name="T30" fmla="*/ 851 w 1036"/>
                  <a:gd name="T31" fmla="*/ 368 h 388"/>
                  <a:gd name="T32" fmla="*/ 896 w 1036"/>
                  <a:gd name="T33" fmla="*/ 380 h 388"/>
                  <a:gd name="T34" fmla="*/ 937 w 1036"/>
                  <a:gd name="T35" fmla="*/ 388 h 388"/>
                  <a:gd name="T36" fmla="*/ 1031 w 1036"/>
                  <a:gd name="T37" fmla="*/ 384 h 388"/>
                  <a:gd name="T38" fmla="*/ 1060 w 1036"/>
                  <a:gd name="T39" fmla="*/ 372 h 388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0" t="0" r="r" b="b"/>
                <a:pathLst>
                  <a:path w="1036" h="388">
                    <a:moveTo>
                      <a:pt x="0" y="0"/>
                    </a:moveTo>
                    <a:cubicBezTo>
                      <a:pt x="15" y="5"/>
                      <a:pt x="22" y="15"/>
                      <a:pt x="36" y="24"/>
                    </a:cubicBezTo>
                    <a:cubicBezTo>
                      <a:pt x="38" y="30"/>
                      <a:pt x="54" y="53"/>
                      <a:pt x="60" y="56"/>
                    </a:cubicBezTo>
                    <a:cubicBezTo>
                      <a:pt x="105" y="78"/>
                      <a:pt x="67" y="48"/>
                      <a:pt x="96" y="64"/>
                    </a:cubicBezTo>
                    <a:cubicBezTo>
                      <a:pt x="104" y="68"/>
                      <a:pt x="120" y="80"/>
                      <a:pt x="120" y="80"/>
                    </a:cubicBezTo>
                    <a:cubicBezTo>
                      <a:pt x="127" y="91"/>
                      <a:pt x="152" y="108"/>
                      <a:pt x="152" y="108"/>
                    </a:cubicBezTo>
                    <a:cubicBezTo>
                      <a:pt x="178" y="147"/>
                      <a:pt x="211" y="141"/>
                      <a:pt x="256" y="144"/>
                    </a:cubicBezTo>
                    <a:cubicBezTo>
                      <a:pt x="291" y="155"/>
                      <a:pt x="271" y="151"/>
                      <a:pt x="316" y="156"/>
                    </a:cubicBezTo>
                    <a:cubicBezTo>
                      <a:pt x="320" y="161"/>
                      <a:pt x="321" y="170"/>
                      <a:pt x="328" y="172"/>
                    </a:cubicBezTo>
                    <a:cubicBezTo>
                      <a:pt x="332" y="173"/>
                      <a:pt x="327" y="160"/>
                      <a:pt x="332" y="160"/>
                    </a:cubicBezTo>
                    <a:cubicBezTo>
                      <a:pt x="340" y="158"/>
                      <a:pt x="374" y="173"/>
                      <a:pt x="384" y="176"/>
                    </a:cubicBezTo>
                    <a:cubicBezTo>
                      <a:pt x="440" y="192"/>
                      <a:pt x="509" y="224"/>
                      <a:pt x="564" y="232"/>
                    </a:cubicBezTo>
                    <a:cubicBezTo>
                      <a:pt x="593" y="251"/>
                      <a:pt x="594" y="255"/>
                      <a:pt x="628" y="260"/>
                    </a:cubicBezTo>
                    <a:cubicBezTo>
                      <a:pt x="635" y="281"/>
                      <a:pt x="652" y="281"/>
                      <a:pt x="672" y="288"/>
                    </a:cubicBezTo>
                    <a:cubicBezTo>
                      <a:pt x="693" y="320"/>
                      <a:pt x="715" y="311"/>
                      <a:pt x="744" y="328"/>
                    </a:cubicBezTo>
                    <a:cubicBezTo>
                      <a:pt x="773" y="344"/>
                      <a:pt x="798" y="356"/>
                      <a:pt x="832" y="368"/>
                    </a:cubicBezTo>
                    <a:cubicBezTo>
                      <a:pt x="849" y="373"/>
                      <a:pt x="853" y="375"/>
                      <a:pt x="876" y="380"/>
                    </a:cubicBezTo>
                    <a:cubicBezTo>
                      <a:pt x="889" y="382"/>
                      <a:pt x="916" y="388"/>
                      <a:pt x="916" y="388"/>
                    </a:cubicBezTo>
                    <a:cubicBezTo>
                      <a:pt x="946" y="386"/>
                      <a:pt x="977" y="386"/>
                      <a:pt x="1008" y="384"/>
                    </a:cubicBezTo>
                    <a:cubicBezTo>
                      <a:pt x="1033" y="382"/>
                      <a:pt x="1028" y="386"/>
                      <a:pt x="1036" y="372"/>
                    </a:cubicBezTo>
                  </a:path>
                </a:pathLst>
              </a:custGeom>
              <a:blipFill dpi="0" rotWithShape="0">
                <a:blip r:embed="rId4"/>
                <a:srcRect/>
                <a:tile tx="0" ty="0" sx="100000" sy="100000" flip="none" algn="tl"/>
              </a:blipFill>
              <a:ln w="12700">
                <a:solidFill>
                  <a:schemeClr val="tx1"/>
                </a:solidFill>
                <a:round/>
                <a:headEnd/>
                <a:tailEnd/>
              </a:ln>
              <a:effectLst>
                <a:outerShdw blurRad="63500" dist="125080" dir="1437749" algn="ctr" rotWithShape="0">
                  <a:schemeClr val="bg2">
                    <a:alpha val="74997"/>
                  </a:schemeClr>
                </a:outerShdw>
              </a:effec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215086" name="Group 43">
              <a:extLst>
                <a:ext uri="{FF2B5EF4-FFF2-40B4-BE49-F238E27FC236}">
                  <a16:creationId xmlns:a16="http://schemas.microsoft.com/office/drawing/2014/main" id="{87F3A7F9-7EEF-FE0D-CA52-DE96991B1E90}"/>
                </a:ext>
              </a:extLst>
            </p:cNvPr>
            <p:cNvGrpSpPr>
              <a:grpSpLocks/>
            </p:cNvGrpSpPr>
            <p:nvPr/>
          </p:nvGrpSpPr>
          <p:grpSpPr bwMode="auto">
            <a:xfrm rot="21524310" flipH="1">
              <a:off x="1677" y="2638"/>
              <a:ext cx="807" cy="325"/>
              <a:chOff x="3672" y="2640"/>
              <a:chExt cx="1160" cy="424"/>
            </a:xfrm>
          </p:grpSpPr>
          <p:sp>
            <p:nvSpPr>
              <p:cNvPr id="352301" name="AutoShape 45" descr="Large confetti">
                <a:extLst>
                  <a:ext uri="{FF2B5EF4-FFF2-40B4-BE49-F238E27FC236}">
                    <a16:creationId xmlns:a16="http://schemas.microsoft.com/office/drawing/2014/main" id="{9A5FD3AD-AB87-9B49-3430-C2FB3649CE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0800000">
                <a:off x="3675" y="2637"/>
                <a:ext cx="1144" cy="408"/>
              </a:xfrm>
              <a:prstGeom prst="rtTriangle">
                <a:avLst/>
              </a:prstGeom>
              <a:blipFill dpi="0" rotWithShape="0">
                <a:blip r:embed="rId4"/>
                <a:srcRect/>
                <a:tile tx="0" ty="0" sx="100000" sy="100000" flip="none" algn="tl"/>
              </a:blipFill>
              <a:ln>
                <a:noFill/>
              </a:ln>
              <a:effectLst>
                <a:outerShdw dist="125080" dir="1437749" algn="ctr" rotWithShape="0">
                  <a:schemeClr val="bg2">
                    <a:alpha val="74997"/>
                  </a:schemeClr>
                </a:outerShdw>
              </a:effectLst>
              <a:extLs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defRPr sz="3600">
                    <a:solidFill>
                      <a:schemeClr val="tx1"/>
                    </a:solidFill>
                    <a:latin typeface="Garamond" panose="02020404030301010803" pitchFamily="18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3600">
                    <a:solidFill>
                      <a:schemeClr val="tx1"/>
                    </a:solidFill>
                    <a:latin typeface="Garamond" panose="02020404030301010803" pitchFamily="18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3600">
                    <a:solidFill>
                      <a:schemeClr val="tx1"/>
                    </a:solidFill>
                    <a:latin typeface="Garamond" panose="02020404030301010803" pitchFamily="18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3600">
                    <a:solidFill>
                      <a:schemeClr val="tx1"/>
                    </a:solidFill>
                    <a:latin typeface="Garamond" panose="02020404030301010803" pitchFamily="18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3600">
                    <a:solidFill>
                      <a:schemeClr val="tx1"/>
                    </a:solidFill>
                    <a:latin typeface="Garamond" panose="02020404030301010803" pitchFamily="18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t" hangingPunct="0">
                  <a:spcBef>
                    <a:spcPct val="5000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Garamond" panose="02020404030301010803" pitchFamily="18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t" hangingPunct="0">
                  <a:spcBef>
                    <a:spcPct val="5000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Garamond" panose="02020404030301010803" pitchFamily="18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t" hangingPunct="0">
                  <a:spcBef>
                    <a:spcPct val="5000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Garamond" panose="02020404030301010803" pitchFamily="18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t" hangingPunct="0">
                  <a:spcBef>
                    <a:spcPct val="5000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Garamond" panose="02020404030301010803" pitchFamily="18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>
                  <a:effectLst>
                    <a:outerShdw blurRad="38100" dist="38100" dir="2700000" algn="tl">
                      <a:srgbClr val="000000"/>
                    </a:outerShdw>
                  </a:effectLst>
                </a:endParaRPr>
              </a:p>
            </p:txBody>
          </p:sp>
          <p:sp>
            <p:nvSpPr>
              <p:cNvPr id="352300" name="Freeform 44" descr="Large confetti">
                <a:extLst>
                  <a:ext uri="{FF2B5EF4-FFF2-40B4-BE49-F238E27FC236}">
                    <a16:creationId xmlns:a16="http://schemas.microsoft.com/office/drawing/2014/main" id="{2EF3D4E1-3CF9-6F34-02E0-31B948B85EA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773" y="2676"/>
                <a:ext cx="1059" cy="386"/>
              </a:xfrm>
              <a:custGeom>
                <a:avLst/>
                <a:gdLst>
                  <a:gd name="T0" fmla="*/ 0 w 1036"/>
                  <a:gd name="T1" fmla="*/ 0 h 388"/>
                  <a:gd name="T2" fmla="*/ 37 w 1036"/>
                  <a:gd name="T3" fmla="*/ 24 h 388"/>
                  <a:gd name="T4" fmla="*/ 61 w 1036"/>
                  <a:gd name="T5" fmla="*/ 56 h 388"/>
                  <a:gd name="T6" fmla="*/ 98 w 1036"/>
                  <a:gd name="T7" fmla="*/ 64 h 388"/>
                  <a:gd name="T8" fmla="*/ 123 w 1036"/>
                  <a:gd name="T9" fmla="*/ 80 h 388"/>
                  <a:gd name="T10" fmla="*/ 155 w 1036"/>
                  <a:gd name="T11" fmla="*/ 107 h 388"/>
                  <a:gd name="T12" fmla="*/ 262 w 1036"/>
                  <a:gd name="T13" fmla="*/ 143 h 388"/>
                  <a:gd name="T14" fmla="*/ 323 w 1036"/>
                  <a:gd name="T15" fmla="*/ 155 h 388"/>
                  <a:gd name="T16" fmla="*/ 335 w 1036"/>
                  <a:gd name="T17" fmla="*/ 171 h 388"/>
                  <a:gd name="T18" fmla="*/ 339 w 1036"/>
                  <a:gd name="T19" fmla="*/ 159 h 388"/>
                  <a:gd name="T20" fmla="*/ 393 w 1036"/>
                  <a:gd name="T21" fmla="*/ 175 h 388"/>
                  <a:gd name="T22" fmla="*/ 577 w 1036"/>
                  <a:gd name="T23" fmla="*/ 231 h 388"/>
                  <a:gd name="T24" fmla="*/ 642 w 1036"/>
                  <a:gd name="T25" fmla="*/ 259 h 388"/>
                  <a:gd name="T26" fmla="*/ 687 w 1036"/>
                  <a:gd name="T27" fmla="*/ 287 h 388"/>
                  <a:gd name="T28" fmla="*/ 761 w 1036"/>
                  <a:gd name="T29" fmla="*/ 326 h 388"/>
                  <a:gd name="T30" fmla="*/ 850 w 1036"/>
                  <a:gd name="T31" fmla="*/ 366 h 388"/>
                  <a:gd name="T32" fmla="*/ 895 w 1036"/>
                  <a:gd name="T33" fmla="*/ 378 h 388"/>
                  <a:gd name="T34" fmla="*/ 936 w 1036"/>
                  <a:gd name="T35" fmla="*/ 386 h 388"/>
                  <a:gd name="T36" fmla="*/ 1030 w 1036"/>
                  <a:gd name="T37" fmla="*/ 382 h 388"/>
                  <a:gd name="T38" fmla="*/ 1059 w 1036"/>
                  <a:gd name="T39" fmla="*/ 370 h 388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0" t="0" r="r" b="b"/>
                <a:pathLst>
                  <a:path w="1036" h="388">
                    <a:moveTo>
                      <a:pt x="0" y="0"/>
                    </a:moveTo>
                    <a:cubicBezTo>
                      <a:pt x="15" y="5"/>
                      <a:pt x="22" y="15"/>
                      <a:pt x="36" y="24"/>
                    </a:cubicBezTo>
                    <a:cubicBezTo>
                      <a:pt x="38" y="30"/>
                      <a:pt x="54" y="53"/>
                      <a:pt x="60" y="56"/>
                    </a:cubicBezTo>
                    <a:cubicBezTo>
                      <a:pt x="105" y="78"/>
                      <a:pt x="67" y="48"/>
                      <a:pt x="96" y="64"/>
                    </a:cubicBezTo>
                    <a:cubicBezTo>
                      <a:pt x="104" y="68"/>
                      <a:pt x="120" y="80"/>
                      <a:pt x="120" y="80"/>
                    </a:cubicBezTo>
                    <a:cubicBezTo>
                      <a:pt x="127" y="91"/>
                      <a:pt x="152" y="108"/>
                      <a:pt x="152" y="108"/>
                    </a:cubicBezTo>
                    <a:cubicBezTo>
                      <a:pt x="178" y="147"/>
                      <a:pt x="211" y="141"/>
                      <a:pt x="256" y="144"/>
                    </a:cubicBezTo>
                    <a:cubicBezTo>
                      <a:pt x="291" y="155"/>
                      <a:pt x="271" y="151"/>
                      <a:pt x="316" y="156"/>
                    </a:cubicBezTo>
                    <a:cubicBezTo>
                      <a:pt x="320" y="161"/>
                      <a:pt x="321" y="170"/>
                      <a:pt x="328" y="172"/>
                    </a:cubicBezTo>
                    <a:cubicBezTo>
                      <a:pt x="332" y="173"/>
                      <a:pt x="327" y="160"/>
                      <a:pt x="332" y="160"/>
                    </a:cubicBezTo>
                    <a:cubicBezTo>
                      <a:pt x="340" y="158"/>
                      <a:pt x="374" y="173"/>
                      <a:pt x="384" y="176"/>
                    </a:cubicBezTo>
                    <a:cubicBezTo>
                      <a:pt x="440" y="192"/>
                      <a:pt x="509" y="224"/>
                      <a:pt x="564" y="232"/>
                    </a:cubicBezTo>
                    <a:cubicBezTo>
                      <a:pt x="593" y="251"/>
                      <a:pt x="594" y="255"/>
                      <a:pt x="628" y="260"/>
                    </a:cubicBezTo>
                    <a:cubicBezTo>
                      <a:pt x="635" y="281"/>
                      <a:pt x="652" y="281"/>
                      <a:pt x="672" y="288"/>
                    </a:cubicBezTo>
                    <a:cubicBezTo>
                      <a:pt x="693" y="320"/>
                      <a:pt x="715" y="311"/>
                      <a:pt x="744" y="328"/>
                    </a:cubicBezTo>
                    <a:cubicBezTo>
                      <a:pt x="773" y="344"/>
                      <a:pt x="798" y="356"/>
                      <a:pt x="832" y="368"/>
                    </a:cubicBezTo>
                    <a:cubicBezTo>
                      <a:pt x="849" y="373"/>
                      <a:pt x="853" y="375"/>
                      <a:pt x="876" y="380"/>
                    </a:cubicBezTo>
                    <a:cubicBezTo>
                      <a:pt x="889" y="382"/>
                      <a:pt x="916" y="388"/>
                      <a:pt x="916" y="388"/>
                    </a:cubicBezTo>
                    <a:cubicBezTo>
                      <a:pt x="946" y="386"/>
                      <a:pt x="977" y="386"/>
                      <a:pt x="1008" y="384"/>
                    </a:cubicBezTo>
                    <a:cubicBezTo>
                      <a:pt x="1033" y="382"/>
                      <a:pt x="1028" y="386"/>
                      <a:pt x="1036" y="372"/>
                    </a:cubicBezTo>
                  </a:path>
                </a:pathLst>
              </a:custGeom>
              <a:blipFill dpi="0" rotWithShape="0">
                <a:blip r:embed="rId4"/>
                <a:srcRect/>
                <a:tile tx="0" ty="0" sx="100000" sy="100000" flip="none" algn="tl"/>
              </a:blipFill>
              <a:ln w="12700">
                <a:solidFill>
                  <a:schemeClr val="tx1"/>
                </a:solidFill>
                <a:round/>
                <a:headEnd/>
                <a:tailEnd/>
              </a:ln>
              <a:effectLst>
                <a:outerShdw blurRad="63500" dist="125080" dir="1437749" algn="ctr" rotWithShape="0">
                  <a:schemeClr val="bg2">
                    <a:alpha val="74997"/>
                  </a:schemeClr>
                </a:outerShdw>
              </a:effec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pSp>
        <p:nvGrpSpPr>
          <p:cNvPr id="352294" name="Group 38">
            <a:extLst>
              <a:ext uri="{FF2B5EF4-FFF2-40B4-BE49-F238E27FC236}">
                <a16:creationId xmlns:a16="http://schemas.microsoft.com/office/drawing/2014/main" id="{DEDF8DF7-CF82-926C-C935-B982D2A49ED7}"/>
              </a:ext>
            </a:extLst>
          </p:cNvPr>
          <p:cNvGrpSpPr>
            <a:grpSpLocks/>
          </p:cNvGrpSpPr>
          <p:nvPr/>
        </p:nvGrpSpPr>
        <p:grpSpPr bwMode="auto">
          <a:xfrm>
            <a:off x="2643188" y="4165600"/>
            <a:ext cx="4940300" cy="903288"/>
            <a:chOff x="1911" y="2624"/>
            <a:chExt cx="2924" cy="561"/>
          </a:xfrm>
        </p:grpSpPr>
        <p:sp>
          <p:nvSpPr>
            <p:cNvPr id="352297" name="Line 41">
              <a:extLst>
                <a:ext uri="{FF2B5EF4-FFF2-40B4-BE49-F238E27FC236}">
                  <a16:creationId xmlns:a16="http://schemas.microsoft.com/office/drawing/2014/main" id="{2765E669-FF2F-37FC-0863-34DD7C10BA0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11" y="2624"/>
              <a:ext cx="2" cy="461"/>
            </a:xfrm>
            <a:prstGeom prst="line">
              <a:avLst/>
            </a:prstGeom>
            <a:noFill/>
            <a:ln w="38100">
              <a:solidFill>
                <a:srgbClr val="FFFF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charset="0"/>
                <a:ea typeface="ＭＳ Ｐゴシック" charset="0"/>
              </a:endParaRPr>
            </a:p>
          </p:txBody>
        </p:sp>
        <p:sp>
          <p:nvSpPr>
            <p:cNvPr id="352296" name="Line 40">
              <a:extLst>
                <a:ext uri="{FF2B5EF4-FFF2-40B4-BE49-F238E27FC236}">
                  <a16:creationId xmlns:a16="http://schemas.microsoft.com/office/drawing/2014/main" id="{4BE5163C-2A7E-5949-60CD-EAC35B6F257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11" y="2628"/>
              <a:ext cx="2920" cy="0"/>
            </a:xfrm>
            <a:prstGeom prst="line">
              <a:avLst/>
            </a:prstGeom>
            <a:noFill/>
            <a:ln w="38100">
              <a:solidFill>
                <a:srgbClr val="FFFF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charset="0"/>
                <a:ea typeface="ＭＳ Ｐゴシック" charset="0"/>
              </a:endParaRPr>
            </a:p>
          </p:txBody>
        </p:sp>
        <p:sp>
          <p:nvSpPr>
            <p:cNvPr id="352295" name="Line 39">
              <a:extLst>
                <a:ext uri="{FF2B5EF4-FFF2-40B4-BE49-F238E27FC236}">
                  <a16:creationId xmlns:a16="http://schemas.microsoft.com/office/drawing/2014/main" id="{8BCBEBE8-A722-1138-F981-07C139FE5D0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35" y="2631"/>
              <a:ext cx="0" cy="554"/>
            </a:xfrm>
            <a:prstGeom prst="line">
              <a:avLst/>
            </a:prstGeom>
            <a:noFill/>
            <a:ln w="38100">
              <a:solidFill>
                <a:srgbClr val="FFFF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charset="0"/>
                <a:ea typeface="ＭＳ Ｐゴシック" charset="0"/>
              </a:endParaRPr>
            </a:p>
          </p:txBody>
        </p:sp>
      </p:grpSp>
      <p:grpSp>
        <p:nvGrpSpPr>
          <p:cNvPr id="352290" name="Group 34">
            <a:extLst>
              <a:ext uri="{FF2B5EF4-FFF2-40B4-BE49-F238E27FC236}">
                <a16:creationId xmlns:a16="http://schemas.microsoft.com/office/drawing/2014/main" id="{545BCFE6-4E6A-B9BE-71D6-E29281C2A40F}"/>
              </a:ext>
            </a:extLst>
          </p:cNvPr>
          <p:cNvGrpSpPr>
            <a:grpSpLocks/>
          </p:cNvGrpSpPr>
          <p:nvPr/>
        </p:nvGrpSpPr>
        <p:grpSpPr bwMode="auto">
          <a:xfrm>
            <a:off x="1258888" y="3124200"/>
            <a:ext cx="2493962" cy="1450975"/>
            <a:chOff x="800" y="1952"/>
            <a:chExt cx="1571" cy="914"/>
          </a:xfrm>
        </p:grpSpPr>
        <p:sp>
          <p:nvSpPr>
            <p:cNvPr id="352293" name="Rectangle 37">
              <a:extLst>
                <a:ext uri="{FF2B5EF4-FFF2-40B4-BE49-F238E27FC236}">
                  <a16:creationId xmlns:a16="http://schemas.microsoft.com/office/drawing/2014/main" id="{4FFCF299-AE10-7950-E85A-CC3F3C9BFB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90" y="1959"/>
              <a:ext cx="1405" cy="523"/>
            </a:xfrm>
            <a:prstGeom prst="rect">
              <a:avLst/>
            </a:prstGeom>
            <a:noFill/>
            <a:ln w="38100">
              <a:solidFill>
                <a:srgbClr val="FFFF00"/>
              </a:solidFill>
              <a:miter lim="800000"/>
              <a:headEnd/>
              <a:tailEnd/>
            </a:ln>
            <a:effectLst>
              <a:outerShdw blurRad="63500" dist="17961" dir="13500000" algn="ctr" rotWithShape="0">
                <a:schemeClr val="bg2">
                  <a:alpha val="74998"/>
                </a:schemeClr>
              </a:outerShdw>
            </a:effectLst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charset="0"/>
                <a:ea typeface="ＭＳ Ｐゴシック" charset="0"/>
              </a:endParaRPr>
            </a:p>
          </p:txBody>
        </p:sp>
        <p:sp>
          <p:nvSpPr>
            <p:cNvPr id="352292" name="AutoShape 36">
              <a:extLst>
                <a:ext uri="{FF2B5EF4-FFF2-40B4-BE49-F238E27FC236}">
                  <a16:creationId xmlns:a16="http://schemas.microsoft.com/office/drawing/2014/main" id="{EB0CECF6-9A70-32E5-5D94-6900DEC650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00" y="2327"/>
              <a:ext cx="740" cy="539"/>
            </a:xfrm>
            <a:prstGeom prst="curvedRightArrow">
              <a:avLst>
                <a:gd name="adj1" fmla="val 20000"/>
                <a:gd name="adj2" fmla="val 40000"/>
                <a:gd name="adj3" fmla="val 45764"/>
              </a:avLst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blurRad="63500" dist="17961" dir="13500000" algn="ctr" rotWithShape="0">
                <a:schemeClr val="bg2">
                  <a:alpha val="74998"/>
                </a:schemeClr>
              </a:outerShdw>
            </a:effectLst>
          </p:spPr>
          <p:txBody>
            <a:bodyPr wrap="none" anchor="ctr"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charset="0"/>
                <a:ea typeface="ＭＳ Ｐゴシック" charset="0"/>
              </a:endParaRPr>
            </a:p>
          </p:txBody>
        </p:sp>
        <p:sp>
          <p:nvSpPr>
            <p:cNvPr id="352291" name="Text Box 35">
              <a:extLst>
                <a:ext uri="{FF2B5EF4-FFF2-40B4-BE49-F238E27FC236}">
                  <a16:creationId xmlns:a16="http://schemas.microsoft.com/office/drawing/2014/main" id="{AB35B69B-E2A7-65A6-2A7F-3EB1FF43606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46" y="1952"/>
              <a:ext cx="1525" cy="250"/>
            </a:xfrm>
            <a:prstGeom prst="rect">
              <a:avLst/>
            </a:prstGeom>
            <a:noFill/>
            <a:ln>
              <a:noFill/>
            </a:ln>
            <a:effectLst>
              <a:outerShdw blurRad="63500" dist="38099" dir="2700000" algn="ctr" rotWithShape="0">
                <a:schemeClr val="bg2">
                  <a:alpha val="74998"/>
                </a:schemeClr>
              </a:outerShdw>
            </a:effectLst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9pPr>
            </a:lstStyle>
            <a:p>
              <a:pPr algn="ctr" fontAlgn="base"/>
              <a:r>
                <a:rPr lang="zh-TW" altLang="en-US" sz="2000" b="1">
                  <a:solidFill>
                    <a:srgbClr val="FFFF00"/>
                  </a:solidFill>
                  <a:latin typeface="Comic Sans MS" panose="030F0902030302020204" pitchFamily="66" charset="0"/>
                  <a:ea typeface="PMingLiU" panose="02020500000000000000" pitchFamily="18" charset="-120"/>
                </a:rPr>
                <a:t>西墻或哭墻</a:t>
              </a:r>
              <a:endParaRPr lang="en-US" altLang="zh-TW" sz="2000" b="1">
                <a:solidFill>
                  <a:srgbClr val="FFFF00"/>
                </a:solidFill>
                <a:latin typeface="Comic Sans MS" panose="030F0902030302020204" pitchFamily="66" charset="0"/>
                <a:ea typeface="PMingLiU" panose="02020500000000000000" pitchFamily="18" charset="-120"/>
              </a:endParaRPr>
            </a:p>
          </p:txBody>
        </p:sp>
      </p:grpSp>
      <p:sp>
        <p:nvSpPr>
          <p:cNvPr id="352289" name="Freeform 33">
            <a:extLst>
              <a:ext uri="{FF2B5EF4-FFF2-40B4-BE49-F238E27FC236}">
                <a16:creationId xmlns:a16="http://schemas.microsoft.com/office/drawing/2014/main" id="{518E2DA4-EC9A-DC40-3434-2601A697ACDA}"/>
              </a:ext>
            </a:extLst>
          </p:cNvPr>
          <p:cNvSpPr>
            <a:spLocks/>
          </p:cNvSpPr>
          <p:nvPr/>
        </p:nvSpPr>
        <p:spPr bwMode="auto">
          <a:xfrm>
            <a:off x="812800" y="3762375"/>
            <a:ext cx="7632700" cy="1354138"/>
          </a:xfrm>
          <a:custGeom>
            <a:avLst/>
            <a:gdLst>
              <a:gd name="T0" fmla="*/ 0 w 4808"/>
              <a:gd name="T1" fmla="*/ 853 h 853"/>
              <a:gd name="T2" fmla="*/ 172 w 4808"/>
              <a:gd name="T3" fmla="*/ 778 h 853"/>
              <a:gd name="T4" fmla="*/ 225 w 4808"/>
              <a:gd name="T5" fmla="*/ 793 h 853"/>
              <a:gd name="T6" fmla="*/ 270 w 4808"/>
              <a:gd name="T7" fmla="*/ 808 h 853"/>
              <a:gd name="T8" fmla="*/ 494 w 4808"/>
              <a:gd name="T9" fmla="*/ 800 h 853"/>
              <a:gd name="T10" fmla="*/ 636 w 4808"/>
              <a:gd name="T11" fmla="*/ 763 h 853"/>
              <a:gd name="T12" fmla="*/ 756 w 4808"/>
              <a:gd name="T13" fmla="*/ 726 h 853"/>
              <a:gd name="T14" fmla="*/ 800 w 4808"/>
              <a:gd name="T15" fmla="*/ 711 h 853"/>
              <a:gd name="T16" fmla="*/ 890 w 4808"/>
              <a:gd name="T17" fmla="*/ 651 h 853"/>
              <a:gd name="T18" fmla="*/ 980 w 4808"/>
              <a:gd name="T19" fmla="*/ 621 h 853"/>
              <a:gd name="T20" fmla="*/ 1047 w 4808"/>
              <a:gd name="T21" fmla="*/ 598 h 853"/>
              <a:gd name="T22" fmla="*/ 1092 w 4808"/>
              <a:gd name="T23" fmla="*/ 584 h 853"/>
              <a:gd name="T24" fmla="*/ 1212 w 4808"/>
              <a:gd name="T25" fmla="*/ 598 h 853"/>
              <a:gd name="T26" fmla="*/ 1271 w 4808"/>
              <a:gd name="T27" fmla="*/ 584 h 853"/>
              <a:gd name="T28" fmla="*/ 1406 w 4808"/>
              <a:gd name="T29" fmla="*/ 554 h 853"/>
              <a:gd name="T30" fmla="*/ 1698 w 4808"/>
              <a:gd name="T31" fmla="*/ 397 h 853"/>
              <a:gd name="T32" fmla="*/ 1765 w 4808"/>
              <a:gd name="T33" fmla="*/ 374 h 853"/>
              <a:gd name="T34" fmla="*/ 1787 w 4808"/>
              <a:gd name="T35" fmla="*/ 367 h 853"/>
              <a:gd name="T36" fmla="*/ 1855 w 4808"/>
              <a:gd name="T37" fmla="*/ 329 h 853"/>
              <a:gd name="T38" fmla="*/ 1937 w 4808"/>
              <a:gd name="T39" fmla="*/ 277 h 853"/>
              <a:gd name="T40" fmla="*/ 2027 w 4808"/>
              <a:gd name="T41" fmla="*/ 225 h 853"/>
              <a:gd name="T42" fmla="*/ 2049 w 4808"/>
              <a:gd name="T43" fmla="*/ 210 h 853"/>
              <a:gd name="T44" fmla="*/ 2064 w 4808"/>
              <a:gd name="T45" fmla="*/ 187 h 853"/>
              <a:gd name="T46" fmla="*/ 2109 w 4808"/>
              <a:gd name="T47" fmla="*/ 157 h 853"/>
              <a:gd name="T48" fmla="*/ 2131 w 4808"/>
              <a:gd name="T49" fmla="*/ 135 h 853"/>
              <a:gd name="T50" fmla="*/ 2266 w 4808"/>
              <a:gd name="T51" fmla="*/ 98 h 853"/>
              <a:gd name="T52" fmla="*/ 2333 w 4808"/>
              <a:gd name="T53" fmla="*/ 105 h 853"/>
              <a:gd name="T54" fmla="*/ 2528 w 4808"/>
              <a:gd name="T55" fmla="*/ 90 h 853"/>
              <a:gd name="T56" fmla="*/ 2610 w 4808"/>
              <a:gd name="T57" fmla="*/ 38 h 853"/>
              <a:gd name="T58" fmla="*/ 2722 w 4808"/>
              <a:gd name="T59" fmla="*/ 8 h 853"/>
              <a:gd name="T60" fmla="*/ 2744 w 4808"/>
              <a:gd name="T61" fmla="*/ 0 h 853"/>
              <a:gd name="T62" fmla="*/ 2842 w 4808"/>
              <a:gd name="T63" fmla="*/ 60 h 853"/>
              <a:gd name="T64" fmla="*/ 2864 w 4808"/>
              <a:gd name="T65" fmla="*/ 75 h 853"/>
              <a:gd name="T66" fmla="*/ 2894 w 4808"/>
              <a:gd name="T67" fmla="*/ 120 h 853"/>
              <a:gd name="T68" fmla="*/ 3021 w 4808"/>
              <a:gd name="T69" fmla="*/ 172 h 853"/>
              <a:gd name="T70" fmla="*/ 3051 w 4808"/>
              <a:gd name="T71" fmla="*/ 165 h 853"/>
              <a:gd name="T72" fmla="*/ 3096 w 4808"/>
              <a:gd name="T73" fmla="*/ 180 h 853"/>
              <a:gd name="T74" fmla="*/ 3208 w 4808"/>
              <a:gd name="T75" fmla="*/ 314 h 853"/>
              <a:gd name="T76" fmla="*/ 3268 w 4808"/>
              <a:gd name="T77" fmla="*/ 367 h 853"/>
              <a:gd name="T78" fmla="*/ 3387 w 4808"/>
              <a:gd name="T79" fmla="*/ 419 h 853"/>
              <a:gd name="T80" fmla="*/ 3470 w 4808"/>
              <a:gd name="T81" fmla="*/ 471 h 853"/>
              <a:gd name="T82" fmla="*/ 3544 w 4808"/>
              <a:gd name="T83" fmla="*/ 479 h 853"/>
              <a:gd name="T84" fmla="*/ 3709 w 4808"/>
              <a:gd name="T85" fmla="*/ 509 h 853"/>
              <a:gd name="T86" fmla="*/ 3754 w 4808"/>
              <a:gd name="T87" fmla="*/ 524 h 853"/>
              <a:gd name="T88" fmla="*/ 3776 w 4808"/>
              <a:gd name="T89" fmla="*/ 531 h 853"/>
              <a:gd name="T90" fmla="*/ 3866 w 4808"/>
              <a:gd name="T91" fmla="*/ 569 h 853"/>
              <a:gd name="T92" fmla="*/ 3888 w 4808"/>
              <a:gd name="T93" fmla="*/ 576 h 853"/>
              <a:gd name="T94" fmla="*/ 3933 w 4808"/>
              <a:gd name="T95" fmla="*/ 613 h 853"/>
              <a:gd name="T96" fmla="*/ 3948 w 4808"/>
              <a:gd name="T97" fmla="*/ 636 h 853"/>
              <a:gd name="T98" fmla="*/ 4053 w 4808"/>
              <a:gd name="T99" fmla="*/ 666 h 853"/>
              <a:gd name="T100" fmla="*/ 4143 w 4808"/>
              <a:gd name="T101" fmla="*/ 703 h 853"/>
              <a:gd name="T102" fmla="*/ 4352 w 4808"/>
              <a:gd name="T103" fmla="*/ 711 h 853"/>
              <a:gd name="T104" fmla="*/ 4509 w 4808"/>
              <a:gd name="T105" fmla="*/ 748 h 853"/>
              <a:gd name="T106" fmla="*/ 4808 w 4808"/>
              <a:gd name="T107" fmla="*/ 703 h 8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4808" h="853">
                <a:moveTo>
                  <a:pt x="0" y="853"/>
                </a:moveTo>
                <a:cubicBezTo>
                  <a:pt x="19" y="796"/>
                  <a:pt x="119" y="785"/>
                  <a:pt x="172" y="778"/>
                </a:cubicBezTo>
                <a:cubicBezTo>
                  <a:pt x="189" y="783"/>
                  <a:pt x="207" y="787"/>
                  <a:pt x="225" y="793"/>
                </a:cubicBezTo>
                <a:cubicBezTo>
                  <a:pt x="240" y="797"/>
                  <a:pt x="270" y="808"/>
                  <a:pt x="270" y="808"/>
                </a:cubicBezTo>
                <a:cubicBezTo>
                  <a:pt x="351" y="801"/>
                  <a:pt x="413" y="792"/>
                  <a:pt x="494" y="800"/>
                </a:cubicBezTo>
                <a:cubicBezTo>
                  <a:pt x="542" y="788"/>
                  <a:pt x="588" y="777"/>
                  <a:pt x="636" y="763"/>
                </a:cubicBezTo>
                <a:cubicBezTo>
                  <a:pt x="671" y="738"/>
                  <a:pt x="714" y="732"/>
                  <a:pt x="756" y="726"/>
                </a:cubicBezTo>
                <a:cubicBezTo>
                  <a:pt x="770" y="720"/>
                  <a:pt x="786" y="718"/>
                  <a:pt x="800" y="711"/>
                </a:cubicBezTo>
                <a:cubicBezTo>
                  <a:pt x="825" y="697"/>
                  <a:pt x="861" y="660"/>
                  <a:pt x="890" y="651"/>
                </a:cubicBezTo>
                <a:cubicBezTo>
                  <a:pt x="919" y="641"/>
                  <a:pt x="950" y="631"/>
                  <a:pt x="980" y="621"/>
                </a:cubicBezTo>
                <a:cubicBezTo>
                  <a:pt x="1071" y="587"/>
                  <a:pt x="969" y="620"/>
                  <a:pt x="1047" y="598"/>
                </a:cubicBezTo>
                <a:cubicBezTo>
                  <a:pt x="1062" y="593"/>
                  <a:pt x="1092" y="584"/>
                  <a:pt x="1092" y="584"/>
                </a:cubicBezTo>
                <a:cubicBezTo>
                  <a:pt x="1132" y="587"/>
                  <a:pt x="1171" y="598"/>
                  <a:pt x="1212" y="598"/>
                </a:cubicBezTo>
                <a:cubicBezTo>
                  <a:pt x="1237" y="598"/>
                  <a:pt x="1248" y="589"/>
                  <a:pt x="1271" y="584"/>
                </a:cubicBezTo>
                <a:cubicBezTo>
                  <a:pt x="1315" y="572"/>
                  <a:pt x="1361" y="568"/>
                  <a:pt x="1406" y="554"/>
                </a:cubicBezTo>
                <a:cubicBezTo>
                  <a:pt x="1466" y="461"/>
                  <a:pt x="1592" y="413"/>
                  <a:pt x="1698" y="397"/>
                </a:cubicBezTo>
                <a:cubicBezTo>
                  <a:pt x="1720" y="389"/>
                  <a:pt x="1742" y="381"/>
                  <a:pt x="1765" y="374"/>
                </a:cubicBezTo>
                <a:cubicBezTo>
                  <a:pt x="1772" y="371"/>
                  <a:pt x="1787" y="367"/>
                  <a:pt x="1787" y="367"/>
                </a:cubicBezTo>
                <a:cubicBezTo>
                  <a:pt x="1809" y="352"/>
                  <a:pt x="1832" y="343"/>
                  <a:pt x="1855" y="329"/>
                </a:cubicBezTo>
                <a:cubicBezTo>
                  <a:pt x="1873" y="301"/>
                  <a:pt x="1904" y="286"/>
                  <a:pt x="1937" y="277"/>
                </a:cubicBezTo>
                <a:cubicBezTo>
                  <a:pt x="1968" y="256"/>
                  <a:pt x="1991" y="235"/>
                  <a:pt x="2027" y="225"/>
                </a:cubicBezTo>
                <a:cubicBezTo>
                  <a:pt x="2034" y="220"/>
                  <a:pt x="2042" y="216"/>
                  <a:pt x="2049" y="210"/>
                </a:cubicBezTo>
                <a:cubicBezTo>
                  <a:pt x="2055" y="203"/>
                  <a:pt x="2057" y="193"/>
                  <a:pt x="2064" y="187"/>
                </a:cubicBezTo>
                <a:cubicBezTo>
                  <a:pt x="2077" y="175"/>
                  <a:pt x="2096" y="169"/>
                  <a:pt x="2109" y="157"/>
                </a:cubicBezTo>
                <a:cubicBezTo>
                  <a:pt x="2116" y="149"/>
                  <a:pt x="2121" y="140"/>
                  <a:pt x="2131" y="135"/>
                </a:cubicBezTo>
                <a:cubicBezTo>
                  <a:pt x="2170" y="113"/>
                  <a:pt x="2223" y="110"/>
                  <a:pt x="2266" y="98"/>
                </a:cubicBezTo>
                <a:cubicBezTo>
                  <a:pt x="2318" y="114"/>
                  <a:pt x="2296" y="116"/>
                  <a:pt x="2333" y="105"/>
                </a:cubicBezTo>
                <a:cubicBezTo>
                  <a:pt x="2385" y="120"/>
                  <a:pt x="2475" y="119"/>
                  <a:pt x="2528" y="90"/>
                </a:cubicBezTo>
                <a:cubicBezTo>
                  <a:pt x="2545" y="80"/>
                  <a:pt x="2588" y="45"/>
                  <a:pt x="2610" y="38"/>
                </a:cubicBezTo>
                <a:cubicBezTo>
                  <a:pt x="2646" y="25"/>
                  <a:pt x="2684" y="18"/>
                  <a:pt x="2722" y="8"/>
                </a:cubicBezTo>
                <a:cubicBezTo>
                  <a:pt x="2729" y="5"/>
                  <a:pt x="2736" y="2"/>
                  <a:pt x="2744" y="0"/>
                </a:cubicBezTo>
                <a:cubicBezTo>
                  <a:pt x="2794" y="10"/>
                  <a:pt x="2796" y="29"/>
                  <a:pt x="2842" y="60"/>
                </a:cubicBezTo>
                <a:cubicBezTo>
                  <a:pt x="2849" y="64"/>
                  <a:pt x="2864" y="75"/>
                  <a:pt x="2864" y="75"/>
                </a:cubicBezTo>
                <a:cubicBezTo>
                  <a:pt x="2874" y="90"/>
                  <a:pt x="2876" y="114"/>
                  <a:pt x="2894" y="120"/>
                </a:cubicBezTo>
                <a:cubicBezTo>
                  <a:pt x="2938" y="134"/>
                  <a:pt x="2976" y="157"/>
                  <a:pt x="3021" y="172"/>
                </a:cubicBezTo>
                <a:cubicBezTo>
                  <a:pt x="3031" y="169"/>
                  <a:pt x="3040" y="163"/>
                  <a:pt x="3051" y="165"/>
                </a:cubicBezTo>
                <a:cubicBezTo>
                  <a:pt x="3066" y="166"/>
                  <a:pt x="3096" y="180"/>
                  <a:pt x="3096" y="180"/>
                </a:cubicBezTo>
                <a:cubicBezTo>
                  <a:pt x="3130" y="231"/>
                  <a:pt x="3144" y="293"/>
                  <a:pt x="3208" y="314"/>
                </a:cubicBezTo>
                <a:cubicBezTo>
                  <a:pt x="3231" y="330"/>
                  <a:pt x="3241" y="355"/>
                  <a:pt x="3268" y="367"/>
                </a:cubicBezTo>
                <a:cubicBezTo>
                  <a:pt x="3317" y="388"/>
                  <a:pt x="3339" y="391"/>
                  <a:pt x="3387" y="419"/>
                </a:cubicBezTo>
                <a:cubicBezTo>
                  <a:pt x="3400" y="469"/>
                  <a:pt x="3417" y="464"/>
                  <a:pt x="3470" y="471"/>
                </a:cubicBezTo>
                <a:cubicBezTo>
                  <a:pt x="3497" y="481"/>
                  <a:pt x="3515" y="488"/>
                  <a:pt x="3544" y="479"/>
                </a:cubicBezTo>
                <a:cubicBezTo>
                  <a:pt x="3599" y="485"/>
                  <a:pt x="3654" y="495"/>
                  <a:pt x="3709" y="509"/>
                </a:cubicBezTo>
                <a:cubicBezTo>
                  <a:pt x="3724" y="512"/>
                  <a:pt x="3738" y="519"/>
                  <a:pt x="3754" y="524"/>
                </a:cubicBezTo>
                <a:cubicBezTo>
                  <a:pt x="3761" y="526"/>
                  <a:pt x="3776" y="531"/>
                  <a:pt x="3776" y="531"/>
                </a:cubicBezTo>
                <a:cubicBezTo>
                  <a:pt x="3805" y="550"/>
                  <a:pt x="3831" y="557"/>
                  <a:pt x="3866" y="569"/>
                </a:cubicBezTo>
                <a:cubicBezTo>
                  <a:pt x="3873" y="571"/>
                  <a:pt x="3888" y="576"/>
                  <a:pt x="3888" y="576"/>
                </a:cubicBezTo>
                <a:cubicBezTo>
                  <a:pt x="3910" y="590"/>
                  <a:pt x="3915" y="591"/>
                  <a:pt x="3933" y="613"/>
                </a:cubicBezTo>
                <a:cubicBezTo>
                  <a:pt x="3938" y="620"/>
                  <a:pt x="3940" y="630"/>
                  <a:pt x="3948" y="636"/>
                </a:cubicBezTo>
                <a:cubicBezTo>
                  <a:pt x="3966" y="650"/>
                  <a:pt x="4039" y="662"/>
                  <a:pt x="4053" y="666"/>
                </a:cubicBezTo>
                <a:cubicBezTo>
                  <a:pt x="4087" y="675"/>
                  <a:pt x="4110" y="692"/>
                  <a:pt x="4143" y="703"/>
                </a:cubicBezTo>
                <a:cubicBezTo>
                  <a:pt x="4217" y="697"/>
                  <a:pt x="4279" y="693"/>
                  <a:pt x="4352" y="711"/>
                </a:cubicBezTo>
                <a:cubicBezTo>
                  <a:pt x="4404" y="723"/>
                  <a:pt x="4509" y="748"/>
                  <a:pt x="4509" y="748"/>
                </a:cubicBezTo>
                <a:cubicBezTo>
                  <a:pt x="4608" y="736"/>
                  <a:pt x="4707" y="703"/>
                  <a:pt x="4808" y="703"/>
                </a:cubicBezTo>
              </a:path>
            </a:pathLst>
          </a:custGeom>
          <a:noFill/>
          <a:ln w="57150">
            <a:solidFill>
              <a:srgbClr val="FFFF00"/>
            </a:solidFill>
            <a:round/>
            <a:headEnd/>
            <a:tailEnd/>
          </a:ln>
          <a:effectLst>
            <a:outerShdw blurRad="63500" dist="71842" dir="2700000" algn="ctr" rotWithShape="0">
              <a:schemeClr val="bg2">
                <a:alpha val="74998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352288" name="Rectangle 32">
            <a:extLst>
              <a:ext uri="{FF2B5EF4-FFF2-40B4-BE49-F238E27FC236}">
                <a16:creationId xmlns:a16="http://schemas.microsoft.com/office/drawing/2014/main" id="{C7CEC371-7F2F-2FFB-6F37-EC655ED65C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94138" y="3582988"/>
            <a:ext cx="1971675" cy="569912"/>
          </a:xfrm>
          <a:prstGeom prst="rect">
            <a:avLst/>
          </a:prstGeom>
          <a:solidFill>
            <a:srgbClr val="1039BD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grpSp>
        <p:nvGrpSpPr>
          <p:cNvPr id="215049" name="Group 11">
            <a:extLst>
              <a:ext uri="{FF2B5EF4-FFF2-40B4-BE49-F238E27FC236}">
                <a16:creationId xmlns:a16="http://schemas.microsoft.com/office/drawing/2014/main" id="{71767DC3-F469-7577-B17E-C7F38B683F21}"/>
              </a:ext>
            </a:extLst>
          </p:cNvPr>
          <p:cNvGrpSpPr>
            <a:grpSpLocks/>
          </p:cNvGrpSpPr>
          <p:nvPr/>
        </p:nvGrpSpPr>
        <p:grpSpPr bwMode="auto">
          <a:xfrm>
            <a:off x="8018463" y="3436938"/>
            <a:ext cx="981075" cy="1843087"/>
            <a:chOff x="5051" y="2165"/>
            <a:chExt cx="618" cy="1161"/>
          </a:xfrm>
        </p:grpSpPr>
        <p:grpSp>
          <p:nvGrpSpPr>
            <p:cNvPr id="215060" name="Group 13">
              <a:extLst>
                <a:ext uri="{FF2B5EF4-FFF2-40B4-BE49-F238E27FC236}">
                  <a16:creationId xmlns:a16="http://schemas.microsoft.com/office/drawing/2014/main" id="{832B3D7A-0FE9-2C63-4D66-AB0FDA74613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051" y="2165"/>
              <a:ext cx="618" cy="1161"/>
              <a:chOff x="5051" y="2165"/>
              <a:chExt cx="618" cy="1161"/>
            </a:xfrm>
          </p:grpSpPr>
          <p:sp>
            <p:nvSpPr>
              <p:cNvPr id="352286" name="Freeform 30">
                <a:extLst>
                  <a:ext uri="{FF2B5EF4-FFF2-40B4-BE49-F238E27FC236}">
                    <a16:creationId xmlns:a16="http://schemas.microsoft.com/office/drawing/2014/main" id="{BC18E131-415D-F4FA-92CB-594E476F23D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39" y="2244"/>
                <a:ext cx="129" cy="49"/>
              </a:xfrm>
              <a:custGeom>
                <a:avLst/>
                <a:gdLst>
                  <a:gd name="T0" fmla="*/ 128 w 129"/>
                  <a:gd name="T1" fmla="*/ 48 h 49"/>
                  <a:gd name="T2" fmla="*/ 0 w 129"/>
                  <a:gd name="T3" fmla="*/ 48 h 49"/>
                  <a:gd name="T4" fmla="*/ 0 w 129"/>
                  <a:gd name="T5" fmla="*/ 0 h 49"/>
                  <a:gd name="T6" fmla="*/ 128 w 129"/>
                  <a:gd name="T7" fmla="*/ 48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29" h="49">
                    <a:moveTo>
                      <a:pt x="128" y="48"/>
                    </a:moveTo>
                    <a:lnTo>
                      <a:pt x="0" y="48"/>
                    </a:lnTo>
                    <a:lnTo>
                      <a:pt x="0" y="0"/>
                    </a:lnTo>
                    <a:lnTo>
                      <a:pt x="128" y="48"/>
                    </a:lnTo>
                  </a:path>
                </a:pathLst>
              </a:custGeom>
              <a:solidFill>
                <a:srgbClr val="5F5F5F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2285" name="AutoShape 29">
                <a:extLst>
                  <a:ext uri="{FF2B5EF4-FFF2-40B4-BE49-F238E27FC236}">
                    <a16:creationId xmlns:a16="http://schemas.microsoft.com/office/drawing/2014/main" id="{F251D4E4-2547-7939-DFFD-A7F696B6A6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56" y="2172"/>
                <a:ext cx="469" cy="178"/>
              </a:xfrm>
              <a:prstGeom prst="roundRect">
                <a:avLst>
                  <a:gd name="adj" fmla="val 16667"/>
                </a:avLst>
              </a:prstGeom>
              <a:solidFill>
                <a:srgbClr val="E7EC26"/>
              </a:solidFill>
              <a:ln w="381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352284" name="Rectangle 28">
                <a:extLst>
                  <a:ext uri="{FF2B5EF4-FFF2-40B4-BE49-F238E27FC236}">
                    <a16:creationId xmlns:a16="http://schemas.microsoft.com/office/drawing/2014/main" id="{3D1CA31B-6581-AB1B-BFCE-C243BDF8CE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57" y="2273"/>
                <a:ext cx="612" cy="1053"/>
              </a:xfrm>
              <a:prstGeom prst="rect">
                <a:avLst/>
              </a:prstGeom>
              <a:solidFill>
                <a:srgbClr val="FFFF00"/>
              </a:solidFill>
              <a:ln w="3810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352283" name="Line 27">
                <a:extLst>
                  <a:ext uri="{FF2B5EF4-FFF2-40B4-BE49-F238E27FC236}">
                    <a16:creationId xmlns:a16="http://schemas.microsoft.com/office/drawing/2014/main" id="{78485C2A-4506-34A6-979F-54ED31FE134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5094" y="2372"/>
                <a:ext cx="517" cy="0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352282" name="Rectangle 26">
                <a:extLst>
                  <a:ext uri="{FF2B5EF4-FFF2-40B4-BE49-F238E27FC236}">
                    <a16:creationId xmlns:a16="http://schemas.microsoft.com/office/drawing/2014/main" id="{0C704C18-2601-F535-F42E-4964228739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291" y="2240"/>
                <a:ext cx="224" cy="72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ffectLst/>
              <a:extLst>
                <a:ext uri="{91240B29-F687-4f45-9708-019B960494DF}">
                  <a14:hiddenLine xmlns=""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352281" name="Rectangle 25">
                <a:extLst>
                  <a:ext uri="{FF2B5EF4-FFF2-40B4-BE49-F238E27FC236}">
                    <a16:creationId xmlns:a16="http://schemas.microsoft.com/office/drawing/2014/main" id="{DDDA0DB8-4F3C-AB38-F82E-8BF71DA9B37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74" y="2226"/>
                <a:ext cx="232" cy="8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ffectLst/>
              <a:extLst>
                <a:ext uri="{91240B29-F687-4f45-9708-019B960494DF}">
                  <a14:hiddenLine xmlns=""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352280" name="Line 24">
                <a:extLst>
                  <a:ext uri="{FF2B5EF4-FFF2-40B4-BE49-F238E27FC236}">
                    <a16:creationId xmlns:a16="http://schemas.microsoft.com/office/drawing/2014/main" id="{8658E762-D1A5-3115-74F7-D3EBF2708D1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5094" y="2488"/>
                <a:ext cx="517" cy="0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352279" name="Line 23">
                <a:extLst>
                  <a:ext uri="{FF2B5EF4-FFF2-40B4-BE49-F238E27FC236}">
                    <a16:creationId xmlns:a16="http://schemas.microsoft.com/office/drawing/2014/main" id="{D6BA6A35-DF6B-9887-8124-8E7306C7BCA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5094" y="2600"/>
                <a:ext cx="517" cy="0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352278" name="Line 22">
                <a:extLst>
                  <a:ext uri="{FF2B5EF4-FFF2-40B4-BE49-F238E27FC236}">
                    <a16:creationId xmlns:a16="http://schemas.microsoft.com/office/drawing/2014/main" id="{EEC945EA-D3AE-E3B2-24E0-ED78B89F90F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5094" y="2712"/>
                <a:ext cx="517" cy="0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352277" name="Line 21">
                <a:extLst>
                  <a:ext uri="{FF2B5EF4-FFF2-40B4-BE49-F238E27FC236}">
                    <a16:creationId xmlns:a16="http://schemas.microsoft.com/office/drawing/2014/main" id="{E7283028-3537-6617-D87D-B03DC6225FB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5095" y="3040"/>
                <a:ext cx="517" cy="0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352276" name="Line 20">
                <a:extLst>
                  <a:ext uri="{FF2B5EF4-FFF2-40B4-BE49-F238E27FC236}">
                    <a16:creationId xmlns:a16="http://schemas.microsoft.com/office/drawing/2014/main" id="{40AC2C1F-B0D1-3812-23BF-C819AEAC593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5094" y="2816"/>
                <a:ext cx="517" cy="0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352275" name="Line 19">
                <a:extLst>
                  <a:ext uri="{FF2B5EF4-FFF2-40B4-BE49-F238E27FC236}">
                    <a16:creationId xmlns:a16="http://schemas.microsoft.com/office/drawing/2014/main" id="{027C4B60-E227-DBD7-C6DE-ED3C4A70971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5094" y="3152"/>
                <a:ext cx="517" cy="0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352274" name="Line 18">
                <a:extLst>
                  <a:ext uri="{FF2B5EF4-FFF2-40B4-BE49-F238E27FC236}">
                    <a16:creationId xmlns:a16="http://schemas.microsoft.com/office/drawing/2014/main" id="{B47D37BC-7FDE-F08D-C213-AE0A4CA18D4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5094" y="3264"/>
                <a:ext cx="517" cy="0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352273" name="Line 17">
                <a:extLst>
                  <a:ext uri="{FF2B5EF4-FFF2-40B4-BE49-F238E27FC236}">
                    <a16:creationId xmlns:a16="http://schemas.microsoft.com/office/drawing/2014/main" id="{28EEF037-BDB2-F116-B967-691E913EB3B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5094" y="2928"/>
                <a:ext cx="517" cy="0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352272" name="Line 16">
                <a:extLst>
                  <a:ext uri="{FF2B5EF4-FFF2-40B4-BE49-F238E27FC236}">
                    <a16:creationId xmlns:a16="http://schemas.microsoft.com/office/drawing/2014/main" id="{4B63AFF5-E4A3-7E1C-A3AF-7277D99A800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5359" y="2540"/>
                <a:ext cx="0" cy="744"/>
              </a:xfrm>
              <a:prstGeom prst="line">
                <a:avLst/>
              </a:prstGeom>
              <a:noFill/>
              <a:ln w="50800">
                <a:solidFill>
                  <a:srgbClr val="FFFF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352271" name="Line 15">
                <a:extLst>
                  <a:ext uri="{FF2B5EF4-FFF2-40B4-BE49-F238E27FC236}">
                    <a16:creationId xmlns:a16="http://schemas.microsoft.com/office/drawing/2014/main" id="{E1FE3E56-9D1D-E608-F3D3-C737EB316B5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5351" y="2496"/>
                <a:ext cx="12" cy="328"/>
              </a:xfrm>
              <a:prstGeom prst="line">
                <a:avLst/>
              </a:prstGeom>
              <a:noFill/>
              <a:ln w="50800">
                <a:solidFill>
                  <a:srgbClr val="FFFF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Garamond" charset="0"/>
                  <a:ea typeface="ＭＳ Ｐゴシック" charset="0"/>
                </a:endParaRPr>
              </a:p>
            </p:txBody>
          </p:sp>
          <p:sp>
            <p:nvSpPr>
              <p:cNvPr id="352270" name="Rectangle 14">
                <a:extLst>
                  <a:ext uri="{FF2B5EF4-FFF2-40B4-BE49-F238E27FC236}">
                    <a16:creationId xmlns:a16="http://schemas.microsoft.com/office/drawing/2014/main" id="{D48CEAB5-F072-3283-A386-C20468F8FD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51" y="2165"/>
                <a:ext cx="527" cy="14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00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lIns="90487" tIns="44450" rIns="90487" bIns="44450">
                <a:spAutoFit/>
              </a:bodyPr>
              <a:lstStyle/>
              <a:p>
                <a:pPr fontAlgn="base">
                  <a:spcBef>
                    <a:spcPct val="0"/>
                  </a:spcBef>
                  <a:defRPr/>
                </a:pPr>
                <a:r>
                  <a:rPr lang="en-US" sz="900" b="1">
                    <a:solidFill>
                      <a:srgbClr val="000000"/>
                    </a:solidFill>
                    <a:latin typeface="Chicago" charset="0"/>
                    <a:ea typeface="ＭＳ Ｐゴシック" charset="0"/>
                  </a:rPr>
                  <a:t>ROYALTY</a:t>
                </a:r>
              </a:p>
            </p:txBody>
          </p:sp>
        </p:grpSp>
        <p:sp>
          <p:nvSpPr>
            <p:cNvPr id="352268" name="Rectangle 12">
              <a:extLst>
                <a:ext uri="{FF2B5EF4-FFF2-40B4-BE49-F238E27FC236}">
                  <a16:creationId xmlns:a16="http://schemas.microsoft.com/office/drawing/2014/main" id="{0BAB21D1-81FC-DF30-85BE-348C8CA215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39" y="2267"/>
              <a:ext cx="386" cy="1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lIns="90487" tIns="44450" rIns="90487" bIns="44450">
              <a:spAutoFit/>
            </a:bodyPr>
            <a:lstStyle/>
            <a:p>
              <a:pPr fontAlgn="base">
                <a:spcBef>
                  <a:spcPct val="0"/>
                </a:spcBef>
                <a:defRPr/>
              </a:pPr>
              <a:r>
                <a:rPr lang="en-US" sz="900" b="1">
                  <a:solidFill>
                    <a:srgbClr val="000000"/>
                  </a:solidFill>
                  <a:latin typeface="Helvetica" charset="0"/>
                  <a:ea typeface="ＭＳ Ｐゴシック" charset="0"/>
                </a:rPr>
                <a:t>S - D - S</a:t>
              </a:r>
            </a:p>
          </p:txBody>
        </p:sp>
      </p:grpSp>
      <p:sp>
        <p:nvSpPr>
          <p:cNvPr id="352266" name="Text Box 10">
            <a:extLst>
              <a:ext uri="{FF2B5EF4-FFF2-40B4-BE49-F238E27FC236}">
                <a16:creationId xmlns:a16="http://schemas.microsoft.com/office/drawing/2014/main" id="{DE9B153B-3EB2-386F-E0B7-7E13D00067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21725" y="84138"/>
            <a:ext cx="254000" cy="409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 fontAlgn="base">
              <a:defRPr/>
            </a:pPr>
            <a:r>
              <a:rPr lang="en-US" sz="2000">
                <a:solidFill>
                  <a:srgbClr val="FFA27C"/>
                </a:solidFill>
                <a:latin typeface="B VAG Rounded Bold" charset="0"/>
                <a:ea typeface="ＭＳ Ｐゴシック" charset="0"/>
              </a:rPr>
              <a:t> </a:t>
            </a:r>
          </a:p>
        </p:txBody>
      </p:sp>
      <p:sp>
        <p:nvSpPr>
          <p:cNvPr id="352265" name="Text Box 9">
            <a:extLst>
              <a:ext uri="{FF2B5EF4-FFF2-40B4-BE49-F238E27FC236}">
                <a16:creationId xmlns:a16="http://schemas.microsoft.com/office/drawing/2014/main" id="{0C60BE10-0A87-6FB2-BC0C-574FDE8AEA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97900" y="6403975"/>
            <a:ext cx="323850" cy="411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 fontAlgn="base">
              <a:defRPr/>
            </a:pPr>
            <a:r>
              <a:rPr lang="en-US" sz="1800" b="1">
                <a:latin typeface="Comic Sans MS" charset="0"/>
                <a:ea typeface="ＭＳ Ｐゴシック" charset="0"/>
              </a:rPr>
              <a:t>7</a:t>
            </a:r>
            <a:endParaRPr lang="en-US" sz="2000">
              <a:solidFill>
                <a:srgbClr val="FFA27C"/>
              </a:solidFill>
              <a:latin typeface="B VAG Rounded Bold" charset="0"/>
              <a:ea typeface="ＭＳ Ｐゴシック" charset="0"/>
            </a:endParaRPr>
          </a:p>
        </p:txBody>
      </p:sp>
      <p:pic>
        <p:nvPicPr>
          <p:cNvPr id="352264" name="Picture 8">
            <a:extLst>
              <a:ext uri="{FF2B5EF4-FFF2-40B4-BE49-F238E27FC236}">
                <a16:creationId xmlns:a16="http://schemas.microsoft.com/office/drawing/2014/main" id="{BCFEA047-1CFA-0A35-9E65-B58A459020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7938" y="3122613"/>
            <a:ext cx="1927225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76200">
                <a:solidFill>
                  <a:schemeClr val="accent2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52261" name="Group 5">
            <a:extLst>
              <a:ext uri="{FF2B5EF4-FFF2-40B4-BE49-F238E27FC236}">
                <a16:creationId xmlns:a16="http://schemas.microsoft.com/office/drawing/2014/main" id="{9969FDC0-A6D7-A56E-97EE-AB42763851D1}"/>
              </a:ext>
            </a:extLst>
          </p:cNvPr>
          <p:cNvGrpSpPr>
            <a:grpSpLocks/>
          </p:cNvGrpSpPr>
          <p:nvPr/>
        </p:nvGrpSpPr>
        <p:grpSpPr bwMode="auto">
          <a:xfrm>
            <a:off x="3068638" y="2974975"/>
            <a:ext cx="3478212" cy="2370138"/>
            <a:chOff x="2065" y="1641"/>
            <a:chExt cx="2055" cy="1493"/>
          </a:xfrm>
        </p:grpSpPr>
        <p:pic>
          <p:nvPicPr>
            <p:cNvPr id="215058" name="Object 7">
              <a:extLst>
                <a:ext uri="{FF2B5EF4-FFF2-40B4-BE49-F238E27FC236}">
                  <a16:creationId xmlns:a16="http://schemas.microsoft.com/office/drawing/2014/main" id="{BB9E98AD-B5BC-38D9-1202-B6BC0799154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01" y="1641"/>
              <a:ext cx="1592" cy="10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</p:pic>
        <p:sp>
          <p:nvSpPr>
            <p:cNvPr id="352262" name="Text Box 6">
              <a:extLst>
                <a:ext uri="{FF2B5EF4-FFF2-40B4-BE49-F238E27FC236}">
                  <a16:creationId xmlns:a16="http://schemas.microsoft.com/office/drawing/2014/main" id="{99C6A81A-F341-FCDC-C6C6-E14E76BE086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65" y="2616"/>
              <a:ext cx="2055" cy="518"/>
            </a:xfrm>
            <a:prstGeom prst="rect">
              <a:avLst/>
            </a:prstGeom>
            <a:noFill/>
            <a:ln>
              <a:noFill/>
            </a:ln>
            <a:effectLst>
              <a:outerShdw blurRad="63500" dist="71842" dir="2700000" algn="ctr" rotWithShape="0">
                <a:schemeClr val="bg2">
                  <a:alpha val="74998"/>
                </a:schemeClr>
              </a:outerShdw>
            </a:effectLst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t" hangingPunct="0">
                <a:spcBef>
                  <a:spcPct val="5000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Garamond" panose="02020404030301010803" pitchFamily="18" charset="0"/>
                  <a:ea typeface="ＭＳ Ｐゴシック" panose="020B0600070205080204" pitchFamily="34" charset="-128"/>
                </a:defRPr>
              </a:lvl9pPr>
            </a:lstStyle>
            <a:p>
              <a:pPr algn="ctr" fontAlgn="base">
                <a:spcBef>
                  <a:spcPct val="0"/>
                </a:spcBef>
              </a:pPr>
              <a:r>
                <a:rPr lang="zh-TW" altLang="en-US" sz="2400" b="1">
                  <a:solidFill>
                    <a:srgbClr val="FFFF00"/>
                  </a:solidFill>
                  <a:latin typeface="Comic Sans MS" panose="030F0902030302020204" pitchFamily="66" charset="0"/>
                  <a:ea typeface="PMingLiU" panose="02020500000000000000" pitchFamily="18" charset="-120"/>
                </a:rPr>
                <a:t>今日的</a:t>
              </a:r>
            </a:p>
            <a:p>
              <a:pPr algn="ctr" fontAlgn="base">
                <a:spcBef>
                  <a:spcPct val="0"/>
                </a:spcBef>
              </a:pPr>
              <a:r>
                <a:rPr lang="zh-TW" altLang="en-US" sz="2400" b="1">
                  <a:solidFill>
                    <a:srgbClr val="FFFF00"/>
                  </a:solidFill>
                  <a:latin typeface="Comic Sans MS" panose="030F0902030302020204" pitchFamily="66" charset="0"/>
                  <a:ea typeface="PMingLiU" panose="02020500000000000000" pitchFamily="18" charset="-120"/>
                </a:rPr>
                <a:t>回教圓頂岩石寺</a:t>
              </a:r>
            </a:p>
          </p:txBody>
        </p:sp>
      </p:grpSp>
      <p:sp>
        <p:nvSpPr>
          <p:cNvPr id="352260" name="Rectangle 4">
            <a:extLst>
              <a:ext uri="{FF2B5EF4-FFF2-40B4-BE49-F238E27FC236}">
                <a16:creationId xmlns:a16="http://schemas.microsoft.com/office/drawing/2014/main" id="{7F67462B-BF35-C5CC-B3E1-A17A106FEF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77200" y="6532563"/>
            <a:ext cx="336550" cy="269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 fontAlgn="base">
              <a:spcBef>
                <a:spcPct val="0"/>
              </a:spcBef>
            </a:pPr>
            <a:r>
              <a:rPr lang="en-US" altLang="en-US" sz="1000" b="1"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902030302020204" pitchFamily="66" charset="0"/>
              </a:rPr>
              <a:t>31</a:t>
            </a:r>
          </a:p>
        </p:txBody>
      </p:sp>
      <p:sp>
        <p:nvSpPr>
          <p:cNvPr id="352259" name="Text Box 3">
            <a:extLst>
              <a:ext uri="{FF2B5EF4-FFF2-40B4-BE49-F238E27FC236}">
                <a16:creationId xmlns:a16="http://schemas.microsoft.com/office/drawing/2014/main" id="{2CA33D57-482C-4A91-67B3-2D4E9041F6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65300" y="0"/>
            <a:ext cx="5668963" cy="336550"/>
          </a:xfrm>
          <a:prstGeom prst="rect">
            <a:avLst/>
          </a:prstGeom>
          <a:noFill/>
          <a:ln>
            <a:noFill/>
          </a:ln>
          <a:effectLst>
            <a:outerShdw blurRad="63500" dist="71842" dir="2700000" algn="ctr" rotWithShape="0">
              <a:srgbClr val="000000">
                <a:alpha val="74998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fontAlgn="base"/>
            <a:r>
              <a:rPr lang="zh-TW" altLang="en-US" sz="1600" b="1">
                <a:latin typeface="Comic Sans MS" panose="030F0902030302020204" pitchFamily="66" charset="0"/>
                <a:ea typeface="PMingLiU" panose="02020500000000000000" pitchFamily="18" charset="-120"/>
              </a:rPr>
              <a:t>列王紀上 </a:t>
            </a:r>
            <a:r>
              <a:rPr lang="en-US" altLang="en-US" sz="1600" b="1">
                <a:latin typeface="Comic Sans MS" panose="030F0902030302020204" pitchFamily="66" charset="0"/>
              </a:rPr>
              <a:t>6:14-38</a:t>
            </a:r>
          </a:p>
        </p:txBody>
      </p:sp>
      <p:sp>
        <p:nvSpPr>
          <p:cNvPr id="352258" name="Text Box 2">
            <a:extLst>
              <a:ext uri="{FF2B5EF4-FFF2-40B4-BE49-F238E27FC236}">
                <a16:creationId xmlns:a16="http://schemas.microsoft.com/office/drawing/2014/main" id="{BF055EC1-F199-0873-3F0B-659359BDCA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07225" y="6284913"/>
            <a:ext cx="160655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 fontAlgn="base">
              <a:defRPr/>
            </a:pPr>
            <a:r>
              <a:rPr lang="en-US" sz="1200" b="1">
                <a:latin typeface="Arial" charset="0"/>
                <a:ea typeface="ＭＳ Ｐゴシック" charset="0"/>
              </a:rPr>
              <a:t>Handbook pg. 32-37</a:t>
            </a:r>
          </a:p>
        </p:txBody>
      </p:sp>
      <p:sp>
        <p:nvSpPr>
          <p:cNvPr id="352308" name="Rectangle 52">
            <a:extLst>
              <a:ext uri="{FF2B5EF4-FFF2-40B4-BE49-F238E27FC236}">
                <a16:creationId xmlns:a16="http://schemas.microsoft.com/office/drawing/2014/main" id="{4DBC4562-C33A-BBC4-FF82-B5C8D5309BDB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85800" y="838200"/>
            <a:ext cx="7772400" cy="685800"/>
          </a:xfrm>
          <a:prstGeom prst="rect">
            <a:avLst/>
          </a:prstGeom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zh-TW" altLang="en-US" sz="2400" b="1">
                <a:solidFill>
                  <a:srgbClr val="111A94"/>
                </a:solidFill>
                <a:effectLst/>
                <a:latin typeface="Comic Sans MS" panose="030F0902030302020204" pitchFamily="66" charset="0"/>
                <a:ea typeface="PMingLiU" panose="02020500000000000000" pitchFamily="18" charset="-120"/>
              </a:rPr>
              <a:t>今日的聖殿山</a:t>
            </a:r>
            <a:endParaRPr lang="zh-TW" altLang="en-US">
              <a:ea typeface="PMingLiU" panose="02020500000000000000" pitchFamily="18" charset="-12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52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" presetClass="entr" presetSubtype="32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3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500"/>
                                        <p:tgtEl>
                                          <p:spTgt spid="3523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52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52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5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52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522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522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522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522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5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5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5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5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522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522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522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522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2306" grpId="0" animBg="1"/>
      <p:bldP spid="352305" grpId="0" build="p" autoUpdateAnimBg="0" advAuto="100"/>
      <p:bldP spid="352288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7089" name="Picture 7" descr="western wall">
            <a:extLst>
              <a:ext uri="{FF2B5EF4-FFF2-40B4-BE49-F238E27FC236}">
                <a16:creationId xmlns:a16="http://schemas.microsoft.com/office/drawing/2014/main" id="{A1B13FC6-E95C-F1DD-1845-D1BF1FBCB1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1750"/>
            <a:ext cx="5397500" cy="692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0054" name="Rectangle 6">
            <a:extLst>
              <a:ext uri="{FF2B5EF4-FFF2-40B4-BE49-F238E27FC236}">
                <a16:creationId xmlns:a16="http://schemas.microsoft.com/office/drawing/2014/main" id="{98209A85-7A33-8408-7853-126B3754199E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5257800" y="-762000"/>
            <a:ext cx="3962400" cy="3581400"/>
          </a:xfrm>
        </p:spPr>
        <p:txBody>
          <a:bodyPr/>
          <a:lstStyle/>
          <a:p>
            <a:pPr eaLnBrk="1" hangingPunct="1"/>
            <a:r>
              <a:rPr lang="zh-TW" altLang="en-US" sz="4800">
                <a:ea typeface="PMingLiU" panose="02020500000000000000" pitchFamily="18" charset="-120"/>
              </a:rPr>
              <a:t>猶太人的</a:t>
            </a:r>
            <a:br>
              <a:rPr lang="zh-TW" altLang="en-US" sz="4800">
                <a:ea typeface="PMingLiU" panose="02020500000000000000" pitchFamily="18" charset="-120"/>
              </a:rPr>
            </a:br>
            <a:r>
              <a:rPr lang="zh-TW" altLang="en-US" sz="4800">
                <a:ea typeface="PMingLiU" panose="02020500000000000000" pitchFamily="18" charset="-120"/>
              </a:rPr>
              <a:t>西墻</a:t>
            </a:r>
          </a:p>
        </p:txBody>
      </p:sp>
      <p:pic>
        <p:nvPicPr>
          <p:cNvPr id="130053" name="Picture 5" descr="Jerusalem Temple, Bible, Old and New Testament, free picture">
            <a:extLst>
              <a:ext uri="{FF2B5EF4-FFF2-40B4-BE49-F238E27FC236}">
                <a16:creationId xmlns:a16="http://schemas.microsoft.com/office/drawing/2014/main" id="{8DF8430A-AF78-520F-9CBF-68C50814222A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999163" y="1851025"/>
            <a:ext cx="2941637" cy="21859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pic>
      <p:pic>
        <p:nvPicPr>
          <p:cNvPr id="130052" name="Picture 4" descr="Temple Altar">
            <a:extLst>
              <a:ext uri="{FF2B5EF4-FFF2-40B4-BE49-F238E27FC236}">
                <a16:creationId xmlns:a16="http://schemas.microsoft.com/office/drawing/2014/main" id="{29AB02A3-49C7-0CB2-AA9E-A36B20F9F798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61075" y="4441825"/>
            <a:ext cx="3006725" cy="21875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pic>
      <p:sp>
        <p:nvSpPr>
          <p:cNvPr id="130051" name="Text Box 3">
            <a:extLst>
              <a:ext uri="{FF2B5EF4-FFF2-40B4-BE49-F238E27FC236}">
                <a16:creationId xmlns:a16="http://schemas.microsoft.com/office/drawing/2014/main" id="{1C90B96B-0C3E-A8C3-0A66-FC2869CFFB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76200"/>
            <a:ext cx="685800" cy="519113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24</a:t>
            </a:r>
          </a:p>
        </p:txBody>
      </p:sp>
      <p:pic>
        <p:nvPicPr>
          <p:cNvPr id="130050" name="Picture 2" descr="Men praying at Western Wall, tb n010200 sr">
            <a:extLst>
              <a:ext uri="{FF2B5EF4-FFF2-40B4-BE49-F238E27FC236}">
                <a16:creationId xmlns:a16="http://schemas.microsoft.com/office/drawing/2014/main" id="{D7D8B6B1-1B74-E68C-99CF-6326442A1E8A}"/>
              </a:ext>
            </a:extLst>
          </p:cNvPr>
          <p:cNvPicPr preferRelativeResize="0"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7200" y="1976438"/>
            <a:ext cx="5899150" cy="4424362"/>
          </a:xfrm>
          <a:prstGeom prst="rect">
            <a:avLst/>
          </a:prstGeom>
          <a:noFill/>
          <a:ln w="76200">
            <a:solidFill>
              <a:srgbClr val="FF0000"/>
            </a:solidFill>
            <a:miter lim="800000"/>
            <a:headEnd/>
            <a:tailEnd/>
          </a:ln>
          <a:effectLst>
            <a:outerShdw blurRad="63500" dist="89803" dir="2700000" algn="ctr" rotWithShape="0">
              <a:schemeClr val="bg2">
                <a:alpha val="74998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blipFill dpi="0" rotWithShape="0">
                  <a:blip xmlns:r="http://schemas.openxmlformats.org/officeDocument/2006/relationships" r:embed="rId8"/>
                  <a:srcRect/>
                  <a:stretch>
                    <a:fillRect/>
                  </a:stretch>
                </a:blip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0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130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27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0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0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9137" name="Picture 6" descr="44 Jer Modern">
            <a:extLst>
              <a:ext uri="{FF2B5EF4-FFF2-40B4-BE49-F238E27FC236}">
                <a16:creationId xmlns:a16="http://schemas.microsoft.com/office/drawing/2014/main" id="{CAB83648-5EB3-0AF8-ADE1-97EAB806FC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4975" y="0"/>
            <a:ext cx="4899025" cy="693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43" name="Picture 3">
            <a:extLst>
              <a:ext uri="{FF2B5EF4-FFF2-40B4-BE49-F238E27FC236}">
                <a16:creationId xmlns:a16="http://schemas.microsoft.com/office/drawing/2014/main" id="{26215B1A-F0C1-B29C-45CF-1327024E80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753600" cy="689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663300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50000"/>
                    </a:schemeClr>
                  </a:outerShdw>
                </a:effectLst>
              </a14:hiddenEffects>
            </a:ext>
          </a:extLst>
        </p:spPr>
      </p:pic>
      <p:pic>
        <p:nvPicPr>
          <p:cNvPr id="163842" name="Picture 2" descr="44 Jer Modern">
            <a:extLst>
              <a:ext uri="{FF2B5EF4-FFF2-40B4-BE49-F238E27FC236}">
                <a16:creationId xmlns:a16="http://schemas.microsoft.com/office/drawing/2014/main" id="{BFBDC557-1347-CEC0-7317-D05C885EB4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3048000"/>
            <a:ext cx="592138" cy="838200"/>
          </a:xfrm>
          <a:prstGeom prst="rect">
            <a:avLst/>
          </a:prstGeom>
          <a:noFill/>
          <a:ln w="7620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3845" name="Rectangle 5">
            <a:extLst>
              <a:ext uri="{FF2B5EF4-FFF2-40B4-BE49-F238E27FC236}">
                <a16:creationId xmlns:a16="http://schemas.microsoft.com/office/drawing/2014/main" id="{D4B29600-6EF0-62E0-41AC-045007F03F34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0" y="0"/>
            <a:ext cx="3200400" cy="1600200"/>
          </a:xfrm>
          <a:solidFill>
            <a:srgbClr val="008000"/>
          </a:solidFill>
        </p:spPr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大耶路撒冷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38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163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8" name="Rectangle 4">
            <a:extLst>
              <a:ext uri="{FF2B5EF4-FFF2-40B4-BE49-F238E27FC236}">
                <a16:creationId xmlns:a16="http://schemas.microsoft.com/office/drawing/2014/main" id="{9D2E67AF-FC87-B946-1550-FC422D172C6E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5867400" y="274638"/>
            <a:ext cx="2819400" cy="3306762"/>
          </a:xfrm>
        </p:spPr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今日的</a:t>
            </a:r>
            <a:br>
              <a:rPr lang="zh-TW" altLang="en-US">
                <a:ea typeface="PMingLiU" panose="02020500000000000000" pitchFamily="18" charset="-120"/>
              </a:rPr>
            </a:br>
            <a:r>
              <a:rPr lang="zh-TW" altLang="en-US">
                <a:ea typeface="PMingLiU" panose="02020500000000000000" pitchFamily="18" charset="-120"/>
              </a:rPr>
              <a:t>耶路撒冷人口</a:t>
            </a:r>
          </a:p>
        </p:txBody>
      </p:sp>
      <p:sp>
        <p:nvSpPr>
          <p:cNvPr id="169987" name="Rectangle 3">
            <a:extLst>
              <a:ext uri="{FF2B5EF4-FFF2-40B4-BE49-F238E27FC236}">
                <a16:creationId xmlns:a16="http://schemas.microsoft.com/office/drawing/2014/main" id="{8C47BF0C-C266-DD92-EB61-CE6E4557BD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867400" y="3733800"/>
            <a:ext cx="3276600" cy="2362200"/>
          </a:xfrm>
        </p:spPr>
        <p:txBody>
          <a:bodyPr/>
          <a:lstStyle/>
          <a:p>
            <a:pPr eaLnBrk="1" hangingPunct="1"/>
            <a:r>
              <a:rPr lang="zh-TW" altLang="en-US" sz="2800">
                <a:ea typeface="PMingLiU" panose="02020500000000000000" pitchFamily="18" charset="-120"/>
              </a:rPr>
              <a:t>西面 </a:t>
            </a:r>
            <a:r>
              <a:rPr lang="en-US" altLang="en-US" sz="2800"/>
              <a:t>= </a:t>
            </a:r>
            <a:r>
              <a:rPr lang="zh-TW" altLang="en-US" sz="2800">
                <a:ea typeface="PMingLiU" panose="02020500000000000000" pitchFamily="18" charset="-120"/>
              </a:rPr>
              <a:t>猶太人</a:t>
            </a:r>
          </a:p>
          <a:p>
            <a:pPr eaLnBrk="1" hangingPunct="1"/>
            <a:r>
              <a:rPr lang="zh-TW" altLang="en-US" sz="2800">
                <a:ea typeface="PMingLiU" panose="02020500000000000000" pitchFamily="18" charset="-120"/>
              </a:rPr>
              <a:t>東面 </a:t>
            </a:r>
            <a:r>
              <a:rPr lang="en-US" altLang="en-US" sz="2800"/>
              <a:t>= </a:t>
            </a:r>
            <a:r>
              <a:rPr lang="zh-TW" altLang="en-US" sz="2800">
                <a:ea typeface="PMingLiU" panose="02020500000000000000" pitchFamily="18" charset="-120"/>
              </a:rPr>
              <a:t>亞拉伯人</a:t>
            </a:r>
          </a:p>
        </p:txBody>
      </p:sp>
      <p:pic>
        <p:nvPicPr>
          <p:cNvPr id="169986" name="Picture 2">
            <a:extLst>
              <a:ext uri="{FF2B5EF4-FFF2-40B4-BE49-F238E27FC236}">
                <a16:creationId xmlns:a16="http://schemas.microsoft.com/office/drawing/2014/main" id="{F9EA560A-C498-D873-3CB5-3DF2424A6B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78326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663300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50000"/>
                    </a:schemeClr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7" name="Rectangle 9">
            <a:extLst>
              <a:ext uri="{FF2B5EF4-FFF2-40B4-BE49-F238E27FC236}">
                <a16:creationId xmlns:a16="http://schemas.microsoft.com/office/drawing/2014/main" id="{65E24BD9-811B-290A-14FE-5D2B27818B2F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5334000" y="274638"/>
            <a:ext cx="3886200" cy="1143000"/>
          </a:xfrm>
        </p:spPr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古城</a:t>
            </a:r>
          </a:p>
        </p:txBody>
      </p:sp>
      <p:sp>
        <p:nvSpPr>
          <p:cNvPr id="171016" name="Rectangle 8">
            <a:extLst>
              <a:ext uri="{FF2B5EF4-FFF2-40B4-BE49-F238E27FC236}">
                <a16:creationId xmlns:a16="http://schemas.microsoft.com/office/drawing/2014/main" id="{7DAFA89D-8D1D-2660-4FE1-F47C0680EC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334000" y="1600200"/>
            <a:ext cx="3810000" cy="4525963"/>
          </a:xfrm>
        </p:spPr>
        <p:txBody>
          <a:bodyPr/>
          <a:lstStyle/>
          <a:p>
            <a:pPr eaLnBrk="1" hangingPunct="1"/>
            <a:r>
              <a:rPr lang="zh-TW" altLang="en-US" sz="3600">
                <a:ea typeface="PMingLiU" panose="02020500000000000000" pitchFamily="18" charset="-120"/>
              </a:rPr>
              <a:t>分為四區，每區代表一個年代。</a:t>
            </a:r>
          </a:p>
        </p:txBody>
      </p:sp>
      <p:grpSp>
        <p:nvGrpSpPr>
          <p:cNvPr id="223235" name="Group 3">
            <a:extLst>
              <a:ext uri="{FF2B5EF4-FFF2-40B4-BE49-F238E27FC236}">
                <a16:creationId xmlns:a16="http://schemas.microsoft.com/office/drawing/2014/main" id="{A9E9A920-31BE-E1CB-E43A-01D201A39142}"/>
              </a:ext>
            </a:extLst>
          </p:cNvPr>
          <p:cNvGrpSpPr>
            <a:grpSpLocks/>
          </p:cNvGrpSpPr>
          <p:nvPr/>
        </p:nvGrpSpPr>
        <p:grpSpPr bwMode="auto">
          <a:xfrm>
            <a:off x="76200" y="0"/>
            <a:ext cx="5257800" cy="6858000"/>
            <a:chOff x="48" y="0"/>
            <a:chExt cx="3312" cy="4320"/>
          </a:xfrm>
        </p:grpSpPr>
        <p:pic>
          <p:nvPicPr>
            <p:cNvPr id="223237" name="Picture 7" descr="Old City 2">
              <a:extLst>
                <a:ext uri="{FF2B5EF4-FFF2-40B4-BE49-F238E27FC236}">
                  <a16:creationId xmlns:a16="http://schemas.microsoft.com/office/drawing/2014/main" id="{D467E0B1-63EB-9206-07A2-1A3DEAC8DAB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33" y="0"/>
              <a:ext cx="1815" cy="24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23238" name="Picture 6" descr="Old City 1">
              <a:extLst>
                <a:ext uri="{FF2B5EF4-FFF2-40B4-BE49-F238E27FC236}">
                  <a16:creationId xmlns:a16="http://schemas.microsoft.com/office/drawing/2014/main" id="{2781C671-0017-368E-5AF6-ECF9FF78348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" y="0"/>
              <a:ext cx="1758" cy="24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23239" name="Picture 5" descr="Old City 4">
              <a:extLst>
                <a:ext uri="{FF2B5EF4-FFF2-40B4-BE49-F238E27FC236}">
                  <a16:creationId xmlns:a16="http://schemas.microsoft.com/office/drawing/2014/main" id="{ED069921-AC9B-3458-2839-9104D30AFB8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" y="1828"/>
              <a:ext cx="1815" cy="24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23240" name="Picture 4" descr="Old City 3">
              <a:extLst>
                <a:ext uri="{FF2B5EF4-FFF2-40B4-BE49-F238E27FC236}">
                  <a16:creationId xmlns:a16="http://schemas.microsoft.com/office/drawing/2014/main" id="{9593A949-90A9-0E30-3E3D-2C2EA4B5BA0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90" y="1828"/>
              <a:ext cx="1770" cy="24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71010" name="Text Box 2">
            <a:extLst>
              <a:ext uri="{FF2B5EF4-FFF2-40B4-BE49-F238E27FC236}">
                <a16:creationId xmlns:a16="http://schemas.microsoft.com/office/drawing/2014/main" id="{F3741B92-9971-D7C2-91EF-9379ED692E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76200"/>
            <a:ext cx="685800" cy="519113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0033CC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36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9" name="Rectangle 7">
            <a:extLst>
              <a:ext uri="{FF2B5EF4-FFF2-40B4-BE49-F238E27FC236}">
                <a16:creationId xmlns:a16="http://schemas.microsoft.com/office/drawing/2014/main" id="{EF9C5324-4209-9F34-D964-3E73BE0DA1BD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57200" y="152400"/>
            <a:ext cx="8229600" cy="1143000"/>
          </a:xfrm>
        </p:spPr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猶太人復活的盼望</a:t>
            </a:r>
            <a:endParaRPr lang="en-US" altLang="zh-TW">
              <a:ea typeface="PMingLiU" panose="02020500000000000000" pitchFamily="18" charset="-120"/>
            </a:endParaRPr>
          </a:p>
        </p:txBody>
      </p:sp>
      <p:pic>
        <p:nvPicPr>
          <p:cNvPr id="225282" name="Picture 6" descr="Tombs">
            <a:extLst>
              <a:ext uri="{FF2B5EF4-FFF2-40B4-BE49-F238E27FC236}">
                <a16:creationId xmlns:a16="http://schemas.microsoft.com/office/drawing/2014/main" id="{4F6B8546-0D68-A972-BA3C-481F4A8289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200" y="2216150"/>
            <a:ext cx="9537700" cy="466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283" name="Picture 5" descr="Tombs">
            <a:extLst>
              <a:ext uri="{FF2B5EF4-FFF2-40B4-BE49-F238E27FC236}">
                <a16:creationId xmlns:a16="http://schemas.microsoft.com/office/drawing/2014/main" id="{17758E3F-ECEA-00A5-8980-2A0F74D9E8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00" y="2209800"/>
            <a:ext cx="5254625" cy="466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2036" name="AutoShape 4">
            <a:extLst>
              <a:ext uri="{FF2B5EF4-FFF2-40B4-BE49-F238E27FC236}">
                <a16:creationId xmlns:a16="http://schemas.microsoft.com/office/drawing/2014/main" id="{2347F1CB-E7CD-2703-05A9-9E4F1806DD81}"/>
              </a:ext>
            </a:extLst>
          </p:cNvPr>
          <p:cNvSpPr>
            <a:spLocks noChangeArrowheads="1"/>
          </p:cNvSpPr>
          <p:nvPr/>
        </p:nvSpPr>
        <p:spPr bwMode="auto">
          <a:xfrm rot="482294" flipH="1">
            <a:off x="6005513" y="4140200"/>
            <a:ext cx="3968750" cy="758825"/>
          </a:xfrm>
          <a:prstGeom prst="curvedUpArrow">
            <a:avLst>
              <a:gd name="adj1" fmla="val 104603"/>
              <a:gd name="adj2" fmla="val 209205"/>
              <a:gd name="adj3" fmla="val 33333"/>
            </a:avLst>
          </a:prstGeom>
          <a:solidFill>
            <a:schemeClr val="hlink"/>
          </a:solidFill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172035" name="Text Box 3">
            <a:extLst>
              <a:ext uri="{FF2B5EF4-FFF2-40B4-BE49-F238E27FC236}">
                <a16:creationId xmlns:a16="http://schemas.microsoft.com/office/drawing/2014/main" id="{759B871E-D8E1-9ACD-F7A3-462F03189B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76200"/>
            <a:ext cx="685800" cy="519113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24</a:t>
            </a:r>
          </a:p>
        </p:txBody>
      </p:sp>
      <p:sp>
        <p:nvSpPr>
          <p:cNvPr id="172034" name="Text Box 2">
            <a:extLst>
              <a:ext uri="{FF2B5EF4-FFF2-40B4-BE49-F238E27FC236}">
                <a16:creationId xmlns:a16="http://schemas.microsoft.com/office/drawing/2014/main" id="{CE527A6A-4C08-7376-BDB2-CA88F6FFEE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1295400"/>
            <a:ext cx="8686800" cy="1160463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663300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zh-TW" altLang="en-US" sz="2800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埋葬在橄欖山的猶太人希望可</a:t>
            </a:r>
          </a:p>
          <a:p>
            <a:pPr algn="ctr"/>
            <a:r>
              <a:rPr lang="zh-TW" altLang="en-US" sz="2800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首先與來臨的彌賽亞一起進入東門</a:t>
            </a:r>
            <a:endParaRPr lang="en-US" altLang="en-US" sz="280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72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2036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235" name="Rectangle 3">
            <a:extLst>
              <a:ext uri="{FF2B5EF4-FFF2-40B4-BE49-F238E27FC236}">
                <a16:creationId xmlns:a16="http://schemas.microsoft.com/office/drawing/2014/main" id="{03454A42-BFC6-D464-EF59-56C5A1209A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bg2"/>
          </a:solidFill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pic>
        <p:nvPicPr>
          <p:cNvPr id="351234" name="Picture 2">
            <a:extLst>
              <a:ext uri="{FF2B5EF4-FFF2-40B4-BE49-F238E27FC236}">
                <a16:creationId xmlns:a16="http://schemas.microsoft.com/office/drawing/2014/main" id="{69F86E5E-A79E-24D4-151F-F7458B08DD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152400" y="225425"/>
            <a:ext cx="9296400" cy="670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351236" name="Rectangle 4">
            <a:extLst>
              <a:ext uri="{FF2B5EF4-FFF2-40B4-BE49-F238E27FC236}">
                <a16:creationId xmlns:a16="http://schemas.microsoft.com/office/drawing/2014/main" id="{9F443CF2-BEE9-EA32-D47E-B2160C8C41C3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1600200"/>
            <a:ext cx="7772400" cy="1143000"/>
          </a:xfrm>
        </p:spPr>
        <p:txBody>
          <a:bodyPr/>
          <a:lstStyle/>
          <a:p>
            <a:r>
              <a:rPr lang="zh-TW" altLang="en-US" b="1">
                <a:ea typeface="PMingLiU" panose="02020500000000000000" pitchFamily="18" charset="-120"/>
              </a:rPr>
              <a:t>金門</a:t>
            </a:r>
            <a:endParaRPr lang="en-US" altLang="en-US" b="1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9377" name="Picture 10" descr="43 Jer NT">
            <a:extLst>
              <a:ext uri="{FF2B5EF4-FFF2-40B4-BE49-F238E27FC236}">
                <a16:creationId xmlns:a16="http://schemas.microsoft.com/office/drawing/2014/main" id="{328A23EC-A07C-0713-A92F-A407A97EAF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900" y="0"/>
            <a:ext cx="5448300" cy="699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5112" name="Text Box 8">
            <a:extLst>
              <a:ext uri="{FF2B5EF4-FFF2-40B4-BE49-F238E27FC236}">
                <a16:creationId xmlns:a16="http://schemas.microsoft.com/office/drawing/2014/main" id="{2B3DE02C-C5C9-D56C-7573-25C8180E71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362200"/>
            <a:ext cx="2746375" cy="3937000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663300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buFontTx/>
              <a:buChar char="•"/>
            </a:pPr>
            <a:r>
              <a:rPr lang="en-US" altLang="en-US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zh-TW" altLang="en-US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基督的死</a:t>
            </a:r>
          </a:p>
          <a:p>
            <a:pPr>
              <a:buFontTx/>
              <a:buChar char="•"/>
            </a:pPr>
            <a:r>
              <a:rPr lang="en-US" altLang="zh-TW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 </a:t>
            </a:r>
            <a:r>
              <a:rPr lang="zh-TW" altLang="en-US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復活</a:t>
            </a:r>
          </a:p>
          <a:p>
            <a:pPr>
              <a:buFontTx/>
              <a:buChar char="•"/>
            </a:pPr>
            <a:r>
              <a:rPr lang="en-US" altLang="zh-TW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 </a:t>
            </a:r>
            <a:r>
              <a:rPr lang="zh-TW" altLang="en-US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教會的誕生</a:t>
            </a:r>
          </a:p>
          <a:p>
            <a:pPr>
              <a:buFontTx/>
              <a:buChar char="•"/>
            </a:pPr>
            <a:r>
              <a:rPr lang="en-US" altLang="en-US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zh-TW" altLang="en-US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母會</a:t>
            </a:r>
          </a:p>
          <a:p>
            <a:pPr>
              <a:buFontTx/>
              <a:buChar char="•"/>
            </a:pPr>
            <a:r>
              <a:rPr lang="en-US" altLang="en-US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zh-TW" altLang="en-US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基督的再來</a:t>
            </a:r>
          </a:p>
        </p:txBody>
      </p:sp>
      <p:sp>
        <p:nvSpPr>
          <p:cNvPr id="175111" name="AutoShape 7">
            <a:extLst>
              <a:ext uri="{FF2B5EF4-FFF2-40B4-BE49-F238E27FC236}">
                <a16:creationId xmlns:a16="http://schemas.microsoft.com/office/drawing/2014/main" id="{57F96C2B-F31E-8F5C-4C66-17BFEEC48102}"/>
              </a:ext>
            </a:extLst>
          </p:cNvPr>
          <p:cNvSpPr>
            <a:spLocks/>
          </p:cNvSpPr>
          <p:nvPr/>
        </p:nvSpPr>
        <p:spPr bwMode="auto">
          <a:xfrm>
            <a:off x="3352800" y="2362200"/>
            <a:ext cx="381000" cy="1524000"/>
          </a:xfrm>
          <a:prstGeom prst="rightBrace">
            <a:avLst>
              <a:gd name="adj1" fmla="val 33333"/>
              <a:gd name="adj2" fmla="val 50000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663300"/>
                </a:solidFill>
              </a14:hiddenFill>
            </a:ext>
          </a:extLst>
        </p:spPr>
        <p:txBody>
          <a:bodyPr wrap="none" anchor="ctr">
            <a:spAutoFit/>
          </a:bodyPr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175110" name="Line 6">
            <a:extLst>
              <a:ext uri="{FF2B5EF4-FFF2-40B4-BE49-F238E27FC236}">
                <a16:creationId xmlns:a16="http://schemas.microsoft.com/office/drawing/2014/main" id="{BAF703F5-3C07-573B-595B-A4239E6150B4}"/>
              </a:ext>
            </a:extLst>
          </p:cNvPr>
          <p:cNvSpPr>
            <a:spLocks noChangeShapeType="1"/>
          </p:cNvSpPr>
          <p:nvPr/>
        </p:nvSpPr>
        <p:spPr bwMode="auto">
          <a:xfrm>
            <a:off x="3810000" y="3124200"/>
            <a:ext cx="1828800" cy="22860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175109" name="Line 5">
            <a:extLst>
              <a:ext uri="{FF2B5EF4-FFF2-40B4-BE49-F238E27FC236}">
                <a16:creationId xmlns:a16="http://schemas.microsoft.com/office/drawing/2014/main" id="{2B15533B-0173-B0DB-942A-3A3222AA1E5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810000" y="1752600"/>
            <a:ext cx="2209800" cy="137160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175108" name="Line 4">
            <a:extLst>
              <a:ext uri="{FF2B5EF4-FFF2-40B4-BE49-F238E27FC236}">
                <a16:creationId xmlns:a16="http://schemas.microsoft.com/office/drawing/2014/main" id="{BCAF6FB1-A440-8DCC-8BA4-0577D41CA492}"/>
              </a:ext>
            </a:extLst>
          </p:cNvPr>
          <p:cNvSpPr>
            <a:spLocks noChangeShapeType="1"/>
          </p:cNvSpPr>
          <p:nvPr/>
        </p:nvSpPr>
        <p:spPr bwMode="auto">
          <a:xfrm>
            <a:off x="3429000" y="4419600"/>
            <a:ext cx="2590800" cy="38100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175107" name="Line 3">
            <a:extLst>
              <a:ext uri="{FF2B5EF4-FFF2-40B4-BE49-F238E27FC236}">
                <a16:creationId xmlns:a16="http://schemas.microsoft.com/office/drawing/2014/main" id="{78B61D6F-2D8F-A939-AC17-7E3724B8658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657600" y="3657600"/>
            <a:ext cx="5486400" cy="228600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175106" name="Text Box 2">
            <a:extLst>
              <a:ext uri="{FF2B5EF4-FFF2-40B4-BE49-F238E27FC236}">
                <a16:creationId xmlns:a16="http://schemas.microsoft.com/office/drawing/2014/main" id="{8E98FDAC-DEBC-791F-0BB1-65361B644B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0"/>
            <a:ext cx="685800" cy="519113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28</a:t>
            </a:r>
          </a:p>
        </p:txBody>
      </p:sp>
      <p:sp>
        <p:nvSpPr>
          <p:cNvPr id="175115" name="Rectangle 11">
            <a:extLst>
              <a:ext uri="{FF2B5EF4-FFF2-40B4-BE49-F238E27FC236}">
                <a16:creationId xmlns:a16="http://schemas.microsoft.com/office/drawing/2014/main" id="{D0D3F960-BD1C-C0FB-05A2-F1C1D5898B7C}"/>
              </a:ext>
            </a:extLst>
          </p:cNvPr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457200" y="274638"/>
            <a:ext cx="2971800" cy="1782762"/>
          </a:xfrm>
          <a:noFill/>
          <a:effectLst>
            <a:outerShdw blurRad="63500" dist="35921" dir="2700000" algn="ctr" rotWithShape="0">
              <a:schemeClr val="bg2">
                <a:alpha val="74997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zh-TW" altLang="en-US" sz="3600">
                <a:solidFill>
                  <a:schemeClr val="tx1"/>
                </a:solidFill>
                <a:effectLst/>
                <a:ea typeface="PMingLiU" panose="02020500000000000000" pitchFamily="18" charset="-120"/>
              </a:rPr>
              <a:t>對基督徒的</a:t>
            </a:r>
            <a:br>
              <a:rPr lang="zh-TW" altLang="en-US" sz="3600">
                <a:solidFill>
                  <a:schemeClr val="tx1"/>
                </a:solidFill>
                <a:effectLst/>
                <a:ea typeface="PMingLiU" panose="02020500000000000000" pitchFamily="18" charset="-120"/>
              </a:rPr>
            </a:br>
            <a:r>
              <a:rPr lang="zh-TW" altLang="en-US" sz="3600">
                <a:solidFill>
                  <a:schemeClr val="tx1"/>
                </a:solidFill>
                <a:effectLst/>
                <a:ea typeface="PMingLiU" panose="02020500000000000000" pitchFamily="18" charset="-120"/>
              </a:rPr>
              <a:t>重要性</a:t>
            </a:r>
            <a:endParaRPr lang="zh-TW" altLang="en-US">
              <a:ea typeface="PMingLiU" panose="02020500000000000000" pitchFamily="18" charset="-120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64" name="Rectangle 8">
            <a:extLst>
              <a:ext uri="{FF2B5EF4-FFF2-40B4-BE49-F238E27FC236}">
                <a16:creationId xmlns:a16="http://schemas.microsoft.com/office/drawing/2014/main" id="{544B76C8-4524-8A3E-3435-2F1D8EBE67A2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回教控制</a:t>
            </a:r>
          </a:p>
        </p:txBody>
      </p:sp>
      <p:pic>
        <p:nvPicPr>
          <p:cNvPr id="173063" name="Picture 7" descr="Jerusalem, Temple Mount, Bible, Old and New Testament, free picture">
            <a:hlinkClick r:id="rId3"/>
            <a:extLst>
              <a:ext uri="{FF2B5EF4-FFF2-40B4-BE49-F238E27FC236}">
                <a16:creationId xmlns:a16="http://schemas.microsoft.com/office/drawing/2014/main" id="{7F8BE124-3580-0CC4-5A83-9E34B903FBB2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934200" y="381000"/>
            <a:ext cx="1600200" cy="103981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pic>
      <p:pic>
        <p:nvPicPr>
          <p:cNvPr id="173062" name="Picture 6" descr="El Aqsa Muslim Mosque, Bible, Old and New Testament, free picture">
            <a:extLst>
              <a:ext uri="{FF2B5EF4-FFF2-40B4-BE49-F238E27FC236}">
                <a16:creationId xmlns:a16="http://schemas.microsoft.com/office/drawing/2014/main" id="{E36C2104-A510-0EA9-D368-F454E97F5B6B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24400" y="1954213"/>
            <a:ext cx="4375150" cy="315118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pic>
      <p:sp>
        <p:nvSpPr>
          <p:cNvPr id="173061" name="Text Box 5">
            <a:extLst>
              <a:ext uri="{FF2B5EF4-FFF2-40B4-BE49-F238E27FC236}">
                <a16:creationId xmlns:a16="http://schemas.microsoft.com/office/drawing/2014/main" id="{67DFF6F3-18A9-353E-6004-D8EACCD5AB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0" y="5240338"/>
            <a:ext cx="3352800" cy="641350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663300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defRPr/>
            </a:pPr>
            <a:r>
              <a:rPr lang="ja-JP" altLang="en-US"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ＭＳ Ｐゴシック" charset="0"/>
              </a:rPr>
              <a:t>阿克薩清真寺</a:t>
            </a:r>
            <a:endParaRPr lang="en-US">
              <a:effectLst>
                <a:outerShdw blurRad="38100" dist="38100" dir="2700000" algn="tl">
                  <a:srgbClr val="000000"/>
                </a:outerShdw>
              </a:effectLst>
              <a:latin typeface="Garamond" charset="0"/>
              <a:ea typeface="ＭＳ Ｐゴシック" charset="0"/>
            </a:endParaRPr>
          </a:p>
        </p:txBody>
      </p:sp>
      <p:pic>
        <p:nvPicPr>
          <p:cNvPr id="173060" name="Picture 4" descr="Dome of the Rock">
            <a:extLst>
              <a:ext uri="{FF2B5EF4-FFF2-40B4-BE49-F238E27FC236}">
                <a16:creationId xmlns:a16="http://schemas.microsoft.com/office/drawing/2014/main" id="{F4E8F690-C065-E6C3-D203-8857FD5E220B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6200" y="1463675"/>
            <a:ext cx="4648200" cy="3641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pic>
      <p:sp>
        <p:nvSpPr>
          <p:cNvPr id="173059" name="Text Box 3">
            <a:extLst>
              <a:ext uri="{FF2B5EF4-FFF2-40B4-BE49-F238E27FC236}">
                <a16:creationId xmlns:a16="http://schemas.microsoft.com/office/drawing/2014/main" id="{40D80EFE-64C9-0ABC-E70A-B6A63F5AAD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5240338"/>
            <a:ext cx="3886200" cy="1465262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663300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zh-TW" altLang="en-US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奧瑪回教寺</a:t>
            </a:r>
          </a:p>
          <a:p>
            <a:pPr algn="ctr"/>
            <a:r>
              <a:rPr lang="en-US" altLang="en-US">
                <a:effectLst>
                  <a:outerShdw blurRad="38100" dist="38100" dir="2700000" algn="tl">
                    <a:srgbClr val="000000"/>
                  </a:outerShdw>
                </a:effectLst>
              </a:rPr>
              <a:t>(</a:t>
            </a:r>
            <a:r>
              <a:rPr lang="zh-TW" altLang="en-US">
                <a:effectLst>
                  <a:outerShdw blurRad="38100" dist="38100" dir="2700000" algn="tl">
                    <a:srgbClr val="000000"/>
                  </a:outerShdw>
                </a:effectLst>
                <a:ea typeface="PMingLiU" panose="02020500000000000000" pitchFamily="18" charset="-120"/>
              </a:rPr>
              <a:t>圓頂岩石寺</a:t>
            </a:r>
            <a:r>
              <a:rPr lang="en-US" altLang="ja-JP">
                <a:effectLst>
                  <a:outerShdw blurRad="38100" dist="38100" dir="2700000" algn="tl">
                    <a:srgbClr val="000000"/>
                  </a:outerShdw>
                </a:effectLst>
              </a:rPr>
              <a:t>)</a:t>
            </a:r>
            <a:endParaRPr lang="en-US" altLang="en-US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73058" name="Text Box 2">
            <a:extLst>
              <a:ext uri="{FF2B5EF4-FFF2-40B4-BE49-F238E27FC236}">
                <a16:creationId xmlns:a16="http://schemas.microsoft.com/office/drawing/2014/main" id="{167EA3BB-2B57-FFD3-50BE-7A0E41B970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76200"/>
            <a:ext cx="685800" cy="519113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24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3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73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73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73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3061" grpId="0" autoUpdateAnimBg="0"/>
      <p:bldP spid="173059" grpId="0" autoUpdateAnimBg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4" name="Rectangle 4">
            <a:extLst>
              <a:ext uri="{FF2B5EF4-FFF2-40B4-BE49-F238E27FC236}">
                <a16:creationId xmlns:a16="http://schemas.microsoft.com/office/drawing/2014/main" id="{2B639BF1-CD9A-09B4-1E17-BE0D5B1E2F68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3505200" cy="4373562"/>
          </a:xfrm>
        </p:spPr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一圓頂的</a:t>
            </a:r>
            <a:br>
              <a:rPr lang="zh-TW" altLang="en-US">
                <a:ea typeface="PMingLiU" panose="02020500000000000000" pitchFamily="18" charset="-120"/>
              </a:rPr>
            </a:br>
            <a:r>
              <a:rPr lang="zh-TW" altLang="en-US">
                <a:ea typeface="PMingLiU" panose="02020500000000000000" pitchFamily="18" charset="-120"/>
              </a:rPr>
              <a:t>光輝超越</a:t>
            </a:r>
            <a:br>
              <a:rPr lang="zh-TW" altLang="en-US">
                <a:ea typeface="PMingLiU" panose="02020500000000000000" pitchFamily="18" charset="-120"/>
              </a:rPr>
            </a:br>
            <a:r>
              <a:rPr lang="zh-TW" altLang="en-US">
                <a:ea typeface="PMingLiU" panose="02020500000000000000" pitchFamily="18" charset="-120"/>
              </a:rPr>
              <a:t>原有圓頂的光輝</a:t>
            </a:r>
            <a:endParaRPr lang="en-US" altLang="en-US"/>
          </a:p>
        </p:txBody>
      </p:sp>
      <p:pic>
        <p:nvPicPr>
          <p:cNvPr id="233474" name="Picture 3" descr="Jerusalem">
            <a:extLst>
              <a:ext uri="{FF2B5EF4-FFF2-40B4-BE49-F238E27FC236}">
                <a16:creationId xmlns:a16="http://schemas.microsoft.com/office/drawing/2014/main" id="{EA43C875-CB27-E844-056E-505B24AC9E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6150" y="0"/>
            <a:ext cx="43878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082" name="Text Box 2">
            <a:extLst>
              <a:ext uri="{FF2B5EF4-FFF2-40B4-BE49-F238E27FC236}">
                <a16:creationId xmlns:a16="http://schemas.microsoft.com/office/drawing/2014/main" id="{D81ACC24-9ED5-1C62-1DB1-0F6170984B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76200"/>
            <a:ext cx="685800" cy="519113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24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21" name="Picture 4" descr="Sacred Stone">
            <a:extLst>
              <a:ext uri="{FF2B5EF4-FFF2-40B4-BE49-F238E27FC236}">
                <a16:creationId xmlns:a16="http://schemas.microsoft.com/office/drawing/2014/main" id="{7F9A972D-29A4-5A70-A292-D024374DBE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786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5587" name="Rectangle 3">
            <a:extLst>
              <a:ext uri="{FF2B5EF4-FFF2-40B4-BE49-F238E27FC236}">
                <a16:creationId xmlns:a16="http://schemas.microsoft.com/office/drawing/2014/main" id="{D07C98AE-E57A-433C-6A0A-663725750454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609600" y="5715000"/>
            <a:ext cx="8229600" cy="1143000"/>
          </a:xfrm>
        </p:spPr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寺內的岩石</a:t>
            </a:r>
          </a:p>
        </p:txBody>
      </p:sp>
      <p:sp>
        <p:nvSpPr>
          <p:cNvPr id="195586" name="Text Box 2">
            <a:extLst>
              <a:ext uri="{FF2B5EF4-FFF2-40B4-BE49-F238E27FC236}">
                <a16:creationId xmlns:a16="http://schemas.microsoft.com/office/drawing/2014/main" id="{2DACC6A2-EB8A-0677-1009-365127B937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76200"/>
            <a:ext cx="685800" cy="519113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24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213" name="Rectangle 5">
            <a:extLst>
              <a:ext uri="{FF2B5EF4-FFF2-40B4-BE49-F238E27FC236}">
                <a16:creationId xmlns:a16="http://schemas.microsoft.com/office/drawing/2014/main" id="{0556AFE2-2E2C-3DC8-0484-058CF0BE2479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990600" y="0"/>
            <a:ext cx="2514600" cy="3535363"/>
          </a:xfrm>
        </p:spPr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回教徒</a:t>
            </a:r>
            <a:br>
              <a:rPr lang="zh-TW" altLang="en-US">
                <a:ea typeface="PMingLiU" panose="02020500000000000000" pitchFamily="18" charset="-120"/>
              </a:rPr>
            </a:br>
            <a:r>
              <a:rPr lang="zh-TW" altLang="en-US">
                <a:ea typeface="PMingLiU" panose="02020500000000000000" pitchFamily="18" charset="-120"/>
              </a:rPr>
              <a:t>在圓頂寺</a:t>
            </a:r>
            <a:br>
              <a:rPr lang="zh-TW" altLang="en-US">
                <a:ea typeface="PMingLiU" panose="02020500000000000000" pitchFamily="18" charset="-120"/>
              </a:rPr>
            </a:br>
            <a:r>
              <a:rPr lang="zh-TW" altLang="en-US">
                <a:ea typeface="PMingLiU" panose="02020500000000000000" pitchFamily="18" charset="-120"/>
              </a:rPr>
              <a:t>祈禱</a:t>
            </a:r>
          </a:p>
        </p:txBody>
      </p:sp>
      <p:pic>
        <p:nvPicPr>
          <p:cNvPr id="237570" name="Picture 4" descr="Dome from the Air">
            <a:extLst>
              <a:ext uri="{FF2B5EF4-FFF2-40B4-BE49-F238E27FC236}">
                <a16:creationId xmlns:a16="http://schemas.microsoft.com/office/drawing/2014/main" id="{9FE074E5-934A-A56F-5264-A59325CCCD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450" y="0"/>
            <a:ext cx="44005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7571" name="Picture 3" descr="Dome of the Rock side view">
            <a:extLst>
              <a:ext uri="{FF2B5EF4-FFF2-40B4-BE49-F238E27FC236}">
                <a16:creationId xmlns:a16="http://schemas.microsoft.com/office/drawing/2014/main" id="{D1F6A109-DA67-9140-BF0C-9CFDF98652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55988"/>
            <a:ext cx="4953000" cy="3402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0210" name="Text Box 2">
            <a:extLst>
              <a:ext uri="{FF2B5EF4-FFF2-40B4-BE49-F238E27FC236}">
                <a16:creationId xmlns:a16="http://schemas.microsoft.com/office/drawing/2014/main" id="{22EE5A10-695B-EE1C-5BE7-1547D5811C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76200"/>
            <a:ext cx="685800" cy="519113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24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9188" name="Picture 4" descr="Jerusalem Sunset, Bible, Old and New Testament, free picture">
            <a:extLst>
              <a:ext uri="{FF2B5EF4-FFF2-40B4-BE49-F238E27FC236}">
                <a16:creationId xmlns:a16="http://schemas.microsoft.com/office/drawing/2014/main" id="{F7E3053F-7395-D39C-9740-384D931C92F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152400" y="-20638"/>
            <a:ext cx="9448800" cy="70310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pic>
      <p:sp>
        <p:nvSpPr>
          <p:cNvPr id="349187" name="Rectangle 3">
            <a:extLst>
              <a:ext uri="{FF2B5EF4-FFF2-40B4-BE49-F238E27FC236}">
                <a16:creationId xmlns:a16="http://schemas.microsoft.com/office/drawing/2014/main" id="{DC984FCF-3E23-B598-81EA-A19258ABB4B0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圓頂寺的未來會是怎樣？</a:t>
            </a:r>
          </a:p>
        </p:txBody>
      </p:sp>
      <p:sp>
        <p:nvSpPr>
          <p:cNvPr id="349186" name="Text Box 2">
            <a:extLst>
              <a:ext uri="{FF2B5EF4-FFF2-40B4-BE49-F238E27FC236}">
                <a16:creationId xmlns:a16="http://schemas.microsoft.com/office/drawing/2014/main" id="{CCAB927C-B2B6-B2CE-F582-8A2804FCC0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0" y="166688"/>
            <a:ext cx="685800" cy="519112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24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2" name="Picture 12">
            <a:extLst>
              <a:ext uri="{FF2B5EF4-FFF2-40B4-BE49-F238E27FC236}">
                <a16:creationId xmlns:a16="http://schemas.microsoft.com/office/drawing/2014/main" id="{FBB5B223-22BC-505D-D791-70B0D75FE2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348171" name="Rectangle 11">
            <a:extLst>
              <a:ext uri="{FF2B5EF4-FFF2-40B4-BE49-F238E27FC236}">
                <a16:creationId xmlns:a16="http://schemas.microsoft.com/office/drawing/2014/main" id="{D6E30793-43AF-5261-E9BF-521FFA645D9D}"/>
              </a:ext>
            </a:extLst>
          </p:cNvPr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457200" y="152400"/>
            <a:ext cx="5943600" cy="762000"/>
          </a:xfrm>
          <a:solidFill>
            <a:schemeClr val="bg1">
              <a:lumMod val="75000"/>
            </a:schemeClr>
          </a:solidFill>
          <a:ln>
            <a:solidFill>
              <a:schemeClr val="bg2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zh-TW" altLang="en-US" sz="4000">
                <a:ea typeface="PMingLiU" panose="02020500000000000000" pitchFamily="18" charset="-120"/>
              </a:rPr>
              <a:t>千禧年的耶路撒冷</a:t>
            </a:r>
          </a:p>
        </p:txBody>
      </p:sp>
      <p:sp>
        <p:nvSpPr>
          <p:cNvPr id="348170" name="AutoShape 10">
            <a:extLst>
              <a:ext uri="{FF2B5EF4-FFF2-40B4-BE49-F238E27FC236}">
                <a16:creationId xmlns:a16="http://schemas.microsoft.com/office/drawing/2014/main" id="{E6B701E8-52E8-6613-1F90-9E4428C296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81600" y="1676400"/>
            <a:ext cx="533400" cy="533400"/>
          </a:xfrm>
          <a:prstGeom prst="star4">
            <a:avLst>
              <a:gd name="adj" fmla="val 12500"/>
            </a:avLst>
          </a:prstGeom>
          <a:solidFill>
            <a:srgbClr val="FF0000"/>
          </a:solidFill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348169" name="Line 9">
            <a:extLst>
              <a:ext uri="{FF2B5EF4-FFF2-40B4-BE49-F238E27FC236}">
                <a16:creationId xmlns:a16="http://schemas.microsoft.com/office/drawing/2014/main" id="{694A0322-751A-D31E-A59B-6B80C1D5B07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029200" y="2362200"/>
            <a:ext cx="304800" cy="60960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348168" name="Line 8">
            <a:extLst>
              <a:ext uri="{FF2B5EF4-FFF2-40B4-BE49-F238E27FC236}">
                <a16:creationId xmlns:a16="http://schemas.microsoft.com/office/drawing/2014/main" id="{81503B5A-BDA5-0F49-5AF6-9AA93239DFBA}"/>
              </a:ext>
            </a:extLst>
          </p:cNvPr>
          <p:cNvSpPr>
            <a:spLocks noChangeShapeType="1"/>
          </p:cNvSpPr>
          <p:nvPr/>
        </p:nvSpPr>
        <p:spPr bwMode="auto">
          <a:xfrm rot="5400000" flipH="1">
            <a:off x="5067300" y="1562100"/>
            <a:ext cx="152400" cy="38100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348167" name="Line 7">
            <a:extLst>
              <a:ext uri="{FF2B5EF4-FFF2-40B4-BE49-F238E27FC236}">
                <a16:creationId xmlns:a16="http://schemas.microsoft.com/office/drawing/2014/main" id="{063A23F7-E733-1EA3-45E3-BE030BBF066F}"/>
              </a:ext>
            </a:extLst>
          </p:cNvPr>
          <p:cNvSpPr>
            <a:spLocks noChangeShapeType="1"/>
          </p:cNvSpPr>
          <p:nvPr/>
        </p:nvSpPr>
        <p:spPr bwMode="auto">
          <a:xfrm rot="10800000" flipH="1">
            <a:off x="5715000" y="1676400"/>
            <a:ext cx="762000" cy="7620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348166" name="Line 6">
            <a:extLst>
              <a:ext uri="{FF2B5EF4-FFF2-40B4-BE49-F238E27FC236}">
                <a16:creationId xmlns:a16="http://schemas.microsoft.com/office/drawing/2014/main" id="{C28BADB4-2126-AAF3-C35D-B2E280EC3720}"/>
              </a:ext>
            </a:extLst>
          </p:cNvPr>
          <p:cNvSpPr>
            <a:spLocks noChangeShapeType="1"/>
          </p:cNvSpPr>
          <p:nvPr/>
        </p:nvSpPr>
        <p:spPr bwMode="auto">
          <a:xfrm>
            <a:off x="5715000" y="2133600"/>
            <a:ext cx="1828800" cy="175260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348165" name="Line 5">
            <a:extLst>
              <a:ext uri="{FF2B5EF4-FFF2-40B4-BE49-F238E27FC236}">
                <a16:creationId xmlns:a16="http://schemas.microsoft.com/office/drawing/2014/main" id="{0DE2C4F4-630C-B87B-9813-FD7ACA7A743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581400" y="2133600"/>
            <a:ext cx="1600200" cy="144780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348164" name="Line 4">
            <a:extLst>
              <a:ext uri="{FF2B5EF4-FFF2-40B4-BE49-F238E27FC236}">
                <a16:creationId xmlns:a16="http://schemas.microsoft.com/office/drawing/2014/main" id="{F909C0CB-D6C0-70D4-8B08-54F6D4EAF4A0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895600" y="1981200"/>
            <a:ext cx="2209800" cy="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348163" name="Line 3">
            <a:extLst>
              <a:ext uri="{FF2B5EF4-FFF2-40B4-BE49-F238E27FC236}">
                <a16:creationId xmlns:a16="http://schemas.microsoft.com/office/drawing/2014/main" id="{36D483B0-7F3A-1450-D136-7BE2B976FC30}"/>
              </a:ext>
            </a:extLst>
          </p:cNvPr>
          <p:cNvSpPr>
            <a:spLocks noChangeShapeType="1"/>
          </p:cNvSpPr>
          <p:nvPr/>
        </p:nvSpPr>
        <p:spPr bwMode="auto">
          <a:xfrm rot="10800000" flipH="1" flipV="1">
            <a:off x="5715000" y="1905000"/>
            <a:ext cx="1524000" cy="38100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ramond" charset="0"/>
              <a:ea typeface="ＭＳ Ｐゴシック" charset="0"/>
            </a:endParaRPr>
          </a:p>
        </p:txBody>
      </p:sp>
      <p:sp>
        <p:nvSpPr>
          <p:cNvPr id="348162" name="Text Box 2">
            <a:extLst>
              <a:ext uri="{FF2B5EF4-FFF2-40B4-BE49-F238E27FC236}">
                <a16:creationId xmlns:a16="http://schemas.microsoft.com/office/drawing/2014/main" id="{9056F058-F8D4-6F87-05B5-DF284D68F1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0"/>
            <a:ext cx="685800" cy="519113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63500" dist="38099" dir="2700000" algn="ctr" rotWithShape="0">
              <a:schemeClr val="bg2">
                <a:alpha val="50000"/>
              </a:schemeClr>
            </a:outerShdw>
          </a:effectLst>
          <a:extLst>
            <a:ext uri="{91240B29-F687-4f45-9708-019B960494DF}">
              <a14:hiddenLine xmlns=""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24</a:t>
            </a:r>
          </a:p>
        </p:txBody>
      </p:sp>
    </p:spTree>
  </p:cSld>
  <p:clrMapOvr>
    <a:masterClrMapping/>
  </p:clrMapOvr>
  <p:transition>
    <p:fade thruBlk="1"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Rectangle 4">
            <a:extLst>
              <a:ext uri="{FF2B5EF4-FFF2-40B4-BE49-F238E27FC236}">
                <a16:creationId xmlns:a16="http://schemas.microsoft.com/office/drawing/2014/main" id="{EC1CFD35-EFF9-56B0-B6E9-B21F43CDBB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 type="stealth" w="lg" len="lg"/>
          </a:ln>
        </p:spPr>
        <p:txBody>
          <a:bodyPr lIns="90000" tIns="46800" rIns="90000" bIns="46800"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</a:pPr>
            <a:endParaRPr lang="en-US" altLang="en-US" sz="240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43715" name="Picture 2">
            <a:extLst>
              <a:ext uri="{FF2B5EF4-FFF2-40B4-BE49-F238E27FC236}">
                <a16:creationId xmlns:a16="http://schemas.microsoft.com/office/drawing/2014/main" id="{BC1BE21A-616B-FEA9-EB41-1BD65B8382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9338" y="0"/>
            <a:ext cx="5554662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3716" name="Rectangle 3">
            <a:extLst>
              <a:ext uri="{FF2B5EF4-FFF2-40B4-BE49-F238E27FC236}">
                <a16:creationId xmlns:a16="http://schemas.microsoft.com/office/drawing/2014/main" id="{E5C96542-CFB6-A401-F9DF-7DB427160BEA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07950" y="0"/>
            <a:ext cx="3352800" cy="6858000"/>
          </a:xfrm>
        </p:spPr>
        <p:txBody>
          <a:bodyPr/>
          <a:lstStyle/>
          <a:p>
            <a:r>
              <a:rPr lang="en-US" altLang="en-US" sz="4000">
                <a:solidFill>
                  <a:srgbClr val="FFFFFF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我又看见圣城， 新耶路撒冷， 从天上由 神那里降下来， 预备好了， 好像打扮整齐等候丈夫的新娘</a:t>
            </a:r>
            <a:r>
              <a:rPr lang="en-US" altLang="ja-JP" sz="4000">
                <a:solidFill>
                  <a:srgbClr val="FFFFFF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US" altLang="ja-JP" sz="4000" b="1">
                <a:solidFill>
                  <a:srgbClr val="FFFFFF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(21:2)</a:t>
            </a:r>
            <a:r>
              <a:rPr lang="en-US" altLang="en-US" sz="4000">
                <a:solidFill>
                  <a:srgbClr val="FFFFFF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。</a:t>
            </a:r>
            <a:endParaRPr lang="en-US" altLang="en-US" sz="4000" b="1">
              <a:solidFill>
                <a:srgbClr val="FFFFFF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243717" name="Text Box 26">
            <a:extLst>
              <a:ext uri="{FF2B5EF4-FFF2-40B4-BE49-F238E27FC236}">
                <a16:creationId xmlns:a16="http://schemas.microsoft.com/office/drawing/2014/main" id="{10A19A06-AAF5-71A9-7341-39CC67FEBC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29600" y="41275"/>
            <a:ext cx="838200" cy="44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81639" tIns="40820" rIns="81639" bIns="40820"/>
          <a:lstStyle>
            <a:lvl1pPr defTabSz="449263">
              <a:tabLst>
                <a:tab pos="0" algn="l"/>
                <a:tab pos="404813" algn="l"/>
                <a:tab pos="812800" algn="l"/>
                <a:tab pos="1220788" algn="l"/>
                <a:tab pos="1627188" algn="l"/>
                <a:tab pos="2035175" algn="l"/>
                <a:tab pos="2443163" algn="l"/>
                <a:tab pos="2851150" algn="l"/>
                <a:tab pos="3257550" algn="l"/>
                <a:tab pos="3665538" algn="l"/>
                <a:tab pos="4073525" algn="l"/>
                <a:tab pos="4479925" algn="l"/>
                <a:tab pos="4887913" algn="l"/>
                <a:tab pos="5295900" algn="l"/>
                <a:tab pos="5703888" algn="l"/>
                <a:tab pos="6110288" algn="l"/>
                <a:tab pos="6518275" algn="l"/>
                <a:tab pos="6926263" algn="l"/>
                <a:tab pos="7332663" algn="l"/>
                <a:tab pos="7740650" algn="l"/>
                <a:tab pos="8148638" algn="l"/>
              </a:tabLs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 defTabSz="449263">
              <a:tabLst>
                <a:tab pos="0" algn="l"/>
                <a:tab pos="404813" algn="l"/>
                <a:tab pos="812800" algn="l"/>
                <a:tab pos="1220788" algn="l"/>
                <a:tab pos="1627188" algn="l"/>
                <a:tab pos="2035175" algn="l"/>
                <a:tab pos="2443163" algn="l"/>
                <a:tab pos="2851150" algn="l"/>
                <a:tab pos="3257550" algn="l"/>
                <a:tab pos="3665538" algn="l"/>
                <a:tab pos="4073525" algn="l"/>
                <a:tab pos="4479925" algn="l"/>
                <a:tab pos="4887913" algn="l"/>
                <a:tab pos="5295900" algn="l"/>
                <a:tab pos="5703888" algn="l"/>
                <a:tab pos="6110288" algn="l"/>
                <a:tab pos="6518275" algn="l"/>
                <a:tab pos="6926263" algn="l"/>
                <a:tab pos="7332663" algn="l"/>
                <a:tab pos="7740650" algn="l"/>
                <a:tab pos="8148638" algn="l"/>
              </a:tabLs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 defTabSz="449263">
              <a:tabLst>
                <a:tab pos="0" algn="l"/>
                <a:tab pos="404813" algn="l"/>
                <a:tab pos="812800" algn="l"/>
                <a:tab pos="1220788" algn="l"/>
                <a:tab pos="1627188" algn="l"/>
                <a:tab pos="2035175" algn="l"/>
                <a:tab pos="2443163" algn="l"/>
                <a:tab pos="2851150" algn="l"/>
                <a:tab pos="3257550" algn="l"/>
                <a:tab pos="3665538" algn="l"/>
                <a:tab pos="4073525" algn="l"/>
                <a:tab pos="4479925" algn="l"/>
                <a:tab pos="4887913" algn="l"/>
                <a:tab pos="5295900" algn="l"/>
                <a:tab pos="5703888" algn="l"/>
                <a:tab pos="6110288" algn="l"/>
                <a:tab pos="6518275" algn="l"/>
                <a:tab pos="6926263" algn="l"/>
                <a:tab pos="7332663" algn="l"/>
                <a:tab pos="7740650" algn="l"/>
                <a:tab pos="8148638" algn="l"/>
              </a:tabLs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 defTabSz="449263">
              <a:tabLst>
                <a:tab pos="0" algn="l"/>
                <a:tab pos="404813" algn="l"/>
                <a:tab pos="812800" algn="l"/>
                <a:tab pos="1220788" algn="l"/>
                <a:tab pos="1627188" algn="l"/>
                <a:tab pos="2035175" algn="l"/>
                <a:tab pos="2443163" algn="l"/>
                <a:tab pos="2851150" algn="l"/>
                <a:tab pos="3257550" algn="l"/>
                <a:tab pos="3665538" algn="l"/>
                <a:tab pos="4073525" algn="l"/>
                <a:tab pos="4479925" algn="l"/>
                <a:tab pos="4887913" algn="l"/>
                <a:tab pos="5295900" algn="l"/>
                <a:tab pos="5703888" algn="l"/>
                <a:tab pos="6110288" algn="l"/>
                <a:tab pos="6518275" algn="l"/>
                <a:tab pos="6926263" algn="l"/>
                <a:tab pos="7332663" algn="l"/>
                <a:tab pos="7740650" algn="l"/>
                <a:tab pos="8148638" algn="l"/>
              </a:tabLs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 defTabSz="449263">
              <a:tabLst>
                <a:tab pos="0" algn="l"/>
                <a:tab pos="404813" algn="l"/>
                <a:tab pos="812800" algn="l"/>
                <a:tab pos="1220788" algn="l"/>
                <a:tab pos="1627188" algn="l"/>
                <a:tab pos="2035175" algn="l"/>
                <a:tab pos="2443163" algn="l"/>
                <a:tab pos="2851150" algn="l"/>
                <a:tab pos="3257550" algn="l"/>
                <a:tab pos="3665538" algn="l"/>
                <a:tab pos="4073525" algn="l"/>
                <a:tab pos="4479925" algn="l"/>
                <a:tab pos="4887913" algn="l"/>
                <a:tab pos="5295900" algn="l"/>
                <a:tab pos="5703888" algn="l"/>
                <a:tab pos="6110288" algn="l"/>
                <a:tab pos="6518275" algn="l"/>
                <a:tab pos="6926263" algn="l"/>
                <a:tab pos="7332663" algn="l"/>
                <a:tab pos="7740650" algn="l"/>
                <a:tab pos="8148638" algn="l"/>
              </a:tabLs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defTabSz="449263" eaLnBrk="0" fontAlgn="t" hangingPunct="0">
              <a:spcBef>
                <a:spcPct val="50000"/>
              </a:spcBef>
              <a:spcAft>
                <a:spcPct val="0"/>
              </a:spcAft>
              <a:tabLst>
                <a:tab pos="0" algn="l"/>
                <a:tab pos="404813" algn="l"/>
                <a:tab pos="812800" algn="l"/>
                <a:tab pos="1220788" algn="l"/>
                <a:tab pos="1627188" algn="l"/>
                <a:tab pos="2035175" algn="l"/>
                <a:tab pos="2443163" algn="l"/>
                <a:tab pos="2851150" algn="l"/>
                <a:tab pos="3257550" algn="l"/>
                <a:tab pos="3665538" algn="l"/>
                <a:tab pos="4073525" algn="l"/>
                <a:tab pos="4479925" algn="l"/>
                <a:tab pos="4887913" algn="l"/>
                <a:tab pos="5295900" algn="l"/>
                <a:tab pos="5703888" algn="l"/>
                <a:tab pos="6110288" algn="l"/>
                <a:tab pos="6518275" algn="l"/>
                <a:tab pos="6926263" algn="l"/>
                <a:tab pos="7332663" algn="l"/>
                <a:tab pos="7740650" algn="l"/>
                <a:tab pos="8148638" algn="l"/>
              </a:tabLs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defTabSz="449263" eaLnBrk="0" fontAlgn="t" hangingPunct="0">
              <a:spcBef>
                <a:spcPct val="50000"/>
              </a:spcBef>
              <a:spcAft>
                <a:spcPct val="0"/>
              </a:spcAft>
              <a:tabLst>
                <a:tab pos="0" algn="l"/>
                <a:tab pos="404813" algn="l"/>
                <a:tab pos="812800" algn="l"/>
                <a:tab pos="1220788" algn="l"/>
                <a:tab pos="1627188" algn="l"/>
                <a:tab pos="2035175" algn="l"/>
                <a:tab pos="2443163" algn="l"/>
                <a:tab pos="2851150" algn="l"/>
                <a:tab pos="3257550" algn="l"/>
                <a:tab pos="3665538" algn="l"/>
                <a:tab pos="4073525" algn="l"/>
                <a:tab pos="4479925" algn="l"/>
                <a:tab pos="4887913" algn="l"/>
                <a:tab pos="5295900" algn="l"/>
                <a:tab pos="5703888" algn="l"/>
                <a:tab pos="6110288" algn="l"/>
                <a:tab pos="6518275" algn="l"/>
                <a:tab pos="6926263" algn="l"/>
                <a:tab pos="7332663" algn="l"/>
                <a:tab pos="7740650" algn="l"/>
                <a:tab pos="8148638" algn="l"/>
              </a:tabLs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defTabSz="449263" eaLnBrk="0" fontAlgn="t" hangingPunct="0">
              <a:spcBef>
                <a:spcPct val="50000"/>
              </a:spcBef>
              <a:spcAft>
                <a:spcPct val="0"/>
              </a:spcAft>
              <a:tabLst>
                <a:tab pos="0" algn="l"/>
                <a:tab pos="404813" algn="l"/>
                <a:tab pos="812800" algn="l"/>
                <a:tab pos="1220788" algn="l"/>
                <a:tab pos="1627188" algn="l"/>
                <a:tab pos="2035175" algn="l"/>
                <a:tab pos="2443163" algn="l"/>
                <a:tab pos="2851150" algn="l"/>
                <a:tab pos="3257550" algn="l"/>
                <a:tab pos="3665538" algn="l"/>
                <a:tab pos="4073525" algn="l"/>
                <a:tab pos="4479925" algn="l"/>
                <a:tab pos="4887913" algn="l"/>
                <a:tab pos="5295900" algn="l"/>
                <a:tab pos="5703888" algn="l"/>
                <a:tab pos="6110288" algn="l"/>
                <a:tab pos="6518275" algn="l"/>
                <a:tab pos="6926263" algn="l"/>
                <a:tab pos="7332663" algn="l"/>
                <a:tab pos="7740650" algn="l"/>
                <a:tab pos="8148638" algn="l"/>
              </a:tabLs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defTabSz="449263" eaLnBrk="0" fontAlgn="t" hangingPunct="0">
              <a:spcBef>
                <a:spcPct val="50000"/>
              </a:spcBef>
              <a:spcAft>
                <a:spcPct val="0"/>
              </a:spcAft>
              <a:tabLst>
                <a:tab pos="0" algn="l"/>
                <a:tab pos="404813" algn="l"/>
                <a:tab pos="812800" algn="l"/>
                <a:tab pos="1220788" algn="l"/>
                <a:tab pos="1627188" algn="l"/>
                <a:tab pos="2035175" algn="l"/>
                <a:tab pos="2443163" algn="l"/>
                <a:tab pos="2851150" algn="l"/>
                <a:tab pos="3257550" algn="l"/>
                <a:tab pos="3665538" algn="l"/>
                <a:tab pos="4073525" algn="l"/>
                <a:tab pos="4479925" algn="l"/>
                <a:tab pos="4887913" algn="l"/>
                <a:tab pos="5295900" algn="l"/>
                <a:tab pos="5703888" algn="l"/>
                <a:tab pos="6110288" algn="l"/>
                <a:tab pos="6518275" algn="l"/>
                <a:tab pos="6926263" algn="l"/>
                <a:tab pos="7332663" algn="l"/>
                <a:tab pos="7740650" algn="l"/>
                <a:tab pos="8148638" algn="l"/>
              </a:tabLs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fontAlgn="base" hangingPunct="1">
              <a:lnSpc>
                <a:spcPct val="93000"/>
              </a:lnSpc>
              <a:spcBef>
                <a:spcPct val="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None/>
            </a:pPr>
            <a:r>
              <a:rPr lang="en-GB" altLang="en-US" sz="24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453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61" name="Picture 2">
            <a:extLst>
              <a:ext uri="{FF2B5EF4-FFF2-40B4-BE49-F238E27FC236}">
                <a16:creationId xmlns:a16="http://schemas.microsoft.com/office/drawing/2014/main" id="{6B5AB4B6-132E-9C62-625D-D1E7E036E5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91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59523" name="Rectangle 3">
            <a:extLst>
              <a:ext uri="{FF2B5EF4-FFF2-40B4-BE49-F238E27FC236}">
                <a16:creationId xmlns:a16="http://schemas.microsoft.com/office/drawing/2014/main" id="{CCAE7511-94A6-7E61-1BF2-999D1F520EEB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85800" y="5486400"/>
            <a:ext cx="7772400" cy="1143000"/>
          </a:xfrm>
          <a:effectLst>
            <a:outerShdw blurRad="63500" dist="35921" dir="2700000" algn="ctr" rotWithShape="0">
              <a:srgbClr val="000000"/>
            </a:outerShdw>
          </a:effectLst>
        </p:spPr>
        <p:txBody>
          <a:bodyPr/>
          <a:lstStyle/>
          <a:p>
            <a:r>
              <a:rPr lang="zh-CN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ＭＳ Ｐゴシック" panose="020B0600070205080204" pitchFamily="34" charset="-128"/>
              </a:rPr>
              <a:t>四 方 城</a:t>
            </a:r>
          </a:p>
        </p:txBody>
      </p:sp>
      <p:sp>
        <p:nvSpPr>
          <p:cNvPr id="5" name="Text Box 4">
            <a:extLst>
              <a:ext uri="{FF2B5EF4-FFF2-40B4-BE49-F238E27FC236}">
                <a16:creationId xmlns:a16="http://schemas.microsoft.com/office/drawing/2014/main" id="{13970649-35B8-8F4E-6D78-9FCE90840C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66125" y="76200"/>
            <a:ext cx="698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</a:pPr>
            <a:r>
              <a:rPr lang="en-US" alt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340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7809" name="Picture 2">
            <a:extLst>
              <a:ext uri="{FF2B5EF4-FFF2-40B4-BE49-F238E27FC236}">
                <a16:creationId xmlns:a16="http://schemas.microsoft.com/office/drawing/2014/main" id="{61DDEC6A-F661-9DC0-4315-B49D3AD0EB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77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53379" name="Rectangle 3">
            <a:extLst>
              <a:ext uri="{FF2B5EF4-FFF2-40B4-BE49-F238E27FC236}">
                <a16:creationId xmlns:a16="http://schemas.microsoft.com/office/drawing/2014/main" id="{4D18CBBB-FDEC-ABE6-075D-2B7705DF1D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7772400" cy="1143000"/>
          </a:xfrm>
          <a:effectLst>
            <a:outerShdw blurRad="63500" dist="35921" dir="2700000" algn="ctr" rotWithShape="0">
              <a:srgbClr val="000000"/>
            </a:outerShdw>
          </a:effectLst>
        </p:spPr>
        <p:txBody>
          <a:bodyPr/>
          <a:lstStyle/>
          <a:p>
            <a:r>
              <a:rPr lang="zh-CN" altLang="en-US" b="1">
                <a:solidFill>
                  <a:schemeClr val="bg1"/>
                </a:solidFill>
                <a:cs typeface="ＭＳ Ｐゴシック" panose="020B0600070205080204" pitchFamily="34" charset="-128"/>
              </a:rPr>
              <a:t>比 喻 或 按 召 字 义</a:t>
            </a:r>
            <a:r>
              <a:rPr lang="en-US" altLang="zh-CN" b="1">
                <a:solidFill>
                  <a:schemeClr val="bg1"/>
                </a:solidFill>
                <a:cs typeface="ＭＳ Ｐゴシック" panose="020B0600070205080204" pitchFamily="34" charset="-128"/>
              </a:rPr>
              <a:t>?</a:t>
            </a:r>
          </a:p>
        </p:txBody>
      </p:sp>
      <p:sp>
        <p:nvSpPr>
          <p:cNvPr id="247811" name="Text Box 4">
            <a:extLst>
              <a:ext uri="{FF2B5EF4-FFF2-40B4-BE49-F238E27FC236}">
                <a16:creationId xmlns:a16="http://schemas.microsoft.com/office/drawing/2014/main" id="{CA9C68E1-E764-4E9B-274E-B6377E421D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66125" y="76200"/>
            <a:ext cx="692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</a:pPr>
            <a:r>
              <a:rPr lang="en-US" altLang="zh-CN" sz="2400" b="1">
                <a:solidFill>
                  <a:srgbClr val="FFFFFF"/>
                </a:solidFill>
                <a:latin typeface="Arial" panose="020B0604020202020204" pitchFamily="34" charset="0"/>
              </a:rPr>
              <a:t>331</a:t>
            </a:r>
            <a:endParaRPr lang="en-US" altLang="zh-CN" sz="2400" b="1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9857" name="Picture 5" descr="aqua-blue.jpg">
            <a:extLst>
              <a:ext uri="{FF2B5EF4-FFF2-40B4-BE49-F238E27FC236}">
                <a16:creationId xmlns:a16="http://schemas.microsoft.com/office/drawing/2014/main" id="{CAD53F5C-42A1-B595-DA73-0247C884E1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9858" name="Picture 3" descr="Pict1024">
            <a:extLst>
              <a:ext uri="{FF2B5EF4-FFF2-40B4-BE49-F238E27FC236}">
                <a16:creationId xmlns:a16="http://schemas.microsoft.com/office/drawing/2014/main" id="{3ED6F9E6-FF13-A177-6E89-6C43918525F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6513" y="1412875"/>
            <a:ext cx="6769101" cy="5441950"/>
          </a:xfrm>
        </p:spPr>
      </p:pic>
      <p:sp>
        <p:nvSpPr>
          <p:cNvPr id="177156" name="Text Box 5">
            <a:extLst>
              <a:ext uri="{FF2B5EF4-FFF2-40B4-BE49-F238E27FC236}">
                <a16:creationId xmlns:a16="http://schemas.microsoft.com/office/drawing/2014/main" id="{CBCC9FE4-57CD-7351-9E25-210CBE35FB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81400" y="2862263"/>
            <a:ext cx="1752600" cy="1633537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2700000" rotWithShape="0">
              <a:srgbClr val="808080">
                <a:alpha val="42998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 type="none" w="lg" len="lg"/>
              </a14:hiddenLine>
            </a:ext>
          </a:extLst>
        </p:spPr>
        <p:txBody>
          <a:bodyPr lIns="90000" tIns="46800" rIns="90000" bIns="46800"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</a:pPr>
            <a:r>
              <a:rPr lang="zh-TW" altLang="en-US" sz="2000">
                <a:solidFill>
                  <a:srgbClr val="FFCCFF"/>
                </a:solidFill>
                <a:latin typeface="SimSun" panose="02010600030101010101" pitchFamily="2" charset="-122"/>
              </a:rPr>
              <a:t>新 耶 路 撒 冷 的 尺 码</a:t>
            </a:r>
            <a:br>
              <a:rPr lang="en-US" altLang="zh-TW" sz="2000">
                <a:solidFill>
                  <a:srgbClr val="FFCCFF"/>
                </a:solidFill>
                <a:latin typeface="SimSun" panose="02010600030101010101" pitchFamily="2" charset="-122"/>
              </a:rPr>
            </a:br>
            <a:endParaRPr lang="en-US" altLang="zh-TW" sz="2000">
              <a:solidFill>
                <a:srgbClr val="FFCCFF"/>
              </a:solidFill>
              <a:latin typeface="SimSun" panose="02010600030101010101" pitchFamily="2" charset="-122"/>
            </a:endParaRPr>
          </a:p>
          <a:p>
            <a:pPr fontAlgn="base">
              <a:spcBef>
                <a:spcPct val="0"/>
              </a:spcBef>
            </a:pPr>
            <a:r>
              <a:rPr lang="en-US" altLang="zh-CN" sz="2000">
                <a:solidFill>
                  <a:srgbClr val="FFCCFF"/>
                </a:solidFill>
                <a:latin typeface="SimSun" panose="02010600030101010101" pitchFamily="2" charset="-122"/>
              </a:rPr>
              <a:t>2,250,000 </a:t>
            </a:r>
            <a:r>
              <a:rPr lang="zh-CN" altLang="en-US" sz="2000">
                <a:solidFill>
                  <a:srgbClr val="FFCCFF"/>
                </a:solidFill>
                <a:latin typeface="SimSun" panose="02010600030101010101" pitchFamily="2" charset="-122"/>
              </a:rPr>
              <a:t>平 方 哩</a:t>
            </a:r>
            <a:endParaRPr lang="en-US" altLang="zh-CN" sz="2000">
              <a:solidFill>
                <a:srgbClr val="FFCCFF"/>
              </a:solidFill>
              <a:latin typeface="SimSun" panose="02010600030101010101" pitchFamily="2" charset="-122"/>
            </a:endParaRPr>
          </a:p>
        </p:txBody>
      </p:sp>
      <p:sp>
        <p:nvSpPr>
          <p:cNvPr id="249860" name="Text Box 7">
            <a:extLst>
              <a:ext uri="{FF2B5EF4-FFF2-40B4-BE49-F238E27FC236}">
                <a16:creationId xmlns:a16="http://schemas.microsoft.com/office/drawing/2014/main" id="{CFC1B6CA-6CF0-A7BD-DA0E-9057694D2A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0" y="76200"/>
            <a:ext cx="6381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 type="none" w="lg" len="lg"/>
              </a14:hiddenLine>
            </a:ext>
          </a:extLst>
        </p:spPr>
        <p:txBody>
          <a:bodyPr wrap="none" lIns="90000" tIns="46800" rIns="90000" bIns="46800">
            <a:spAutoFit/>
          </a:bodyPr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 fontAlgn="base">
              <a:spcBef>
                <a:spcPct val="0"/>
              </a:spcBef>
            </a:pPr>
            <a:r>
              <a:rPr lang="en-US" altLang="en-US" sz="2400" b="1">
                <a:solidFill>
                  <a:srgbClr val="000000"/>
                </a:solidFill>
                <a:latin typeface="Times New Roman" panose="02020603050405020304" pitchFamily="18" charset="0"/>
              </a:rPr>
              <a:t>340</a:t>
            </a:r>
            <a:endParaRPr lang="en-US" altLang="en-US" sz="2400" b="1">
              <a:solidFill>
                <a:srgbClr val="FFFF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249861" name="Rectangle 8" descr="Brown marble">
            <a:extLst>
              <a:ext uri="{FF2B5EF4-FFF2-40B4-BE49-F238E27FC236}">
                <a16:creationId xmlns:a16="http://schemas.microsoft.com/office/drawing/2014/main" id="{9915322E-63BB-B234-C0BD-4530ACD7E9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1066800"/>
            <a:ext cx="6477000" cy="1109663"/>
          </a:xfrm>
          <a:blipFill dpi="0" rotWithShape="0">
            <a:blip r:embed="rId5"/>
            <a:srcRect/>
            <a:tile tx="0" ty="0" sx="100000" sy="100000" flip="none" algn="tl"/>
          </a:blipFill>
        </p:spPr>
        <p:txBody>
          <a:bodyPr lIns="90000" tIns="46800" rIns="90000" bIns="46800" anchor="t">
            <a:spAutoFit/>
          </a:bodyPr>
          <a:lstStyle/>
          <a:p>
            <a:pPr algn="l">
              <a:spcBef>
                <a:spcPct val="50000"/>
              </a:spcBef>
            </a:pPr>
            <a:r>
              <a:rPr lang="zh-TW" altLang="en-US" sz="6600" b="1">
                <a:solidFill>
                  <a:srgbClr val="FFCC00"/>
                </a:solidFill>
                <a:latin typeface="NSimSun" panose="02010609030101010101" pitchFamily="49" charset="-122"/>
                <a:cs typeface="ＭＳ Ｐゴシック" panose="020B0600070205080204" pitchFamily="34" charset="-128"/>
              </a:rPr>
              <a:t>新 耶 路 撒 冷</a:t>
            </a:r>
            <a:endParaRPr lang="en-US" altLang="en-US" sz="6600" b="1">
              <a:solidFill>
                <a:srgbClr val="FFCC00"/>
              </a:solidFill>
              <a:latin typeface="NSimSun" panose="02010609030101010101" pitchFamily="49" charset="-122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1905" name="Picture 1" descr="rev 21 SE Asia Map.jpg">
            <a:extLst>
              <a:ext uri="{FF2B5EF4-FFF2-40B4-BE49-F238E27FC236}">
                <a16:creationId xmlns:a16="http://schemas.microsoft.com/office/drawing/2014/main" id="{86A7DB51-C46F-963F-188E-C0BB36E04D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6988"/>
            <a:ext cx="9144000" cy="6886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06213" name="Line 5">
            <a:extLst>
              <a:ext uri="{FF2B5EF4-FFF2-40B4-BE49-F238E27FC236}">
                <a16:creationId xmlns:a16="http://schemas.microsoft.com/office/drawing/2014/main" id="{7E35C533-4CF6-D436-360E-917A6F1A80BE}"/>
              </a:ext>
            </a:extLst>
          </p:cNvPr>
          <p:cNvSpPr>
            <a:spLocks noChangeShapeType="1"/>
          </p:cNvSpPr>
          <p:nvPr/>
        </p:nvSpPr>
        <p:spPr bwMode="auto">
          <a:xfrm>
            <a:off x="2484438" y="5948363"/>
            <a:ext cx="5545137" cy="1587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stealth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000" tIns="46800" rIns="90000" bIns="46800">
            <a:spAutoFit/>
          </a:bodyPr>
          <a:lstStyle/>
          <a:p>
            <a:endParaRPr lang="en-US"/>
          </a:p>
        </p:txBody>
      </p:sp>
      <p:sp>
        <p:nvSpPr>
          <p:cNvPr id="606214" name="Line 6">
            <a:extLst>
              <a:ext uri="{FF2B5EF4-FFF2-40B4-BE49-F238E27FC236}">
                <a16:creationId xmlns:a16="http://schemas.microsoft.com/office/drawing/2014/main" id="{10BEF3C2-61F9-EA91-D0D2-119147643FE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555875" y="333375"/>
            <a:ext cx="5400675" cy="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 type="arrow" w="med" len="med"/>
            <a:tailEnd type="non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000" tIns="46800" rIns="90000" bIns="46800">
            <a:spAutoFit/>
          </a:bodyPr>
          <a:lstStyle/>
          <a:p>
            <a:endParaRPr lang="en-US"/>
          </a:p>
        </p:txBody>
      </p:sp>
      <p:sp>
        <p:nvSpPr>
          <p:cNvPr id="606222" name="Line 14">
            <a:extLst>
              <a:ext uri="{FF2B5EF4-FFF2-40B4-BE49-F238E27FC236}">
                <a16:creationId xmlns:a16="http://schemas.microsoft.com/office/drawing/2014/main" id="{A2AB061F-4BF9-8BD6-43B7-DCE27E33A28C}"/>
              </a:ext>
            </a:extLst>
          </p:cNvPr>
          <p:cNvSpPr>
            <a:spLocks noChangeShapeType="1"/>
          </p:cNvSpPr>
          <p:nvPr/>
        </p:nvSpPr>
        <p:spPr bwMode="auto">
          <a:xfrm rot="16200000" flipH="1">
            <a:off x="5329238" y="3103563"/>
            <a:ext cx="5399087" cy="1587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 type="arrow" w="med" len="med"/>
            <a:tailEnd type="non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000" tIns="46800" rIns="90000" bIns="46800">
            <a:spAutoFit/>
          </a:bodyPr>
          <a:lstStyle/>
          <a:p>
            <a:endParaRPr lang="en-US"/>
          </a:p>
        </p:txBody>
      </p:sp>
      <p:sp>
        <p:nvSpPr>
          <p:cNvPr id="606223" name="Line 15">
            <a:extLst>
              <a:ext uri="{FF2B5EF4-FFF2-40B4-BE49-F238E27FC236}">
                <a16:creationId xmlns:a16="http://schemas.microsoft.com/office/drawing/2014/main" id="{9588B1AA-EFAE-E6AF-5CF6-A71F1B389FA7}"/>
              </a:ext>
            </a:extLst>
          </p:cNvPr>
          <p:cNvSpPr>
            <a:spLocks noChangeShapeType="1"/>
          </p:cNvSpPr>
          <p:nvPr/>
        </p:nvSpPr>
        <p:spPr bwMode="auto">
          <a:xfrm rot="16200000" flipH="1">
            <a:off x="-215900" y="3105151"/>
            <a:ext cx="5400675" cy="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000" tIns="46800" rIns="90000" bIns="46800">
            <a:spAutoFit/>
          </a:bodyPr>
          <a:lstStyle/>
          <a:p>
            <a:endParaRPr lang="en-US"/>
          </a:p>
        </p:txBody>
      </p:sp>
      <p:sp>
        <p:nvSpPr>
          <p:cNvPr id="1189895" name="Rectangle 2" descr="Brown marble">
            <a:extLst>
              <a:ext uri="{FF2B5EF4-FFF2-40B4-BE49-F238E27FC236}">
                <a16:creationId xmlns:a16="http://schemas.microsoft.com/office/drawing/2014/main" id="{48CBCE10-96F0-D32C-7453-E70F91762E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19475" y="1268413"/>
            <a:ext cx="3889375" cy="3816350"/>
          </a:xfrm>
        </p:spPr>
        <p:txBody>
          <a:bodyPr/>
          <a:lstStyle/>
          <a:p>
            <a:pPr>
              <a:defRPr/>
            </a:pPr>
            <a:r>
              <a:rPr lang="zh-CN" altLang="en-US" sz="5400" dirty="0"/>
              <a:t>新耶路撒冷及东南亚</a:t>
            </a:r>
            <a:endParaRPr lang="en-US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ＭＳ Ｐゴシック" charset="0"/>
            </a:endParaRPr>
          </a:p>
        </p:txBody>
      </p:sp>
      <p:sp>
        <p:nvSpPr>
          <p:cNvPr id="931844" name="Text Box 4">
            <a:extLst>
              <a:ext uri="{FF2B5EF4-FFF2-40B4-BE49-F238E27FC236}">
                <a16:creationId xmlns:a16="http://schemas.microsoft.com/office/drawing/2014/main" id="{D7DD8212-D670-100E-372A-9B8C70613E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88363" y="-26988"/>
            <a:ext cx="698500" cy="461963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tx1">
                <a:alpha val="74997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defRPr/>
            </a:pPr>
            <a:r>
              <a:rPr lang="en-US" sz="2400" b="1" dirty="0">
                <a:solidFill>
                  <a:srgbClr val="FFFFFF"/>
                </a:solidFill>
                <a:latin typeface="Arial" pitchFamily="-111" charset="0"/>
                <a:ea typeface="ＭＳ Ｐゴシック" pitchFamily="-111" charset="-128"/>
                <a:cs typeface="ＭＳ Ｐゴシック" pitchFamily="-111" charset="-128"/>
              </a:rPr>
              <a:t>460</a:t>
            </a:r>
          </a:p>
        </p:txBody>
      </p:sp>
      <p:sp>
        <p:nvSpPr>
          <p:cNvPr id="11" name="Rectangle 2" descr="Brown marble">
            <a:extLst>
              <a:ext uri="{FF2B5EF4-FFF2-40B4-BE49-F238E27FC236}">
                <a16:creationId xmlns:a16="http://schemas.microsoft.com/office/drawing/2014/main" id="{9AB45FAE-BB04-CB60-861D-0374D6D99C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08400" y="5589588"/>
            <a:ext cx="3095625" cy="6477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Arial"/>
                <a:ea typeface="ＭＳ Ｐゴシック" pitchFamily="-108" charset="-128"/>
                <a:cs typeface="Arial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Arial" charset="0"/>
                <a:ea typeface="ＭＳ Ｐゴシック" pitchFamily="-108" charset="-128"/>
                <a:cs typeface="ＭＳ Ｐゴシック" pitchFamily="-108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Arial" charset="0"/>
                <a:ea typeface="ＭＳ Ｐゴシック" pitchFamily="-108" charset="-128"/>
                <a:cs typeface="ＭＳ Ｐゴシック" pitchFamily="-108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Arial" charset="0"/>
                <a:ea typeface="ＭＳ Ｐゴシック" pitchFamily="-108" charset="-128"/>
                <a:cs typeface="ＭＳ Ｐゴシック" pitchFamily="-108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Arial" charset="0"/>
                <a:ea typeface="ＭＳ Ｐゴシック" pitchFamily="-108" charset="-128"/>
                <a:cs typeface="ＭＳ Ｐゴシック" pitchFamily="-108" charset="-128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-112" charset="0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-112" charset="0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-112" charset="0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-112" charset="0"/>
              </a:defRPr>
            </a:lvl9pPr>
          </a:lstStyle>
          <a:p>
            <a:pPr>
              <a:defRPr/>
            </a:pPr>
            <a:r>
              <a:rPr lang="en-US" sz="3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0"/>
              </a:rPr>
              <a:t>2200 </a:t>
            </a:r>
            <a:r>
              <a:rPr lang="zh-CN" altLang="en-US" sz="3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0"/>
              </a:rPr>
              <a:t>千米</a:t>
            </a:r>
            <a:endParaRPr lang="en-US" sz="32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ＭＳ Ｐゴシック" charset="0"/>
            </a:endParaRPr>
          </a:p>
        </p:txBody>
      </p:sp>
      <p:sp>
        <p:nvSpPr>
          <p:cNvPr id="12" name="Rectangle 2" descr="Brown marble">
            <a:extLst>
              <a:ext uri="{FF2B5EF4-FFF2-40B4-BE49-F238E27FC236}">
                <a16:creationId xmlns:a16="http://schemas.microsoft.com/office/drawing/2014/main" id="{CD798765-D705-6A5F-662E-E3F636073F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35375" y="0"/>
            <a:ext cx="3097213" cy="6477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Arial"/>
                <a:ea typeface="ＭＳ Ｐゴシック" pitchFamily="-108" charset="-128"/>
                <a:cs typeface="Arial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Arial" charset="0"/>
                <a:ea typeface="ＭＳ Ｐゴシック" pitchFamily="-108" charset="-128"/>
                <a:cs typeface="ＭＳ Ｐゴシック" pitchFamily="-108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Arial" charset="0"/>
                <a:ea typeface="ＭＳ Ｐゴシック" pitchFamily="-108" charset="-128"/>
                <a:cs typeface="ＭＳ Ｐゴシック" pitchFamily="-108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Arial" charset="0"/>
                <a:ea typeface="ＭＳ Ｐゴシック" pitchFamily="-108" charset="-128"/>
                <a:cs typeface="ＭＳ Ｐゴシック" pitchFamily="-108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Arial" charset="0"/>
                <a:ea typeface="ＭＳ Ｐゴシック" pitchFamily="-108" charset="-128"/>
                <a:cs typeface="ＭＳ Ｐゴシック" pitchFamily="-108" charset="-128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-112" charset="0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-112" charset="0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-112" charset="0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-112" charset="0"/>
              </a:defRPr>
            </a:lvl9pPr>
          </a:lstStyle>
          <a:p>
            <a:pPr>
              <a:defRPr/>
            </a:pPr>
            <a:r>
              <a:rPr lang="en-US" sz="3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0"/>
              </a:rPr>
              <a:t>2200 </a:t>
            </a:r>
            <a:r>
              <a:rPr lang="zh-CN" altLang="en-US" sz="3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0"/>
              </a:rPr>
              <a:t>千米</a:t>
            </a:r>
            <a:endParaRPr lang="en-US" sz="32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ＭＳ Ｐゴシック" charset="0"/>
            </a:endParaRPr>
          </a:p>
        </p:txBody>
      </p:sp>
      <p:sp>
        <p:nvSpPr>
          <p:cNvPr id="13" name="Rectangle 2" descr="Brown marble">
            <a:extLst>
              <a:ext uri="{FF2B5EF4-FFF2-40B4-BE49-F238E27FC236}">
                <a16:creationId xmlns:a16="http://schemas.microsoft.com/office/drawing/2014/main" id="{5F4A6481-CE05-8583-5CD2-9DBF44D3BCFD}"/>
              </a:ext>
            </a:extLst>
          </p:cNvPr>
          <p:cNvSpPr txBox="1">
            <a:spLocks noChangeArrowheads="1"/>
          </p:cNvSpPr>
          <p:nvPr/>
        </p:nvSpPr>
        <p:spPr bwMode="auto">
          <a:xfrm rot="16200000">
            <a:off x="900112" y="2781301"/>
            <a:ext cx="3095625" cy="6477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Arial"/>
                <a:ea typeface="ＭＳ Ｐゴシック" pitchFamily="-108" charset="-128"/>
                <a:cs typeface="Arial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Arial" charset="0"/>
                <a:ea typeface="ＭＳ Ｐゴシック" pitchFamily="-108" charset="-128"/>
                <a:cs typeface="ＭＳ Ｐゴシック" pitchFamily="-108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Arial" charset="0"/>
                <a:ea typeface="ＭＳ Ｐゴシック" pitchFamily="-108" charset="-128"/>
                <a:cs typeface="ＭＳ Ｐゴシック" pitchFamily="-108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Arial" charset="0"/>
                <a:ea typeface="ＭＳ Ｐゴシック" pitchFamily="-108" charset="-128"/>
                <a:cs typeface="ＭＳ Ｐゴシック" pitchFamily="-108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Arial" charset="0"/>
                <a:ea typeface="ＭＳ Ｐゴシック" pitchFamily="-108" charset="-128"/>
                <a:cs typeface="ＭＳ Ｐゴシック" pitchFamily="-108" charset="-128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-112" charset="0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-112" charset="0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-112" charset="0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-112" charset="0"/>
              </a:defRPr>
            </a:lvl9pPr>
          </a:lstStyle>
          <a:p>
            <a:pPr>
              <a:defRPr/>
            </a:pPr>
            <a:r>
              <a:rPr lang="en-US" sz="3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0"/>
              </a:rPr>
              <a:t>2200 </a:t>
            </a:r>
            <a:r>
              <a:rPr lang="zh-CN" altLang="en-US" sz="3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0"/>
              </a:rPr>
              <a:t>千米</a:t>
            </a:r>
            <a:endParaRPr lang="en-US" sz="32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ＭＳ Ｐゴシック" charset="0"/>
            </a:endParaRPr>
          </a:p>
        </p:txBody>
      </p:sp>
      <p:sp>
        <p:nvSpPr>
          <p:cNvPr id="14" name="Rectangle 2" descr="Brown marble">
            <a:extLst>
              <a:ext uri="{FF2B5EF4-FFF2-40B4-BE49-F238E27FC236}">
                <a16:creationId xmlns:a16="http://schemas.microsoft.com/office/drawing/2014/main" id="{862B1793-4B94-B366-2458-A779142CA495}"/>
              </a:ext>
            </a:extLst>
          </p:cNvPr>
          <p:cNvSpPr txBox="1">
            <a:spLocks noChangeArrowheads="1"/>
          </p:cNvSpPr>
          <p:nvPr/>
        </p:nvSpPr>
        <p:spPr bwMode="auto">
          <a:xfrm rot="5400000">
            <a:off x="6515894" y="2924969"/>
            <a:ext cx="3097212" cy="6477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Arial"/>
                <a:ea typeface="ＭＳ Ｐゴシック" pitchFamily="-108" charset="-128"/>
                <a:cs typeface="Arial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Arial" charset="0"/>
                <a:ea typeface="ＭＳ Ｐゴシック" pitchFamily="-108" charset="-128"/>
                <a:cs typeface="ＭＳ Ｐゴシック" pitchFamily="-108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Arial" charset="0"/>
                <a:ea typeface="ＭＳ Ｐゴシック" pitchFamily="-108" charset="-128"/>
                <a:cs typeface="ＭＳ Ｐゴシック" pitchFamily="-108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Arial" charset="0"/>
                <a:ea typeface="ＭＳ Ｐゴシック" pitchFamily="-108" charset="-128"/>
                <a:cs typeface="ＭＳ Ｐゴシック" pitchFamily="-108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Arial" charset="0"/>
                <a:ea typeface="ＭＳ Ｐゴシック" pitchFamily="-108" charset="-128"/>
                <a:cs typeface="ＭＳ Ｐゴシック" pitchFamily="-108" charset="-128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-112" charset="0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-112" charset="0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-112" charset="0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-112" charset="0"/>
              </a:defRPr>
            </a:lvl9pPr>
          </a:lstStyle>
          <a:p>
            <a:pPr>
              <a:defRPr/>
            </a:pPr>
            <a:r>
              <a:rPr lang="en-US" sz="3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0"/>
              </a:rPr>
              <a:t>2200</a:t>
            </a:r>
            <a:r>
              <a:rPr lang="zh-CN" altLang="en-US" sz="3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0"/>
              </a:rPr>
              <a:t>千米</a:t>
            </a:r>
            <a:endParaRPr lang="en-US" sz="32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ＭＳ Ｐゴシック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06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606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2000"/>
                                        <p:tgtEl>
                                          <p:spTgt spid="606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2000"/>
                                        <p:tgtEl>
                                          <p:spTgt spid="606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rotWithShape="0">
          <a:gsLst>
            <a:gs pos="0">
              <a:schemeClr val="accent1"/>
            </a:gs>
            <a:gs pos="100000">
              <a:schemeClr val="accent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3954" name="Picture 2">
            <a:extLst>
              <a:ext uri="{FF2B5EF4-FFF2-40B4-BE49-F238E27FC236}">
                <a16:creationId xmlns:a16="http://schemas.microsoft.com/office/drawing/2014/main" id="{A66B6C13-652A-BF9C-B7ED-882C4BF5A2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0"/>
            <a:ext cx="82931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3955" name="Rectangle 4">
            <a:extLst>
              <a:ext uri="{FF2B5EF4-FFF2-40B4-BE49-F238E27FC236}">
                <a16:creationId xmlns:a16="http://schemas.microsoft.com/office/drawing/2014/main" id="{782EE081-7F71-6AF6-1DB7-E8D6C8B855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5791200"/>
            <a:ext cx="9144000" cy="1066800"/>
          </a:xfrm>
          <a:solidFill>
            <a:schemeClr val="tx2"/>
          </a:solidFill>
        </p:spPr>
        <p:txBody>
          <a:bodyPr/>
          <a:lstStyle/>
          <a:p>
            <a:r>
              <a:rPr lang="zh-TW" altLang="en-US" sz="3600" b="1">
                <a:solidFill>
                  <a:srgbClr val="FFFFFF"/>
                </a:solidFill>
                <a:ea typeface="PMingLiU" panose="02020500000000000000" pitchFamily="18" charset="-120"/>
                <a:cs typeface="ＭＳ Ｐゴシック" panose="020B0600070205080204" pitchFamily="34" charset="-128"/>
              </a:rPr>
              <a:t>新 耶 路 撒 冷 超 越 现 有 的 耶 路 撒 冷</a:t>
            </a:r>
            <a:endParaRPr lang="en-US" altLang="en-US" sz="3600" b="1">
              <a:solidFill>
                <a:srgbClr val="FFFFFF"/>
              </a:solidFill>
              <a:cs typeface="ＭＳ Ｐゴシック" panose="020B0600070205080204" pitchFamily="34" charset="-128"/>
            </a:endParaRPr>
          </a:p>
        </p:txBody>
      </p:sp>
      <p:sp>
        <p:nvSpPr>
          <p:cNvPr id="253956" name="Rectangle 5">
            <a:extLst>
              <a:ext uri="{FF2B5EF4-FFF2-40B4-BE49-F238E27FC236}">
                <a16:creationId xmlns:a16="http://schemas.microsoft.com/office/drawing/2014/main" id="{F2BBD7FF-49AE-4A17-1CB1-E5EEAEDCD2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609600"/>
            <a:ext cx="4724400" cy="4876800"/>
          </a:xfrm>
          <a:prstGeom prst="rect">
            <a:avLst/>
          </a:prstGeom>
          <a:noFill/>
          <a:ln w="7620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</a:pPr>
            <a:endParaRPr lang="en-US" altLang="en-US" sz="240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242693" name="Text Box 6">
            <a:extLst>
              <a:ext uri="{FF2B5EF4-FFF2-40B4-BE49-F238E27FC236}">
                <a16:creationId xmlns:a16="http://schemas.microsoft.com/office/drawing/2014/main" id="{820DBFB4-C533-A7A6-3461-99451A9C18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66125" y="76200"/>
            <a:ext cx="692150" cy="45720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rgbClr val="000000">
                <a:alpha val="74997"/>
              </a:srgbClr>
            </a:outerShdw>
          </a:effec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defRPr/>
            </a:pPr>
            <a:r>
              <a:rPr lang="en-US" sz="2400" b="1">
                <a:solidFill>
                  <a:srgbClr val="FFFFFF"/>
                </a:solidFill>
                <a:latin typeface="Arial" charset="0"/>
                <a:ea typeface="ＭＳ Ｐゴシック" charset="-128"/>
                <a:cs typeface="ＭＳ Ｐゴシック" charset="-128"/>
              </a:rPr>
              <a:t>340</a:t>
            </a: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706" name="Rectangle 2">
            <a:extLst>
              <a:ext uri="{FF2B5EF4-FFF2-40B4-BE49-F238E27FC236}">
                <a16:creationId xmlns:a16="http://schemas.microsoft.com/office/drawing/2014/main" id="{94A080D4-A963-506F-3BFB-F2ED845A7A42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228600" y="274638"/>
            <a:ext cx="8458200" cy="1173162"/>
          </a:xfrm>
          <a:gradFill rotWithShape="1">
            <a:gsLst>
              <a:gs pos="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path path="shape">
              <a:fillToRect l="50000" t="50000" r="50000" b="50000"/>
            </a:path>
          </a:gradFill>
        </p:spPr>
        <p:txBody>
          <a:bodyPr/>
          <a:lstStyle/>
          <a:p>
            <a:pPr eaLnBrk="1" hangingPunct="1"/>
            <a:r>
              <a:rPr lang="zh-TW" altLang="en-US" sz="4000">
                <a:ea typeface="PMingLiU" panose="02020500000000000000" pitchFamily="18" charset="-120"/>
              </a:rPr>
              <a:t>現在能否回答我早前的問題嗎？</a:t>
            </a:r>
          </a:p>
        </p:txBody>
      </p:sp>
      <p:sp>
        <p:nvSpPr>
          <p:cNvPr id="200707" name="Rectangle 3">
            <a:extLst>
              <a:ext uri="{FF2B5EF4-FFF2-40B4-BE49-F238E27FC236}">
                <a16:creationId xmlns:a16="http://schemas.microsoft.com/office/drawing/2014/main" id="{A4D9A35D-B7AA-45DC-6598-9577DEF5266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zh-TW" altLang="en-US">
                <a:ea typeface="PMingLiU" panose="02020500000000000000" pitchFamily="18" charset="-120"/>
              </a:rPr>
              <a:t>現今還有 </a:t>
            </a:r>
            <a:r>
              <a:rPr lang="en-US" altLang="zh-TW">
                <a:ea typeface="PMingLiU" panose="02020500000000000000" pitchFamily="18" charset="-120"/>
              </a:rPr>
              <a:t>“</a:t>
            </a:r>
            <a:r>
              <a:rPr lang="zh-TW" altLang="en-US">
                <a:ea typeface="PMingLiU" panose="02020500000000000000" pitchFamily="18" charset="-120"/>
              </a:rPr>
              <a:t>聖物</a:t>
            </a:r>
            <a:r>
              <a:rPr lang="en-US" altLang="zh-TW">
                <a:ea typeface="PMingLiU" panose="02020500000000000000" pitchFamily="18" charset="-120"/>
              </a:rPr>
              <a:t>” </a:t>
            </a:r>
            <a:r>
              <a:rPr lang="zh-TW" altLang="en-US">
                <a:ea typeface="PMingLiU" panose="02020500000000000000" pitchFamily="18" charset="-120"/>
              </a:rPr>
              <a:t>嗎？</a:t>
            </a:r>
            <a:endParaRPr lang="en-US" altLang="ja-JP"/>
          </a:p>
          <a:p>
            <a:pPr eaLnBrk="1" hangingPunct="1"/>
            <a:endParaRPr lang="en-US" altLang="en-US"/>
          </a:p>
          <a:p>
            <a:pPr eaLnBrk="1" hangingPunct="1">
              <a:buFont typeface="Wingdings" pitchFamily="2" charset="2"/>
              <a:buNone/>
            </a:pPr>
            <a:r>
              <a:rPr lang="zh-TW" altLang="en-US">
                <a:ea typeface="PMingLiU" panose="02020500000000000000" pitchFamily="18" charset="-120"/>
              </a:rPr>
              <a:t>神稱耶路撒冷為聖城是因為祂將祂的名字放在那裡。</a:t>
            </a:r>
          </a:p>
          <a:p>
            <a:pPr eaLnBrk="1" hangingPunct="1">
              <a:buFont typeface="Wingdings" pitchFamily="2" charset="2"/>
              <a:buNone/>
            </a:pPr>
            <a:r>
              <a:rPr lang="zh-TW" altLang="en-US">
                <a:ea typeface="PMingLiU" panose="02020500000000000000" pitchFamily="18" charset="-120"/>
              </a:rPr>
              <a:t>神的臨在已不在那一個城市，而是在信徒心裡 </a:t>
            </a:r>
            <a:r>
              <a:rPr lang="en-US" altLang="zh-TW">
                <a:ea typeface="PMingLiU" panose="02020500000000000000" pitchFamily="18" charset="-120"/>
              </a:rPr>
              <a:t>(</a:t>
            </a:r>
            <a:r>
              <a:rPr lang="zh-TW" altLang="en-US">
                <a:ea typeface="PMingLiU" panose="02020500000000000000" pitchFamily="18" charset="-120"/>
              </a:rPr>
              <a:t>林前 </a:t>
            </a:r>
            <a:r>
              <a:rPr lang="en-US" altLang="zh-TW">
                <a:ea typeface="PMingLiU" panose="02020500000000000000" pitchFamily="18" charset="-120"/>
              </a:rPr>
              <a:t>6:19)</a:t>
            </a:r>
            <a:r>
              <a:rPr lang="zh-TW" altLang="en-US">
                <a:ea typeface="PMingLiU" panose="02020500000000000000" pitchFamily="18" charset="-120"/>
              </a:rPr>
              <a:t>。</a:t>
            </a:r>
          </a:p>
          <a:p>
            <a:pPr eaLnBrk="1" hangingPunct="1">
              <a:buFont typeface="Wingdings" pitchFamily="2" charset="2"/>
              <a:buNone/>
            </a:pPr>
            <a:r>
              <a:rPr lang="zh-TW" altLang="en-US">
                <a:ea typeface="PMingLiU" panose="02020500000000000000" pitchFamily="18" charset="-120"/>
              </a:rPr>
              <a:t>人們如何可看到你是聖潔的呢？</a:t>
            </a:r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0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0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0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0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0707" grpId="0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050" name="Rectangle 2">
            <a:extLst>
              <a:ext uri="{FF2B5EF4-FFF2-40B4-BE49-F238E27FC236}">
                <a16:creationId xmlns:a16="http://schemas.microsoft.com/office/drawing/2014/main" id="{D72B880F-F828-6E21-0473-91FF4FF1AE3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Black</a:t>
            </a:r>
          </a:p>
        </p:txBody>
      </p:sp>
      <p:sp>
        <p:nvSpPr>
          <p:cNvPr id="258051" name="Rectangle 3">
            <a:extLst>
              <a:ext uri="{FF2B5EF4-FFF2-40B4-BE49-F238E27FC236}">
                <a16:creationId xmlns:a16="http://schemas.microsoft.com/office/drawing/2014/main" id="{A4032952-8535-3B6B-871F-7EF5314DA2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097" name="Rectangle 1026">
            <a:extLst>
              <a:ext uri="{FF2B5EF4-FFF2-40B4-BE49-F238E27FC236}">
                <a16:creationId xmlns:a16="http://schemas.microsoft.com/office/drawing/2014/main" id="{AB16622C-ED2F-3809-8979-9EE94BEE7C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0"/>
            <a:ext cx="9144000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fontAlgn="base" hangingPunct="1">
              <a:spcBef>
                <a:spcPct val="0"/>
              </a:spcBef>
            </a:pPr>
            <a:r>
              <a:rPr lang="zh-CN" altLang="en-US" sz="4000" b="1">
                <a:solidFill>
                  <a:srgbClr val="FFFFFF"/>
                </a:solidFill>
                <a:latin typeface="Arial" panose="020B0604020202020204" pitchFamily="34" charset="0"/>
              </a:rPr>
              <a:t>免费获得该讲解</a:t>
            </a:r>
            <a:r>
              <a:rPr lang="en-US" altLang="ja-JP" sz="4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endParaRPr lang="en-US" altLang="en-US" sz="14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2753" name="Rectangle 1026">
            <a:extLst>
              <a:ext uri="{FF2B5EF4-FFF2-40B4-BE49-F238E27FC236}">
                <a16:creationId xmlns:a16="http://schemas.microsoft.com/office/drawing/2014/main" id="{E5EA5B61-D907-432D-D25E-4A5A449662BA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0" y="6172200"/>
            <a:ext cx="9144000" cy="685800"/>
          </a:xfrm>
        </p:spPr>
        <p:txBody>
          <a:bodyPr/>
          <a:lstStyle/>
          <a:p>
            <a:pPr eaLnBrk="1" hangingPunct="1"/>
            <a:r>
              <a:rPr lang="zh-CN" altLang="en-US" sz="2800" b="1">
                <a:solidFill>
                  <a:srgbClr val="FFFFFF"/>
                </a:solidFill>
              </a:rPr>
              <a:t>旧约全书背景链接地址 </a:t>
            </a:r>
            <a:r>
              <a:rPr lang="en-US" altLang="ja-JP" sz="2800" b="1">
                <a:solidFill>
                  <a:srgbClr val="FFFFFF"/>
                </a:solidFill>
              </a:rPr>
              <a:t>BibleStudyDownloads.org</a:t>
            </a:r>
            <a:endParaRPr lang="en-US" altLang="en-US" sz="1000" b="1">
              <a:solidFill>
                <a:srgbClr val="FFFFFF"/>
              </a:solidFill>
            </a:endParaRPr>
          </a:p>
        </p:txBody>
      </p:sp>
      <p:pic>
        <p:nvPicPr>
          <p:cNvPr id="260099" name="Picture 5" descr="Screen Shot 2016-02-02 at 5.41.18 PM.png">
            <a:extLst>
              <a:ext uri="{FF2B5EF4-FFF2-40B4-BE49-F238E27FC236}">
                <a16:creationId xmlns:a16="http://schemas.microsoft.com/office/drawing/2014/main" id="{09F97E06-CF5A-4AF8-57EA-F49D123B78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41"/>
          <a:stretch>
            <a:fillRect/>
          </a:stretch>
        </p:blipFill>
        <p:spPr bwMode="auto">
          <a:xfrm>
            <a:off x="-44450" y="636588"/>
            <a:ext cx="9232900" cy="5649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 descr="Screen Shot 2016-02-02 at 5.42.03 PM.png">
            <a:extLst>
              <a:ext uri="{FF2B5EF4-FFF2-40B4-BE49-F238E27FC236}">
                <a16:creationId xmlns:a16="http://schemas.microsoft.com/office/drawing/2014/main" id="{AA22A63B-5CD2-D54C-5C71-70C2B7D4AB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2222500"/>
            <a:ext cx="6153150" cy="348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0101" name="Rectangle 1026">
            <a:extLst>
              <a:ext uri="{FF2B5EF4-FFF2-40B4-BE49-F238E27FC236}">
                <a16:creationId xmlns:a16="http://schemas.microsoft.com/office/drawing/2014/main" id="{66F63E22-00DB-159C-484D-44897AB3AA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1311275"/>
            <a:ext cx="9144000" cy="573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t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Garamond" panose="02020404030301010803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fontAlgn="base" hangingPunct="1">
              <a:spcBef>
                <a:spcPct val="0"/>
              </a:spcBef>
            </a:pPr>
            <a:r>
              <a:rPr lang="zh-CN" altLang="en-US" b="1">
                <a:solidFill>
                  <a:srgbClr val="000000"/>
                </a:solidFill>
                <a:latin typeface="Times New Roman" panose="02020603050405020304" pitchFamily="18" charset="0"/>
              </a:rPr>
              <a:t>圣经学习下载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accel="50000" decel="50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ntr" presetSubtype="2" fill="remove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HOTO" val="TRUE"/>
  <p:tag name="FILENAME" val="D:\2 Jerusalem\Western Wall\Sr\Men praying at Western Wall, tb n010200 sr.jpg"/>
</p:tagLst>
</file>

<file path=ppt/theme/theme1.xml><?xml version="1.0" encoding="utf-8"?>
<a:theme xmlns:a="http://schemas.openxmlformats.org/drawingml/2006/main" name="Stream">
  <a:themeElements>
    <a:clrScheme name="Stream 1">
      <a:dk1>
        <a:srgbClr val="000514"/>
      </a:dk1>
      <a:lt1>
        <a:srgbClr val="FFFFFF"/>
      </a:lt1>
      <a:dk2>
        <a:srgbClr val="003399"/>
      </a:dk2>
      <a:lt2>
        <a:srgbClr val="E5E5FF"/>
      </a:lt2>
      <a:accent1>
        <a:srgbClr val="0099CC"/>
      </a:accent1>
      <a:accent2>
        <a:srgbClr val="A886E0"/>
      </a:accent2>
      <a:accent3>
        <a:srgbClr val="AAADCA"/>
      </a:accent3>
      <a:accent4>
        <a:srgbClr val="DADADA"/>
      </a:accent4>
      <a:accent5>
        <a:srgbClr val="AACAE2"/>
      </a:accent5>
      <a:accent6>
        <a:srgbClr val="9879CB"/>
      </a:accent6>
      <a:hlink>
        <a:srgbClr val="FFCC00"/>
      </a:hlink>
      <a:folHlink>
        <a:srgbClr val="FFFFCC"/>
      </a:folHlink>
    </a:clrScheme>
    <a:fontScheme name="Stream">
      <a:majorFont>
        <a:latin typeface="Garamond"/>
        <a:ea typeface="ＭＳ Ｐゴシック"/>
        <a:cs typeface=""/>
      </a:majorFont>
      <a:minorFont>
        <a:latin typeface="Garamond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663300"/>
        </a:solidFill>
        <a:ln>
          <a:noFill/>
        </a:ln>
        <a:effectLst>
          <a:outerShdw blurRad="63500" dist="38099" dir="2700000" algn="ctr" rotWithShape="0">
            <a:schemeClr val="bg2">
              <a:alpha val="50000"/>
            </a:schemeClr>
          </a:outerShdw>
        </a:effectLst>
        <a:extLst>
          <a:ext uri="{91240B29-F687-4f45-9708-019B960494DF}">
            <a14:hiddenLine xmlns="" xmlns:a14="http://schemas.microsoft.com/office/drawing/2010/main" w="9525" cap="flat" cmpd="sng" algn="ctr">
              <a:solidFill>
                <a:schemeClr val="accent1"/>
              </a:solidFill>
              <a:prstDash val="solid"/>
              <a:round/>
              <a:headEnd type="none" w="med" len="med"/>
              <a:tailEnd type="none" w="med" len="med"/>
            </a14:hiddenLine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0" fontAlgn="t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aramond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663300"/>
        </a:solidFill>
        <a:ln>
          <a:noFill/>
        </a:ln>
        <a:effectLst>
          <a:outerShdw blurRad="63500" dist="38099" dir="2700000" algn="ctr" rotWithShape="0">
            <a:schemeClr val="bg2">
              <a:alpha val="50000"/>
            </a:schemeClr>
          </a:outerShdw>
        </a:effectLst>
        <a:extLst>
          <a:ext uri="{91240B29-F687-4f45-9708-019B960494DF}">
            <a14:hiddenLine xmlns="" xmlns:a14="http://schemas.microsoft.com/office/drawing/2010/main" w="9525" cap="flat" cmpd="sng" algn="ctr">
              <a:solidFill>
                <a:schemeClr val="accent1"/>
              </a:solidFill>
              <a:prstDash val="solid"/>
              <a:round/>
              <a:headEnd type="none" w="med" len="med"/>
              <a:tailEnd type="none" w="med" len="med"/>
            </a14:hiddenLine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0" fontAlgn="t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aramond" charset="0"/>
            <a:ea typeface="ＭＳ Ｐゴシック" charset="0"/>
          </a:defRPr>
        </a:defPPr>
      </a:lstStyle>
    </a:lnDef>
  </a:objectDefaults>
  <a:extraClrSchemeLst>
    <a:extraClrScheme>
      <a:clrScheme name="Stream 1">
        <a:dk1>
          <a:srgbClr val="000514"/>
        </a:dk1>
        <a:lt1>
          <a:srgbClr val="FFFFFF"/>
        </a:lt1>
        <a:dk2>
          <a:srgbClr val="003399"/>
        </a:dk2>
        <a:lt2>
          <a:srgbClr val="E5E5FF"/>
        </a:lt2>
        <a:accent1>
          <a:srgbClr val="0099CC"/>
        </a:accent1>
        <a:accent2>
          <a:srgbClr val="A886E0"/>
        </a:accent2>
        <a:accent3>
          <a:srgbClr val="AAADCA"/>
        </a:accent3>
        <a:accent4>
          <a:srgbClr val="DADADA"/>
        </a:accent4>
        <a:accent5>
          <a:srgbClr val="AACAE2"/>
        </a:accent5>
        <a:accent6>
          <a:srgbClr val="9879CB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2">
        <a:dk1>
          <a:srgbClr val="3E3E5C"/>
        </a:dk1>
        <a:lt1>
          <a:srgbClr val="FFFFFF"/>
        </a:lt1>
        <a:dk2>
          <a:srgbClr val="666699"/>
        </a:dk2>
        <a:lt2>
          <a:srgbClr val="DFDFE9"/>
        </a:lt2>
        <a:accent1>
          <a:srgbClr val="CC66FF"/>
        </a:accent1>
        <a:accent2>
          <a:srgbClr val="679ACD"/>
        </a:accent2>
        <a:accent3>
          <a:srgbClr val="B8B8CA"/>
        </a:accent3>
        <a:accent4>
          <a:srgbClr val="DADADA"/>
        </a:accent4>
        <a:accent5>
          <a:srgbClr val="E2B8FF"/>
        </a:accent5>
        <a:accent6>
          <a:srgbClr val="5D8BBA"/>
        </a:accent6>
        <a:hlink>
          <a:srgbClr val="CCE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3">
        <a:dk1>
          <a:srgbClr val="2A5400"/>
        </a:dk1>
        <a:lt1>
          <a:srgbClr val="FFFFFF"/>
        </a:lt1>
        <a:dk2>
          <a:srgbClr val="4A9400"/>
        </a:dk2>
        <a:lt2>
          <a:srgbClr val="BAE8BA"/>
        </a:lt2>
        <a:accent1>
          <a:srgbClr val="33CC33"/>
        </a:accent1>
        <a:accent2>
          <a:srgbClr val="99CC00"/>
        </a:accent2>
        <a:accent3>
          <a:srgbClr val="B1C8AA"/>
        </a:accent3>
        <a:accent4>
          <a:srgbClr val="DADADA"/>
        </a:accent4>
        <a:accent5>
          <a:srgbClr val="ADE2AD"/>
        </a:accent5>
        <a:accent6>
          <a:srgbClr val="8AB900"/>
        </a:accent6>
        <a:hlink>
          <a:srgbClr val="99FF33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4">
        <a:dk1>
          <a:srgbClr val="000000"/>
        </a:dk1>
        <a:lt1>
          <a:srgbClr val="FFFFFF"/>
        </a:lt1>
        <a:dk2>
          <a:srgbClr val="51596D"/>
        </a:dk2>
        <a:lt2>
          <a:srgbClr val="DDDDDD"/>
        </a:lt2>
        <a:accent1>
          <a:srgbClr val="787E8A"/>
        </a:accent1>
        <a:accent2>
          <a:srgbClr val="339966"/>
        </a:accent2>
        <a:accent3>
          <a:srgbClr val="B3B5BA"/>
        </a:accent3>
        <a:accent4>
          <a:srgbClr val="DADADA"/>
        </a:accent4>
        <a:accent5>
          <a:srgbClr val="BEC0C4"/>
        </a:accent5>
        <a:accent6>
          <a:srgbClr val="2D8A5C"/>
        </a:accent6>
        <a:hlink>
          <a:srgbClr val="00FFFF"/>
        </a:hlink>
        <a:folHlink>
          <a:srgbClr val="74B6D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5">
        <a:dk1>
          <a:srgbClr val="5C1F00"/>
        </a:dk1>
        <a:lt1>
          <a:srgbClr val="FFFFFF"/>
        </a:lt1>
        <a:dk2>
          <a:srgbClr val="8C0000"/>
        </a:dk2>
        <a:lt2>
          <a:srgbClr val="DFD293"/>
        </a:lt2>
        <a:accent1>
          <a:srgbClr val="FF6845"/>
        </a:accent1>
        <a:accent2>
          <a:srgbClr val="BE7960"/>
        </a:accent2>
        <a:accent3>
          <a:srgbClr val="C5AAAA"/>
        </a:accent3>
        <a:accent4>
          <a:srgbClr val="DADADA"/>
        </a:accent4>
        <a:accent5>
          <a:srgbClr val="FFB9B0"/>
        </a:accent5>
        <a:accent6>
          <a:srgbClr val="AC6D56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6">
        <a:dk1>
          <a:srgbClr val="5E4444"/>
        </a:dk1>
        <a:lt1>
          <a:srgbClr val="F7F3F3"/>
        </a:lt1>
        <a:dk2>
          <a:srgbClr val="8A6362"/>
        </a:dk2>
        <a:lt2>
          <a:srgbClr val="D8C1BA"/>
        </a:lt2>
        <a:accent1>
          <a:srgbClr val="CC6600"/>
        </a:accent1>
        <a:accent2>
          <a:srgbClr val="C16059"/>
        </a:accent2>
        <a:accent3>
          <a:srgbClr val="C4B7B7"/>
        </a:accent3>
        <a:accent4>
          <a:srgbClr val="D3D0D0"/>
        </a:accent4>
        <a:accent5>
          <a:srgbClr val="E2B8AA"/>
        </a:accent5>
        <a:accent6>
          <a:srgbClr val="AF5650"/>
        </a:accent6>
        <a:hlink>
          <a:srgbClr val="FFCC00"/>
        </a:hlink>
        <a:folHlink>
          <a:srgbClr val="CBB55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7">
        <a:dk1>
          <a:srgbClr val="7F6737"/>
        </a:dk1>
        <a:lt1>
          <a:srgbClr val="FFFFFF"/>
        </a:lt1>
        <a:dk2>
          <a:srgbClr val="BFA673"/>
        </a:dk2>
        <a:lt2>
          <a:srgbClr val="E6E3AA"/>
        </a:lt2>
        <a:accent1>
          <a:srgbClr val="FFCC00"/>
        </a:accent1>
        <a:accent2>
          <a:srgbClr val="808000"/>
        </a:accent2>
        <a:accent3>
          <a:srgbClr val="DCD0BC"/>
        </a:accent3>
        <a:accent4>
          <a:srgbClr val="DADADA"/>
        </a:accent4>
        <a:accent5>
          <a:srgbClr val="FFE2AA"/>
        </a:accent5>
        <a:accent6>
          <a:srgbClr val="737300"/>
        </a:accent6>
        <a:hlink>
          <a:srgbClr val="784700"/>
        </a:hlink>
        <a:folHlink>
          <a:srgbClr val="9A7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8">
        <a:dk1>
          <a:srgbClr val="4B2500"/>
        </a:dk1>
        <a:lt1>
          <a:srgbClr val="F9F0D3"/>
        </a:lt1>
        <a:dk2>
          <a:srgbClr val="A69564"/>
        </a:dk2>
        <a:lt2>
          <a:srgbClr val="EFDEAF"/>
        </a:lt2>
        <a:accent1>
          <a:srgbClr val="FFFFE3"/>
        </a:accent1>
        <a:accent2>
          <a:srgbClr val="BFBFA7"/>
        </a:accent2>
        <a:accent3>
          <a:srgbClr val="FBF6E6"/>
        </a:accent3>
        <a:accent4>
          <a:srgbClr val="3F1E00"/>
        </a:accent4>
        <a:accent5>
          <a:srgbClr val="FFFFEF"/>
        </a:accent5>
        <a:accent6>
          <a:srgbClr val="ADAD97"/>
        </a:accent6>
        <a:hlink>
          <a:srgbClr val="7B6D47"/>
        </a:hlink>
        <a:folHlink>
          <a:srgbClr val="A99D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ream 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ECFF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2D2D8A"/>
        </a:accent6>
        <a:hlink>
          <a:srgbClr val="6600FF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Pulse">
  <a:themeElements>
    <a:clrScheme name="Pulse 2">
      <a:dk1>
        <a:srgbClr val="000000"/>
      </a:dk1>
      <a:lt1>
        <a:srgbClr val="FFFFFF"/>
      </a:lt1>
      <a:dk2>
        <a:srgbClr val="000066"/>
      </a:dk2>
      <a:lt2>
        <a:srgbClr val="FFCC66"/>
      </a:lt2>
      <a:accent1>
        <a:srgbClr val="FF9900"/>
      </a:accent1>
      <a:accent2>
        <a:srgbClr val="000044"/>
      </a:accent2>
      <a:accent3>
        <a:srgbClr val="AAAAB8"/>
      </a:accent3>
      <a:accent4>
        <a:srgbClr val="DADADA"/>
      </a:accent4>
      <a:accent5>
        <a:srgbClr val="FFCAAA"/>
      </a:accent5>
      <a:accent6>
        <a:srgbClr val="00003D"/>
      </a:accent6>
      <a:hlink>
        <a:srgbClr val="3366FF"/>
      </a:hlink>
      <a:folHlink>
        <a:srgbClr val="FFFF00"/>
      </a:folHlink>
    </a:clrScheme>
    <a:fontScheme name="Pulse">
      <a:majorFont>
        <a:latin typeface="Times New Roman"/>
        <a:ea typeface="ＭＳ Ｐゴシック"/>
        <a:cs typeface=""/>
      </a:majorFont>
      <a:minorFont>
        <a:latin typeface="Times New Roman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663300"/>
        </a:solidFill>
        <a:ln>
          <a:noFill/>
        </a:ln>
        <a:effectLst>
          <a:outerShdw blurRad="63500" dist="38099" dir="2700000" algn="ctr" rotWithShape="0">
            <a:schemeClr val="bg2">
              <a:alpha val="50000"/>
            </a:schemeClr>
          </a:outerShdw>
        </a:effectLst>
        <a:extLst>
          <a:ext uri="{91240B29-F687-4f45-9708-019B960494DF}">
            <a14:hiddenLine xmlns="" xmlns:a14="http://schemas.microsoft.com/office/drawing/2010/main" w="9525" cap="flat" cmpd="sng" algn="ctr">
              <a:solidFill>
                <a:schemeClr val="accent1"/>
              </a:solidFill>
              <a:prstDash val="solid"/>
              <a:round/>
              <a:headEnd type="none" w="med" len="med"/>
              <a:tailEnd type="none" w="med" len="med"/>
            </a14:hiddenLine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0" fontAlgn="t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aramond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663300"/>
        </a:solidFill>
        <a:ln>
          <a:noFill/>
        </a:ln>
        <a:effectLst>
          <a:outerShdw blurRad="63500" dist="38099" dir="2700000" algn="ctr" rotWithShape="0">
            <a:schemeClr val="bg2">
              <a:alpha val="50000"/>
            </a:schemeClr>
          </a:outerShdw>
        </a:effectLst>
        <a:extLst>
          <a:ext uri="{91240B29-F687-4f45-9708-019B960494DF}">
            <a14:hiddenLine xmlns="" xmlns:a14="http://schemas.microsoft.com/office/drawing/2010/main" w="9525" cap="flat" cmpd="sng" algn="ctr">
              <a:solidFill>
                <a:schemeClr val="accent1"/>
              </a:solidFill>
              <a:prstDash val="solid"/>
              <a:round/>
              <a:headEnd type="none" w="med" len="med"/>
              <a:tailEnd type="none" w="med" len="med"/>
            </a14:hiddenLine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0" fontAlgn="t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aramond" charset="0"/>
            <a:ea typeface="ＭＳ Ｐゴシック" charset="0"/>
          </a:defRPr>
        </a:defPPr>
      </a:lstStyle>
    </a:lnDef>
  </a:objectDefaults>
  <a:extraClrSchemeLst>
    <a:extraClrScheme>
      <a:clrScheme name="Pulse 1">
        <a:dk1>
          <a:srgbClr val="000000"/>
        </a:dk1>
        <a:lt1>
          <a:srgbClr val="CCECFF"/>
        </a:lt1>
        <a:dk2>
          <a:srgbClr val="000066"/>
        </a:dk2>
        <a:lt2>
          <a:srgbClr val="6699FF"/>
        </a:lt2>
        <a:accent1>
          <a:srgbClr val="33CCCC"/>
        </a:accent1>
        <a:accent2>
          <a:srgbClr val="0099FF"/>
        </a:accent2>
        <a:accent3>
          <a:srgbClr val="E2F4FF"/>
        </a:accent3>
        <a:accent4>
          <a:srgbClr val="000000"/>
        </a:accent4>
        <a:accent5>
          <a:srgbClr val="ADE2E2"/>
        </a:accent5>
        <a:accent6>
          <a:srgbClr val="008AE7"/>
        </a:accent6>
        <a:hlink>
          <a:srgbClr val="FFFFFF"/>
        </a:hlink>
        <a:folHlink>
          <a:srgbClr val="3366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ulse 2">
        <a:dk1>
          <a:srgbClr val="000000"/>
        </a:dk1>
        <a:lt1>
          <a:srgbClr val="FFFFFF"/>
        </a:lt1>
        <a:dk2>
          <a:srgbClr val="000066"/>
        </a:dk2>
        <a:lt2>
          <a:srgbClr val="FFCC66"/>
        </a:lt2>
        <a:accent1>
          <a:srgbClr val="FF9900"/>
        </a:accent1>
        <a:accent2>
          <a:srgbClr val="000044"/>
        </a:accent2>
        <a:accent3>
          <a:srgbClr val="AAAAB8"/>
        </a:accent3>
        <a:accent4>
          <a:srgbClr val="DADADA"/>
        </a:accent4>
        <a:accent5>
          <a:srgbClr val="FFCAAA"/>
        </a:accent5>
        <a:accent6>
          <a:srgbClr val="00003D"/>
        </a:accent6>
        <a:hlink>
          <a:srgbClr val="3366FF"/>
        </a:hlink>
        <a:folHlink>
          <a:srgbClr val="FF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ulse 3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CBCBCB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AEAEAE"/>
        </a:accent6>
        <a:hlink>
          <a:srgbClr val="4D4D4D"/>
        </a:hlink>
        <a:folHlink>
          <a:srgbClr val="8686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ulse 4">
        <a:dk1>
          <a:srgbClr val="000000"/>
        </a:dk1>
        <a:lt1>
          <a:srgbClr val="FFFFFF"/>
        </a:lt1>
        <a:dk2>
          <a:srgbClr val="660033"/>
        </a:dk2>
        <a:lt2>
          <a:srgbClr val="FFCC66"/>
        </a:lt2>
        <a:accent1>
          <a:srgbClr val="FF9900"/>
        </a:accent1>
        <a:accent2>
          <a:srgbClr val="440022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3D001E"/>
        </a:accent6>
        <a:hlink>
          <a:srgbClr val="B20059"/>
        </a:hlink>
        <a:folHlink>
          <a:srgbClr val="FF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ulse 5">
        <a:dk1>
          <a:srgbClr val="000000"/>
        </a:dk1>
        <a:lt1>
          <a:srgbClr val="FFFFFF"/>
        </a:lt1>
        <a:dk2>
          <a:srgbClr val="663300"/>
        </a:dk2>
        <a:lt2>
          <a:srgbClr val="FFCC66"/>
        </a:lt2>
        <a:accent1>
          <a:srgbClr val="FF9900"/>
        </a:accent1>
        <a:accent2>
          <a:srgbClr val="361B00"/>
        </a:accent2>
        <a:accent3>
          <a:srgbClr val="B8ADAA"/>
        </a:accent3>
        <a:accent4>
          <a:srgbClr val="DADADA"/>
        </a:accent4>
        <a:accent5>
          <a:srgbClr val="FFCAAA"/>
        </a:accent5>
        <a:accent6>
          <a:srgbClr val="301700"/>
        </a:accent6>
        <a:hlink>
          <a:srgbClr val="996633"/>
        </a:hlink>
        <a:folHlink>
          <a:srgbClr val="FF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ulse 6">
        <a:dk1>
          <a:srgbClr val="000000"/>
        </a:dk1>
        <a:lt1>
          <a:srgbClr val="FFFFFF"/>
        </a:lt1>
        <a:dk2>
          <a:srgbClr val="003300"/>
        </a:dk2>
        <a:lt2>
          <a:srgbClr val="FFCC66"/>
        </a:lt2>
        <a:accent1>
          <a:srgbClr val="CC9900"/>
        </a:accent1>
        <a:accent2>
          <a:srgbClr val="001600"/>
        </a:accent2>
        <a:accent3>
          <a:srgbClr val="AAADAA"/>
        </a:accent3>
        <a:accent4>
          <a:srgbClr val="DADADA"/>
        </a:accent4>
        <a:accent5>
          <a:srgbClr val="E2CAAA"/>
        </a:accent5>
        <a:accent6>
          <a:srgbClr val="001300"/>
        </a:accent6>
        <a:hlink>
          <a:srgbClr val="0066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ＭＳ Ｐゴシック"/>
        <a:cs typeface=""/>
      </a:majorFont>
      <a:minorFont>
        <a:latin typeface="Times New Roman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663300"/>
        </a:solidFill>
        <a:ln>
          <a:noFill/>
        </a:ln>
        <a:effectLst>
          <a:outerShdw blurRad="63500" dist="38099" dir="2700000" algn="ctr" rotWithShape="0">
            <a:schemeClr val="bg2">
              <a:alpha val="50000"/>
            </a:schemeClr>
          </a:outerShdw>
        </a:effectLst>
        <a:extLst>
          <a:ext uri="{91240B29-F687-4f45-9708-019B960494DF}">
            <a14:hiddenLine xmlns="" xmlns:a14="http://schemas.microsoft.com/office/drawing/2010/main" w="9525" cap="flat" cmpd="sng" algn="ctr">
              <a:solidFill>
                <a:schemeClr val="accent1"/>
              </a:solidFill>
              <a:prstDash val="solid"/>
              <a:round/>
              <a:headEnd type="none" w="med" len="med"/>
              <a:tailEnd type="none" w="med" len="med"/>
            </a14:hiddenLine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0" fontAlgn="t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aramond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663300"/>
        </a:solidFill>
        <a:ln>
          <a:noFill/>
        </a:ln>
        <a:effectLst>
          <a:outerShdw blurRad="63500" dist="38099" dir="2700000" algn="ctr" rotWithShape="0">
            <a:schemeClr val="bg2">
              <a:alpha val="50000"/>
            </a:schemeClr>
          </a:outerShdw>
        </a:effectLst>
        <a:extLst>
          <a:ext uri="{91240B29-F687-4f45-9708-019B960494DF}">
            <a14:hiddenLine xmlns="" xmlns:a14="http://schemas.microsoft.com/office/drawing/2010/main" w="9525" cap="flat" cmpd="sng" algn="ctr">
              <a:solidFill>
                <a:schemeClr val="accent1"/>
              </a:solidFill>
              <a:prstDash val="solid"/>
              <a:round/>
              <a:headEnd type="none" w="med" len="med"/>
              <a:tailEnd type="none" w="med" len="med"/>
            </a14:hiddenLine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0" fontAlgn="t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aramond" charset="0"/>
            <a:ea typeface="ＭＳ Ｐゴシック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Slit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ＭＳ Ｐゴシック"/>
        <a:cs typeface=""/>
      </a:majorFont>
      <a:minorFont>
        <a:latin typeface="Tahoma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663300"/>
        </a:solidFill>
        <a:ln>
          <a:noFill/>
        </a:ln>
        <a:effectLst>
          <a:outerShdw blurRad="63500" dist="38099" dir="2700000" algn="ctr" rotWithShape="0">
            <a:schemeClr val="bg2">
              <a:alpha val="50000"/>
            </a:schemeClr>
          </a:outerShdw>
        </a:effectLst>
        <a:extLst>
          <a:ext uri="{91240B29-F687-4f45-9708-019B960494DF}">
            <a14:hiddenLine xmlns="" xmlns:a14="http://schemas.microsoft.com/office/drawing/2010/main" w="9525" cap="flat" cmpd="sng" algn="ctr">
              <a:solidFill>
                <a:schemeClr val="accent1"/>
              </a:solidFill>
              <a:prstDash val="solid"/>
              <a:round/>
              <a:headEnd type="none" w="med" len="med"/>
              <a:tailEnd type="none" w="med" len="med"/>
            </a14:hiddenLine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0" fontAlgn="t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aramond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663300"/>
        </a:solidFill>
        <a:ln>
          <a:noFill/>
        </a:ln>
        <a:effectLst>
          <a:outerShdw blurRad="63500" dist="38099" dir="2700000" algn="ctr" rotWithShape="0">
            <a:schemeClr val="bg2">
              <a:alpha val="50000"/>
            </a:schemeClr>
          </a:outerShdw>
        </a:effectLst>
        <a:extLst>
          <a:ext uri="{91240B29-F687-4f45-9708-019B960494DF}">
            <a14:hiddenLine xmlns="" xmlns:a14="http://schemas.microsoft.com/office/drawing/2010/main" w="9525" cap="flat" cmpd="sng" algn="ctr">
              <a:solidFill>
                <a:schemeClr val="accent1"/>
              </a:solidFill>
              <a:prstDash val="solid"/>
              <a:round/>
              <a:headEnd type="none" w="med" len="med"/>
              <a:tailEnd type="none" w="med" len="med"/>
            </a14:hiddenLine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0" fontAlgn="t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aramond" charset="0"/>
            <a:ea typeface="ＭＳ Ｐゴシック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untitled 3">
  <a:themeElements>
    <a:clrScheme name="">
      <a:dk1>
        <a:srgbClr val="1A0004"/>
      </a:dk1>
      <a:lt1>
        <a:srgbClr val="FFFFFF"/>
      </a:lt1>
      <a:dk2>
        <a:srgbClr val="474747"/>
      </a:dk2>
      <a:lt2>
        <a:srgbClr val="FFD34A"/>
      </a:lt2>
      <a:accent1>
        <a:srgbClr val="114FFB"/>
      </a:accent1>
      <a:accent2>
        <a:srgbClr val="790015"/>
      </a:accent2>
      <a:accent3>
        <a:srgbClr val="B1B1B1"/>
      </a:accent3>
      <a:accent4>
        <a:srgbClr val="DADADA"/>
      </a:accent4>
      <a:accent5>
        <a:srgbClr val="AAB2FD"/>
      </a:accent5>
      <a:accent6>
        <a:srgbClr val="6D0012"/>
      </a:accent6>
      <a:hlink>
        <a:srgbClr val="FFFFFF"/>
      </a:hlink>
      <a:folHlink>
        <a:srgbClr val="CECECE"/>
      </a:folHlink>
    </a:clrScheme>
    <a:fontScheme name="untitled 3">
      <a:majorFont>
        <a:latin typeface="Times"/>
        <a:ea typeface="ＭＳ Ｐゴシック"/>
        <a:cs typeface=""/>
      </a:majorFont>
      <a:minorFont>
        <a:latin typeface="Times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663300"/>
        </a:solidFill>
        <a:ln>
          <a:noFill/>
        </a:ln>
        <a:effectLst>
          <a:outerShdw blurRad="63500" dist="38099" dir="2700000" algn="ctr" rotWithShape="0">
            <a:schemeClr val="bg2">
              <a:alpha val="50000"/>
            </a:schemeClr>
          </a:outerShdw>
        </a:effectLst>
        <a:extLst>
          <a:ext uri="{91240B29-F687-4f45-9708-019B960494DF}">
            <a14:hiddenLine xmlns="" xmlns:a14="http://schemas.microsoft.com/office/drawing/2010/main" w="9525" cap="flat" cmpd="sng" algn="ctr">
              <a:solidFill>
                <a:schemeClr val="accent1"/>
              </a:solidFill>
              <a:prstDash val="solid"/>
              <a:round/>
              <a:headEnd type="none" w="med" len="med"/>
              <a:tailEnd type="none" w="med" len="med"/>
            </a14:hiddenLine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0" fontAlgn="t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aramond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663300"/>
        </a:solidFill>
        <a:ln>
          <a:noFill/>
        </a:ln>
        <a:effectLst>
          <a:outerShdw blurRad="63500" dist="38099" dir="2700000" algn="ctr" rotWithShape="0">
            <a:schemeClr val="bg2">
              <a:alpha val="50000"/>
            </a:schemeClr>
          </a:outerShdw>
        </a:effectLst>
        <a:extLst>
          <a:ext uri="{91240B29-F687-4f45-9708-019B960494DF}">
            <a14:hiddenLine xmlns="" xmlns:a14="http://schemas.microsoft.com/office/drawing/2010/main" w="9525" cap="flat" cmpd="sng" algn="ctr">
              <a:solidFill>
                <a:schemeClr val="accent1"/>
              </a:solidFill>
              <a:prstDash val="solid"/>
              <a:round/>
              <a:headEnd type="none" w="med" len="med"/>
              <a:tailEnd type="none" w="med" len="med"/>
            </a14:hiddenLine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0" fontAlgn="t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aramond" charset="0"/>
            <a:ea typeface="ＭＳ Ｐゴシック" charset="0"/>
          </a:defRPr>
        </a:defPPr>
      </a:lstStyle>
    </a:lnDef>
  </a:objectDefaults>
  <a:extraClrSchemeLst>
    <a:extraClrScheme>
      <a:clrScheme name="untitled 3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untitled 3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untitled 3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untitled 3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untitled 3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untitled 3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untitled 3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1_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 Presentation">
      <a:majorFont>
        <a:latin typeface="Arial"/>
        <a:ea typeface="Osaka"/>
        <a:cs typeface="Osaka"/>
      </a:majorFont>
      <a:minorFont>
        <a:latin typeface="Arial"/>
        <a:ea typeface="Osaka"/>
        <a:cs typeface="Osak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Tahoma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Tahoma" charset="0"/>
            <a:ea typeface="ＭＳ Ｐゴシック" charset="0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2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pitchFamily="-111" charset="0"/>
            <a:ea typeface="ＭＳ Ｐゴシック" pitchFamily="-111" charset="-128"/>
            <a:cs typeface="ＭＳ Ｐゴシック" pitchFamily="-111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pitchFamily="-111" charset="0"/>
            <a:ea typeface="ＭＳ Ｐゴシック" pitchFamily="-111" charset="-128"/>
            <a:cs typeface="ＭＳ Ｐゴシック" pitchFamily="-111" charset="-128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1_Stream">
  <a:themeElements>
    <a:clrScheme name="Stream 1">
      <a:dk1>
        <a:srgbClr val="000514"/>
      </a:dk1>
      <a:lt1>
        <a:srgbClr val="FFFFFF"/>
      </a:lt1>
      <a:dk2>
        <a:srgbClr val="003399"/>
      </a:dk2>
      <a:lt2>
        <a:srgbClr val="E5E5FF"/>
      </a:lt2>
      <a:accent1>
        <a:srgbClr val="0099CC"/>
      </a:accent1>
      <a:accent2>
        <a:srgbClr val="A886E0"/>
      </a:accent2>
      <a:accent3>
        <a:srgbClr val="AAADCA"/>
      </a:accent3>
      <a:accent4>
        <a:srgbClr val="DADADA"/>
      </a:accent4>
      <a:accent5>
        <a:srgbClr val="AACAE2"/>
      </a:accent5>
      <a:accent6>
        <a:srgbClr val="9879CB"/>
      </a:accent6>
      <a:hlink>
        <a:srgbClr val="FFCC00"/>
      </a:hlink>
      <a:folHlink>
        <a:srgbClr val="FFFFCC"/>
      </a:folHlink>
    </a:clrScheme>
    <a:fontScheme name="Stream">
      <a:majorFont>
        <a:latin typeface="Garamond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663300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>
          <a:outerShdw blurRad="63500" dist="38099" dir="2700000" algn="ctr" rotWithShape="0">
            <a:schemeClr val="bg2">
              <a:alpha val="50000"/>
            </a:schemeClr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0" fontAlgn="t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US" sz="3600" b="0" i="0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aramond" pitchFamily="-11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663300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>
          <a:outerShdw blurRad="63500" dist="38099" dir="2700000" algn="ctr" rotWithShape="0">
            <a:schemeClr val="bg2">
              <a:alpha val="50000"/>
            </a:schemeClr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0" fontAlgn="t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US" sz="3600" b="0" i="0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aramond" pitchFamily="-112" charset="0"/>
          </a:defRPr>
        </a:defPPr>
      </a:lstStyle>
    </a:lnDef>
  </a:objectDefaults>
  <a:extraClrSchemeLst>
    <a:extraClrScheme>
      <a:clrScheme name="Stream 1">
        <a:dk1>
          <a:srgbClr val="000514"/>
        </a:dk1>
        <a:lt1>
          <a:srgbClr val="FFFFFF"/>
        </a:lt1>
        <a:dk2>
          <a:srgbClr val="003399"/>
        </a:dk2>
        <a:lt2>
          <a:srgbClr val="E5E5FF"/>
        </a:lt2>
        <a:accent1>
          <a:srgbClr val="0099CC"/>
        </a:accent1>
        <a:accent2>
          <a:srgbClr val="A886E0"/>
        </a:accent2>
        <a:accent3>
          <a:srgbClr val="AAADCA"/>
        </a:accent3>
        <a:accent4>
          <a:srgbClr val="DADADA"/>
        </a:accent4>
        <a:accent5>
          <a:srgbClr val="AACAE2"/>
        </a:accent5>
        <a:accent6>
          <a:srgbClr val="9879CB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2">
        <a:dk1>
          <a:srgbClr val="3E3E5C"/>
        </a:dk1>
        <a:lt1>
          <a:srgbClr val="FFFFFF"/>
        </a:lt1>
        <a:dk2>
          <a:srgbClr val="666699"/>
        </a:dk2>
        <a:lt2>
          <a:srgbClr val="DFDFE9"/>
        </a:lt2>
        <a:accent1>
          <a:srgbClr val="CC66FF"/>
        </a:accent1>
        <a:accent2>
          <a:srgbClr val="679ACD"/>
        </a:accent2>
        <a:accent3>
          <a:srgbClr val="B8B8CA"/>
        </a:accent3>
        <a:accent4>
          <a:srgbClr val="DADADA"/>
        </a:accent4>
        <a:accent5>
          <a:srgbClr val="E2B8FF"/>
        </a:accent5>
        <a:accent6>
          <a:srgbClr val="5D8BBA"/>
        </a:accent6>
        <a:hlink>
          <a:srgbClr val="CCE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3">
        <a:dk1>
          <a:srgbClr val="2A5400"/>
        </a:dk1>
        <a:lt1>
          <a:srgbClr val="FFFFFF"/>
        </a:lt1>
        <a:dk2>
          <a:srgbClr val="4A9400"/>
        </a:dk2>
        <a:lt2>
          <a:srgbClr val="BAE8BA"/>
        </a:lt2>
        <a:accent1>
          <a:srgbClr val="33CC33"/>
        </a:accent1>
        <a:accent2>
          <a:srgbClr val="99CC00"/>
        </a:accent2>
        <a:accent3>
          <a:srgbClr val="B1C8AA"/>
        </a:accent3>
        <a:accent4>
          <a:srgbClr val="DADADA"/>
        </a:accent4>
        <a:accent5>
          <a:srgbClr val="ADE2AD"/>
        </a:accent5>
        <a:accent6>
          <a:srgbClr val="8AB900"/>
        </a:accent6>
        <a:hlink>
          <a:srgbClr val="99FF33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4">
        <a:dk1>
          <a:srgbClr val="000000"/>
        </a:dk1>
        <a:lt1>
          <a:srgbClr val="FFFFFF"/>
        </a:lt1>
        <a:dk2>
          <a:srgbClr val="51596D"/>
        </a:dk2>
        <a:lt2>
          <a:srgbClr val="DDDDDD"/>
        </a:lt2>
        <a:accent1>
          <a:srgbClr val="787E8A"/>
        </a:accent1>
        <a:accent2>
          <a:srgbClr val="339966"/>
        </a:accent2>
        <a:accent3>
          <a:srgbClr val="B3B5BA"/>
        </a:accent3>
        <a:accent4>
          <a:srgbClr val="DADADA"/>
        </a:accent4>
        <a:accent5>
          <a:srgbClr val="BEC0C4"/>
        </a:accent5>
        <a:accent6>
          <a:srgbClr val="2D8A5C"/>
        </a:accent6>
        <a:hlink>
          <a:srgbClr val="00FFFF"/>
        </a:hlink>
        <a:folHlink>
          <a:srgbClr val="74B6D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5">
        <a:dk1>
          <a:srgbClr val="5C1F00"/>
        </a:dk1>
        <a:lt1>
          <a:srgbClr val="FFFFFF"/>
        </a:lt1>
        <a:dk2>
          <a:srgbClr val="8C0000"/>
        </a:dk2>
        <a:lt2>
          <a:srgbClr val="DFD293"/>
        </a:lt2>
        <a:accent1>
          <a:srgbClr val="FF6845"/>
        </a:accent1>
        <a:accent2>
          <a:srgbClr val="BE7960"/>
        </a:accent2>
        <a:accent3>
          <a:srgbClr val="C5AAAA"/>
        </a:accent3>
        <a:accent4>
          <a:srgbClr val="DADADA"/>
        </a:accent4>
        <a:accent5>
          <a:srgbClr val="FFB9B0"/>
        </a:accent5>
        <a:accent6>
          <a:srgbClr val="AC6D56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6">
        <a:dk1>
          <a:srgbClr val="5E4444"/>
        </a:dk1>
        <a:lt1>
          <a:srgbClr val="F7F3F3"/>
        </a:lt1>
        <a:dk2>
          <a:srgbClr val="8A6362"/>
        </a:dk2>
        <a:lt2>
          <a:srgbClr val="D8C1BA"/>
        </a:lt2>
        <a:accent1>
          <a:srgbClr val="CC6600"/>
        </a:accent1>
        <a:accent2>
          <a:srgbClr val="C16059"/>
        </a:accent2>
        <a:accent3>
          <a:srgbClr val="C4B7B7"/>
        </a:accent3>
        <a:accent4>
          <a:srgbClr val="D3D0D0"/>
        </a:accent4>
        <a:accent5>
          <a:srgbClr val="E2B8AA"/>
        </a:accent5>
        <a:accent6>
          <a:srgbClr val="AF5650"/>
        </a:accent6>
        <a:hlink>
          <a:srgbClr val="FFCC00"/>
        </a:hlink>
        <a:folHlink>
          <a:srgbClr val="CBB55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7">
        <a:dk1>
          <a:srgbClr val="7F6737"/>
        </a:dk1>
        <a:lt1>
          <a:srgbClr val="FFFFFF"/>
        </a:lt1>
        <a:dk2>
          <a:srgbClr val="BFA673"/>
        </a:dk2>
        <a:lt2>
          <a:srgbClr val="E6E3AA"/>
        </a:lt2>
        <a:accent1>
          <a:srgbClr val="FFCC00"/>
        </a:accent1>
        <a:accent2>
          <a:srgbClr val="808000"/>
        </a:accent2>
        <a:accent3>
          <a:srgbClr val="DCD0BC"/>
        </a:accent3>
        <a:accent4>
          <a:srgbClr val="DADADA"/>
        </a:accent4>
        <a:accent5>
          <a:srgbClr val="FFE2AA"/>
        </a:accent5>
        <a:accent6>
          <a:srgbClr val="737300"/>
        </a:accent6>
        <a:hlink>
          <a:srgbClr val="784700"/>
        </a:hlink>
        <a:folHlink>
          <a:srgbClr val="9A7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8">
        <a:dk1>
          <a:srgbClr val="4B2500"/>
        </a:dk1>
        <a:lt1>
          <a:srgbClr val="F9F0D3"/>
        </a:lt1>
        <a:dk2>
          <a:srgbClr val="A69564"/>
        </a:dk2>
        <a:lt2>
          <a:srgbClr val="EFDEAF"/>
        </a:lt2>
        <a:accent1>
          <a:srgbClr val="FFFFE3"/>
        </a:accent1>
        <a:accent2>
          <a:srgbClr val="BFBFA7"/>
        </a:accent2>
        <a:accent3>
          <a:srgbClr val="FBF6E6"/>
        </a:accent3>
        <a:accent4>
          <a:srgbClr val="3F1E00"/>
        </a:accent4>
        <a:accent5>
          <a:srgbClr val="FFFFEF"/>
        </a:accent5>
        <a:accent6>
          <a:srgbClr val="ADAD97"/>
        </a:accent6>
        <a:hlink>
          <a:srgbClr val="7B6D47"/>
        </a:hlink>
        <a:folHlink>
          <a:srgbClr val="A99D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ream 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ECFF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2D2D8A"/>
        </a:accent6>
        <a:hlink>
          <a:srgbClr val="6600FF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100_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stealth" w="lg" len="lg"/>
        </a:ln>
        <a:effectLst/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mic Sans MS" pitchFamily="66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stealth" w="lg" len="lg"/>
        </a:ln>
        <a:effectLst/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mic Sans MS" pitchFamily="66" charset="0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2_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stealth" w="lg" len="lg"/>
        </a:ln>
        <a:effectLst/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Comic Sans MS" pitchFamily="-11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stealth" w="lg" len="lg"/>
        </a:ln>
        <a:effectLst/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Comic Sans MS" pitchFamily="-112" charset="0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57_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stealth" w="lg" len="lg"/>
        </a:ln>
        <a:effectLst/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Comic Sans MS" pitchFamily="-11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stealth" w="lg" len="lg"/>
        </a:ln>
        <a:effectLst/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Comic Sans MS" pitchFamily="-112" charset="0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stealth" w="lg" len="lg"/>
        </a:ln>
        <a:effectLst/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Comic Sans MS" pitchFamily="-11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stealth" w="lg" len="lg"/>
        </a:ln>
        <a:effectLst/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Comic Sans MS" pitchFamily="-112" charset="0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3.xml><?xml version="1.0" encoding="utf-8"?>
<a:theme xmlns:a="http://schemas.openxmlformats.org/drawingml/2006/main" name="2_Stream">
  <a:themeElements>
    <a:clrScheme name="Stream 1">
      <a:dk1>
        <a:srgbClr val="000514"/>
      </a:dk1>
      <a:lt1>
        <a:srgbClr val="FFFFFF"/>
      </a:lt1>
      <a:dk2>
        <a:srgbClr val="003399"/>
      </a:dk2>
      <a:lt2>
        <a:srgbClr val="E5E5FF"/>
      </a:lt2>
      <a:accent1>
        <a:srgbClr val="0099CC"/>
      </a:accent1>
      <a:accent2>
        <a:srgbClr val="A886E0"/>
      </a:accent2>
      <a:accent3>
        <a:srgbClr val="AAADCA"/>
      </a:accent3>
      <a:accent4>
        <a:srgbClr val="DADADA"/>
      </a:accent4>
      <a:accent5>
        <a:srgbClr val="AACAE2"/>
      </a:accent5>
      <a:accent6>
        <a:srgbClr val="9879CB"/>
      </a:accent6>
      <a:hlink>
        <a:srgbClr val="FFCC00"/>
      </a:hlink>
      <a:folHlink>
        <a:srgbClr val="FFFFCC"/>
      </a:folHlink>
    </a:clrScheme>
    <a:fontScheme name="Stream">
      <a:majorFont>
        <a:latin typeface="Garamond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663300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>
          <a:outerShdw blurRad="63500" dist="38099" dir="2700000" algn="ctr" rotWithShape="0">
            <a:schemeClr val="bg2">
              <a:alpha val="50000"/>
            </a:schemeClr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0" fontAlgn="t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US" sz="3600" b="0" i="0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aramond" pitchFamily="-11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663300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>
          <a:outerShdw blurRad="63500" dist="38099" dir="2700000" algn="ctr" rotWithShape="0">
            <a:schemeClr val="bg2">
              <a:alpha val="50000"/>
            </a:schemeClr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0" fontAlgn="t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US" sz="3600" b="0" i="0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aramond" pitchFamily="-112" charset="0"/>
          </a:defRPr>
        </a:defPPr>
      </a:lstStyle>
    </a:lnDef>
  </a:objectDefaults>
  <a:extraClrSchemeLst>
    <a:extraClrScheme>
      <a:clrScheme name="Stream 1">
        <a:dk1>
          <a:srgbClr val="000514"/>
        </a:dk1>
        <a:lt1>
          <a:srgbClr val="FFFFFF"/>
        </a:lt1>
        <a:dk2>
          <a:srgbClr val="003399"/>
        </a:dk2>
        <a:lt2>
          <a:srgbClr val="E5E5FF"/>
        </a:lt2>
        <a:accent1>
          <a:srgbClr val="0099CC"/>
        </a:accent1>
        <a:accent2>
          <a:srgbClr val="A886E0"/>
        </a:accent2>
        <a:accent3>
          <a:srgbClr val="AAADCA"/>
        </a:accent3>
        <a:accent4>
          <a:srgbClr val="DADADA"/>
        </a:accent4>
        <a:accent5>
          <a:srgbClr val="AACAE2"/>
        </a:accent5>
        <a:accent6>
          <a:srgbClr val="9879CB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2">
        <a:dk1>
          <a:srgbClr val="3E3E5C"/>
        </a:dk1>
        <a:lt1>
          <a:srgbClr val="FFFFFF"/>
        </a:lt1>
        <a:dk2>
          <a:srgbClr val="666699"/>
        </a:dk2>
        <a:lt2>
          <a:srgbClr val="DFDFE9"/>
        </a:lt2>
        <a:accent1>
          <a:srgbClr val="CC66FF"/>
        </a:accent1>
        <a:accent2>
          <a:srgbClr val="679ACD"/>
        </a:accent2>
        <a:accent3>
          <a:srgbClr val="B8B8CA"/>
        </a:accent3>
        <a:accent4>
          <a:srgbClr val="DADADA"/>
        </a:accent4>
        <a:accent5>
          <a:srgbClr val="E2B8FF"/>
        </a:accent5>
        <a:accent6>
          <a:srgbClr val="5D8BBA"/>
        </a:accent6>
        <a:hlink>
          <a:srgbClr val="CCE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3">
        <a:dk1>
          <a:srgbClr val="2A5400"/>
        </a:dk1>
        <a:lt1>
          <a:srgbClr val="FFFFFF"/>
        </a:lt1>
        <a:dk2>
          <a:srgbClr val="4A9400"/>
        </a:dk2>
        <a:lt2>
          <a:srgbClr val="BAE8BA"/>
        </a:lt2>
        <a:accent1>
          <a:srgbClr val="33CC33"/>
        </a:accent1>
        <a:accent2>
          <a:srgbClr val="99CC00"/>
        </a:accent2>
        <a:accent3>
          <a:srgbClr val="B1C8AA"/>
        </a:accent3>
        <a:accent4>
          <a:srgbClr val="DADADA"/>
        </a:accent4>
        <a:accent5>
          <a:srgbClr val="ADE2AD"/>
        </a:accent5>
        <a:accent6>
          <a:srgbClr val="8AB900"/>
        </a:accent6>
        <a:hlink>
          <a:srgbClr val="99FF33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4">
        <a:dk1>
          <a:srgbClr val="000000"/>
        </a:dk1>
        <a:lt1>
          <a:srgbClr val="FFFFFF"/>
        </a:lt1>
        <a:dk2>
          <a:srgbClr val="51596D"/>
        </a:dk2>
        <a:lt2>
          <a:srgbClr val="DDDDDD"/>
        </a:lt2>
        <a:accent1>
          <a:srgbClr val="787E8A"/>
        </a:accent1>
        <a:accent2>
          <a:srgbClr val="339966"/>
        </a:accent2>
        <a:accent3>
          <a:srgbClr val="B3B5BA"/>
        </a:accent3>
        <a:accent4>
          <a:srgbClr val="DADADA"/>
        </a:accent4>
        <a:accent5>
          <a:srgbClr val="BEC0C4"/>
        </a:accent5>
        <a:accent6>
          <a:srgbClr val="2D8A5C"/>
        </a:accent6>
        <a:hlink>
          <a:srgbClr val="00FFFF"/>
        </a:hlink>
        <a:folHlink>
          <a:srgbClr val="74B6D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5">
        <a:dk1>
          <a:srgbClr val="5C1F00"/>
        </a:dk1>
        <a:lt1>
          <a:srgbClr val="FFFFFF"/>
        </a:lt1>
        <a:dk2>
          <a:srgbClr val="8C0000"/>
        </a:dk2>
        <a:lt2>
          <a:srgbClr val="DFD293"/>
        </a:lt2>
        <a:accent1>
          <a:srgbClr val="FF6845"/>
        </a:accent1>
        <a:accent2>
          <a:srgbClr val="BE7960"/>
        </a:accent2>
        <a:accent3>
          <a:srgbClr val="C5AAAA"/>
        </a:accent3>
        <a:accent4>
          <a:srgbClr val="DADADA"/>
        </a:accent4>
        <a:accent5>
          <a:srgbClr val="FFB9B0"/>
        </a:accent5>
        <a:accent6>
          <a:srgbClr val="AC6D56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6">
        <a:dk1>
          <a:srgbClr val="5E4444"/>
        </a:dk1>
        <a:lt1>
          <a:srgbClr val="F7F3F3"/>
        </a:lt1>
        <a:dk2>
          <a:srgbClr val="8A6362"/>
        </a:dk2>
        <a:lt2>
          <a:srgbClr val="D8C1BA"/>
        </a:lt2>
        <a:accent1>
          <a:srgbClr val="CC6600"/>
        </a:accent1>
        <a:accent2>
          <a:srgbClr val="C16059"/>
        </a:accent2>
        <a:accent3>
          <a:srgbClr val="C4B7B7"/>
        </a:accent3>
        <a:accent4>
          <a:srgbClr val="D3D0D0"/>
        </a:accent4>
        <a:accent5>
          <a:srgbClr val="E2B8AA"/>
        </a:accent5>
        <a:accent6>
          <a:srgbClr val="AF5650"/>
        </a:accent6>
        <a:hlink>
          <a:srgbClr val="FFCC00"/>
        </a:hlink>
        <a:folHlink>
          <a:srgbClr val="CBB55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7">
        <a:dk1>
          <a:srgbClr val="7F6737"/>
        </a:dk1>
        <a:lt1>
          <a:srgbClr val="FFFFFF"/>
        </a:lt1>
        <a:dk2>
          <a:srgbClr val="BFA673"/>
        </a:dk2>
        <a:lt2>
          <a:srgbClr val="E6E3AA"/>
        </a:lt2>
        <a:accent1>
          <a:srgbClr val="FFCC00"/>
        </a:accent1>
        <a:accent2>
          <a:srgbClr val="808000"/>
        </a:accent2>
        <a:accent3>
          <a:srgbClr val="DCD0BC"/>
        </a:accent3>
        <a:accent4>
          <a:srgbClr val="DADADA"/>
        </a:accent4>
        <a:accent5>
          <a:srgbClr val="FFE2AA"/>
        </a:accent5>
        <a:accent6>
          <a:srgbClr val="737300"/>
        </a:accent6>
        <a:hlink>
          <a:srgbClr val="784700"/>
        </a:hlink>
        <a:folHlink>
          <a:srgbClr val="9A7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8">
        <a:dk1>
          <a:srgbClr val="4B2500"/>
        </a:dk1>
        <a:lt1>
          <a:srgbClr val="F9F0D3"/>
        </a:lt1>
        <a:dk2>
          <a:srgbClr val="A69564"/>
        </a:dk2>
        <a:lt2>
          <a:srgbClr val="EFDEAF"/>
        </a:lt2>
        <a:accent1>
          <a:srgbClr val="FFFFE3"/>
        </a:accent1>
        <a:accent2>
          <a:srgbClr val="BFBFA7"/>
        </a:accent2>
        <a:accent3>
          <a:srgbClr val="FBF6E6"/>
        </a:accent3>
        <a:accent4>
          <a:srgbClr val="3F1E00"/>
        </a:accent4>
        <a:accent5>
          <a:srgbClr val="FFFFEF"/>
        </a:accent5>
        <a:accent6>
          <a:srgbClr val="ADAD97"/>
        </a:accent6>
        <a:hlink>
          <a:srgbClr val="7B6D47"/>
        </a:hlink>
        <a:folHlink>
          <a:srgbClr val="A99D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ream 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ECFF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2D2D8A"/>
        </a:accent6>
        <a:hlink>
          <a:srgbClr val="6600FF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Override1.xml><?xml version="1.0" encoding="utf-8"?>
<a:themeOverride xmlns:a="http://schemas.openxmlformats.org/drawingml/2006/main">
  <a:clrScheme name="Blank Presentation 1">
    <a:dk1>
      <a:srgbClr val="000000"/>
    </a:dk1>
    <a:lt1>
      <a:srgbClr val="FFFFFF"/>
    </a:lt1>
    <a:dk2>
      <a:srgbClr val="000000"/>
    </a:dk2>
    <a:lt2>
      <a:srgbClr val="808080"/>
    </a:lt2>
    <a:accent1>
      <a:srgbClr val="00CC99"/>
    </a:accent1>
    <a:accent2>
      <a:srgbClr val="3333CC"/>
    </a:accent2>
    <a:accent3>
      <a:srgbClr val="FFFFFF"/>
    </a:accent3>
    <a:accent4>
      <a:srgbClr val="000000"/>
    </a:accent4>
    <a:accent5>
      <a:srgbClr val="AAE2CA"/>
    </a:accent5>
    <a:accent6>
      <a:srgbClr val="2D2DB9"/>
    </a:accent6>
    <a:hlink>
      <a:srgbClr val="CCCCFF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Stream</Template>
  <TotalTime>3750</TotalTime>
  <Words>1034</Words>
  <Application>Microsoft Macintosh PowerPoint</Application>
  <PresentationFormat>On-screen Show (4:3)</PresentationFormat>
  <Paragraphs>279</Paragraphs>
  <Slides>54</Slides>
  <Notes>54</Notes>
  <HiddenSlides>0</HiddenSlides>
  <MMClips>0</MMClips>
  <ScaleCrop>false</ScaleCrop>
  <HeadingPairs>
    <vt:vector size="6" baseType="variant">
      <vt:variant>
        <vt:lpstr>Fonts Used</vt:lpstr>
      </vt:variant>
      <vt:variant>
        <vt:i4>17</vt:i4>
      </vt:variant>
      <vt:variant>
        <vt:lpstr>Theme</vt:lpstr>
      </vt:variant>
      <vt:variant>
        <vt:i4>13</vt:i4>
      </vt:variant>
      <vt:variant>
        <vt:lpstr>Slide Titles</vt:lpstr>
      </vt:variant>
      <vt:variant>
        <vt:i4>54</vt:i4>
      </vt:variant>
    </vt:vector>
  </HeadingPairs>
  <TitlesOfParts>
    <vt:vector size="84" baseType="lpstr">
      <vt:lpstr>B VAG Rounded Bold</vt:lpstr>
      <vt:lpstr>Chicago</vt:lpstr>
      <vt:lpstr>ＭＳ Ｐゴシック</vt:lpstr>
      <vt:lpstr>NSimSun</vt:lpstr>
      <vt:lpstr>PMingLiU</vt:lpstr>
      <vt:lpstr>SimSun</vt:lpstr>
      <vt:lpstr>Times</vt:lpstr>
      <vt:lpstr>Arial</vt:lpstr>
      <vt:lpstr>Arial</vt:lpstr>
      <vt:lpstr>Book Antiqua</vt:lpstr>
      <vt:lpstr>Comic Sans MS</vt:lpstr>
      <vt:lpstr>Garamond</vt:lpstr>
      <vt:lpstr>Helvetica</vt:lpstr>
      <vt:lpstr>Monotype Sorts</vt:lpstr>
      <vt:lpstr>Tahoma</vt:lpstr>
      <vt:lpstr>Times New Roman</vt:lpstr>
      <vt:lpstr>Wingdings</vt:lpstr>
      <vt:lpstr>Stream</vt:lpstr>
      <vt:lpstr>Pulse</vt:lpstr>
      <vt:lpstr>Default Design</vt:lpstr>
      <vt:lpstr>Slit</vt:lpstr>
      <vt:lpstr>untitled 3</vt:lpstr>
      <vt:lpstr>1_Blank Presentation</vt:lpstr>
      <vt:lpstr>21_Default Design</vt:lpstr>
      <vt:lpstr>1_Stream</vt:lpstr>
      <vt:lpstr>100_Blank Presentation</vt:lpstr>
      <vt:lpstr>2_Blank Presentation</vt:lpstr>
      <vt:lpstr>57_Blank Presentation</vt:lpstr>
      <vt:lpstr>Blank Presentation</vt:lpstr>
      <vt:lpstr>2_Stream</vt:lpstr>
      <vt:lpstr>聖城耶路撒冷 地理</vt:lpstr>
      <vt:lpstr>在《圣经》中，耶路撒冷被称为“圣城”达11次。</vt:lpstr>
      <vt:lpstr>思考問題…</vt:lpstr>
      <vt:lpstr>現 代 世 界</vt:lpstr>
      <vt:lpstr>海拔 南北之分界</vt:lpstr>
      <vt:lpstr>耶路撒冷</vt:lpstr>
      <vt:lpstr>耶路撒冷</vt:lpstr>
      <vt:lpstr>左區</vt:lpstr>
      <vt:lpstr>耶路撒冷不在主要公路上</vt:lpstr>
      <vt:lpstr>耶路撒冷</vt:lpstr>
      <vt:lpstr>處策略位置的耶路撒冷</vt:lpstr>
      <vt:lpstr>分割迦南地</vt:lpstr>
      <vt:lpstr>中央位置</vt:lpstr>
      <vt:lpstr>耶路撒冷是一个边境城市</vt:lpstr>
      <vt:lpstr>耶路撒冷</vt:lpstr>
      <vt:lpstr>耶路撒冷</vt:lpstr>
      <vt:lpstr>希西家 地下通道</vt:lpstr>
      <vt:lpstr>西羅亞 銘文</vt:lpstr>
      <vt:lpstr>華倫豎井</vt:lpstr>
      <vt:lpstr>耶路撒冷</vt:lpstr>
      <vt:lpstr>大衛城的模型 (主後 66) (重建耶布斯古城)</vt:lpstr>
      <vt:lpstr>耶路撒冷</vt:lpstr>
      <vt:lpstr>东部的大卫城市</vt:lpstr>
      <vt:lpstr>有多少個山？</vt:lpstr>
      <vt:lpstr>耶路撒冷</vt:lpstr>
      <vt:lpstr>創世記 22章</vt:lpstr>
      <vt:lpstr>早期燔祭是 在流動的帳幕舉行</vt:lpstr>
      <vt:lpstr>猶太人生活環繞所羅門聖殿有400年  (主前 959-586)</vt:lpstr>
      <vt:lpstr>猶太人在 洗濯盆前守聖潔</vt:lpstr>
      <vt:lpstr>聖殿重建後，在新約時期的逾越節約有 十萬猶太人到 聖殿過節。</vt:lpstr>
      <vt:lpstr>今日的耶路撒冷</vt:lpstr>
      <vt:lpstr>今日的聖殿山</vt:lpstr>
      <vt:lpstr>猶太人的 西墻</vt:lpstr>
      <vt:lpstr>大耶路撒冷 </vt:lpstr>
      <vt:lpstr>今日的 耶路撒冷人口</vt:lpstr>
      <vt:lpstr>古城</vt:lpstr>
      <vt:lpstr>猶太人復活的盼望</vt:lpstr>
      <vt:lpstr>金門</vt:lpstr>
      <vt:lpstr>對基督徒的 重要性</vt:lpstr>
      <vt:lpstr>回教控制</vt:lpstr>
      <vt:lpstr>一圓頂的 光輝超越 原有圓頂的光輝</vt:lpstr>
      <vt:lpstr>寺內的岩石</vt:lpstr>
      <vt:lpstr>回教徒 在圓頂寺 祈禱</vt:lpstr>
      <vt:lpstr>圓頂寺的未來會是怎樣？</vt:lpstr>
      <vt:lpstr>千禧年的耶路撒冷</vt:lpstr>
      <vt:lpstr>我又看见圣城， 新耶路撒冷， 从天上由 神那里降下来， 预备好了， 好像打扮整齐等候丈夫的新娘 (21:2)。</vt:lpstr>
      <vt:lpstr>四 方 城</vt:lpstr>
      <vt:lpstr>比 喻 或 按 召 字 义?</vt:lpstr>
      <vt:lpstr>新 耶 路 撒 冷</vt:lpstr>
      <vt:lpstr>新耶路撒冷及东南亚</vt:lpstr>
      <vt:lpstr>新 耶 路 撒 冷 超 越 现 有 的 耶 路 撒 冷</vt:lpstr>
      <vt:lpstr>現在能否回答我早前的問題嗎？</vt:lpstr>
      <vt:lpstr>Black</vt:lpstr>
      <vt:lpstr>旧约全书背景链接地址 BibleStudyDownloads.org</vt:lpstr>
    </vt:vector>
  </TitlesOfParts>
  <Company>SBC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Israel’s Strategic Location</dc:title>
  <dc:creator> Rick Griffith</dc:creator>
  <cp:lastModifiedBy>Rick Griffith</cp:lastModifiedBy>
  <cp:revision>317</cp:revision>
  <dcterms:created xsi:type="dcterms:W3CDTF">2002-07-30T01:35:17Z</dcterms:created>
  <dcterms:modified xsi:type="dcterms:W3CDTF">2026-06-23T23:52:50Z</dcterms:modified>
</cp:coreProperties>
</file>