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4" r:id="rId2"/>
    <p:sldMasterId id="2147483749" r:id="rId3"/>
    <p:sldMasterId id="2147483866" r:id="rId4"/>
    <p:sldMasterId id="2147483880" r:id="rId5"/>
    <p:sldMasterId id="2147483892" r:id="rId6"/>
    <p:sldMasterId id="2147483896" r:id="rId7"/>
    <p:sldMasterId id="2147483911" r:id="rId8"/>
    <p:sldMasterId id="2147483926" r:id="rId9"/>
    <p:sldMasterId id="2147483938" r:id="rId10"/>
  </p:sldMasterIdLst>
  <p:notesMasterIdLst>
    <p:notesMasterId r:id="rId76"/>
  </p:notesMasterIdLst>
  <p:sldIdLst>
    <p:sldId id="384" r:id="rId11"/>
    <p:sldId id="259" r:id="rId12"/>
    <p:sldId id="257" r:id="rId13"/>
    <p:sldId id="258" r:id="rId14"/>
    <p:sldId id="382" r:id="rId15"/>
    <p:sldId id="399" r:id="rId16"/>
    <p:sldId id="400" r:id="rId17"/>
    <p:sldId id="262" r:id="rId18"/>
    <p:sldId id="327" r:id="rId19"/>
    <p:sldId id="401" r:id="rId20"/>
    <p:sldId id="402" r:id="rId21"/>
    <p:sldId id="305" r:id="rId22"/>
    <p:sldId id="329" r:id="rId23"/>
    <p:sldId id="340" r:id="rId24"/>
    <p:sldId id="341" r:id="rId25"/>
    <p:sldId id="395" r:id="rId26"/>
    <p:sldId id="396" r:id="rId27"/>
    <p:sldId id="342" r:id="rId28"/>
    <p:sldId id="343" r:id="rId29"/>
    <p:sldId id="331" r:id="rId30"/>
    <p:sldId id="260" r:id="rId31"/>
    <p:sldId id="280" r:id="rId32"/>
    <p:sldId id="281" r:id="rId33"/>
    <p:sldId id="344" r:id="rId34"/>
    <p:sldId id="345" r:id="rId35"/>
    <p:sldId id="284" r:id="rId36"/>
    <p:sldId id="346" r:id="rId37"/>
    <p:sldId id="292" r:id="rId38"/>
    <p:sldId id="279" r:id="rId39"/>
    <p:sldId id="293" r:id="rId40"/>
    <p:sldId id="285" r:id="rId41"/>
    <p:sldId id="312" r:id="rId42"/>
    <p:sldId id="313" r:id="rId43"/>
    <p:sldId id="397" r:id="rId44"/>
    <p:sldId id="291" r:id="rId45"/>
    <p:sldId id="330" r:id="rId46"/>
    <p:sldId id="287" r:id="rId47"/>
    <p:sldId id="288" r:id="rId48"/>
    <p:sldId id="289" r:id="rId49"/>
    <p:sldId id="290" r:id="rId50"/>
    <p:sldId id="282" r:id="rId51"/>
    <p:sldId id="398" r:id="rId52"/>
    <p:sldId id="347" r:id="rId53"/>
    <p:sldId id="314" r:id="rId54"/>
    <p:sldId id="315" r:id="rId55"/>
    <p:sldId id="316" r:id="rId56"/>
    <p:sldId id="317" r:id="rId57"/>
    <p:sldId id="318" r:id="rId58"/>
    <p:sldId id="319" r:id="rId59"/>
    <p:sldId id="320" r:id="rId60"/>
    <p:sldId id="321" r:id="rId61"/>
    <p:sldId id="375" r:id="rId62"/>
    <p:sldId id="383" r:id="rId63"/>
    <p:sldId id="322" r:id="rId64"/>
    <p:sldId id="387" r:id="rId65"/>
    <p:sldId id="376" r:id="rId66"/>
    <p:sldId id="373" r:id="rId67"/>
    <p:sldId id="377" r:id="rId68"/>
    <p:sldId id="378" r:id="rId69"/>
    <p:sldId id="379" r:id="rId70"/>
    <p:sldId id="392" r:id="rId71"/>
    <p:sldId id="393" r:id="rId72"/>
    <p:sldId id="394" r:id="rId73"/>
    <p:sldId id="385" r:id="rId74"/>
    <p:sldId id="391" r:id="rId75"/>
  </p:sldIdLst>
  <p:sldSz cx="9144000" cy="6858000" type="screen4x3"/>
  <p:notesSz cx="6858000" cy="9144000"/>
  <p:defaultTextStyle>
    <a:defPPr>
      <a:defRPr lang="en-US"/>
    </a:defPPr>
    <a:lvl1pPr algn="l" rtl="0" eaLnBrk="0" fontAlgn="t" hangingPunct="0">
      <a:spcBef>
        <a:spcPct val="50000"/>
      </a:spcBef>
      <a:spcAft>
        <a:spcPct val="0"/>
      </a:spcAft>
      <a:defRPr sz="3600" kern="1200">
        <a:solidFill>
          <a:schemeClr val="tx1"/>
        </a:solidFill>
        <a:latin typeface="Garamond" pitchFamily="18" charset="0"/>
        <a:ea typeface="MS PGothic" pitchFamily="34" charset="-128"/>
        <a:cs typeface="+mn-cs"/>
      </a:defRPr>
    </a:lvl1pPr>
    <a:lvl2pPr marL="457200" algn="l" rtl="0" eaLnBrk="0" fontAlgn="t" hangingPunct="0">
      <a:spcBef>
        <a:spcPct val="50000"/>
      </a:spcBef>
      <a:spcAft>
        <a:spcPct val="0"/>
      </a:spcAft>
      <a:defRPr sz="3600" kern="1200">
        <a:solidFill>
          <a:schemeClr val="tx1"/>
        </a:solidFill>
        <a:latin typeface="Garamond" pitchFamily="18" charset="0"/>
        <a:ea typeface="MS PGothic" pitchFamily="34" charset="-128"/>
        <a:cs typeface="+mn-cs"/>
      </a:defRPr>
    </a:lvl2pPr>
    <a:lvl3pPr marL="914400" algn="l" rtl="0" eaLnBrk="0" fontAlgn="t" hangingPunct="0">
      <a:spcBef>
        <a:spcPct val="50000"/>
      </a:spcBef>
      <a:spcAft>
        <a:spcPct val="0"/>
      </a:spcAft>
      <a:defRPr sz="3600" kern="1200">
        <a:solidFill>
          <a:schemeClr val="tx1"/>
        </a:solidFill>
        <a:latin typeface="Garamond" pitchFamily="18" charset="0"/>
        <a:ea typeface="MS PGothic" pitchFamily="34" charset="-128"/>
        <a:cs typeface="+mn-cs"/>
      </a:defRPr>
    </a:lvl3pPr>
    <a:lvl4pPr marL="1371600" algn="l" rtl="0" eaLnBrk="0" fontAlgn="t" hangingPunct="0">
      <a:spcBef>
        <a:spcPct val="50000"/>
      </a:spcBef>
      <a:spcAft>
        <a:spcPct val="0"/>
      </a:spcAft>
      <a:defRPr sz="3600" kern="1200">
        <a:solidFill>
          <a:schemeClr val="tx1"/>
        </a:solidFill>
        <a:latin typeface="Garamond" pitchFamily="18" charset="0"/>
        <a:ea typeface="MS PGothic" pitchFamily="34" charset="-128"/>
        <a:cs typeface="+mn-cs"/>
      </a:defRPr>
    </a:lvl4pPr>
    <a:lvl5pPr marL="1828800" algn="l" rtl="0" eaLnBrk="0" fontAlgn="t" hangingPunct="0">
      <a:spcBef>
        <a:spcPct val="50000"/>
      </a:spcBef>
      <a:spcAft>
        <a:spcPct val="0"/>
      </a:spcAft>
      <a:defRPr sz="3600" kern="1200">
        <a:solidFill>
          <a:schemeClr val="tx1"/>
        </a:solidFill>
        <a:latin typeface="Garamond" pitchFamily="18" charset="0"/>
        <a:ea typeface="MS PGothic" pitchFamily="34" charset="-128"/>
        <a:cs typeface="+mn-cs"/>
      </a:defRPr>
    </a:lvl5pPr>
    <a:lvl6pPr marL="2286000" algn="l" defTabSz="914400" rtl="0" eaLnBrk="1" latinLnBrk="0" hangingPunct="1">
      <a:defRPr sz="3600" kern="1200">
        <a:solidFill>
          <a:schemeClr val="tx1"/>
        </a:solidFill>
        <a:latin typeface="Garamond" pitchFamily="18" charset="0"/>
        <a:ea typeface="MS PGothic" pitchFamily="34" charset="-128"/>
        <a:cs typeface="+mn-cs"/>
      </a:defRPr>
    </a:lvl6pPr>
    <a:lvl7pPr marL="2743200" algn="l" defTabSz="914400" rtl="0" eaLnBrk="1" latinLnBrk="0" hangingPunct="1">
      <a:defRPr sz="3600" kern="1200">
        <a:solidFill>
          <a:schemeClr val="tx1"/>
        </a:solidFill>
        <a:latin typeface="Garamond" pitchFamily="18" charset="0"/>
        <a:ea typeface="MS PGothic" pitchFamily="34" charset="-128"/>
        <a:cs typeface="+mn-cs"/>
      </a:defRPr>
    </a:lvl7pPr>
    <a:lvl8pPr marL="3200400" algn="l" defTabSz="914400" rtl="0" eaLnBrk="1" latinLnBrk="0" hangingPunct="1">
      <a:defRPr sz="3600" kern="1200">
        <a:solidFill>
          <a:schemeClr val="tx1"/>
        </a:solidFill>
        <a:latin typeface="Garamond" pitchFamily="18" charset="0"/>
        <a:ea typeface="MS PGothic" pitchFamily="34" charset="-128"/>
        <a:cs typeface="+mn-cs"/>
      </a:defRPr>
    </a:lvl8pPr>
    <a:lvl9pPr marL="3657600" algn="l" defTabSz="914400" rtl="0" eaLnBrk="1" latinLnBrk="0" hangingPunct="1">
      <a:defRPr sz="3600" kern="1200">
        <a:solidFill>
          <a:schemeClr val="tx1"/>
        </a:solidFill>
        <a:latin typeface="Garamond"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C"/>
    <a:srgbClr val="FF5050"/>
    <a:srgbClr val="663300"/>
    <a:srgbClr val="CCFF99"/>
    <a:srgbClr val="66FF66"/>
    <a:srgbClr val="008000"/>
    <a:srgbClr val="0033CC"/>
    <a:srgbClr val="FF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276"/>
    <p:restoredTop sz="62671"/>
  </p:normalViewPr>
  <p:slideViewPr>
    <p:cSldViewPr>
      <p:cViewPr varScale="1">
        <p:scale>
          <a:sx n="72" d="100"/>
          <a:sy n="72" d="100"/>
        </p:scale>
        <p:origin x="2536"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50" d="100"/>
        <a:sy n="50" d="100"/>
      </p:scale>
      <p:origin x="0" y="1732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16" Type="http://schemas.openxmlformats.org/officeDocument/2006/relationships/slide" Target="slides/slide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 Target="slides/slide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fontAlgn="base" hangingPunct="1">
              <a:spcBef>
                <a:spcPct val="0"/>
              </a:spcBef>
              <a:defRPr sz="1200">
                <a:latin typeface="Arial" pitchFamily="34" charset="0"/>
              </a:defRPr>
            </a:lvl1pPr>
          </a:lstStyle>
          <a:p>
            <a:endParaRPr lang="en-US" altLang="en-US"/>
          </a:p>
        </p:txBody>
      </p:sp>
      <p:sp>
        <p:nvSpPr>
          <p:cNvPr id="552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200">
                <a:latin typeface="Arial" pitchFamily="34" charset="0"/>
              </a:defRPr>
            </a:lvl1pPr>
          </a:lstStyle>
          <a:p>
            <a:endParaRPr lang="en-US" altLang="en-US"/>
          </a:p>
        </p:txBody>
      </p:sp>
      <p:sp>
        <p:nvSpPr>
          <p:cNvPr id="553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553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53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latin typeface="Arial" pitchFamily="34" charset="0"/>
              </a:defRPr>
            </a:lvl1pPr>
          </a:lstStyle>
          <a:p>
            <a:endParaRPr lang="en-US" altLang="en-US"/>
          </a:p>
        </p:txBody>
      </p:sp>
      <p:sp>
        <p:nvSpPr>
          <p:cNvPr id="553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latin typeface="Arial" pitchFamily="34" charset="0"/>
              </a:defRPr>
            </a:lvl1pPr>
          </a:lstStyle>
          <a:p>
            <a:fld id="{EF8C99EA-1D88-4FF4-A591-416D4EC13E45}" type="slidenum">
              <a:rPr lang="en-US" altLang="en-US"/>
              <a:pPr/>
              <a:t>‹#›</a:t>
            </a:fld>
            <a:endParaRPr lang="en-US" altLang="en-US"/>
          </a:p>
        </p:txBody>
      </p:sp>
    </p:spTree>
    <p:extLst>
      <p:ext uri="{BB962C8B-B14F-4D97-AF65-F5344CB8AC3E}">
        <p14:creationId xmlns:p14="http://schemas.microsoft.com/office/powerpoint/2010/main" val="42200607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28FF4D05-70D5-401A-AF4E-DEFC63AB2FDA}" type="slidenum">
              <a:rPr lang="en-US" altLang="en-US" sz="1200">
                <a:latin typeface="Arial" pitchFamily="34" charset="0"/>
              </a:rPr>
              <a:pPr/>
              <a:t>1</a:t>
            </a:fld>
            <a:endParaRPr lang="en-US" altLang="en-US" sz="1200">
              <a:latin typeface="Arial" pitchFamily="34"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664F29FA-5A69-4540-8B6D-5D7FAA833E95}" type="slidenum">
              <a:rPr lang="en-US" altLang="en-US" sz="1200">
                <a:latin typeface="Arial" pitchFamily="34" charset="0"/>
              </a:rPr>
              <a:pPr/>
              <a:t>12</a:t>
            </a:fld>
            <a:endParaRPr lang="en-US" altLang="en-US" sz="1200">
              <a:latin typeface="Arial" pitchFamily="34" charset="0"/>
            </a:endParaRPr>
          </a:p>
        </p:txBody>
      </p:sp>
      <p:sp>
        <p:nvSpPr>
          <p:cNvPr id="2467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46787"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212944-6DE8-6F49-8118-FB6183CF42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515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155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431767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B20FEE-EFAA-A94E-A6EF-FA1A4AED893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30056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9BB40A-8417-A84B-A022-39FEE7C15B0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484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8483"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118536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55A10B5-785A-1E4F-8F87-46571D27F53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495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9507"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661865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3A356C-1933-B149-B8AF-9F8F827281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873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739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689097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38284871-4C56-48DF-9C61-494B64B602B2}" type="slidenum">
              <a:rPr lang="en-US" altLang="en-US" sz="1200">
                <a:latin typeface="Arial" pitchFamily="34" charset="0"/>
              </a:rPr>
              <a:pPr/>
              <a:t>21</a:t>
            </a:fld>
            <a:endParaRPr lang="en-US" altLang="en-US" sz="1200">
              <a:latin typeface="Arial" pitchFamily="34" charset="0"/>
            </a:endParaRPr>
          </a:p>
        </p:txBody>
      </p:sp>
      <p:sp>
        <p:nvSpPr>
          <p:cNvPr id="2293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9379"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A107AE1A-608A-4720-8A1C-967A22131D39}" type="slidenum">
              <a:rPr lang="en-US" altLang="en-US" sz="1200">
                <a:latin typeface="Arial" pitchFamily="34" charset="0"/>
              </a:rPr>
              <a:pPr/>
              <a:t>22</a:t>
            </a:fld>
            <a:endParaRPr lang="en-US" altLang="en-US" sz="1200">
              <a:latin typeface="Arial" pitchFamily="34" charset="0"/>
            </a:endParaRPr>
          </a:p>
        </p:txBody>
      </p:sp>
      <p:sp>
        <p:nvSpPr>
          <p:cNvPr id="563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6323" name="Rectangle 3"/>
          <p:cNvSpPr>
            <a:spLocks noGrp="1" noChangeArrowheads="1"/>
          </p:cNvSpPr>
          <p:nvPr>
            <p:ph type="body" idx="1"/>
          </p:nvPr>
        </p:nvSpPr>
        <p:spPr/>
        <p:txBody>
          <a:bodyPr/>
          <a:lstStyle/>
          <a:p>
            <a:pPr eaLnBrk="1" hangingPunct="1">
              <a:defRPr/>
            </a:pPr>
            <a:r>
              <a:rPr lang="en-US">
                <a:ea typeface="ＭＳ Ｐゴシック" charset="0"/>
                <a:cs typeface="+mn-cs"/>
              </a:rPr>
              <a:t>These ridges provide a natural barrier from water running westward to the Great Sea.</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570695AF-BBF9-4C7D-B40F-5A31DD419D3A}" type="slidenum">
              <a:rPr lang="en-US" altLang="en-US" sz="1200">
                <a:latin typeface="Arial" pitchFamily="34" charset="0"/>
              </a:rPr>
              <a:pPr/>
              <a:t>23</a:t>
            </a:fld>
            <a:endParaRPr lang="en-US" altLang="en-US" sz="1200">
              <a:latin typeface="Arial" pitchFamily="34" charset="0"/>
            </a:endParaRPr>
          </a:p>
        </p:txBody>
      </p:sp>
      <p:sp>
        <p:nvSpPr>
          <p:cNvPr id="2304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30403"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3DB92876-91EF-427C-806C-D8AF988AD2E0}" type="slidenum">
              <a:rPr lang="en-US" altLang="en-US" sz="1200">
                <a:latin typeface="Arial" pitchFamily="34" charset="0"/>
              </a:rPr>
              <a:pPr/>
              <a:t>26</a:t>
            </a:fld>
            <a:endParaRPr lang="en-US" altLang="en-US" sz="1200">
              <a:latin typeface="Arial" pitchFamily="34" charset="0"/>
            </a:endParaRPr>
          </a:p>
        </p:txBody>
      </p:sp>
      <p:sp>
        <p:nvSpPr>
          <p:cNvPr id="2314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31427"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12DCFC04-E5EB-4237-96A7-3BE380A02E7E}" type="slidenum">
              <a:rPr lang="en-US" altLang="en-US" sz="1200">
                <a:latin typeface="Arial" pitchFamily="34" charset="0"/>
              </a:rPr>
              <a:pPr/>
              <a:t>2</a:t>
            </a:fld>
            <a:endParaRPr lang="en-US" altLang="en-US" sz="1200">
              <a:latin typeface="Arial" pitchFamily="34" charset="0"/>
            </a:endParaRPr>
          </a:p>
        </p:txBody>
      </p:sp>
      <p:sp>
        <p:nvSpPr>
          <p:cNvPr id="2181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8115"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318394DB-E0C8-4CDC-863D-B9E04CB7D1B7}" type="slidenum">
              <a:rPr lang="en-US" altLang="en-US" sz="1200">
                <a:latin typeface="Arial" pitchFamily="34" charset="0"/>
              </a:rPr>
              <a:pPr/>
              <a:t>28</a:t>
            </a:fld>
            <a:endParaRPr lang="en-US" altLang="en-US" sz="1200">
              <a:latin typeface="Arial" pitchFamily="34" charset="0"/>
            </a:endParaRPr>
          </a:p>
        </p:txBody>
      </p:sp>
      <p:sp>
        <p:nvSpPr>
          <p:cNvPr id="2324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3245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E525C7D6-4C92-4BB0-AF56-83BE7876A10A}" type="slidenum">
              <a:rPr lang="en-US" altLang="en-US" sz="1200">
                <a:latin typeface="Arial" pitchFamily="34" charset="0"/>
              </a:rPr>
              <a:pPr/>
              <a:t>29</a:t>
            </a:fld>
            <a:endParaRPr lang="en-US" altLang="en-US" sz="1200">
              <a:latin typeface="Arial" pitchFamily="34" charset="0"/>
            </a:endParaRPr>
          </a:p>
        </p:txBody>
      </p:sp>
      <p:sp>
        <p:nvSpPr>
          <p:cNvPr id="2334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33475"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E91B300C-28CF-43FA-A22B-B958D4BE0D17}" type="slidenum">
              <a:rPr lang="en-US" altLang="en-US" sz="1200">
                <a:latin typeface="Arial" pitchFamily="34" charset="0"/>
              </a:rPr>
              <a:pPr/>
              <a:t>30</a:t>
            </a:fld>
            <a:endParaRPr lang="en-US" altLang="en-US" sz="1200">
              <a:latin typeface="Arial" pitchFamily="34" charset="0"/>
            </a:endParaRPr>
          </a:p>
        </p:txBody>
      </p:sp>
      <p:sp>
        <p:nvSpPr>
          <p:cNvPr id="2344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34499"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F07FB499-AEBB-43BC-A03E-31606CC0FCB0}" type="slidenum">
              <a:rPr lang="en-US" altLang="en-US" sz="1200">
                <a:latin typeface="Arial" pitchFamily="34" charset="0"/>
              </a:rPr>
              <a:pPr/>
              <a:t>31</a:t>
            </a:fld>
            <a:endParaRPr lang="en-US" altLang="en-US" sz="1200">
              <a:latin typeface="Arial" pitchFamily="34" charset="0"/>
            </a:endParaRPr>
          </a:p>
        </p:txBody>
      </p:sp>
      <p:sp>
        <p:nvSpPr>
          <p:cNvPr id="2355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35523"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BCA2C5A6-9667-4518-9B50-CAFA7A74FE61}" type="slidenum">
              <a:rPr lang="en-US" altLang="en-US" sz="1200">
                <a:latin typeface="Arial" pitchFamily="34" charset="0"/>
              </a:rPr>
              <a:pPr/>
              <a:t>32</a:t>
            </a:fld>
            <a:endParaRPr lang="en-US" altLang="en-US" sz="1200">
              <a:latin typeface="Arial" pitchFamily="34" charset="0"/>
            </a:endParaRPr>
          </a:p>
        </p:txBody>
      </p:sp>
      <p:sp>
        <p:nvSpPr>
          <p:cNvPr id="2365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36547"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E05CCAA9-1651-4B63-9E1E-DEF8222A68B8}" type="slidenum">
              <a:rPr lang="en-US" altLang="en-US" sz="1200">
                <a:latin typeface="Arial" pitchFamily="34" charset="0"/>
              </a:rPr>
              <a:pPr/>
              <a:t>33</a:t>
            </a:fld>
            <a:endParaRPr lang="en-US" altLang="en-US" sz="1200">
              <a:latin typeface="Arial" pitchFamily="34" charset="0"/>
            </a:endParaRPr>
          </a:p>
        </p:txBody>
      </p:sp>
      <p:sp>
        <p:nvSpPr>
          <p:cNvPr id="2375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3757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F83DF5-A855-924A-8598-8DF9BC6EDD6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61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179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7283238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86C78D8B-50D1-42AD-B821-8B14539D126B}" type="slidenum">
              <a:rPr lang="en-US" altLang="en-US" sz="1200">
                <a:latin typeface="Arial" pitchFamily="34" charset="0"/>
              </a:rPr>
              <a:pPr/>
              <a:t>35</a:t>
            </a:fld>
            <a:endParaRPr lang="en-US" altLang="en-US" sz="1200">
              <a:latin typeface="Arial" pitchFamily="34" charset="0"/>
            </a:endParaRPr>
          </a:p>
        </p:txBody>
      </p:sp>
      <p:sp>
        <p:nvSpPr>
          <p:cNvPr id="2406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40643"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8B42D5-1604-214F-9674-95A4ADD08FF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413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131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9848022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3E10AB46-84CF-4705-A568-7C7F18A7498D}" type="slidenum">
              <a:rPr lang="en-US" altLang="en-US" sz="1200">
                <a:latin typeface="Arial" pitchFamily="34" charset="0"/>
              </a:rPr>
              <a:pPr/>
              <a:t>37</a:t>
            </a:fld>
            <a:endParaRPr lang="en-US" altLang="en-US" sz="1200">
              <a:latin typeface="Arial" pitchFamily="34" charset="0"/>
            </a:endParaRPr>
          </a:p>
        </p:txBody>
      </p:sp>
      <p:sp>
        <p:nvSpPr>
          <p:cNvPr id="2416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41667"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0B7E4C1E-251B-4A08-B24F-F929752E4DE1}" type="slidenum">
              <a:rPr lang="en-US" altLang="en-US" sz="1200">
                <a:latin typeface="Arial" pitchFamily="34" charset="0"/>
              </a:rPr>
              <a:pPr/>
              <a:t>3</a:t>
            </a:fld>
            <a:endParaRPr lang="en-US" altLang="en-US" sz="1200">
              <a:latin typeface="Arial" pitchFamily="34" charset="0"/>
            </a:endParaRPr>
          </a:p>
        </p:txBody>
      </p:sp>
      <p:sp>
        <p:nvSpPr>
          <p:cNvPr id="2191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9139"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D759C62C-8E29-4059-85F9-1C2A1D856449}" type="slidenum">
              <a:rPr lang="en-US" altLang="en-US" sz="1200">
                <a:latin typeface="Arial" pitchFamily="34" charset="0"/>
              </a:rPr>
              <a:pPr/>
              <a:t>38</a:t>
            </a:fld>
            <a:endParaRPr lang="en-US" altLang="en-US" sz="1200">
              <a:latin typeface="Arial" pitchFamily="34" charset="0"/>
            </a:endParaRPr>
          </a:p>
        </p:txBody>
      </p:sp>
      <p:sp>
        <p:nvSpPr>
          <p:cNvPr id="2426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4269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5C198277-DB6F-416C-AA25-51325DB5A4C3}" type="slidenum">
              <a:rPr lang="en-US" altLang="en-US" sz="1200">
                <a:latin typeface="Arial" pitchFamily="34" charset="0"/>
              </a:rPr>
              <a:pPr/>
              <a:t>39</a:t>
            </a:fld>
            <a:endParaRPr lang="en-US" altLang="en-US" sz="1200">
              <a:latin typeface="Arial" pitchFamily="34" charset="0"/>
            </a:endParaRPr>
          </a:p>
        </p:txBody>
      </p:sp>
      <p:sp>
        <p:nvSpPr>
          <p:cNvPr id="2437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43715"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8176EA9E-24A9-43E0-ADA2-9115639CEB24}" type="slidenum">
              <a:rPr lang="en-US" altLang="en-US" sz="1200">
                <a:latin typeface="Arial" pitchFamily="34" charset="0"/>
              </a:rPr>
              <a:pPr/>
              <a:t>40</a:t>
            </a:fld>
            <a:endParaRPr lang="en-US" altLang="en-US" sz="1200">
              <a:latin typeface="Arial" pitchFamily="34" charset="0"/>
            </a:endParaRPr>
          </a:p>
        </p:txBody>
      </p:sp>
      <p:sp>
        <p:nvSpPr>
          <p:cNvPr id="2447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44739"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4E0C938F-F601-4D47-83D8-53C1F2A0BBBA}" type="slidenum">
              <a:rPr lang="en-US" altLang="en-US" sz="1200">
                <a:latin typeface="Arial" pitchFamily="34" charset="0"/>
              </a:rPr>
              <a:pPr/>
              <a:t>41</a:t>
            </a:fld>
            <a:endParaRPr lang="en-US" altLang="en-US" sz="1200">
              <a:latin typeface="Arial" pitchFamily="34" charset="0"/>
            </a:endParaRPr>
          </a:p>
        </p:txBody>
      </p:sp>
      <p:sp>
        <p:nvSpPr>
          <p:cNvPr id="2457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45763"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91B769-64B7-4845-BF3A-CEB17F8D1B1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423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2339"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2588312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CE12AB0F-BAF1-44A4-87CA-F6BF0D726F88}" type="slidenum">
              <a:rPr lang="en-US" altLang="en-US" sz="1200">
                <a:latin typeface="Arial" pitchFamily="34" charset="0"/>
              </a:rPr>
              <a:pPr/>
              <a:t>44</a:t>
            </a:fld>
            <a:endParaRPr lang="en-US" altLang="en-US" sz="1200">
              <a:latin typeface="Arial" pitchFamily="34" charset="0"/>
            </a:endParaRPr>
          </a:p>
        </p:txBody>
      </p:sp>
      <p:sp>
        <p:nvSpPr>
          <p:cNvPr id="2529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5293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550346C6-8623-4CF5-A51F-58FAD08C786E}" type="slidenum">
              <a:rPr lang="en-US" altLang="en-US" sz="1200">
                <a:latin typeface="Arial" pitchFamily="34" charset="0"/>
              </a:rPr>
              <a:pPr/>
              <a:t>45</a:t>
            </a:fld>
            <a:endParaRPr lang="en-US" altLang="en-US" sz="1200">
              <a:latin typeface="Arial" pitchFamily="34" charset="0"/>
            </a:endParaRPr>
          </a:p>
        </p:txBody>
      </p:sp>
      <p:sp>
        <p:nvSpPr>
          <p:cNvPr id="2539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53955"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E03C59DE-C5BC-4008-8D9A-A2644151C147}" type="slidenum">
              <a:rPr lang="en-US" altLang="en-US" sz="1200">
                <a:latin typeface="Arial" pitchFamily="34" charset="0"/>
              </a:rPr>
              <a:pPr/>
              <a:t>46</a:t>
            </a:fld>
            <a:endParaRPr lang="en-US" altLang="en-US" sz="1200">
              <a:latin typeface="Arial" pitchFamily="34" charset="0"/>
            </a:endParaRPr>
          </a:p>
        </p:txBody>
      </p:sp>
      <p:sp>
        <p:nvSpPr>
          <p:cNvPr id="2560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56003"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B18C89FB-366A-468D-B41E-D1CA106A6616}" type="slidenum">
              <a:rPr lang="en-US" altLang="en-US" sz="1200">
                <a:latin typeface="Arial" pitchFamily="34" charset="0"/>
              </a:rPr>
              <a:pPr/>
              <a:t>47</a:t>
            </a:fld>
            <a:endParaRPr lang="en-US" altLang="en-US" sz="1200">
              <a:latin typeface="Arial" pitchFamily="34" charset="0"/>
            </a:endParaRPr>
          </a:p>
        </p:txBody>
      </p:sp>
      <p:sp>
        <p:nvSpPr>
          <p:cNvPr id="2570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57027"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718C2D6E-BD3E-4EBC-B686-8E95D2411AE8}" type="slidenum">
              <a:rPr lang="en-US" altLang="en-US" sz="1200">
                <a:latin typeface="Arial" pitchFamily="34" charset="0"/>
              </a:rPr>
              <a:pPr/>
              <a:t>48</a:t>
            </a:fld>
            <a:endParaRPr lang="en-US" altLang="en-US" sz="1200">
              <a:latin typeface="Arial" pitchFamily="34" charset="0"/>
            </a:endParaRPr>
          </a:p>
        </p:txBody>
      </p:sp>
      <p:sp>
        <p:nvSpPr>
          <p:cNvPr id="2580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5805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A3C78255-9CB2-496B-9AAD-561E2A2DE3EB}" type="slidenum">
              <a:rPr lang="en-US" altLang="en-US" sz="1200">
                <a:latin typeface="Arial" pitchFamily="34" charset="0"/>
              </a:rPr>
              <a:pPr/>
              <a:t>4</a:t>
            </a:fld>
            <a:endParaRPr lang="en-US" altLang="en-US" sz="1200">
              <a:latin typeface="Arial" pitchFamily="34" charset="0"/>
            </a:endParaRPr>
          </a:p>
        </p:txBody>
      </p:sp>
      <p:sp>
        <p:nvSpPr>
          <p:cNvPr id="2201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0163"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51419787-63AC-4A0F-8706-A5C73CE2DA08}" type="slidenum">
              <a:rPr lang="en-US" altLang="en-US" sz="1200">
                <a:latin typeface="Arial" pitchFamily="34" charset="0"/>
              </a:rPr>
              <a:pPr/>
              <a:t>49</a:t>
            </a:fld>
            <a:endParaRPr lang="en-US" altLang="en-US" sz="1200">
              <a:latin typeface="Arial" pitchFamily="34" charset="0"/>
            </a:endParaRPr>
          </a:p>
        </p:txBody>
      </p:sp>
      <p:sp>
        <p:nvSpPr>
          <p:cNvPr id="2590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59075"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F5665B1A-AA30-4E25-BC97-B106DB84D955}" type="slidenum">
              <a:rPr lang="en-US" altLang="en-US" sz="1200">
                <a:latin typeface="Arial" pitchFamily="34" charset="0"/>
              </a:rPr>
              <a:pPr/>
              <a:t>50</a:t>
            </a:fld>
            <a:endParaRPr lang="en-US" altLang="en-US" sz="1200">
              <a:latin typeface="Arial" pitchFamily="34" charset="0"/>
            </a:endParaRPr>
          </a:p>
        </p:txBody>
      </p:sp>
      <p:sp>
        <p:nvSpPr>
          <p:cNvPr id="2600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0099"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081976E8-C45D-4FC2-BDF4-584463B31A27}" type="slidenum">
              <a:rPr lang="en-US" altLang="en-US" sz="1200">
                <a:latin typeface="Arial" pitchFamily="34" charset="0"/>
              </a:rPr>
              <a:pPr/>
              <a:t>51</a:t>
            </a:fld>
            <a:endParaRPr lang="en-US" altLang="en-US" sz="1200">
              <a:latin typeface="Arial" pitchFamily="34" charset="0"/>
            </a:endParaRPr>
          </a:p>
        </p:txBody>
      </p:sp>
      <p:sp>
        <p:nvSpPr>
          <p:cNvPr id="261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1123"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D5FAB945-8671-498D-AAD5-FC64C685C68E}" type="slidenum">
              <a:rPr lang="en-US" altLang="en-US" sz="1200">
                <a:latin typeface="Arial" pitchFamily="34" charset="0"/>
              </a:rPr>
              <a:pPr/>
              <a:t>52</a:t>
            </a:fld>
            <a:endParaRPr lang="en-US" altLang="en-US" sz="1200">
              <a:latin typeface="Arial" pitchFamily="34" charset="0"/>
            </a:endParaRPr>
          </a:p>
        </p:txBody>
      </p:sp>
      <p:sp>
        <p:nvSpPr>
          <p:cNvPr id="2621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2147"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DBEA7193-8E26-488A-9A7B-D2283D77FFC1}" type="slidenum">
              <a:rPr lang="en-US" altLang="en-US" sz="1200">
                <a:latin typeface="Arial" pitchFamily="34" charset="0"/>
              </a:rPr>
              <a:pPr/>
              <a:t>53</a:t>
            </a:fld>
            <a:endParaRPr lang="en-US" altLang="en-US" sz="1200">
              <a:latin typeface="Arial" pitchFamily="34" charset="0"/>
            </a:endParaRPr>
          </a:p>
        </p:txBody>
      </p:sp>
      <p:sp>
        <p:nvSpPr>
          <p:cNvPr id="3061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06179"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59FFBF3C-5525-496B-AFF8-E4F60D0E2804}" type="slidenum">
              <a:rPr lang="en-US" altLang="en-US" sz="1200">
                <a:latin typeface="Arial" pitchFamily="34" charset="0"/>
              </a:rPr>
              <a:pPr/>
              <a:t>54</a:t>
            </a:fld>
            <a:endParaRPr lang="en-US" altLang="en-US" sz="1200">
              <a:latin typeface="Arial" pitchFamily="34" charset="0"/>
            </a:endParaRPr>
          </a:p>
        </p:txBody>
      </p:sp>
      <p:sp>
        <p:nvSpPr>
          <p:cNvPr id="2283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8355"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E63957CF-6100-467F-9403-B5CB7AEE3357}" type="slidenum">
              <a:rPr lang="en-US" altLang="en-US" sz="1200">
                <a:latin typeface="Arial" pitchFamily="34" charset="0"/>
              </a:rPr>
              <a:pPr/>
              <a:t>56</a:t>
            </a:fld>
            <a:endParaRPr lang="en-US" altLang="en-US" sz="1200">
              <a:latin typeface="Arial" pitchFamily="34" charset="0"/>
            </a:endParaRPr>
          </a:p>
        </p:txBody>
      </p:sp>
      <p:sp>
        <p:nvSpPr>
          <p:cNvPr id="2478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4781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12FD3EED-6AF1-41A8-AEE0-96AC988E11C8}" type="slidenum">
              <a:rPr lang="en-US" altLang="en-US" sz="1200">
                <a:latin typeface="Arial" pitchFamily="34" charset="0"/>
              </a:rPr>
              <a:pPr/>
              <a:t>57</a:t>
            </a:fld>
            <a:endParaRPr lang="en-US" altLang="en-US" sz="1200">
              <a:latin typeface="Arial" pitchFamily="34" charset="0"/>
            </a:endParaRPr>
          </a:p>
        </p:txBody>
      </p:sp>
      <p:sp>
        <p:nvSpPr>
          <p:cNvPr id="2488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48835"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CDFF22A4-C6A2-4A7A-85A7-D1078F733912}" type="slidenum">
              <a:rPr lang="en-US" altLang="en-US" sz="1200">
                <a:latin typeface="Arial" pitchFamily="34" charset="0"/>
              </a:rPr>
              <a:pPr/>
              <a:t>58</a:t>
            </a:fld>
            <a:endParaRPr lang="en-US" altLang="en-US" sz="1200">
              <a:latin typeface="Arial" pitchFamily="34" charset="0"/>
            </a:endParaRPr>
          </a:p>
        </p:txBody>
      </p:sp>
      <p:sp>
        <p:nvSpPr>
          <p:cNvPr id="2498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49859"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01C54014-FEFB-4471-A3DF-F506CD094774}" type="slidenum">
              <a:rPr lang="en-US" altLang="en-US" sz="1200">
                <a:latin typeface="Arial" pitchFamily="34" charset="0"/>
              </a:rPr>
              <a:pPr/>
              <a:t>59</a:t>
            </a:fld>
            <a:endParaRPr lang="en-US" altLang="en-US" sz="1200">
              <a:latin typeface="Arial" pitchFamily="34" charset="0"/>
            </a:endParaRPr>
          </a:p>
        </p:txBody>
      </p:sp>
      <p:sp>
        <p:nvSpPr>
          <p:cNvPr id="2508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50883"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A81A2712-6EB7-4486-B9F8-FC0572E3C705}" type="slidenum">
              <a:rPr lang="en-US" altLang="en-US" sz="1200">
                <a:latin typeface="Arial" pitchFamily="34" charset="0"/>
              </a:rPr>
              <a:pPr/>
              <a:t>5</a:t>
            </a:fld>
            <a:endParaRPr lang="en-US" altLang="en-US" sz="1200">
              <a:latin typeface="Arial" pitchFamily="34" charset="0"/>
            </a:endParaRPr>
          </a:p>
        </p:txBody>
      </p:sp>
      <p:sp>
        <p:nvSpPr>
          <p:cNvPr id="278530"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 xmlns:ma14="http://schemas.microsoft.com/office/mac/drawingml/2011/main" val="1"/>
            </a:ext>
          </a:extLst>
        </p:spPr>
      </p:sp>
      <p:sp>
        <p:nvSpPr>
          <p:cNvPr id="278531"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tLang="en-US">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D2479758-D3B2-4FEC-90DD-A2E16F51B1D4}" type="slidenum">
              <a:rPr lang="en-US" altLang="en-US" sz="1200">
                <a:latin typeface="Arial" pitchFamily="34" charset="0"/>
              </a:rPr>
              <a:pPr/>
              <a:t>60</a:t>
            </a:fld>
            <a:endParaRPr lang="en-US" altLang="en-US" sz="1200">
              <a:latin typeface="Arial" pitchFamily="34" charset="0"/>
            </a:endParaRPr>
          </a:p>
        </p:txBody>
      </p:sp>
      <p:sp>
        <p:nvSpPr>
          <p:cNvPr id="2519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51907"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04119CA0-0BC3-594F-88DF-C933F1F21CF5}" type="slidenum">
              <a:rPr lang="zh-CN" altLang="en-US" sz="1200">
                <a:solidFill>
                  <a:srgbClr val="000000"/>
                </a:solidFill>
                <a:ea typeface="SimSun" charset="0"/>
                <a:cs typeface="SimSun" charset="0"/>
              </a:rPr>
              <a:pPr eaLnBrk="1" hangingPunct="1"/>
              <a:t>61</a:t>
            </a:fld>
            <a:endParaRPr lang="en-US" altLang="zh-CN" sz="1200">
              <a:solidFill>
                <a:srgbClr val="000000"/>
              </a:solidFill>
              <a:ea typeface="SimSun" charset="0"/>
              <a:cs typeface="SimSun" charset="0"/>
            </a:endParaRPr>
          </a:p>
        </p:txBody>
      </p:sp>
      <p:sp>
        <p:nvSpPr>
          <p:cNvPr id="558082" name="Rectangle 2"/>
          <p:cNvSpPr>
            <a:spLocks noGrp="1" noRot="1" noChangeAspect="1" noChangeArrowheads="1"/>
          </p:cNvSpPr>
          <p:nvPr>
            <p:ph type="sldImg"/>
          </p:nvPr>
        </p:nvSpPr>
        <p:spPr>
          <a:xfrm>
            <a:off x="1130300" y="674688"/>
            <a:ext cx="4597400" cy="3448050"/>
          </a:xfrm>
          <a:solidFill>
            <a:srgbClr val="FFFFFF"/>
          </a:solidFill>
          <a:ln/>
        </p:spPr>
      </p:sp>
      <p:sp>
        <p:nvSpPr>
          <p:cNvPr id="5580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Arial" charset="0"/>
              <a:ea typeface="SimSun" charset="0"/>
              <a:cs typeface="SimSun"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9BF5D01B-D9C1-9F47-B4DE-FBA801B3C6B0}" type="slidenum">
              <a:rPr lang="zh-CN" altLang="en-US" sz="1200">
                <a:solidFill>
                  <a:srgbClr val="000000"/>
                </a:solidFill>
                <a:ea typeface="SimSun" charset="0"/>
                <a:cs typeface="SimSun" charset="0"/>
              </a:rPr>
              <a:pPr eaLnBrk="1" hangingPunct="1"/>
              <a:t>62</a:t>
            </a:fld>
            <a:endParaRPr lang="en-US" altLang="zh-CN" sz="1200">
              <a:solidFill>
                <a:srgbClr val="000000"/>
              </a:solidFill>
              <a:ea typeface="SimSun" charset="0"/>
              <a:cs typeface="SimSun" charset="0"/>
            </a:endParaRPr>
          </a:p>
        </p:txBody>
      </p:sp>
      <p:sp>
        <p:nvSpPr>
          <p:cNvPr id="560130" name="Rectangle 2"/>
          <p:cNvSpPr>
            <a:spLocks noGrp="1" noRot="1" noChangeAspect="1" noChangeArrowheads="1"/>
          </p:cNvSpPr>
          <p:nvPr>
            <p:ph type="sldImg"/>
          </p:nvPr>
        </p:nvSpPr>
        <p:spPr>
          <a:xfrm>
            <a:off x="1130300" y="674688"/>
            <a:ext cx="4597400" cy="3448050"/>
          </a:xfrm>
          <a:solidFill>
            <a:srgbClr val="FFFFFF"/>
          </a:solidFill>
          <a:ln/>
        </p:spPr>
      </p:sp>
      <p:sp>
        <p:nvSpPr>
          <p:cNvPr id="56013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Arial" charset="0"/>
              <a:ea typeface="SimSun" charset="0"/>
              <a:cs typeface="SimSun"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EBD73945-31AE-3143-A4C5-A021613B1C2D}" type="slidenum">
              <a:rPr lang="zh-CN" altLang="en-US" sz="1200">
                <a:solidFill>
                  <a:srgbClr val="000000"/>
                </a:solidFill>
                <a:ea typeface="SimSun" charset="0"/>
                <a:cs typeface="SimSun" charset="0"/>
              </a:rPr>
              <a:pPr eaLnBrk="1" hangingPunct="1"/>
              <a:t>63</a:t>
            </a:fld>
            <a:endParaRPr lang="en-US" altLang="zh-CN" sz="1200">
              <a:solidFill>
                <a:srgbClr val="000000"/>
              </a:solidFill>
              <a:ea typeface="SimSun" charset="0"/>
              <a:cs typeface="SimSun" charset="0"/>
            </a:endParaRPr>
          </a:p>
        </p:txBody>
      </p:sp>
      <p:sp>
        <p:nvSpPr>
          <p:cNvPr id="562178" name="Rectangle 2"/>
          <p:cNvSpPr>
            <a:spLocks noGrp="1" noRot="1" noChangeAspect="1" noChangeArrowheads="1"/>
          </p:cNvSpPr>
          <p:nvPr>
            <p:ph type="sldImg"/>
          </p:nvPr>
        </p:nvSpPr>
        <p:spPr>
          <a:xfrm>
            <a:off x="1130300" y="674688"/>
            <a:ext cx="4597400" cy="3448050"/>
          </a:xfrm>
          <a:solidFill>
            <a:srgbClr val="FFFFFF"/>
          </a:solidFill>
          <a:ln/>
        </p:spPr>
      </p:sp>
      <p:sp>
        <p:nvSpPr>
          <p:cNvPr id="56217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Arial" charset="0"/>
              <a:ea typeface="SimSun" charset="0"/>
              <a:cs typeface="SimSun"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65</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Backgrounds </a:t>
            </a:r>
            <a:r>
              <a:rPr lang="en-US" dirty="0">
                <a:latin typeface="Arial" charset="0"/>
              </a:rPr>
              <a:t>link address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48CDC0B2-A0D6-46EA-A5A3-CD1A02B90D82}" type="slidenum">
              <a:rPr lang="en-US" altLang="en-US" sz="1200">
                <a:latin typeface="Arial" pitchFamily="34" charset="0"/>
              </a:rPr>
              <a:pPr/>
              <a:t>8</a:t>
            </a:fld>
            <a:endParaRPr lang="en-US" altLang="en-US" sz="1200">
              <a:latin typeface="Arial" pitchFamily="34" charset="0"/>
            </a:endParaRPr>
          </a:p>
        </p:txBody>
      </p:sp>
      <p:sp>
        <p:nvSpPr>
          <p:cNvPr id="221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1187"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AC1856C8-6583-42F2-934A-40975423FB7D}" type="slidenum">
              <a:rPr lang="en-US" altLang="en-US" sz="1200">
                <a:latin typeface="Arial" pitchFamily="34" charset="0"/>
              </a:rPr>
              <a:pPr/>
              <a:t>9</a:t>
            </a:fld>
            <a:endParaRPr lang="en-US" altLang="en-US" sz="1200">
              <a:latin typeface="Arial" pitchFamily="34" charset="0"/>
            </a:endParaRPr>
          </a:p>
        </p:txBody>
      </p:sp>
      <p:sp>
        <p:nvSpPr>
          <p:cNvPr id="2222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2211" name="Rectangle 3"/>
          <p:cNvSpPr>
            <a:spLocks noGrp="1" noChangeArrowheads="1"/>
          </p:cNvSpPr>
          <p:nvPr>
            <p:ph type="body" idx="1"/>
          </p:nvPr>
        </p:nvSpPr>
        <p:spPr/>
        <p:txBody>
          <a:bodyPr/>
          <a:lstStyle/>
          <a:p>
            <a:pPr eaLnBrk="1" hangingPunct="1"/>
            <a:r>
              <a:rPr lang="en-US" dirty="0">
                <a:latin typeface="Arial" charset="0"/>
                <a:ea typeface="ＭＳ Ｐゴシック" charset="0"/>
                <a:cs typeface="ＭＳ Ｐゴシック" charset="0"/>
              </a:rPr>
              <a:t>The OT name for the northern sea (actually, a lake) is the Sea of Chinnereth.</a:t>
            </a:r>
          </a:p>
          <a:p>
            <a:pPr eaLnBrk="1" hangingPunct="1"/>
            <a:r>
              <a:rPr lang="en-US" dirty="0">
                <a:latin typeface="Arial" charset="0"/>
                <a:ea typeface="ＭＳ Ｐゴシック" charset="0"/>
                <a:cs typeface="ＭＳ Ｐゴシック" charset="0"/>
              </a:rPr>
              <a:t>• This is the Hebrew word for harp, given the harp-shaped body of water.</a:t>
            </a:r>
          </a:p>
          <a:p>
            <a:pPr eaLnBrk="1" hangingPunct="1"/>
            <a:r>
              <a:rPr lang="en-US" dirty="0">
                <a:latin typeface="Arial" charset="0"/>
                <a:ea typeface="ＭＳ Ｐゴシック" charset="0"/>
                <a:cs typeface="ＭＳ Ｐゴシック" charset="0"/>
              </a:rPr>
              <a:t>• Its distance to the Salt Sea is 105 km.</a:t>
            </a:r>
          </a:p>
          <a:p>
            <a:pPr eaLnBrk="1" hangingPunct="1"/>
            <a:r>
              <a:rPr lang="en-US" dirty="0">
                <a:latin typeface="Arial" charset="0"/>
                <a:ea typeface="ＭＳ Ｐゴシック" charset="0"/>
                <a:cs typeface="ＭＳ Ｐゴシック" charset="0"/>
              </a:rPr>
              <a:t>• However, the Jordan River winds so much that the real length is more than twice that distance at 215 km!</a:t>
            </a:r>
          </a:p>
          <a:p>
            <a:pPr eaLnBrk="1" hangingPunct="1"/>
            <a:r>
              <a:rPr lang="en-US" altLang="en-US" dirty="0">
                <a:latin typeface="Arial" pitchFamily="34" charset="0"/>
              </a:rPr>
              <a:t>______________</a:t>
            </a:r>
          </a:p>
          <a:p>
            <a:pPr eaLnBrk="1" hangingPunct="1"/>
            <a:r>
              <a:rPr lang="en-US" altLang="en-US" dirty="0">
                <a:latin typeface="Arial" pitchFamily="34" charset="0"/>
              </a:rPr>
              <a:t>OB-26-GeographyNT&amp;Israel-9</a:t>
            </a:r>
          </a:p>
          <a:p>
            <a:pPr eaLnBrk="1" hangingPunct="1"/>
            <a:r>
              <a:rPr lang="en-US" altLang="en-US" dirty="0">
                <a:latin typeface="Arial" pitchFamily="34" charset="0"/>
              </a:rPr>
              <a:t>NB-02-Geography_of_NT_Israel-6</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AC1856C8-6583-42F2-934A-40975423FB7D}" type="slidenum">
              <a:rPr lang="en-US" altLang="en-US" sz="1200">
                <a:latin typeface="Arial" pitchFamily="34" charset="0"/>
              </a:rPr>
              <a:pPr/>
              <a:t>10</a:t>
            </a:fld>
            <a:endParaRPr lang="en-US" altLang="en-US" sz="1200">
              <a:latin typeface="Arial" pitchFamily="34" charset="0"/>
            </a:endParaRPr>
          </a:p>
        </p:txBody>
      </p:sp>
      <p:sp>
        <p:nvSpPr>
          <p:cNvPr id="2222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2211"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 The Salt Sea has been called the Dead Sea since the early centuries of the church, so named because it only has water flowing into it and none out of it, increasing its salinity and making everything in it dead. It is the lowest spot on Earth.</a:t>
            </a:r>
          </a:p>
          <a:p>
            <a:pPr eaLnBrk="1" hangingPunct="1"/>
            <a:r>
              <a:rPr lang="en-US" altLang="en-US" dirty="0">
                <a:latin typeface="Arial" pitchFamily="34" charset="0"/>
              </a:rPr>
              <a:t>______________</a:t>
            </a:r>
          </a:p>
          <a:p>
            <a:pPr eaLnBrk="1" hangingPunct="1"/>
            <a:r>
              <a:rPr lang="en-US" altLang="en-US" dirty="0">
                <a:latin typeface="Arial" pitchFamily="34" charset="0"/>
              </a:rPr>
              <a:t>OB-26-GeographyNT&amp;Israel-10</a:t>
            </a:r>
          </a:p>
          <a:p>
            <a:pPr eaLnBrk="1" hangingPunct="1"/>
            <a:r>
              <a:rPr lang="en-US" altLang="en-US" dirty="0">
                <a:latin typeface="Arial" pitchFamily="34" charset="0"/>
              </a:rPr>
              <a:t>NB-02-Geography_of_NT_Israel-7</a:t>
            </a:r>
          </a:p>
        </p:txBody>
      </p:sp>
    </p:spTree>
    <p:extLst>
      <p:ext uri="{BB962C8B-B14F-4D97-AF65-F5344CB8AC3E}">
        <p14:creationId xmlns:p14="http://schemas.microsoft.com/office/powerpoint/2010/main" val="3502795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AC1856C8-6583-42F2-934A-40975423FB7D}" type="slidenum">
              <a:rPr lang="en-US" altLang="en-US" sz="1200">
                <a:latin typeface="Arial" pitchFamily="34" charset="0"/>
              </a:rPr>
              <a:pPr/>
              <a:t>11</a:t>
            </a:fld>
            <a:endParaRPr lang="en-US" altLang="en-US" sz="1200">
              <a:latin typeface="Arial" pitchFamily="34" charset="0"/>
            </a:endParaRPr>
          </a:p>
        </p:txBody>
      </p:sp>
      <p:sp>
        <p:nvSpPr>
          <p:cNvPr id="2222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2211" name="Rectangle 3"/>
          <p:cNvSpPr>
            <a:spLocks noGrp="1" noChangeArrowheads="1"/>
          </p:cNvSpPr>
          <p:nvPr>
            <p:ph type="body" idx="1"/>
          </p:nvPr>
        </p:nvSpPr>
        <p:spPr/>
        <p:txBody>
          <a:bodyPr/>
          <a:lstStyle/>
          <a:p>
            <a:pPr eaLnBrk="1" hangingPunct="1"/>
            <a:r>
              <a:rPr lang="en-US" dirty="0">
                <a:latin typeface="Arial" charset="0"/>
                <a:ea typeface="ＭＳ Ｐゴシック" charset="0"/>
                <a:cs typeface="ＭＳ Ｐゴシック" charset="0"/>
              </a:rPr>
              <a:t>The Jordan River begins north of the Sea of Galilee.</a:t>
            </a:r>
          </a:p>
          <a:p>
            <a:pPr eaLnBrk="1" hangingPunct="1"/>
            <a:r>
              <a:rPr lang="en-US" altLang="en-US" dirty="0">
                <a:latin typeface="Arial" pitchFamily="34" charset="0"/>
              </a:rPr>
              <a:t>______________</a:t>
            </a:r>
          </a:p>
          <a:p>
            <a:pPr eaLnBrk="1" hangingPunct="1"/>
            <a:r>
              <a:rPr lang="en-US" altLang="en-US" dirty="0">
                <a:latin typeface="Arial" pitchFamily="34" charset="0"/>
              </a:rPr>
              <a:t>OB-26-GeographyNT&amp;Israel-11</a:t>
            </a:r>
          </a:p>
          <a:p>
            <a:pPr eaLnBrk="1" hangingPunct="1"/>
            <a:r>
              <a:rPr lang="en-US" altLang="en-US" dirty="0">
                <a:latin typeface="Arial" pitchFamily="34" charset="0"/>
              </a:rPr>
              <a:t>NB-02-Geography_of_NT_Israel-8</a:t>
            </a:r>
          </a:p>
        </p:txBody>
      </p:sp>
    </p:spTree>
    <p:extLst>
      <p:ext uri="{BB962C8B-B14F-4D97-AF65-F5344CB8AC3E}">
        <p14:creationId xmlns:p14="http://schemas.microsoft.com/office/powerpoint/2010/main" val="1895109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a:extLst>
            <a:ext uri="{FAA26D3D-D897-4be2-8F04-BA451C77F1D7}">
              <ma14:placeholderFlag xmlns="" xmlns:ma14="http://schemas.microsoft.com/office/mac/drawingml/2011/main" val="1"/>
            </a:ext>
          </a:extLst>
        </p:spPr>
        <p:txBody>
          <a:bodyPr/>
          <a:lstStyle>
            <a:lvl1pPr>
              <a:defRPr/>
            </a:lvl1pPr>
          </a:lstStyle>
          <a:p>
            <a:endParaRPr lang="en-US" altLang="en-US"/>
          </a:p>
        </p:txBody>
      </p:sp>
      <p:sp>
        <p:nvSpPr>
          <p:cNvPr id="14" name="Rectangle 14"/>
          <p:cNvSpPr>
            <a:spLocks noGrp="1" noChangeArrowheads="1"/>
          </p:cNvSpPr>
          <p:nvPr>
            <p:ph type="ftr" sz="quarter" idx="11"/>
          </p:nvPr>
        </p:nvSpPr>
        <p:spPr>
          <a:xfrm>
            <a:off x="3124200" y="6251575"/>
            <a:ext cx="2895600" cy="476250"/>
          </a:xfrm>
          <a:extLst>
            <a:ext uri="{FAA26D3D-D897-4be2-8F04-BA451C77F1D7}">
              <ma14:placeholderFlag xmlns="" xmlns:ma14="http://schemas.microsoft.com/office/mac/drawingml/2011/main" val="1"/>
            </a:ext>
          </a:extLst>
        </p:spPr>
        <p:txBody>
          <a:bodyPr/>
          <a:lstStyle>
            <a:lvl1pPr>
              <a:defRPr/>
            </a:lvl1pPr>
          </a:lstStyle>
          <a:p>
            <a:endParaRPr lang="en-US" altLang="en-US"/>
          </a:p>
        </p:txBody>
      </p:sp>
      <p:sp>
        <p:nvSpPr>
          <p:cNvPr id="15" name="Rectangle 15"/>
          <p:cNvSpPr>
            <a:spLocks noGrp="1" noChangeArrowheads="1"/>
          </p:cNvSpPr>
          <p:nvPr>
            <p:ph type="sldNum" sz="quarter" idx="12"/>
          </p:nvPr>
        </p:nvSpPr>
        <p:spPr>
          <a:xfrm>
            <a:off x="6553200" y="6254750"/>
            <a:ext cx="2133600" cy="476250"/>
          </a:xfrm>
          <a:extLst>
            <a:ext uri="{FAA26D3D-D897-4be2-8F04-BA451C77F1D7}">
              <ma14:placeholderFlag xmlns="" xmlns:ma14="http://schemas.microsoft.com/office/mac/drawingml/2011/main" val="1"/>
            </a:ext>
          </a:extLst>
        </p:spPr>
        <p:txBody>
          <a:bodyPr/>
          <a:lstStyle>
            <a:lvl1pPr>
              <a:defRPr/>
            </a:lvl1pPr>
          </a:lstStyle>
          <a:p>
            <a:fld id="{1E719FD5-4BD2-4A69-B036-78008FDE1453}" type="slidenum">
              <a:rPr lang="en-US" altLang="en-US"/>
              <a:pPr/>
              <a:t>‹#›</a:t>
            </a:fld>
            <a:endParaRPr lang="en-US" altLang="en-US"/>
          </a:p>
        </p:txBody>
      </p:sp>
    </p:spTree>
    <p:extLst>
      <p:ext uri="{BB962C8B-B14F-4D97-AF65-F5344CB8AC3E}">
        <p14:creationId xmlns:p14="http://schemas.microsoft.com/office/powerpoint/2010/main" val="4143193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39DB1B9B-455F-46AF-A808-26088AF1B3D9}"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6005107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40DD0C-37A6-B14C-B844-A5DF158A78F1}" type="slidenum">
              <a:rPr lang="zh-CN" altLang="en-US"/>
              <a:pPr>
                <a:defRPr/>
              </a:pPr>
              <a:t>‹#›</a:t>
            </a:fld>
            <a:endParaRPr lang="en-US" altLang="zh-CN"/>
          </a:p>
        </p:txBody>
      </p:sp>
    </p:spTree>
    <p:extLst>
      <p:ext uri="{BB962C8B-B14F-4D97-AF65-F5344CB8AC3E}">
        <p14:creationId xmlns:p14="http://schemas.microsoft.com/office/powerpoint/2010/main" val="2188912446"/>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AE82FD-138E-2E44-91F2-2192A6357363}" type="slidenum">
              <a:rPr lang="zh-CN" altLang="en-US"/>
              <a:pPr>
                <a:defRPr/>
              </a:pPr>
              <a:t>‹#›</a:t>
            </a:fld>
            <a:endParaRPr lang="en-US" altLang="zh-CN"/>
          </a:p>
        </p:txBody>
      </p:sp>
    </p:spTree>
    <p:extLst>
      <p:ext uri="{BB962C8B-B14F-4D97-AF65-F5344CB8AC3E}">
        <p14:creationId xmlns:p14="http://schemas.microsoft.com/office/powerpoint/2010/main" val="3414060953"/>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3773A1-3939-254A-BE47-B0E31D37FC06}" type="slidenum">
              <a:rPr lang="zh-CN" altLang="en-US"/>
              <a:pPr>
                <a:defRPr/>
              </a:pPr>
              <a:t>‹#›</a:t>
            </a:fld>
            <a:endParaRPr lang="en-US" altLang="zh-CN"/>
          </a:p>
        </p:txBody>
      </p:sp>
    </p:spTree>
    <p:extLst>
      <p:ext uri="{BB962C8B-B14F-4D97-AF65-F5344CB8AC3E}">
        <p14:creationId xmlns:p14="http://schemas.microsoft.com/office/powerpoint/2010/main" val="1645419856"/>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5F049E35-913A-4CDE-89D5-0C92B10B92C1}"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342645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ED0CF55E-585E-4F19-859E-1AC1E05A69D3}"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7776493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endParaRPr lang="en-US" altLang="en-US"/>
          </a:p>
        </p:txBody>
      </p:sp>
      <p:sp>
        <p:nvSpPr>
          <p:cNvPr id="7" name="Rectangle 3"/>
          <p:cNvSpPr>
            <a:spLocks noGrp="1" noChangeArrowheads="1"/>
          </p:cNvSpPr>
          <p:nvPr>
            <p:ph type="sldNum" sz="quarter" idx="11"/>
          </p:nvPr>
        </p:nvSpPr>
        <p:spPr>
          <a:ln/>
        </p:spPr>
        <p:txBody>
          <a:bodyPr/>
          <a:lstStyle>
            <a:lvl1pPr>
              <a:defRPr/>
            </a:lvl1pPr>
          </a:lstStyle>
          <a:p>
            <a:fld id="{6E875405-A15E-4956-9A89-EF6D39CEB3D3}" type="slidenum">
              <a:rPr lang="en-US" altLang="en-US"/>
              <a:pPr/>
              <a:t>‹#›</a:t>
            </a:fld>
            <a:endParaRPr lang="en-US" altLang="en-US"/>
          </a:p>
        </p:txBody>
      </p:sp>
      <p:sp>
        <p:nvSpPr>
          <p:cNvPr id="8"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464341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endParaRPr lang="en-US" altLang="en-US"/>
          </a:p>
        </p:txBody>
      </p:sp>
      <p:sp>
        <p:nvSpPr>
          <p:cNvPr id="7" name="Rectangle 3"/>
          <p:cNvSpPr>
            <a:spLocks noGrp="1" noChangeArrowheads="1"/>
          </p:cNvSpPr>
          <p:nvPr>
            <p:ph type="sldNum" sz="quarter" idx="11"/>
          </p:nvPr>
        </p:nvSpPr>
        <p:spPr>
          <a:ln/>
        </p:spPr>
        <p:txBody>
          <a:bodyPr/>
          <a:lstStyle>
            <a:lvl1pPr>
              <a:defRPr/>
            </a:lvl1pPr>
          </a:lstStyle>
          <a:p>
            <a:fld id="{B7A8F89A-B74B-426E-B510-2E3DBDD911EF}" type="slidenum">
              <a:rPr lang="en-US" altLang="en-US"/>
              <a:pPr/>
              <a:t>‹#›</a:t>
            </a:fld>
            <a:endParaRPr lang="en-US" altLang="en-US"/>
          </a:p>
        </p:txBody>
      </p:sp>
      <p:sp>
        <p:nvSpPr>
          <p:cNvPr id="8"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633097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5F903F7-9E5A-4881-865B-01F9C3822B7D}" type="slidenum">
              <a:rPr lang="en-US" altLang="en-US"/>
              <a:pPr/>
              <a:t>‹#›</a:t>
            </a:fld>
            <a:endParaRPr lang="en-US" altLang="en-US"/>
          </a:p>
        </p:txBody>
      </p:sp>
    </p:spTree>
    <p:extLst>
      <p:ext uri="{BB962C8B-B14F-4D97-AF65-F5344CB8AC3E}">
        <p14:creationId xmlns:p14="http://schemas.microsoft.com/office/powerpoint/2010/main" val="277599047"/>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E39A2E3-3187-4FCC-9154-076121180766}" type="slidenum">
              <a:rPr lang="en-US" altLang="en-US"/>
              <a:pPr/>
              <a:t>‹#›</a:t>
            </a:fld>
            <a:endParaRPr lang="en-US" altLang="en-US"/>
          </a:p>
        </p:txBody>
      </p:sp>
    </p:spTree>
    <p:extLst>
      <p:ext uri="{BB962C8B-B14F-4D97-AF65-F5344CB8AC3E}">
        <p14:creationId xmlns:p14="http://schemas.microsoft.com/office/powerpoint/2010/main" val="3101017207"/>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06BA900-C4E0-448C-ABC1-DA42B01131A1}" type="slidenum">
              <a:rPr lang="en-US" altLang="en-US"/>
              <a:pPr/>
              <a:t>‹#›</a:t>
            </a:fld>
            <a:endParaRPr lang="en-US" altLang="en-US"/>
          </a:p>
        </p:txBody>
      </p:sp>
    </p:spTree>
    <p:extLst>
      <p:ext uri="{BB962C8B-B14F-4D97-AF65-F5344CB8AC3E}">
        <p14:creationId xmlns:p14="http://schemas.microsoft.com/office/powerpoint/2010/main" val="1504303251"/>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D8D6360D-AB13-4355-B3BC-0EC78A04438D}" type="slidenum">
              <a:rPr lang="en-US" altLang="en-US"/>
              <a:pPr/>
              <a:t>‹#›</a:t>
            </a:fld>
            <a:endParaRPr lang="en-US" altLang="en-US"/>
          </a:p>
        </p:txBody>
      </p:sp>
    </p:spTree>
    <p:extLst>
      <p:ext uri="{BB962C8B-B14F-4D97-AF65-F5344CB8AC3E}">
        <p14:creationId xmlns:p14="http://schemas.microsoft.com/office/powerpoint/2010/main" val="2350125313"/>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243E2F1A-C3EA-4AE2-85DC-BDB9BAE25E95}" type="slidenum">
              <a:rPr lang="en-US" altLang="en-US"/>
              <a:pPr/>
              <a:t>‹#›</a:t>
            </a:fld>
            <a:endParaRPr lang="en-US" altLang="en-US"/>
          </a:p>
        </p:txBody>
      </p:sp>
    </p:spTree>
    <p:extLst>
      <p:ext uri="{BB962C8B-B14F-4D97-AF65-F5344CB8AC3E}">
        <p14:creationId xmlns:p14="http://schemas.microsoft.com/office/powerpoint/2010/main" val="4004432960"/>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32097938-B8CC-42FE-91B5-CDDD4465964E}"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127199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3F5C75A9-1DE7-444A-8D4A-5E8417958125}" type="slidenum">
              <a:rPr lang="en-US" altLang="en-US"/>
              <a:pPr/>
              <a:t>‹#›</a:t>
            </a:fld>
            <a:endParaRPr lang="en-US" altLang="en-US"/>
          </a:p>
        </p:txBody>
      </p:sp>
    </p:spTree>
    <p:extLst>
      <p:ext uri="{BB962C8B-B14F-4D97-AF65-F5344CB8AC3E}">
        <p14:creationId xmlns:p14="http://schemas.microsoft.com/office/powerpoint/2010/main" val="2053609356"/>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17933AF2-A9B8-456A-8A81-504A3887CD32}" type="slidenum">
              <a:rPr lang="en-US" altLang="en-US"/>
              <a:pPr/>
              <a:t>‹#›</a:t>
            </a:fld>
            <a:endParaRPr lang="en-US" altLang="en-US"/>
          </a:p>
        </p:txBody>
      </p:sp>
    </p:spTree>
    <p:extLst>
      <p:ext uri="{BB962C8B-B14F-4D97-AF65-F5344CB8AC3E}">
        <p14:creationId xmlns:p14="http://schemas.microsoft.com/office/powerpoint/2010/main" val="1792578555"/>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BCAD338A-17F9-46A7-8B4B-4FBCF7FC7149}" type="slidenum">
              <a:rPr lang="en-US" altLang="en-US"/>
              <a:pPr/>
              <a:t>‹#›</a:t>
            </a:fld>
            <a:endParaRPr lang="en-US" altLang="en-US"/>
          </a:p>
        </p:txBody>
      </p:sp>
    </p:spTree>
    <p:extLst>
      <p:ext uri="{BB962C8B-B14F-4D97-AF65-F5344CB8AC3E}">
        <p14:creationId xmlns:p14="http://schemas.microsoft.com/office/powerpoint/2010/main" val="2030913444"/>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D9EB2E77-68C7-4317-9EC4-61388912264D}" type="slidenum">
              <a:rPr lang="en-US" altLang="en-US"/>
              <a:pPr/>
              <a:t>‹#›</a:t>
            </a:fld>
            <a:endParaRPr lang="en-US" altLang="en-US"/>
          </a:p>
        </p:txBody>
      </p:sp>
    </p:spTree>
    <p:extLst>
      <p:ext uri="{BB962C8B-B14F-4D97-AF65-F5344CB8AC3E}">
        <p14:creationId xmlns:p14="http://schemas.microsoft.com/office/powerpoint/2010/main" val="3784142331"/>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663BDBF-E54F-4868-90F8-4E3DA1751D88}" type="slidenum">
              <a:rPr lang="en-US" altLang="en-US"/>
              <a:pPr/>
              <a:t>‹#›</a:t>
            </a:fld>
            <a:endParaRPr lang="en-US" altLang="en-US"/>
          </a:p>
        </p:txBody>
      </p:sp>
    </p:spTree>
    <p:extLst>
      <p:ext uri="{BB962C8B-B14F-4D97-AF65-F5344CB8AC3E}">
        <p14:creationId xmlns:p14="http://schemas.microsoft.com/office/powerpoint/2010/main" val="257519768"/>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536EE8C-4234-4BCE-AF6E-CF4DC95E897C}" type="slidenum">
              <a:rPr lang="en-US" altLang="en-US"/>
              <a:pPr/>
              <a:t>‹#›</a:t>
            </a:fld>
            <a:endParaRPr lang="en-US" altLang="en-US"/>
          </a:p>
        </p:txBody>
      </p:sp>
    </p:spTree>
    <p:extLst>
      <p:ext uri="{BB962C8B-B14F-4D97-AF65-F5344CB8AC3E}">
        <p14:creationId xmlns:p14="http://schemas.microsoft.com/office/powerpoint/2010/main" val="3298817707"/>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fontAlgn="t" hangingPunct="0">
              <a:spcBef>
                <a:spcPct val="50000"/>
              </a:spcBef>
              <a:defRPr/>
            </a:lvl1pPr>
          </a:lstStyle>
          <a:p>
            <a:endParaRPr lang="en-US" altLang="en-US"/>
          </a:p>
        </p:txBody>
      </p:sp>
      <p:sp>
        <p:nvSpPr>
          <p:cNvPr id="5" name="Rectangle 13"/>
          <p:cNvSpPr>
            <a:spLocks noGrp="1" noChangeArrowheads="1"/>
          </p:cNvSpPr>
          <p:nvPr>
            <p:ph type="ftr" sz="quarter" idx="11"/>
          </p:nvPr>
        </p:nvSpPr>
        <p:spPr/>
        <p:txBody>
          <a:bodyPr/>
          <a:lstStyle>
            <a:lvl1pPr eaLnBrk="0" fontAlgn="t" hangingPunct="0">
              <a:spcBef>
                <a:spcPct val="50000"/>
              </a:spcBef>
              <a:defRPr/>
            </a:lvl1pPr>
          </a:lstStyle>
          <a:p>
            <a:endParaRPr lang="en-US" altLang="en-US"/>
          </a:p>
        </p:txBody>
      </p:sp>
      <p:sp>
        <p:nvSpPr>
          <p:cNvPr id="6" name="Rectangle 14"/>
          <p:cNvSpPr>
            <a:spLocks noGrp="1" noChangeArrowheads="1"/>
          </p:cNvSpPr>
          <p:nvPr>
            <p:ph type="sldNum" sz="quarter" idx="12"/>
          </p:nvPr>
        </p:nvSpPr>
        <p:spPr/>
        <p:txBody>
          <a:bodyPr/>
          <a:lstStyle>
            <a:lvl1pPr eaLnBrk="0" fontAlgn="t" hangingPunct="0">
              <a:spcBef>
                <a:spcPct val="50000"/>
              </a:spcBef>
              <a:defRPr/>
            </a:lvl1pPr>
          </a:lstStyle>
          <a:p>
            <a:fld id="{CC78F5ED-2C87-4DB2-8315-19241BF2E82F}" type="slidenum">
              <a:rPr lang="en-US" altLang="en-US"/>
              <a:pPr/>
              <a:t>‹#›</a:t>
            </a:fld>
            <a:endParaRPr lang="en-US" altLang="en-US"/>
          </a:p>
        </p:txBody>
      </p:sp>
    </p:spTree>
    <p:extLst>
      <p:ext uri="{BB962C8B-B14F-4D97-AF65-F5344CB8AC3E}">
        <p14:creationId xmlns:p14="http://schemas.microsoft.com/office/powerpoint/2010/main" val="414872397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fontAlgn="t" hangingPunct="0">
              <a:spcBef>
                <a:spcPct val="50000"/>
              </a:spcBef>
              <a:defRPr/>
            </a:lvl1pPr>
          </a:lstStyle>
          <a:p>
            <a:endParaRPr lang="en-US" altLang="en-US"/>
          </a:p>
        </p:txBody>
      </p:sp>
      <p:sp>
        <p:nvSpPr>
          <p:cNvPr id="5" name="Rectangle 13"/>
          <p:cNvSpPr>
            <a:spLocks noGrp="1" noChangeArrowheads="1"/>
          </p:cNvSpPr>
          <p:nvPr>
            <p:ph type="ftr" sz="quarter" idx="11"/>
          </p:nvPr>
        </p:nvSpPr>
        <p:spPr/>
        <p:txBody>
          <a:bodyPr/>
          <a:lstStyle>
            <a:lvl1pPr eaLnBrk="0" fontAlgn="t" hangingPunct="0">
              <a:spcBef>
                <a:spcPct val="50000"/>
              </a:spcBef>
              <a:defRPr/>
            </a:lvl1pPr>
          </a:lstStyle>
          <a:p>
            <a:endParaRPr lang="en-US" altLang="en-US"/>
          </a:p>
        </p:txBody>
      </p:sp>
      <p:sp>
        <p:nvSpPr>
          <p:cNvPr id="6" name="Rectangle 14"/>
          <p:cNvSpPr>
            <a:spLocks noGrp="1" noChangeArrowheads="1"/>
          </p:cNvSpPr>
          <p:nvPr>
            <p:ph type="sldNum" sz="quarter" idx="12"/>
          </p:nvPr>
        </p:nvSpPr>
        <p:spPr/>
        <p:txBody>
          <a:bodyPr/>
          <a:lstStyle>
            <a:lvl1pPr eaLnBrk="0" fontAlgn="t" hangingPunct="0">
              <a:spcBef>
                <a:spcPct val="50000"/>
              </a:spcBef>
              <a:defRPr/>
            </a:lvl1pPr>
          </a:lstStyle>
          <a:p>
            <a:fld id="{7FCEB246-9FE6-488A-AB01-EDA35BB4CC64}" type="slidenum">
              <a:rPr lang="en-US" altLang="en-US"/>
              <a:pPr/>
              <a:t>‹#›</a:t>
            </a:fld>
            <a:endParaRPr lang="en-US" altLang="en-US"/>
          </a:p>
        </p:txBody>
      </p:sp>
    </p:spTree>
    <p:extLst>
      <p:ext uri="{BB962C8B-B14F-4D97-AF65-F5344CB8AC3E}">
        <p14:creationId xmlns:p14="http://schemas.microsoft.com/office/powerpoint/2010/main" val="328446148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fontAlgn="t" hangingPunct="0">
              <a:spcBef>
                <a:spcPct val="50000"/>
              </a:spcBef>
              <a:defRPr/>
            </a:lvl1pPr>
          </a:lstStyle>
          <a:p>
            <a:endParaRPr lang="en-US" altLang="en-US"/>
          </a:p>
        </p:txBody>
      </p:sp>
      <p:sp>
        <p:nvSpPr>
          <p:cNvPr id="6" name="Rectangle 13"/>
          <p:cNvSpPr>
            <a:spLocks noGrp="1" noChangeArrowheads="1"/>
          </p:cNvSpPr>
          <p:nvPr>
            <p:ph type="ftr" sz="quarter" idx="11"/>
          </p:nvPr>
        </p:nvSpPr>
        <p:spPr/>
        <p:txBody>
          <a:bodyPr/>
          <a:lstStyle>
            <a:lvl1pPr eaLnBrk="0" fontAlgn="t" hangingPunct="0">
              <a:spcBef>
                <a:spcPct val="50000"/>
              </a:spcBef>
              <a:defRPr/>
            </a:lvl1pPr>
          </a:lstStyle>
          <a:p>
            <a:endParaRPr lang="en-US" altLang="en-US"/>
          </a:p>
        </p:txBody>
      </p:sp>
      <p:sp>
        <p:nvSpPr>
          <p:cNvPr id="7" name="Rectangle 14"/>
          <p:cNvSpPr>
            <a:spLocks noGrp="1" noChangeArrowheads="1"/>
          </p:cNvSpPr>
          <p:nvPr>
            <p:ph type="sldNum" sz="quarter" idx="12"/>
          </p:nvPr>
        </p:nvSpPr>
        <p:spPr/>
        <p:txBody>
          <a:bodyPr/>
          <a:lstStyle>
            <a:lvl1pPr eaLnBrk="0" fontAlgn="t" hangingPunct="0">
              <a:spcBef>
                <a:spcPct val="50000"/>
              </a:spcBef>
              <a:defRPr/>
            </a:lvl1pPr>
          </a:lstStyle>
          <a:p>
            <a:fld id="{258E5BB8-B696-4C70-90E3-D19BDD78EF75}" type="slidenum">
              <a:rPr lang="en-US" altLang="en-US"/>
              <a:pPr/>
              <a:t>‹#›</a:t>
            </a:fld>
            <a:endParaRPr lang="en-US" altLang="en-US"/>
          </a:p>
        </p:txBody>
      </p:sp>
    </p:spTree>
    <p:extLst>
      <p:ext uri="{BB962C8B-B14F-4D97-AF65-F5344CB8AC3E}">
        <p14:creationId xmlns:p14="http://schemas.microsoft.com/office/powerpoint/2010/main" val="169893854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fontAlgn="t" hangingPunct="0">
              <a:spcBef>
                <a:spcPct val="50000"/>
              </a:spcBef>
              <a:defRPr/>
            </a:lvl1pPr>
          </a:lstStyle>
          <a:p>
            <a:endParaRPr lang="en-US" altLang="en-US"/>
          </a:p>
        </p:txBody>
      </p:sp>
      <p:sp>
        <p:nvSpPr>
          <p:cNvPr id="8" name="Rectangle 13"/>
          <p:cNvSpPr>
            <a:spLocks noGrp="1" noChangeArrowheads="1"/>
          </p:cNvSpPr>
          <p:nvPr>
            <p:ph type="ftr" sz="quarter" idx="11"/>
          </p:nvPr>
        </p:nvSpPr>
        <p:spPr/>
        <p:txBody>
          <a:bodyPr/>
          <a:lstStyle>
            <a:lvl1pPr eaLnBrk="0" fontAlgn="t" hangingPunct="0">
              <a:spcBef>
                <a:spcPct val="50000"/>
              </a:spcBef>
              <a:defRPr/>
            </a:lvl1pPr>
          </a:lstStyle>
          <a:p>
            <a:endParaRPr lang="en-US" altLang="en-US"/>
          </a:p>
        </p:txBody>
      </p:sp>
      <p:sp>
        <p:nvSpPr>
          <p:cNvPr id="9" name="Rectangle 14"/>
          <p:cNvSpPr>
            <a:spLocks noGrp="1" noChangeArrowheads="1"/>
          </p:cNvSpPr>
          <p:nvPr>
            <p:ph type="sldNum" sz="quarter" idx="12"/>
          </p:nvPr>
        </p:nvSpPr>
        <p:spPr/>
        <p:txBody>
          <a:bodyPr/>
          <a:lstStyle>
            <a:lvl1pPr eaLnBrk="0" fontAlgn="t" hangingPunct="0">
              <a:spcBef>
                <a:spcPct val="50000"/>
              </a:spcBef>
              <a:defRPr/>
            </a:lvl1pPr>
          </a:lstStyle>
          <a:p>
            <a:fld id="{0D4E8C6D-E9CA-4152-B748-CB68B3BAA262}" type="slidenum">
              <a:rPr lang="en-US" altLang="en-US"/>
              <a:pPr/>
              <a:t>‹#›</a:t>
            </a:fld>
            <a:endParaRPr lang="en-US" altLang="en-US"/>
          </a:p>
        </p:txBody>
      </p:sp>
    </p:spTree>
    <p:extLst>
      <p:ext uri="{BB962C8B-B14F-4D97-AF65-F5344CB8AC3E}">
        <p14:creationId xmlns:p14="http://schemas.microsoft.com/office/powerpoint/2010/main" val="159156606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0D48C8B2-826B-4BA8-8A13-6CBD3C9C23ED}"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8773651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fontAlgn="t" hangingPunct="0">
              <a:spcBef>
                <a:spcPct val="50000"/>
              </a:spcBef>
              <a:defRPr/>
            </a:lvl1pPr>
          </a:lstStyle>
          <a:p>
            <a:endParaRPr lang="en-US" altLang="en-US"/>
          </a:p>
        </p:txBody>
      </p:sp>
      <p:sp>
        <p:nvSpPr>
          <p:cNvPr id="4" name="Rectangle 13"/>
          <p:cNvSpPr>
            <a:spLocks noGrp="1" noChangeArrowheads="1"/>
          </p:cNvSpPr>
          <p:nvPr>
            <p:ph type="ftr" sz="quarter" idx="11"/>
          </p:nvPr>
        </p:nvSpPr>
        <p:spPr/>
        <p:txBody>
          <a:bodyPr/>
          <a:lstStyle>
            <a:lvl1pPr eaLnBrk="0" fontAlgn="t" hangingPunct="0">
              <a:spcBef>
                <a:spcPct val="50000"/>
              </a:spcBef>
              <a:defRPr/>
            </a:lvl1pPr>
          </a:lstStyle>
          <a:p>
            <a:endParaRPr lang="en-US" altLang="en-US"/>
          </a:p>
        </p:txBody>
      </p:sp>
      <p:sp>
        <p:nvSpPr>
          <p:cNvPr id="5" name="Rectangle 14"/>
          <p:cNvSpPr>
            <a:spLocks noGrp="1" noChangeArrowheads="1"/>
          </p:cNvSpPr>
          <p:nvPr>
            <p:ph type="sldNum" sz="quarter" idx="12"/>
          </p:nvPr>
        </p:nvSpPr>
        <p:spPr/>
        <p:txBody>
          <a:bodyPr/>
          <a:lstStyle>
            <a:lvl1pPr eaLnBrk="0" fontAlgn="t" hangingPunct="0">
              <a:spcBef>
                <a:spcPct val="50000"/>
              </a:spcBef>
              <a:defRPr/>
            </a:lvl1pPr>
          </a:lstStyle>
          <a:p>
            <a:fld id="{AF2FCB37-D4E3-49E7-BCDF-F46F1E1CEE86}" type="slidenum">
              <a:rPr lang="en-US" altLang="en-US"/>
              <a:pPr/>
              <a:t>‹#›</a:t>
            </a:fld>
            <a:endParaRPr lang="en-US" altLang="en-US"/>
          </a:p>
        </p:txBody>
      </p:sp>
    </p:spTree>
    <p:extLst>
      <p:ext uri="{BB962C8B-B14F-4D97-AF65-F5344CB8AC3E}">
        <p14:creationId xmlns:p14="http://schemas.microsoft.com/office/powerpoint/2010/main" val="138496733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fontAlgn="t" hangingPunct="0">
              <a:spcBef>
                <a:spcPct val="50000"/>
              </a:spcBef>
              <a:defRPr/>
            </a:lvl1pPr>
          </a:lstStyle>
          <a:p>
            <a:endParaRPr lang="en-US" altLang="en-US"/>
          </a:p>
        </p:txBody>
      </p:sp>
      <p:sp>
        <p:nvSpPr>
          <p:cNvPr id="3" name="Rectangle 13"/>
          <p:cNvSpPr>
            <a:spLocks noGrp="1" noChangeArrowheads="1"/>
          </p:cNvSpPr>
          <p:nvPr>
            <p:ph type="ftr" sz="quarter" idx="11"/>
          </p:nvPr>
        </p:nvSpPr>
        <p:spPr/>
        <p:txBody>
          <a:bodyPr/>
          <a:lstStyle>
            <a:lvl1pPr eaLnBrk="0" fontAlgn="t" hangingPunct="0">
              <a:spcBef>
                <a:spcPct val="50000"/>
              </a:spcBef>
              <a:defRPr/>
            </a:lvl1pPr>
          </a:lstStyle>
          <a:p>
            <a:endParaRPr lang="en-US" altLang="en-US"/>
          </a:p>
        </p:txBody>
      </p:sp>
      <p:sp>
        <p:nvSpPr>
          <p:cNvPr id="4" name="Rectangle 14"/>
          <p:cNvSpPr>
            <a:spLocks noGrp="1" noChangeArrowheads="1"/>
          </p:cNvSpPr>
          <p:nvPr>
            <p:ph type="sldNum" sz="quarter" idx="12"/>
          </p:nvPr>
        </p:nvSpPr>
        <p:spPr/>
        <p:txBody>
          <a:bodyPr/>
          <a:lstStyle>
            <a:lvl1pPr eaLnBrk="0" fontAlgn="t" hangingPunct="0">
              <a:spcBef>
                <a:spcPct val="50000"/>
              </a:spcBef>
              <a:defRPr/>
            </a:lvl1pPr>
          </a:lstStyle>
          <a:p>
            <a:fld id="{B2D8402C-A165-475B-9945-2141C95D422F}" type="slidenum">
              <a:rPr lang="en-US" altLang="en-US"/>
              <a:pPr/>
              <a:t>‹#›</a:t>
            </a:fld>
            <a:endParaRPr lang="en-US" altLang="en-US"/>
          </a:p>
        </p:txBody>
      </p:sp>
    </p:spTree>
    <p:extLst>
      <p:ext uri="{BB962C8B-B14F-4D97-AF65-F5344CB8AC3E}">
        <p14:creationId xmlns:p14="http://schemas.microsoft.com/office/powerpoint/2010/main" val="227845855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fontAlgn="t" hangingPunct="0">
              <a:spcBef>
                <a:spcPct val="50000"/>
              </a:spcBef>
              <a:defRPr/>
            </a:lvl1pPr>
          </a:lstStyle>
          <a:p>
            <a:endParaRPr lang="en-US" altLang="en-US"/>
          </a:p>
        </p:txBody>
      </p:sp>
      <p:sp>
        <p:nvSpPr>
          <p:cNvPr id="6" name="Rectangle 13"/>
          <p:cNvSpPr>
            <a:spLocks noGrp="1" noChangeArrowheads="1"/>
          </p:cNvSpPr>
          <p:nvPr>
            <p:ph type="ftr" sz="quarter" idx="11"/>
          </p:nvPr>
        </p:nvSpPr>
        <p:spPr/>
        <p:txBody>
          <a:bodyPr/>
          <a:lstStyle>
            <a:lvl1pPr eaLnBrk="0" fontAlgn="t" hangingPunct="0">
              <a:spcBef>
                <a:spcPct val="50000"/>
              </a:spcBef>
              <a:defRPr/>
            </a:lvl1pPr>
          </a:lstStyle>
          <a:p>
            <a:endParaRPr lang="en-US" altLang="en-US"/>
          </a:p>
        </p:txBody>
      </p:sp>
      <p:sp>
        <p:nvSpPr>
          <p:cNvPr id="7" name="Rectangle 14"/>
          <p:cNvSpPr>
            <a:spLocks noGrp="1" noChangeArrowheads="1"/>
          </p:cNvSpPr>
          <p:nvPr>
            <p:ph type="sldNum" sz="quarter" idx="12"/>
          </p:nvPr>
        </p:nvSpPr>
        <p:spPr/>
        <p:txBody>
          <a:bodyPr/>
          <a:lstStyle>
            <a:lvl1pPr eaLnBrk="0" fontAlgn="t" hangingPunct="0">
              <a:spcBef>
                <a:spcPct val="50000"/>
              </a:spcBef>
              <a:defRPr/>
            </a:lvl1pPr>
          </a:lstStyle>
          <a:p>
            <a:fld id="{3C3533AD-F9A2-4BF0-8D8A-C1BDE9BCEB36}" type="slidenum">
              <a:rPr lang="en-US" altLang="en-US"/>
              <a:pPr/>
              <a:t>‹#›</a:t>
            </a:fld>
            <a:endParaRPr lang="en-US" altLang="en-US"/>
          </a:p>
        </p:txBody>
      </p:sp>
    </p:spTree>
    <p:extLst>
      <p:ext uri="{BB962C8B-B14F-4D97-AF65-F5344CB8AC3E}">
        <p14:creationId xmlns:p14="http://schemas.microsoft.com/office/powerpoint/2010/main" val="37334285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fontAlgn="t" hangingPunct="0">
              <a:spcBef>
                <a:spcPct val="50000"/>
              </a:spcBef>
              <a:defRPr/>
            </a:lvl1pPr>
          </a:lstStyle>
          <a:p>
            <a:endParaRPr lang="en-US" altLang="en-US"/>
          </a:p>
        </p:txBody>
      </p:sp>
      <p:sp>
        <p:nvSpPr>
          <p:cNvPr id="6" name="Rectangle 13"/>
          <p:cNvSpPr>
            <a:spLocks noGrp="1" noChangeArrowheads="1"/>
          </p:cNvSpPr>
          <p:nvPr>
            <p:ph type="ftr" sz="quarter" idx="11"/>
          </p:nvPr>
        </p:nvSpPr>
        <p:spPr/>
        <p:txBody>
          <a:bodyPr/>
          <a:lstStyle>
            <a:lvl1pPr eaLnBrk="0" fontAlgn="t" hangingPunct="0">
              <a:spcBef>
                <a:spcPct val="50000"/>
              </a:spcBef>
              <a:defRPr/>
            </a:lvl1pPr>
          </a:lstStyle>
          <a:p>
            <a:endParaRPr lang="en-US" altLang="en-US"/>
          </a:p>
        </p:txBody>
      </p:sp>
      <p:sp>
        <p:nvSpPr>
          <p:cNvPr id="7" name="Rectangle 14"/>
          <p:cNvSpPr>
            <a:spLocks noGrp="1" noChangeArrowheads="1"/>
          </p:cNvSpPr>
          <p:nvPr>
            <p:ph type="sldNum" sz="quarter" idx="12"/>
          </p:nvPr>
        </p:nvSpPr>
        <p:spPr/>
        <p:txBody>
          <a:bodyPr/>
          <a:lstStyle>
            <a:lvl1pPr eaLnBrk="0" fontAlgn="t" hangingPunct="0">
              <a:spcBef>
                <a:spcPct val="50000"/>
              </a:spcBef>
              <a:defRPr/>
            </a:lvl1pPr>
          </a:lstStyle>
          <a:p>
            <a:fld id="{96CDFC7B-864E-40A4-B186-1111EAD30836}" type="slidenum">
              <a:rPr lang="en-US" altLang="en-US"/>
              <a:pPr/>
              <a:t>‹#›</a:t>
            </a:fld>
            <a:endParaRPr lang="en-US" altLang="en-US"/>
          </a:p>
        </p:txBody>
      </p:sp>
    </p:spTree>
    <p:extLst>
      <p:ext uri="{BB962C8B-B14F-4D97-AF65-F5344CB8AC3E}">
        <p14:creationId xmlns:p14="http://schemas.microsoft.com/office/powerpoint/2010/main" val="83836631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fontAlgn="t" hangingPunct="0">
              <a:spcBef>
                <a:spcPct val="50000"/>
              </a:spcBef>
              <a:defRPr/>
            </a:lvl1pPr>
          </a:lstStyle>
          <a:p>
            <a:endParaRPr lang="en-US" altLang="en-US"/>
          </a:p>
        </p:txBody>
      </p:sp>
      <p:sp>
        <p:nvSpPr>
          <p:cNvPr id="5" name="Rectangle 13"/>
          <p:cNvSpPr>
            <a:spLocks noGrp="1" noChangeArrowheads="1"/>
          </p:cNvSpPr>
          <p:nvPr>
            <p:ph type="ftr" sz="quarter" idx="11"/>
          </p:nvPr>
        </p:nvSpPr>
        <p:spPr/>
        <p:txBody>
          <a:bodyPr/>
          <a:lstStyle>
            <a:lvl1pPr eaLnBrk="0" fontAlgn="t" hangingPunct="0">
              <a:spcBef>
                <a:spcPct val="50000"/>
              </a:spcBef>
              <a:defRPr/>
            </a:lvl1pPr>
          </a:lstStyle>
          <a:p>
            <a:endParaRPr lang="en-US" altLang="en-US"/>
          </a:p>
        </p:txBody>
      </p:sp>
      <p:sp>
        <p:nvSpPr>
          <p:cNvPr id="6" name="Rectangle 14"/>
          <p:cNvSpPr>
            <a:spLocks noGrp="1" noChangeArrowheads="1"/>
          </p:cNvSpPr>
          <p:nvPr>
            <p:ph type="sldNum" sz="quarter" idx="12"/>
          </p:nvPr>
        </p:nvSpPr>
        <p:spPr/>
        <p:txBody>
          <a:bodyPr/>
          <a:lstStyle>
            <a:lvl1pPr eaLnBrk="0" fontAlgn="t" hangingPunct="0">
              <a:spcBef>
                <a:spcPct val="50000"/>
              </a:spcBef>
              <a:defRPr/>
            </a:lvl1pPr>
          </a:lstStyle>
          <a:p>
            <a:fld id="{2D0075B2-1153-47E6-A7FF-69B3A02A7860}" type="slidenum">
              <a:rPr lang="en-US" altLang="en-US"/>
              <a:pPr/>
              <a:t>‹#›</a:t>
            </a:fld>
            <a:endParaRPr lang="en-US" altLang="en-US"/>
          </a:p>
        </p:txBody>
      </p:sp>
    </p:spTree>
    <p:extLst>
      <p:ext uri="{BB962C8B-B14F-4D97-AF65-F5344CB8AC3E}">
        <p14:creationId xmlns:p14="http://schemas.microsoft.com/office/powerpoint/2010/main" val="213533531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fontAlgn="t" hangingPunct="0">
              <a:spcBef>
                <a:spcPct val="50000"/>
              </a:spcBef>
              <a:defRPr/>
            </a:lvl1pPr>
          </a:lstStyle>
          <a:p>
            <a:endParaRPr lang="en-US" altLang="en-US"/>
          </a:p>
        </p:txBody>
      </p:sp>
      <p:sp>
        <p:nvSpPr>
          <p:cNvPr id="5" name="Rectangle 13"/>
          <p:cNvSpPr>
            <a:spLocks noGrp="1" noChangeArrowheads="1"/>
          </p:cNvSpPr>
          <p:nvPr>
            <p:ph type="ftr" sz="quarter" idx="11"/>
          </p:nvPr>
        </p:nvSpPr>
        <p:spPr/>
        <p:txBody>
          <a:bodyPr/>
          <a:lstStyle>
            <a:lvl1pPr eaLnBrk="0" fontAlgn="t" hangingPunct="0">
              <a:spcBef>
                <a:spcPct val="50000"/>
              </a:spcBef>
              <a:defRPr/>
            </a:lvl1pPr>
          </a:lstStyle>
          <a:p>
            <a:endParaRPr lang="en-US" altLang="en-US"/>
          </a:p>
        </p:txBody>
      </p:sp>
      <p:sp>
        <p:nvSpPr>
          <p:cNvPr id="6" name="Rectangle 14"/>
          <p:cNvSpPr>
            <a:spLocks noGrp="1" noChangeArrowheads="1"/>
          </p:cNvSpPr>
          <p:nvPr>
            <p:ph type="sldNum" sz="quarter" idx="12"/>
          </p:nvPr>
        </p:nvSpPr>
        <p:spPr/>
        <p:txBody>
          <a:bodyPr/>
          <a:lstStyle>
            <a:lvl1pPr eaLnBrk="0" fontAlgn="t" hangingPunct="0">
              <a:spcBef>
                <a:spcPct val="50000"/>
              </a:spcBef>
              <a:defRPr/>
            </a:lvl1pPr>
          </a:lstStyle>
          <a:p>
            <a:fld id="{00E11EE4-99E3-4E70-AF46-A6E1AF7D02BC}" type="slidenum">
              <a:rPr lang="en-US" altLang="en-US"/>
              <a:pPr/>
              <a:t>‹#›</a:t>
            </a:fld>
            <a:endParaRPr lang="en-US" altLang="en-US"/>
          </a:p>
        </p:txBody>
      </p:sp>
    </p:spTree>
    <p:extLst>
      <p:ext uri="{BB962C8B-B14F-4D97-AF65-F5344CB8AC3E}">
        <p14:creationId xmlns:p14="http://schemas.microsoft.com/office/powerpoint/2010/main" val="162944087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fontAlgn="t" hangingPunct="0">
              <a:spcBef>
                <a:spcPct val="50000"/>
              </a:spcBef>
              <a:defRPr/>
            </a:lvl1pPr>
          </a:lstStyle>
          <a:p>
            <a:endParaRPr lang="en-US" altLang="en-US"/>
          </a:p>
        </p:txBody>
      </p:sp>
      <p:sp>
        <p:nvSpPr>
          <p:cNvPr id="5" name="Rectangle 13"/>
          <p:cNvSpPr>
            <a:spLocks noGrp="1" noChangeArrowheads="1"/>
          </p:cNvSpPr>
          <p:nvPr>
            <p:ph type="ftr" sz="quarter" idx="11"/>
          </p:nvPr>
        </p:nvSpPr>
        <p:spPr/>
        <p:txBody>
          <a:bodyPr/>
          <a:lstStyle>
            <a:lvl1pPr eaLnBrk="0" fontAlgn="t" hangingPunct="0">
              <a:spcBef>
                <a:spcPct val="50000"/>
              </a:spcBef>
              <a:defRPr/>
            </a:lvl1pPr>
          </a:lstStyle>
          <a:p>
            <a:endParaRPr lang="en-US" altLang="en-US"/>
          </a:p>
        </p:txBody>
      </p:sp>
      <p:sp>
        <p:nvSpPr>
          <p:cNvPr id="6" name="Rectangle 14"/>
          <p:cNvSpPr>
            <a:spLocks noGrp="1" noChangeArrowheads="1"/>
          </p:cNvSpPr>
          <p:nvPr>
            <p:ph type="sldNum" sz="quarter" idx="12"/>
          </p:nvPr>
        </p:nvSpPr>
        <p:spPr/>
        <p:txBody>
          <a:bodyPr/>
          <a:lstStyle>
            <a:lvl1pPr eaLnBrk="0" fontAlgn="t" hangingPunct="0">
              <a:spcBef>
                <a:spcPct val="50000"/>
              </a:spcBef>
              <a:defRPr/>
            </a:lvl1pPr>
          </a:lstStyle>
          <a:p>
            <a:fld id="{8AD81D99-93B3-4008-B3B5-AE9E81733C4D}" type="slidenum">
              <a:rPr lang="en-US" altLang="en-US"/>
              <a:pPr/>
              <a:t>‹#›</a:t>
            </a:fld>
            <a:endParaRPr lang="en-US" altLang="en-US"/>
          </a:p>
        </p:txBody>
      </p:sp>
    </p:spTree>
    <p:extLst>
      <p:ext uri="{BB962C8B-B14F-4D97-AF65-F5344CB8AC3E}">
        <p14:creationId xmlns:p14="http://schemas.microsoft.com/office/powerpoint/2010/main" val="141888475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fontAlgn="t" hangingPunct="0">
              <a:spcBef>
                <a:spcPct val="50000"/>
              </a:spcBef>
              <a:defRPr>
                <a:effectLst>
                  <a:outerShdw blurRad="38100" dist="38100" dir="2700000" algn="tl">
                    <a:srgbClr val="FFFFFF"/>
                  </a:outerShdw>
                </a:effectLst>
                <a:latin typeface="Garamond" pitchFamily="18" charset="0"/>
              </a:defRPr>
            </a:lvl1pPr>
          </a:lstStyle>
          <a:p>
            <a:endParaRPr lang="en-US" altLang="en-US"/>
          </a:p>
        </p:txBody>
      </p:sp>
      <p:sp>
        <p:nvSpPr>
          <p:cNvPr id="3" name="Rectangle 5"/>
          <p:cNvSpPr>
            <a:spLocks noGrp="1" noChangeArrowheads="1"/>
          </p:cNvSpPr>
          <p:nvPr>
            <p:ph type="ftr" sz="quarter" idx="11"/>
          </p:nvPr>
        </p:nvSpPr>
        <p:spPr/>
        <p:txBody>
          <a:bodyPr/>
          <a:lstStyle>
            <a:lvl1pPr eaLnBrk="0" fontAlgn="t" hangingPunct="0">
              <a:spcBef>
                <a:spcPct val="50000"/>
              </a:spcBef>
              <a:defRPr>
                <a:effectLst>
                  <a:outerShdw blurRad="38100" dist="38100" dir="2700000" algn="tl">
                    <a:srgbClr val="FFFFFF"/>
                  </a:outerShdw>
                </a:effectLst>
                <a:latin typeface="Garamond" pitchFamily="18" charset="0"/>
              </a:defRPr>
            </a:lvl1pPr>
          </a:lstStyle>
          <a:p>
            <a:endParaRPr lang="en-US" altLang="en-US"/>
          </a:p>
        </p:txBody>
      </p:sp>
      <p:sp>
        <p:nvSpPr>
          <p:cNvPr id="4" name="Rectangle 6"/>
          <p:cNvSpPr>
            <a:spLocks noGrp="1" noChangeArrowheads="1"/>
          </p:cNvSpPr>
          <p:nvPr>
            <p:ph type="sldNum" sz="quarter" idx="12"/>
          </p:nvPr>
        </p:nvSpPr>
        <p:spPr/>
        <p:txBody>
          <a:bodyPr/>
          <a:lstStyle>
            <a:lvl1pPr eaLnBrk="0" fontAlgn="t" hangingPunct="0">
              <a:spcBef>
                <a:spcPct val="50000"/>
              </a:spcBef>
              <a:defRPr>
                <a:effectLst>
                  <a:outerShdw blurRad="38100" dist="38100" dir="2700000" algn="tl">
                    <a:srgbClr val="FFFFFF"/>
                  </a:outerShdw>
                </a:effectLst>
                <a:latin typeface="Garamond" pitchFamily="18" charset="0"/>
              </a:defRPr>
            </a:lvl1pPr>
          </a:lstStyle>
          <a:p>
            <a:fld id="{697A3706-0D9A-4D2F-9E8F-A1DFF179D8B3}" type="slidenum">
              <a:rPr lang="en-US" altLang="en-US"/>
              <a:pPr/>
              <a:t>‹#›</a:t>
            </a:fld>
            <a:endParaRPr lang="en-US" altLang="en-US"/>
          </a:p>
        </p:txBody>
      </p:sp>
    </p:spTree>
    <p:extLst>
      <p:ext uri="{BB962C8B-B14F-4D97-AF65-F5344CB8AC3E}">
        <p14:creationId xmlns:p14="http://schemas.microsoft.com/office/powerpoint/2010/main" val="17676396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6693671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608869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78E075F0-979B-4596-B7EB-38EB137F1E98}"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3726424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1881074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42698323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42438588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30603380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10406636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12478262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17964824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2156333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11225269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A393CDE6-A6FA-324A-B162-E5F6A2FBDCE0}" type="slidenum">
              <a:rPr lang="zh-CN" altLang="en-US"/>
              <a:pPr>
                <a:defRPr/>
              </a:pPr>
              <a:t>‹#›</a:t>
            </a:fld>
            <a:endParaRPr lang="en-US" altLang="zh-CN"/>
          </a:p>
        </p:txBody>
      </p:sp>
    </p:spTree>
    <p:extLst>
      <p:ext uri="{BB962C8B-B14F-4D97-AF65-F5344CB8AC3E}">
        <p14:creationId xmlns:p14="http://schemas.microsoft.com/office/powerpoint/2010/main" val="2984918525"/>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endParaRPr lang="en-US" altLang="en-US"/>
          </a:p>
        </p:txBody>
      </p:sp>
      <p:sp>
        <p:nvSpPr>
          <p:cNvPr id="8" name="Rectangle 3"/>
          <p:cNvSpPr>
            <a:spLocks noGrp="1" noChangeArrowheads="1"/>
          </p:cNvSpPr>
          <p:nvPr>
            <p:ph type="sldNum" sz="quarter" idx="11"/>
          </p:nvPr>
        </p:nvSpPr>
        <p:spPr>
          <a:ln/>
        </p:spPr>
        <p:txBody>
          <a:bodyPr/>
          <a:lstStyle>
            <a:lvl1pPr>
              <a:defRPr/>
            </a:lvl1pPr>
          </a:lstStyle>
          <a:p>
            <a:fld id="{23EBC478-4645-4C00-90BC-70DBE513BE89}" type="slidenum">
              <a:rPr lang="en-US" altLang="en-US"/>
              <a:pPr/>
              <a:t>‹#›</a:t>
            </a:fld>
            <a:endParaRPr lang="en-US" altLang="en-US"/>
          </a:p>
        </p:txBody>
      </p:sp>
      <p:sp>
        <p:nvSpPr>
          <p:cNvPr id="9"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3755147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3DE33EE9-4058-C241-BB18-DB0C001D2404}" type="slidenum">
              <a:rPr lang="zh-CN" altLang="en-US"/>
              <a:pPr>
                <a:defRPr/>
              </a:pPr>
              <a:t>‹#›</a:t>
            </a:fld>
            <a:endParaRPr lang="en-US" altLang="zh-CN"/>
          </a:p>
        </p:txBody>
      </p:sp>
    </p:spTree>
    <p:extLst>
      <p:ext uri="{BB962C8B-B14F-4D97-AF65-F5344CB8AC3E}">
        <p14:creationId xmlns:p14="http://schemas.microsoft.com/office/powerpoint/2010/main" val="2419701920"/>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29AEA3BF-5DA3-6D48-BBDF-0CAA7183B545}" type="slidenum">
              <a:rPr lang="zh-CN" altLang="en-US"/>
              <a:pPr>
                <a:defRPr/>
              </a:pPr>
              <a:t>‹#›</a:t>
            </a:fld>
            <a:endParaRPr lang="en-US" altLang="zh-CN"/>
          </a:p>
        </p:txBody>
      </p:sp>
    </p:spTree>
    <p:extLst>
      <p:ext uri="{BB962C8B-B14F-4D97-AF65-F5344CB8AC3E}">
        <p14:creationId xmlns:p14="http://schemas.microsoft.com/office/powerpoint/2010/main" val="847521082"/>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smtClean="0"/>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smtClean="0"/>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1809C502-986A-3A45-B23D-A71B7EC683E5}" type="slidenum">
              <a:rPr lang="en-US"/>
              <a:pPr>
                <a:defRPr/>
              </a:pPr>
              <a:t>‹#›</a:t>
            </a:fld>
            <a:endParaRPr lang="en-US"/>
          </a:p>
        </p:txBody>
      </p:sp>
    </p:spTree>
    <p:extLst>
      <p:ext uri="{BB962C8B-B14F-4D97-AF65-F5344CB8AC3E}">
        <p14:creationId xmlns:p14="http://schemas.microsoft.com/office/powerpoint/2010/main" val="25184866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2BAAB5E4-E70C-3F4C-A032-D6ECA000B148}"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272877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5E32DE8-FFE5-5D40-A8E1-4CA41F461B7F}"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32708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53E5FBD5-5EAA-AA40-9CA0-2E0CF06AC77E}"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63531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2CC3D019-8AD5-AF40-96B7-513EC3F8A85F}"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919664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AA15F40B-4140-F347-965B-7E5D71321D9C}"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336581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BFDB95EB-671F-CC4C-9821-CAFD3E6B1FEE}"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188330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DFF14D1-F688-6D4F-8EFD-0E48037839D8}"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05299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endParaRPr lang="en-US" altLang="en-US"/>
          </a:p>
        </p:txBody>
      </p:sp>
      <p:sp>
        <p:nvSpPr>
          <p:cNvPr id="4" name="Rectangle 3"/>
          <p:cNvSpPr>
            <a:spLocks noGrp="1" noChangeArrowheads="1"/>
          </p:cNvSpPr>
          <p:nvPr>
            <p:ph type="sldNum" sz="quarter" idx="11"/>
          </p:nvPr>
        </p:nvSpPr>
        <p:spPr>
          <a:ln/>
        </p:spPr>
        <p:txBody>
          <a:bodyPr/>
          <a:lstStyle>
            <a:lvl1pPr>
              <a:defRPr/>
            </a:lvl1pPr>
          </a:lstStyle>
          <a:p>
            <a:fld id="{F6573794-8D55-4CF7-BAFE-C0483137279C}" type="slidenum">
              <a:rPr lang="en-US" altLang="en-US"/>
              <a:pPr/>
              <a:t>‹#›</a:t>
            </a:fld>
            <a:endParaRPr lang="en-US" altLang="en-US"/>
          </a:p>
        </p:txBody>
      </p:sp>
      <p:sp>
        <p:nvSpPr>
          <p:cNvPr id="5"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6051985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F8A1423D-2BC3-D146-9338-A8529DECCDEB}"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801490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2AD9A85-C1B1-884A-A021-69836C259395}"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214527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7E09E55-5C45-114F-819E-9CADFAD640B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624996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BDB29CA-53FD-E34F-9D60-BEC57210B55B}"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175780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182934F5-A150-3143-90E6-0868C2363EDE}"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505519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AEB05803-8C36-E845-AC37-937F4D000440}"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306974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16A29D91-2022-504A-AEC4-F7C21A27F4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63600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AC7C39F-D337-CA43-8875-AD9F177CAB8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085915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744FF77-BFA8-8040-93EF-BBC93C8A3B1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984694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AD812A4-2031-EB4E-9AB0-A65ED7BAE15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33781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p>
        </p:txBody>
      </p:sp>
      <p:sp>
        <p:nvSpPr>
          <p:cNvPr id="3" name="Rectangle 3"/>
          <p:cNvSpPr>
            <a:spLocks noGrp="1" noChangeArrowheads="1"/>
          </p:cNvSpPr>
          <p:nvPr>
            <p:ph type="sldNum" sz="quarter" idx="11"/>
          </p:nvPr>
        </p:nvSpPr>
        <p:spPr>
          <a:ln/>
        </p:spPr>
        <p:txBody>
          <a:bodyPr/>
          <a:lstStyle>
            <a:lvl1pPr>
              <a:defRPr/>
            </a:lvl1pPr>
          </a:lstStyle>
          <a:p>
            <a:fld id="{0071AE37-357E-479F-A837-C2A87BA88814}" type="slidenum">
              <a:rPr lang="en-US" altLang="en-US"/>
              <a:pPr/>
              <a:t>‹#›</a:t>
            </a:fld>
            <a:endParaRPr lang="en-US" altLang="en-US"/>
          </a:p>
        </p:txBody>
      </p:sp>
      <p:sp>
        <p:nvSpPr>
          <p:cNvPr id="4"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4731874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4300A9B9-505A-AC45-B85F-ED33EEB463BA}"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286454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B423A2A1-35FE-ED4A-889D-5EF811D71E8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594412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790D5110-0400-5E40-865F-CBAA5C6B99D6}"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746522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D1D64F5-6C71-CF4E-9DFA-4FBB0786091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558142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E7B9F7D-31E3-D144-AEB0-D58976D71E29}"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480459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DB3DA91-5BDE-7D4E-9A67-04F0A3A1FD2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384346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B59CF16-89A3-B940-937E-1F36F6D7E2C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871298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572F703-F375-0F4B-B364-63535C6EB14A}"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008658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485DC33E-DEA9-0B41-9063-40DA067285A6}"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470655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D7DC51FA-16C7-AF4F-97F0-C257928B9D9A}"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95583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1F29C827-3DF0-4DA3-9121-91DEA4306AD1}"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6051770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he-IL">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F8D38E2-432D-884F-9F67-A37E84BE80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0135467"/>
      </p:ext>
    </p:extLst>
  </p:cSld>
  <p:clrMapOvr>
    <a:masterClrMapping/>
  </p:clrMapOvr>
  <p:transition>
    <p:fade thruBlk="1"/>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he-IL">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66ACAD-118F-314B-8D61-46A54797CC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1842824"/>
      </p:ext>
    </p:extLst>
  </p:cSld>
  <p:clrMapOvr>
    <a:masterClrMapping/>
  </p:clrMapOvr>
  <p:transition>
    <p:fade thruBlk="1"/>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he-IL">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4C5954D-9814-CB49-99BB-D609FAC641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0480430"/>
      </p:ext>
    </p:extLst>
  </p:cSld>
  <p:clrMapOvr>
    <a:masterClrMapping/>
  </p:clrMapOvr>
  <p:transition>
    <p:fade thruBlk="1"/>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he-IL">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05EF447-DE8B-DB45-8E03-D6A244B1D9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8218516"/>
      </p:ext>
    </p:extLst>
  </p:cSld>
  <p:clrMapOvr>
    <a:masterClrMapping/>
  </p:clrMapOvr>
  <p:transition>
    <p:fade thruBlk="1"/>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he-IL">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5DDC821-B5C2-434C-8402-FCDEA2740E8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7611373"/>
      </p:ext>
    </p:extLst>
  </p:cSld>
  <p:clrMapOvr>
    <a:masterClrMapping/>
  </p:clrMapOvr>
  <p:transition>
    <p:fade thruBlk="1"/>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he-IL">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A1CAA09-7688-2B40-90A6-E61A333A09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6330768"/>
      </p:ext>
    </p:extLst>
  </p:cSld>
  <p:clrMapOvr>
    <a:masterClrMapping/>
  </p:clrMapOvr>
  <p:transition>
    <p:fade thruBlk="1"/>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he-IL">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329EC6B-67A5-1143-81A1-613F42D04B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2449263"/>
      </p:ext>
    </p:extLst>
  </p:cSld>
  <p:clrMapOvr>
    <a:masterClrMapping/>
  </p:clrMapOvr>
  <p:transition>
    <p:fade thruBlk="1"/>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he-IL">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6C043B-6A36-324E-A083-578B22C4A4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194463"/>
      </p:ext>
    </p:extLst>
  </p:cSld>
  <p:clrMapOvr>
    <a:masterClrMapping/>
  </p:clrMapOvr>
  <p:transition>
    <p:fade thruBlk="1"/>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he-IL">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206FDBB-F292-1647-AF74-DFD389C0FE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3441994"/>
      </p:ext>
    </p:extLst>
  </p:cSld>
  <p:clrMapOvr>
    <a:masterClrMapping/>
  </p:clrMapOvr>
  <p:transition>
    <p:fade thruBlk="1"/>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he-IL">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5E0DE9-A9B9-5C47-9C86-FE52C692C3B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2733479"/>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B427EDD7-D5B6-4E20-A355-B59EF66AD029}"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5192140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he-IL">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3F746F3-52CA-144D-A059-4A4A45D9C0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4154710"/>
      </p:ext>
    </p:extLst>
  </p:cSld>
  <p:clrMapOvr>
    <a:masterClrMapping/>
  </p:clrMapOvr>
  <p:transition>
    <p:fade thruBlk="1"/>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E33614-75CC-B146-B541-FF38593F46B7}" type="slidenum">
              <a:rPr lang="zh-CN" altLang="en-US"/>
              <a:pPr>
                <a:defRPr/>
              </a:pPr>
              <a:t>‹#›</a:t>
            </a:fld>
            <a:endParaRPr lang="en-US" altLang="zh-CN"/>
          </a:p>
        </p:txBody>
      </p:sp>
    </p:spTree>
    <p:extLst>
      <p:ext uri="{BB962C8B-B14F-4D97-AF65-F5344CB8AC3E}">
        <p14:creationId xmlns:p14="http://schemas.microsoft.com/office/powerpoint/2010/main" val="3002440877"/>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747E7D-3E49-3A44-978D-44EEBFD745CA}" type="slidenum">
              <a:rPr lang="zh-CN" altLang="en-US"/>
              <a:pPr>
                <a:defRPr/>
              </a:pPr>
              <a:t>‹#›</a:t>
            </a:fld>
            <a:endParaRPr lang="en-US" altLang="zh-CN"/>
          </a:p>
        </p:txBody>
      </p:sp>
    </p:spTree>
    <p:extLst>
      <p:ext uri="{BB962C8B-B14F-4D97-AF65-F5344CB8AC3E}">
        <p14:creationId xmlns:p14="http://schemas.microsoft.com/office/powerpoint/2010/main" val="1409391701"/>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97F53A-3E26-0D49-8787-3E9E334211E4}" type="slidenum">
              <a:rPr lang="zh-CN" altLang="en-US"/>
              <a:pPr>
                <a:defRPr/>
              </a:pPr>
              <a:t>‹#›</a:t>
            </a:fld>
            <a:endParaRPr lang="en-US" altLang="zh-CN"/>
          </a:p>
        </p:txBody>
      </p:sp>
    </p:spTree>
    <p:extLst>
      <p:ext uri="{BB962C8B-B14F-4D97-AF65-F5344CB8AC3E}">
        <p14:creationId xmlns:p14="http://schemas.microsoft.com/office/powerpoint/2010/main" val="3144509929"/>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FA0DC1-A16F-C648-90C8-D25321FE6286}" type="slidenum">
              <a:rPr lang="zh-CN" altLang="en-US"/>
              <a:pPr>
                <a:defRPr/>
              </a:pPr>
              <a:t>‹#›</a:t>
            </a:fld>
            <a:endParaRPr lang="en-US" altLang="zh-CN"/>
          </a:p>
        </p:txBody>
      </p:sp>
    </p:spTree>
    <p:extLst>
      <p:ext uri="{BB962C8B-B14F-4D97-AF65-F5344CB8AC3E}">
        <p14:creationId xmlns:p14="http://schemas.microsoft.com/office/powerpoint/2010/main" val="1730976892"/>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9F8D214-E883-9642-9313-955A64EA80B9}" type="slidenum">
              <a:rPr lang="zh-CN" altLang="en-US"/>
              <a:pPr>
                <a:defRPr/>
              </a:pPr>
              <a:t>‹#›</a:t>
            </a:fld>
            <a:endParaRPr lang="en-US" altLang="zh-CN"/>
          </a:p>
        </p:txBody>
      </p:sp>
    </p:spTree>
    <p:extLst>
      <p:ext uri="{BB962C8B-B14F-4D97-AF65-F5344CB8AC3E}">
        <p14:creationId xmlns:p14="http://schemas.microsoft.com/office/powerpoint/2010/main" val="1437288840"/>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82524B0-6FC5-7748-AD6F-1DAE4D93AA2C}" type="slidenum">
              <a:rPr lang="zh-CN" altLang="en-US"/>
              <a:pPr>
                <a:defRPr/>
              </a:pPr>
              <a:t>‹#›</a:t>
            </a:fld>
            <a:endParaRPr lang="en-US" altLang="zh-CN"/>
          </a:p>
        </p:txBody>
      </p:sp>
    </p:spTree>
    <p:extLst>
      <p:ext uri="{BB962C8B-B14F-4D97-AF65-F5344CB8AC3E}">
        <p14:creationId xmlns:p14="http://schemas.microsoft.com/office/powerpoint/2010/main" val="1246224714"/>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9FCEC68-8907-CC40-8C77-B01E356EF5CA}" type="slidenum">
              <a:rPr lang="zh-CN" altLang="en-US"/>
              <a:pPr>
                <a:defRPr/>
              </a:pPr>
              <a:t>‹#›</a:t>
            </a:fld>
            <a:endParaRPr lang="en-US" altLang="zh-CN"/>
          </a:p>
        </p:txBody>
      </p:sp>
    </p:spTree>
    <p:extLst>
      <p:ext uri="{BB962C8B-B14F-4D97-AF65-F5344CB8AC3E}">
        <p14:creationId xmlns:p14="http://schemas.microsoft.com/office/powerpoint/2010/main" val="1871036245"/>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A11B10-8F54-A444-811D-D60C2CED3A10}" type="slidenum">
              <a:rPr lang="zh-CN" altLang="en-US"/>
              <a:pPr>
                <a:defRPr/>
              </a:pPr>
              <a:t>‹#›</a:t>
            </a:fld>
            <a:endParaRPr lang="en-US" altLang="zh-CN"/>
          </a:p>
        </p:txBody>
      </p:sp>
    </p:spTree>
    <p:extLst>
      <p:ext uri="{BB962C8B-B14F-4D97-AF65-F5344CB8AC3E}">
        <p14:creationId xmlns:p14="http://schemas.microsoft.com/office/powerpoint/2010/main" val="3169550686"/>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261A58-205E-E24B-B910-413F3914DCA2}" type="slidenum">
              <a:rPr lang="zh-CN" altLang="en-US"/>
              <a:pPr>
                <a:defRPr/>
              </a:pPr>
              <a:t>‹#›</a:t>
            </a:fld>
            <a:endParaRPr lang="en-US" altLang="zh-CN"/>
          </a:p>
        </p:txBody>
      </p:sp>
    </p:spTree>
    <p:extLst>
      <p:ext uri="{BB962C8B-B14F-4D97-AF65-F5344CB8AC3E}">
        <p14:creationId xmlns:p14="http://schemas.microsoft.com/office/powerpoint/2010/main" val="1895649700"/>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10.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7.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theme" Target="../theme/theme8.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6" Type="http://schemas.openxmlformats.org/officeDocument/2006/relationships/image" Target="../media/image4.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3.pn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latin typeface="Arial" pitchFamily="34" charset="0"/>
              </a:defRPr>
            </a:lvl1pPr>
          </a:lstStyle>
          <a:p>
            <a:endParaRPr lang="en-US" alt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latin typeface="Arial" pitchFamily="34" charset="0"/>
              </a:defRPr>
            </a:lvl1pPr>
          </a:lstStyle>
          <a:p>
            <a:fld id="{09AB2AE0-FFCF-465B-8EFE-7145DA13524B}" type="slidenum">
              <a:rPr lang="en-US" altLang="en-US"/>
              <a:pPr/>
              <a:t>‹#›</a:t>
            </a:fld>
            <a:endParaRPr lang="en-US" alt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1271"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1272"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1273"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1274"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grpSp>
        <p:sp>
          <p:nvSpPr>
            <p:cNvPr id="11275"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1276"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latin typeface="Arial" pitchFamily="34" charset="0"/>
              </a:defRPr>
            </a:lvl1pPr>
          </a:lstStyle>
          <a:p>
            <a:endParaRPr lang="en-US" alt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42"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S PGothic" pitchFamily="34" charset="-128"/>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83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B475A9D6-A4B9-D449-9B08-00512FC9544B}" type="slidenum">
              <a:rPr lang="zh-CN" altLang="en-US"/>
              <a:pPr>
                <a:defRPr/>
              </a:pPr>
              <a:t>‹#›</a:t>
            </a:fld>
            <a:endParaRPr lang="en-US" altLang="zh-CN"/>
          </a:p>
        </p:txBody>
      </p:sp>
    </p:spTree>
    <p:extLst>
      <p:ext uri="{BB962C8B-B14F-4D97-AF65-F5344CB8AC3E}">
        <p14:creationId xmlns:p14="http://schemas.microsoft.com/office/powerpoint/2010/main" val="3235893206"/>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48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48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latin typeface="Times New Roman" pitchFamily="18" charset="0"/>
              </a:defRPr>
            </a:lvl1pPr>
          </a:lstStyle>
          <a:p>
            <a:endParaRPr lang="en-US" altLang="en-US"/>
          </a:p>
        </p:txBody>
      </p:sp>
      <p:sp>
        <p:nvSpPr>
          <p:cNvPr id="27648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latin typeface="Times New Roman" pitchFamily="18" charset="0"/>
              </a:defRPr>
            </a:lvl1pPr>
          </a:lstStyle>
          <a:p>
            <a:endParaRPr lang="en-US" altLang="en-US"/>
          </a:p>
        </p:txBody>
      </p:sp>
      <p:sp>
        <p:nvSpPr>
          <p:cNvPr id="27648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latin typeface="Times New Roman" pitchFamily="18" charset="0"/>
              </a:defRPr>
            </a:lvl1pPr>
          </a:lstStyle>
          <a:p>
            <a:fld id="{10EC8043-B1B6-4722-AB53-167564107C4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517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fontAlgn="base" hangingPunct="1">
                <a:spcBef>
                  <a:spcPct val="0"/>
                </a:spcBef>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latin typeface="Times New Roman" pitchFamily="-112" charset="0"/>
                <a:ea typeface="ＭＳ Ｐゴシック" charset="-128"/>
                <a:cs typeface="ＭＳ Ｐゴシック" charset="-128"/>
              </a:endParaRPr>
            </a:p>
          </p:txBody>
        </p:sp>
        <p:sp>
          <p:nvSpPr>
            <p:cNvPr id="13518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eaLnBrk="1" fontAlgn="base" hangingPunct="1">
                <a:spcBef>
                  <a:spcPct val="0"/>
                </a:spcBef>
              </a:pPr>
              <a:endParaRPr lang="en-US" altLang="en-US" sz="2400">
                <a:solidFill>
                  <a:srgbClr val="FFFFFF"/>
                </a:solidFill>
                <a:latin typeface="Times New Roman" pitchFamily="18" charset="0"/>
              </a:endParaRPr>
            </a:p>
          </p:txBody>
        </p:sp>
        <p:sp>
          <p:nvSpPr>
            <p:cNvPr id="13518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eaLnBrk="1" fontAlgn="base" hangingPunct="1">
                <a:spcBef>
                  <a:spcPct val="0"/>
                </a:spcBef>
              </a:pPr>
              <a:endParaRPr lang="en-US" altLang="en-US" sz="2400">
                <a:solidFill>
                  <a:srgbClr val="FFFFFF"/>
                </a:solidFill>
                <a:latin typeface="Times New Roman" pitchFamily="18" charset="0"/>
              </a:endParaRPr>
            </a:p>
          </p:txBody>
        </p:sp>
        <p:sp>
          <p:nvSpPr>
            <p:cNvPr id="13518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eaLnBrk="1" fontAlgn="base" hangingPunct="1">
                <a:spcBef>
                  <a:spcPct val="0"/>
                </a:spcBef>
              </a:pPr>
              <a:endParaRPr lang="en-US" altLang="en-US" sz="2400">
                <a:solidFill>
                  <a:srgbClr val="FFFFFF"/>
                </a:solidFill>
                <a:latin typeface="Times New Roman" pitchFamily="18"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000">
                <a:solidFill>
                  <a:srgbClr val="FFFFFF"/>
                </a:solidFill>
                <a:effectLst>
                  <a:outerShdw blurRad="38100" dist="38100" dir="2700000" algn="tl">
                    <a:srgbClr val="000000"/>
                  </a:outerShdw>
                </a:effectLst>
                <a:latin typeface="Arial" pitchFamily="34" charset="0"/>
              </a:defRPr>
            </a:lvl1pPr>
          </a:lstStyle>
          <a:p>
            <a:endParaRPr lang="en-US" alt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000">
                <a:solidFill>
                  <a:srgbClr val="FFFFFF"/>
                </a:solidFill>
                <a:effectLst>
                  <a:outerShdw blurRad="38100" dist="38100" dir="2700000" algn="tl">
                    <a:srgbClr val="000000"/>
                  </a:outerShdw>
                </a:effectLst>
                <a:latin typeface="Arial" pitchFamily="34" charset="0"/>
              </a:defRPr>
            </a:lvl1pPr>
          </a:lstStyle>
          <a:p>
            <a:endParaRPr lang="en-US" alt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000">
                <a:solidFill>
                  <a:srgbClr val="FFFFFF"/>
                </a:solidFill>
                <a:effectLst>
                  <a:outerShdw blurRad="38100" dist="38100" dir="2700000" algn="tl">
                    <a:srgbClr val="000000"/>
                  </a:outerShdw>
                </a:effectLst>
                <a:latin typeface="Arial" pitchFamily="34" charset="0"/>
              </a:defRPr>
            </a:lvl1pPr>
          </a:lstStyle>
          <a:p>
            <a:fld id="{B8DC15D2-F1F0-4093-8421-6774CC11EB5A}"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17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solidFill>
                  <a:srgbClr val="000000"/>
                </a:solidFill>
                <a:effectLst/>
                <a:latin typeface="Times New Roman" pitchFamily="18" charset="0"/>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solidFill>
                  <a:srgbClr val="000000"/>
                </a:solidFill>
                <a:effectLst/>
                <a:latin typeface="Times New Roman" pitchFamily="18" charset="0"/>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solidFill>
                  <a:srgbClr val="000000"/>
                </a:solidFill>
                <a:effectLst/>
                <a:latin typeface="Times New Roman" pitchFamily="18" charset="0"/>
              </a:defRPr>
            </a:lvl1pPr>
          </a:lstStyle>
          <a:p>
            <a:fld id="{020932EE-5C3A-4F67-8166-9D251CBB40BA}" type="slidenum">
              <a:rPr lang="en-US" altLang="en-US" smtClean="0"/>
              <a:pPr/>
              <a:t>‹#›</a:t>
            </a:fld>
            <a:endParaRPr lang="en-US" altLang="en-US"/>
          </a:p>
        </p:txBody>
      </p:sp>
    </p:spTree>
    <p:extLst>
      <p:ext uri="{BB962C8B-B14F-4D97-AF65-F5344CB8AC3E}">
        <p14:creationId xmlns:p14="http://schemas.microsoft.com/office/powerpoint/2010/main" val="2051659385"/>
      </p:ext>
    </p:extLst>
  </p:cSld>
  <p:clrMap bg1="lt1" tx1="dk1" bg2="lt2" tx2="dk2" accent1="accent1" accent2="accent2" accent3="accent3" accent4="accent4" accent5="accent5" accent6="accent6" hlink="hlink" folHlink="folHlink"/>
  <p:sldLayoutIdLst>
    <p:sldLayoutId id="2147483867"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fontAlgn="base">
              <a:spcBef>
                <a:spcPct val="0"/>
              </a:spcBef>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fontAlgn="base">
              <a:spcBef>
                <a:spcPct val="0"/>
              </a:spcBef>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pPr fontAlgn="base">
              <a:spcBef>
                <a:spcPct val="0"/>
              </a:spcBef>
            </a:pPr>
            <a:fld id="{111197F5-119A-7744-A3D0-076D05FD2A1B}" type="slidenum">
              <a:rPr lang="en-US" smtClean="0">
                <a:latin typeface="Arial"/>
                <a:ea typeface="MS PGothic" charset="0"/>
                <a:cs typeface="MS PGothic" charset="0"/>
              </a:rPr>
              <a:pPr fontAlgn="base">
                <a:spcBef>
                  <a:spcPct val="0"/>
                </a:spcBef>
              </a:pPr>
              <a:t>‹#›</a:t>
            </a:fld>
            <a:endParaRPr lang="en-US">
              <a:latin typeface="Arial"/>
              <a:ea typeface="MS PGothic" charset="0"/>
              <a:cs typeface="MS PGothic" charset="0"/>
            </a:endParaRPr>
          </a:p>
        </p:txBody>
      </p:sp>
    </p:spTree>
    <p:extLst>
      <p:ext uri="{BB962C8B-B14F-4D97-AF65-F5344CB8AC3E}">
        <p14:creationId xmlns:p14="http://schemas.microsoft.com/office/powerpoint/2010/main" val="1877077103"/>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03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SimSun" pitchFamily="2" charset="-128"/>
                <a:cs typeface="SimSun" pitchFamily="2" charset="-128"/>
              </a:defRPr>
            </a:lvl1pPr>
          </a:lstStyle>
          <a:p>
            <a:pPr fontAlgn="base">
              <a:spcBef>
                <a:spcPct val="0"/>
              </a:spcBef>
              <a:defRPr/>
            </a:pPr>
            <a:endParaRPr lang="en-US" altLang="zh-CN"/>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SimSun" pitchFamily="2" charset="-128"/>
                <a:cs typeface="SimSun" pitchFamily="2" charset="-128"/>
              </a:defRPr>
            </a:lvl1pPr>
          </a:lstStyle>
          <a:p>
            <a:pPr fontAlgn="base">
              <a:spcBef>
                <a:spcPct val="0"/>
              </a:spcBef>
              <a:defRPr/>
            </a:pPr>
            <a:endParaRPr lang="en-US" altLang="zh-CN"/>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ea typeface="SimSun" charset="0"/>
                <a:cs typeface="SimSun" charset="0"/>
              </a:defRPr>
            </a:lvl1pPr>
          </a:lstStyle>
          <a:p>
            <a:pPr eaLnBrk="1" fontAlgn="base" hangingPunct="1">
              <a:spcBef>
                <a:spcPct val="0"/>
              </a:spcBef>
              <a:defRPr/>
            </a:pPr>
            <a:fld id="{2BB46F47-D42C-394C-8233-BC9BA22F8989}" type="slidenum">
              <a:rPr lang="zh-CN" altLang="en-US"/>
              <a:pPr eaLnBrk="1" fontAlgn="base" hangingPunct="1">
                <a:spcBef>
                  <a:spcPct val="0"/>
                </a:spcBef>
                <a:defRPr/>
              </a:pPr>
              <a:t>‹#›</a:t>
            </a:fld>
            <a:endParaRPr lang="en-US" altLang="zh-CN"/>
          </a:p>
        </p:txBody>
      </p:sp>
    </p:spTree>
    <p:extLst>
      <p:ext uri="{BB962C8B-B14F-4D97-AF65-F5344CB8AC3E}">
        <p14:creationId xmlns:p14="http://schemas.microsoft.com/office/powerpoint/2010/main" val="1349386118"/>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smtClean="0">
                <a:effectLst/>
                <a:latin typeface="Arial" charset="0"/>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smtClean="0">
                <a:effectLst/>
                <a:latin typeface="Arial" charset="0"/>
                <a:cs typeface="+mn-cs"/>
              </a:defRPr>
            </a:lvl1pPr>
          </a:lstStyle>
          <a:p>
            <a:pPr>
              <a:defRPr/>
            </a:pPr>
            <a:fld id="{3CA16182-3909-5C43-83BF-6C7BB1D113D4}"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1271"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1272"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1273"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1274"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grpSp>
        <p:sp>
          <p:nvSpPr>
            <p:cNvPr id="11275"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1276"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smtClean="0">
                <a:effectLst/>
                <a:latin typeface="Arial" charset="0"/>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5003203"/>
      </p:ext>
    </p:extLst>
  </p:cSld>
  <p:clrMap bg1="dk2" tx1="lt1" bg2="dk1" tx2="lt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 id="2147483910"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cs typeface="Geneva" charset="0"/>
              </a:defRPr>
            </a:lvl1pPr>
          </a:lstStyle>
          <a:p>
            <a:pPr>
              <a:defRPr/>
            </a:pPr>
            <a:fld id="{8FA74DDF-3DBF-B84B-BC1F-DFD239E48744}"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7638212"/>
      </p:ext>
    </p:extLst>
  </p:cSld>
  <p:clrMap bg1="dk2" tx1="lt1" bg2="dk1" tx2="lt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 id="2147483925"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s>
            <a:gs pos="100000">
              <a:srgbClr val="0066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he-IL"/>
              <a:t>לחץ כדי לערוך סגנון כותרת של תבנית בסיס</a:t>
            </a:r>
            <a:endParaRPr lang="en-US"/>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he-IL"/>
              <a:t>לחץ כדי לערוך סגנונות טקסט של תבנית בסיס</a:t>
            </a:r>
            <a:endParaRPr lang="en-US"/>
          </a:p>
          <a:p>
            <a:pPr lvl="1"/>
            <a:r>
              <a:rPr lang="he-IL"/>
              <a:t>רמה שנייה</a:t>
            </a:r>
            <a:endParaRPr lang="en-US"/>
          </a:p>
          <a:p>
            <a:pPr lvl="2"/>
            <a:r>
              <a:rPr lang="he-IL"/>
              <a:t>רמה שלישית</a:t>
            </a:r>
            <a:endParaRPr lang="en-US"/>
          </a:p>
          <a:p>
            <a:pPr lvl="3"/>
            <a:r>
              <a:rPr lang="he-IL"/>
              <a:t>רמה רביעית</a:t>
            </a:r>
            <a:endParaRPr lang="en-US"/>
          </a:p>
          <a:p>
            <a:pPr lvl="4"/>
            <a:r>
              <a:rPr lang="he-IL"/>
              <a:t>רמה חמישית</a:t>
            </a:r>
            <a:endParaRPr lang="en-US"/>
          </a:p>
        </p:txBody>
      </p:sp>
      <p:sp>
        <p:nvSpPr>
          <p:cNvPr id="1028" name="Rectangle 4"/>
          <p:cNvSpPr>
            <a:spLocks noGrp="1" noChangeArrowheads="1"/>
          </p:cNvSpPr>
          <p:nvPr>
            <p:ph type="dt" sz="half" idx="2"/>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lgn="r" rtl="1" eaLnBrk="1" fontAlgn="base" hangingPunct="1">
              <a:spcBef>
                <a:spcPct val="0"/>
              </a:spcBef>
            </a:pPr>
            <a:endParaRPr lang="he-IL">
              <a:solidFill>
                <a:srgbClr val="000000"/>
              </a:solidFill>
              <a:latin typeface="Arial" charset="0"/>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rtl="1" eaLnBrk="1" fontAlgn="base" hangingPunct="1">
              <a:spcBef>
                <a:spcPct val="0"/>
              </a:spcBef>
            </a:pPr>
            <a:endParaRPr lang="en-US">
              <a:solidFill>
                <a:srgbClr val="000000"/>
              </a:solidFill>
              <a:latin typeface="Arial" charset="0"/>
              <a:cs typeface="Arial" charset="0"/>
            </a:endParaRPr>
          </a:p>
        </p:txBody>
      </p:sp>
      <p:sp>
        <p:nvSpPr>
          <p:cNvPr id="1030" name="Rectangle 6"/>
          <p:cNvSpPr>
            <a:spLocks noGrp="1" noChangeArrowheads="1"/>
          </p:cNvSpPr>
          <p:nvPr>
            <p:ph type="sldNum" sz="quarter" idx="4"/>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lvl1pPr>
          </a:lstStyle>
          <a:p>
            <a:pPr rtl="1" eaLnBrk="1" fontAlgn="base" hangingPunct="1">
              <a:spcBef>
                <a:spcPct val="0"/>
              </a:spcBef>
            </a:pPr>
            <a:fld id="{DB50C6C1-9CE7-744F-8D60-C83F0E4E6A91}" type="slidenum">
              <a:rPr lang="en-US" smtClean="0">
                <a:solidFill>
                  <a:srgbClr val="000000"/>
                </a:solidFill>
                <a:latin typeface="Arial" charset="0"/>
                <a:cs typeface="Arial" charset="0"/>
              </a:rPr>
              <a:pPr rtl="1" eaLnBrk="1" fontAlgn="base" hangingPunct="1">
                <a:spcBef>
                  <a:spcPct val="0"/>
                </a:spcBef>
              </a:pPr>
              <a:t>‹#›</a:t>
            </a:fld>
            <a:endParaRPr lang="en-US">
              <a:solidFill>
                <a:srgbClr val="000000"/>
              </a:solidFill>
              <a:latin typeface="Arial" charset="0"/>
              <a:cs typeface="Arial" charset="0"/>
            </a:endParaRPr>
          </a:p>
        </p:txBody>
      </p:sp>
      <p:sp>
        <p:nvSpPr>
          <p:cNvPr id="1031" name="Rectangle 7"/>
          <p:cNvSpPr>
            <a:spLocks noChangeArrowheads="1"/>
          </p:cNvSpPr>
          <p:nvPr userDrawn="1"/>
        </p:nvSpPr>
        <p:spPr bwMode="auto">
          <a:xfrm>
            <a:off x="609600" y="381000"/>
            <a:ext cx="77724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rtl="1" eaLnBrk="1" fontAlgn="base" hangingPunct="1">
              <a:spcBef>
                <a:spcPct val="0"/>
              </a:spcBef>
            </a:pPr>
            <a:r>
              <a:rPr lang="en-US" sz="4400">
                <a:solidFill>
                  <a:srgbClr val="BBE0E3"/>
                </a:solidFill>
                <a:latin typeface="Batik Regular" charset="0"/>
                <a:cs typeface="Times New Roman (Hebrew)" charset="0"/>
              </a:rPr>
              <a:t>Israel</a:t>
            </a:r>
          </a:p>
        </p:txBody>
      </p:sp>
      <p:sp>
        <p:nvSpPr>
          <p:cNvPr id="1032" name="Rectangle 8"/>
          <p:cNvSpPr>
            <a:spLocks noChangeArrowheads="1"/>
          </p:cNvSpPr>
          <p:nvPr userDrawn="1"/>
        </p:nvSpPr>
        <p:spPr bwMode="auto">
          <a:xfrm>
            <a:off x="7010400" y="6172200"/>
            <a:ext cx="17748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eaLnBrk="1" fontAlgn="base" hangingPunct="1">
              <a:spcBef>
                <a:spcPct val="0"/>
              </a:spcBef>
            </a:pPr>
            <a:r>
              <a:rPr lang="en-US" sz="2400" b="1">
                <a:solidFill>
                  <a:srgbClr val="FF0066"/>
                </a:solidFill>
                <a:latin typeface="Arial" charset="0"/>
                <a:cs typeface="Arial" charset="0"/>
              </a:rPr>
              <a:t>Don’t Click</a:t>
            </a:r>
            <a:endParaRPr lang="fr-FR" sz="2400" b="1">
              <a:solidFill>
                <a:srgbClr val="FF0066"/>
              </a:solidFill>
              <a:latin typeface="Arial" charset="0"/>
              <a:cs typeface="Arial" charset="0"/>
            </a:endParaRPr>
          </a:p>
        </p:txBody>
      </p:sp>
      <p:pic>
        <p:nvPicPr>
          <p:cNvPr id="1033" name="Picture 9" descr="C:\AZV2-DATA (F)\GRAPHS\Israel\topimage2.jpg"/>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90600" cy="152400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050" name="Group 26"/>
          <p:cNvGrpSpPr>
            <a:grpSpLocks/>
          </p:cNvGrpSpPr>
          <p:nvPr userDrawn="1"/>
        </p:nvGrpSpPr>
        <p:grpSpPr bwMode="auto">
          <a:xfrm>
            <a:off x="0" y="6172200"/>
            <a:ext cx="9144000" cy="685800"/>
            <a:chOff x="0" y="3888"/>
            <a:chExt cx="5760" cy="432"/>
          </a:xfrm>
        </p:grpSpPr>
        <p:pic>
          <p:nvPicPr>
            <p:cNvPr id="1034" name="Picture 10" descr="C:\AZV2-DATA (F)\GRAPHS\Israel\is-lgflag.gif"/>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0" y="3976"/>
              <a:ext cx="528" cy="344"/>
            </a:xfrm>
            <a:prstGeom prst="rect">
              <a:avLst/>
            </a:prstGeom>
            <a:noFill/>
            <a:extLst>
              <a:ext uri="{909E8E84-426E-40dd-AFC4-6F175D3DCCD1}">
                <a14:hiddenFill xmlns="" xmlns:a14="http://schemas.microsoft.com/office/drawing/2010/main">
                  <a:solidFill>
                    <a:srgbClr val="FFFFFF"/>
                  </a:solidFill>
                </a14:hiddenFill>
              </a:ext>
            </a:extLst>
          </p:spPr>
        </p:pic>
        <p:pic>
          <p:nvPicPr>
            <p:cNvPr id="1035" name="Picture 11" descr="C:\AZV2-DATA (F)\GRAPHS\Israel\Flag_of_Israel.svg.png"/>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528" y="3984"/>
              <a:ext cx="528" cy="336"/>
            </a:xfrm>
            <a:prstGeom prst="rect">
              <a:avLst/>
            </a:prstGeom>
            <a:noFill/>
            <a:extLst>
              <a:ext uri="{909E8E84-426E-40dd-AFC4-6F175D3DCCD1}">
                <a14:hiddenFill xmlns="" xmlns:a14="http://schemas.microsoft.com/office/drawing/2010/main">
                  <a:solidFill>
                    <a:srgbClr val="FFFFFF"/>
                  </a:solidFill>
                </a14:hiddenFill>
              </a:ext>
            </a:extLst>
          </p:spPr>
        </p:pic>
        <p:pic>
          <p:nvPicPr>
            <p:cNvPr id="1036" name="Picture 12" descr="C:\AZV2-DATA (F)\GRAPHS\Israel\is-lgflag.gif"/>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056" y="3976"/>
              <a:ext cx="528" cy="344"/>
            </a:xfrm>
            <a:prstGeom prst="rect">
              <a:avLst/>
            </a:prstGeom>
            <a:noFill/>
            <a:extLst>
              <a:ext uri="{909E8E84-426E-40dd-AFC4-6F175D3DCCD1}">
                <a14:hiddenFill xmlns="" xmlns:a14="http://schemas.microsoft.com/office/drawing/2010/main">
                  <a:solidFill>
                    <a:srgbClr val="FFFFFF"/>
                  </a:solidFill>
                </a14:hiddenFill>
              </a:ext>
            </a:extLst>
          </p:spPr>
        </p:pic>
        <p:pic>
          <p:nvPicPr>
            <p:cNvPr id="1037" name="Picture 13" descr="C:\AZV2-DATA (F)\GRAPHS\Israel\Flag_of_Israel.svg.png"/>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584" y="3984"/>
              <a:ext cx="528" cy="336"/>
            </a:xfrm>
            <a:prstGeom prst="rect">
              <a:avLst/>
            </a:prstGeom>
            <a:noFill/>
            <a:extLst>
              <a:ext uri="{909E8E84-426E-40dd-AFC4-6F175D3DCCD1}">
                <a14:hiddenFill xmlns="" xmlns:a14="http://schemas.microsoft.com/office/drawing/2010/main">
                  <a:solidFill>
                    <a:srgbClr val="FFFFFF"/>
                  </a:solidFill>
                </a14:hiddenFill>
              </a:ext>
            </a:extLst>
          </p:spPr>
        </p:pic>
        <p:pic>
          <p:nvPicPr>
            <p:cNvPr id="1038" name="Picture 14" descr="C:\AZV2-DATA (F)\GRAPHS\Israel\is-lgflag.gif"/>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2112" y="3976"/>
              <a:ext cx="528" cy="344"/>
            </a:xfrm>
            <a:prstGeom prst="rect">
              <a:avLst/>
            </a:prstGeom>
            <a:noFill/>
            <a:extLst>
              <a:ext uri="{909E8E84-426E-40dd-AFC4-6F175D3DCCD1}">
                <a14:hiddenFill xmlns="" xmlns:a14="http://schemas.microsoft.com/office/drawing/2010/main">
                  <a:solidFill>
                    <a:srgbClr val="FFFFFF"/>
                  </a:solidFill>
                </a14:hiddenFill>
              </a:ext>
            </a:extLst>
          </p:spPr>
        </p:pic>
        <p:pic>
          <p:nvPicPr>
            <p:cNvPr id="1039" name="Picture 15" descr="C:\AZV2-DATA (F)\GRAPHS\Israel\Flag_of_Israel.svg.png"/>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2640" y="3984"/>
              <a:ext cx="528" cy="336"/>
            </a:xfrm>
            <a:prstGeom prst="rect">
              <a:avLst/>
            </a:prstGeom>
            <a:noFill/>
            <a:extLst>
              <a:ext uri="{909E8E84-426E-40dd-AFC4-6F175D3DCCD1}">
                <a14:hiddenFill xmlns="" xmlns:a14="http://schemas.microsoft.com/office/drawing/2010/main">
                  <a:solidFill>
                    <a:srgbClr val="FFFFFF"/>
                  </a:solidFill>
                </a14:hiddenFill>
              </a:ext>
            </a:extLst>
          </p:spPr>
        </p:pic>
        <p:pic>
          <p:nvPicPr>
            <p:cNvPr id="1040" name="Picture 16" descr="C:\AZV2-DATA (F)\GRAPHS\Israel\is-lgflag.gif"/>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3120" y="3976"/>
              <a:ext cx="528" cy="344"/>
            </a:xfrm>
            <a:prstGeom prst="rect">
              <a:avLst/>
            </a:prstGeom>
            <a:noFill/>
            <a:extLst>
              <a:ext uri="{909E8E84-426E-40dd-AFC4-6F175D3DCCD1}">
                <a14:hiddenFill xmlns="" xmlns:a14="http://schemas.microsoft.com/office/drawing/2010/main">
                  <a:solidFill>
                    <a:srgbClr val="FFFFFF"/>
                  </a:solidFill>
                </a14:hiddenFill>
              </a:ext>
            </a:extLst>
          </p:spPr>
        </p:pic>
        <p:pic>
          <p:nvPicPr>
            <p:cNvPr id="1041" name="Picture 17" descr="C:\AZV2-DATA (F)\GRAPHS\Israel\Flag_of_Israel.svg.png"/>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3648" y="3984"/>
              <a:ext cx="528" cy="336"/>
            </a:xfrm>
            <a:prstGeom prst="rect">
              <a:avLst/>
            </a:prstGeom>
            <a:noFill/>
            <a:extLst>
              <a:ext uri="{909E8E84-426E-40dd-AFC4-6F175D3DCCD1}">
                <a14:hiddenFill xmlns="" xmlns:a14="http://schemas.microsoft.com/office/drawing/2010/main">
                  <a:solidFill>
                    <a:srgbClr val="FFFFFF"/>
                  </a:solidFill>
                </a14:hiddenFill>
              </a:ext>
            </a:extLst>
          </p:spPr>
        </p:pic>
        <p:pic>
          <p:nvPicPr>
            <p:cNvPr id="1042" name="Picture 18" descr="C:\AZV2-DATA (F)\GRAPHS\Israel\is-lgflag.gif"/>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4176" y="3976"/>
              <a:ext cx="528" cy="344"/>
            </a:xfrm>
            <a:prstGeom prst="rect">
              <a:avLst/>
            </a:prstGeom>
            <a:noFill/>
            <a:extLst>
              <a:ext uri="{909E8E84-426E-40dd-AFC4-6F175D3DCCD1}">
                <a14:hiddenFill xmlns="" xmlns:a14="http://schemas.microsoft.com/office/drawing/2010/main">
                  <a:solidFill>
                    <a:srgbClr val="FFFFFF"/>
                  </a:solidFill>
                </a14:hiddenFill>
              </a:ext>
            </a:extLst>
          </p:spPr>
        </p:pic>
        <p:pic>
          <p:nvPicPr>
            <p:cNvPr id="1043" name="Picture 19" descr="C:\AZV2-DATA (F)\GRAPHS\Israel\Flag_of_Israel.svg.png"/>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4704" y="3984"/>
              <a:ext cx="528" cy="336"/>
            </a:xfrm>
            <a:prstGeom prst="rect">
              <a:avLst/>
            </a:prstGeom>
            <a:noFill/>
            <a:extLst>
              <a:ext uri="{909E8E84-426E-40dd-AFC4-6F175D3DCCD1}">
                <a14:hiddenFill xmlns="" xmlns:a14="http://schemas.microsoft.com/office/drawing/2010/main">
                  <a:solidFill>
                    <a:srgbClr val="FFFFFF"/>
                  </a:solidFill>
                </a14:hiddenFill>
              </a:ext>
            </a:extLst>
          </p:spPr>
        </p:pic>
        <p:pic>
          <p:nvPicPr>
            <p:cNvPr id="1044" name="Picture 20" descr="C:\AZV2-DATA (F)\GRAPHS\Israel\is-lgflag.gif"/>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32" y="3976"/>
              <a:ext cx="528" cy="344"/>
            </a:xfrm>
            <a:prstGeom prst="rect">
              <a:avLst/>
            </a:prstGeom>
            <a:noFill/>
            <a:extLst>
              <a:ext uri="{909E8E84-426E-40dd-AFC4-6F175D3DCCD1}">
                <a14:hiddenFill xmlns="" xmlns:a14="http://schemas.microsoft.com/office/drawing/2010/main">
                  <a:solidFill>
                    <a:srgbClr val="FFFFFF"/>
                  </a:solidFill>
                </a14:hiddenFill>
              </a:ext>
            </a:extLst>
          </p:spPr>
        </p:pic>
        <p:sp>
          <p:nvSpPr>
            <p:cNvPr id="1045" name="Rectangle 21"/>
            <p:cNvSpPr>
              <a:spLocks noChangeArrowheads="1"/>
            </p:cNvSpPr>
            <p:nvPr userDrawn="1"/>
          </p:nvSpPr>
          <p:spPr bwMode="auto">
            <a:xfrm>
              <a:off x="0" y="3888"/>
              <a:ext cx="5760" cy="96"/>
            </a:xfrm>
            <a:prstGeom prst="rect">
              <a:avLst/>
            </a:prstGeom>
            <a:gradFill rotWithShape="0">
              <a:gsLst>
                <a:gs pos="0">
                  <a:srgbClr val="0066FF"/>
                </a:gs>
                <a:gs pos="50000">
                  <a:schemeClr val="bg1"/>
                </a:gs>
                <a:gs pos="100000">
                  <a:srgbClr val="0066FF"/>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rtl="1" eaLnBrk="1" fontAlgn="base" hangingPunct="1">
                <a:spcBef>
                  <a:spcPct val="0"/>
                </a:spcBef>
              </a:pPr>
              <a:endParaRPr lang="en-US" sz="1800">
                <a:solidFill>
                  <a:srgbClr val="000000"/>
                </a:solidFill>
                <a:latin typeface="Arial" charset="0"/>
                <a:cs typeface="Arial" charset="0"/>
              </a:endParaRPr>
            </a:p>
          </p:txBody>
        </p:sp>
      </p:grpSp>
      <p:pic>
        <p:nvPicPr>
          <p:cNvPr id="1046" name="Picture 22" descr="C:\AZV2-DATA (F)\GRAPHS\Israel\Jerusalem_emblem_crop.png"/>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8180388" y="152400"/>
            <a:ext cx="857250" cy="1219200"/>
          </a:xfrm>
          <a:prstGeom prst="rect">
            <a:avLst/>
          </a:prstGeom>
          <a:noFill/>
          <a:extLst>
            <a:ext uri="{909E8E84-426E-40dd-AFC4-6F175D3DCCD1}">
              <a14:hiddenFill xmlns="" xmlns:a14="http://schemas.microsoft.com/office/drawing/2010/main">
                <a:solidFill>
                  <a:srgbClr val="FFFFFF"/>
                </a:solidFill>
              </a14:hiddenFill>
            </a:ext>
          </a:extLst>
        </p:spPr>
      </p:pic>
      <p:sp>
        <p:nvSpPr>
          <p:cNvPr id="1047" name="Rectangle 23"/>
          <p:cNvSpPr>
            <a:spLocks noChangeArrowheads="1"/>
          </p:cNvSpPr>
          <p:nvPr userDrawn="1"/>
        </p:nvSpPr>
        <p:spPr bwMode="auto">
          <a:xfrm>
            <a:off x="0" y="0"/>
            <a:ext cx="9144000" cy="152400"/>
          </a:xfrm>
          <a:prstGeom prst="rect">
            <a:avLst/>
          </a:prstGeom>
          <a:gradFill rotWithShape="0">
            <a:gsLst>
              <a:gs pos="0">
                <a:srgbClr val="0066FF"/>
              </a:gs>
              <a:gs pos="50000">
                <a:schemeClr val="bg1"/>
              </a:gs>
              <a:gs pos="100000">
                <a:srgbClr val="0066FF"/>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rtl="1" eaLnBrk="1" fontAlgn="base" hangingPunct="1">
              <a:spcBef>
                <a:spcPct val="0"/>
              </a:spcBef>
            </a:pPr>
            <a:endParaRPr lang="en-US" sz="1800">
              <a:solidFill>
                <a:srgbClr val="000000"/>
              </a:solidFill>
              <a:latin typeface="Arial" charset="0"/>
              <a:cs typeface="Arial" charset="0"/>
            </a:endParaRPr>
          </a:p>
        </p:txBody>
      </p:sp>
      <p:sp>
        <p:nvSpPr>
          <p:cNvPr id="1048" name="Rectangle 24"/>
          <p:cNvSpPr>
            <a:spLocks noChangeArrowheads="1"/>
          </p:cNvSpPr>
          <p:nvPr userDrawn="1"/>
        </p:nvSpPr>
        <p:spPr bwMode="auto">
          <a:xfrm>
            <a:off x="0" y="1447800"/>
            <a:ext cx="9144000" cy="152400"/>
          </a:xfrm>
          <a:prstGeom prst="rect">
            <a:avLst/>
          </a:prstGeom>
          <a:gradFill rotWithShape="0">
            <a:gsLst>
              <a:gs pos="0">
                <a:srgbClr val="0066FF"/>
              </a:gs>
              <a:gs pos="50000">
                <a:schemeClr val="bg1"/>
              </a:gs>
              <a:gs pos="100000">
                <a:srgbClr val="0066FF"/>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rtl="1" eaLnBrk="1" fontAlgn="base" hangingPunct="1">
              <a:spcBef>
                <a:spcPct val="0"/>
              </a:spcBef>
            </a:pPr>
            <a:endParaRPr lang="en-US" sz="1800">
              <a:solidFill>
                <a:srgbClr val="000000"/>
              </a:solidFill>
              <a:latin typeface="Arial" charset="0"/>
              <a:cs typeface="Arial" charset="0"/>
            </a:endParaRPr>
          </a:p>
        </p:txBody>
      </p:sp>
      <p:sp>
        <p:nvSpPr>
          <p:cNvPr id="1049" name="WordArt 25"/>
          <p:cNvSpPr>
            <a:spLocks noChangeArrowheads="1" noChangeShapeType="1" noTextEdit="1"/>
          </p:cNvSpPr>
          <p:nvPr userDrawn="1"/>
        </p:nvSpPr>
        <p:spPr bwMode="auto">
          <a:xfrm>
            <a:off x="1905000" y="2590800"/>
            <a:ext cx="5181600" cy="1371600"/>
          </a:xfrm>
          <a:prstGeom prst="rect">
            <a:avLst/>
          </a:prstGeom>
        </p:spPr>
        <p:txBody>
          <a:bodyPr wrap="none" fromWordArt="1">
            <a:prstTxWarp prst="textPlain">
              <a:avLst>
                <a:gd name="adj" fmla="val 50000"/>
              </a:avLst>
            </a:prstTxWarp>
          </a:bodyPr>
          <a:lstStyle/>
          <a:p>
            <a:pPr algn="ctr" eaLnBrk="1" fontAlgn="base" hangingPunct="1">
              <a:spcBef>
                <a:spcPct val="0"/>
              </a:spcBef>
            </a:pPr>
            <a:r>
              <a:rPr lang="en-US" kern="10">
                <a:ln w="12700">
                  <a:solidFill>
                    <a:srgbClr val="3366FF"/>
                  </a:solidFill>
                  <a:round/>
                  <a:headEnd/>
                  <a:tailEnd/>
                </a:ln>
                <a:solidFill>
                  <a:srgbClr val="BBE0E3"/>
                </a:solidFill>
                <a:effectLst>
                  <a:outerShdw blurRad="63500" dist="46662" dir="2115817" algn="ctr" rotWithShape="0">
                    <a:srgbClr val="9999FF">
                      <a:alpha val="74998"/>
                    </a:srgbClr>
                  </a:outerShdw>
                </a:effectLst>
                <a:latin typeface="Kristen ITC"/>
                <a:ea typeface="Kristen ITC"/>
                <a:cs typeface="Kristen ITC"/>
              </a:rPr>
              <a:t>Forever</a:t>
            </a:r>
          </a:p>
        </p:txBody>
      </p:sp>
      <p:sp>
        <p:nvSpPr>
          <p:cNvPr id="1051" name="Text Box 27"/>
          <p:cNvSpPr txBox="1">
            <a:spLocks noChangeArrowheads="1"/>
          </p:cNvSpPr>
          <p:nvPr userDrawn="1"/>
        </p:nvSpPr>
        <p:spPr bwMode="auto">
          <a:xfrm>
            <a:off x="0" y="5867400"/>
            <a:ext cx="320040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rtl="1" eaLnBrk="1" fontAlgn="base" hangingPunct="1"/>
            <a:r>
              <a:rPr lang="en-US" sz="1200" b="1">
                <a:solidFill>
                  <a:srgbClr val="FFFFFF"/>
                </a:solidFill>
                <a:latin typeface="Arial" charset="0"/>
                <a:cs typeface="Arial" charset="0"/>
              </a:rPr>
              <a:t>PPS Designed &amp; Edited by: AZV2</a:t>
            </a:r>
          </a:p>
        </p:txBody>
      </p:sp>
    </p:spTree>
    <p:extLst>
      <p:ext uri="{BB962C8B-B14F-4D97-AF65-F5344CB8AC3E}">
        <p14:creationId xmlns:p14="http://schemas.microsoft.com/office/powerpoint/2010/main" val="1352045251"/>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ransition>
    <p:fade thruBlk="1"/>
  </p:transition>
  <p:txStyles>
    <p:titleStyle>
      <a:lvl1pPr algn="ctr" rtl="1" fontAlgn="base">
        <a:spcBef>
          <a:spcPct val="0"/>
        </a:spcBef>
        <a:spcAft>
          <a:spcPct val="0"/>
        </a:spcAft>
        <a:defRPr sz="4400">
          <a:solidFill>
            <a:schemeClr val="accent1"/>
          </a:solidFill>
          <a:latin typeface="+mj-lt"/>
          <a:ea typeface="+mj-ea"/>
          <a:cs typeface="+mj-cs"/>
        </a:defRPr>
      </a:lvl1pPr>
      <a:lvl2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2pPr>
      <a:lvl3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3pPr>
      <a:lvl4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4pPr>
      <a:lvl5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5pPr>
      <a:lvl6pPr marL="4572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6pPr>
      <a:lvl7pPr marL="9144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7pPr>
      <a:lvl8pPr marL="13716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8pPr>
      <a:lvl9pPr marL="18288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9pPr>
    </p:titleStyle>
    <p:bodyStyle>
      <a:lvl1pPr marL="342900" indent="-342900" algn="r" rtl="1" fontAlgn="base">
        <a:spcBef>
          <a:spcPct val="20000"/>
        </a:spcBef>
        <a:spcAft>
          <a:spcPct val="0"/>
        </a:spcAft>
        <a:buChar char="•"/>
        <a:defRPr sz="3200">
          <a:solidFill>
            <a:schemeClr val="tx1"/>
          </a:solidFill>
          <a:latin typeface="+mn-lt"/>
          <a:ea typeface="+mn-ea"/>
          <a:cs typeface="+mn-cs"/>
        </a:defRPr>
      </a:lvl1pPr>
      <a:lvl2pPr marL="742950" indent="-285750" algn="r" rtl="1" fontAlgn="base">
        <a:spcBef>
          <a:spcPct val="20000"/>
        </a:spcBef>
        <a:spcAft>
          <a:spcPct val="0"/>
        </a:spcAft>
        <a:buChar char="–"/>
        <a:defRPr sz="2800">
          <a:solidFill>
            <a:schemeClr val="tx1"/>
          </a:solidFill>
          <a:latin typeface="+mn-lt"/>
          <a:ea typeface="+mn-ea"/>
          <a:cs typeface="Arial" charset="0"/>
        </a:defRPr>
      </a:lvl2pPr>
      <a:lvl3pPr marL="1143000" indent="-228600" algn="r" rtl="1" fontAlgn="base">
        <a:spcBef>
          <a:spcPct val="20000"/>
        </a:spcBef>
        <a:spcAft>
          <a:spcPct val="0"/>
        </a:spcAft>
        <a:buChar char="•"/>
        <a:defRPr sz="2400">
          <a:solidFill>
            <a:schemeClr val="tx1"/>
          </a:solidFill>
          <a:latin typeface="+mn-lt"/>
          <a:ea typeface="Arial" charset="0"/>
          <a:cs typeface="Arial" charset="0"/>
        </a:defRPr>
      </a:lvl3pPr>
      <a:lvl4pPr marL="1600200" indent="-228600" algn="r" rtl="1" fontAlgn="base">
        <a:spcBef>
          <a:spcPct val="20000"/>
        </a:spcBef>
        <a:spcAft>
          <a:spcPct val="0"/>
        </a:spcAft>
        <a:buChar char="–"/>
        <a:defRPr sz="2000">
          <a:solidFill>
            <a:schemeClr val="tx1"/>
          </a:solidFill>
          <a:latin typeface="+mn-lt"/>
          <a:ea typeface="Arial" charset="0"/>
          <a:cs typeface="Arial" charset="0"/>
        </a:defRPr>
      </a:lvl4pPr>
      <a:lvl5pPr marL="2057400" indent="-228600" algn="r" rtl="1" fontAlgn="base">
        <a:spcBef>
          <a:spcPct val="20000"/>
        </a:spcBef>
        <a:spcAft>
          <a:spcPct val="0"/>
        </a:spcAft>
        <a:buChar char="»"/>
        <a:defRPr sz="2000">
          <a:solidFill>
            <a:schemeClr val="tx1"/>
          </a:solidFill>
          <a:latin typeface="+mn-lt"/>
          <a:ea typeface="Arial" charset="0"/>
          <a:cs typeface="Arial" charset="0"/>
        </a:defRPr>
      </a:lvl5pPr>
      <a:lvl6pPr marL="2514600" indent="-228600" algn="r" rtl="1" fontAlgn="base">
        <a:spcBef>
          <a:spcPct val="20000"/>
        </a:spcBef>
        <a:spcAft>
          <a:spcPct val="0"/>
        </a:spcAft>
        <a:buChar char="»"/>
        <a:defRPr sz="2000">
          <a:solidFill>
            <a:schemeClr val="tx1"/>
          </a:solidFill>
          <a:latin typeface="+mn-lt"/>
          <a:ea typeface="Arial" charset="0"/>
          <a:cs typeface="Arial" charset="0"/>
        </a:defRPr>
      </a:lvl6pPr>
      <a:lvl7pPr marL="2971800" indent="-228600" algn="r" rtl="1" fontAlgn="base">
        <a:spcBef>
          <a:spcPct val="20000"/>
        </a:spcBef>
        <a:spcAft>
          <a:spcPct val="0"/>
        </a:spcAft>
        <a:buChar char="»"/>
        <a:defRPr sz="2000">
          <a:solidFill>
            <a:schemeClr val="tx1"/>
          </a:solidFill>
          <a:latin typeface="+mn-lt"/>
          <a:ea typeface="Arial" charset="0"/>
          <a:cs typeface="Arial" charset="0"/>
        </a:defRPr>
      </a:lvl7pPr>
      <a:lvl8pPr marL="3429000" indent="-228600" algn="r" rtl="1" fontAlgn="base">
        <a:spcBef>
          <a:spcPct val="20000"/>
        </a:spcBef>
        <a:spcAft>
          <a:spcPct val="0"/>
        </a:spcAft>
        <a:buChar char="»"/>
        <a:defRPr sz="2000">
          <a:solidFill>
            <a:schemeClr val="tx1"/>
          </a:solidFill>
          <a:latin typeface="+mn-lt"/>
          <a:ea typeface="Arial" charset="0"/>
          <a:cs typeface="Arial" charset="0"/>
        </a:defRPr>
      </a:lvl8pPr>
      <a:lvl9pPr marL="3886200" indent="-228600" algn="r" rtl="1" fontAlgn="base">
        <a:spcBef>
          <a:spcPct val="20000"/>
        </a:spcBef>
        <a:spcAft>
          <a:spcPct val="0"/>
        </a:spcAft>
        <a:buChar char="»"/>
        <a:defRPr sz="2000">
          <a:solidFill>
            <a:schemeClr val="tx1"/>
          </a:solidFill>
          <a:latin typeface="+mn-lt"/>
          <a:ea typeface="Arial" charset="0"/>
          <a:cs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file:///C:/Program%20Files/Microsoft%20Office/Media/CntCD1/Sounds/DEDICA01.mid"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file:///C:/Program%20Files/Microsoft%20Office/Media/CntCD1/Sounds/DEDICA01.mid" TargetMode="External"/><Relationship Id="rId6" Type="http://schemas.openxmlformats.org/officeDocument/2006/relationships/image" Target="../media/image17.jpe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2.jpe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6.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53.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58.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6.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hyperlink" Target="http://www.usda.gov/oc/photo/97c2185.jpg"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image" Target="../media/image54.jpeg"/><Relationship Id="rId4" Type="http://schemas.openxmlformats.org/officeDocument/2006/relationships/image" Target="../media/image53.jpeg"/></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14.xml"/><Relationship Id="rId5" Type="http://schemas.openxmlformats.org/officeDocument/2006/relationships/image" Target="../media/image56.jpeg"/><Relationship Id="rId4" Type="http://schemas.openxmlformats.org/officeDocument/2006/relationships/image" Target="../media/image55.jpeg"/></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14.xml"/><Relationship Id="rId5" Type="http://schemas.openxmlformats.org/officeDocument/2006/relationships/image" Target="../media/image58.jpeg"/><Relationship Id="rId4" Type="http://schemas.openxmlformats.org/officeDocument/2006/relationships/image" Target="../media/image57.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4.xml"/><Relationship Id="rId1" Type="http://schemas.openxmlformats.org/officeDocument/2006/relationships/slideLayout" Target="../slideLayouts/slideLayout15.xml"/><Relationship Id="rId4" Type="http://schemas.openxmlformats.org/officeDocument/2006/relationships/image" Target="../media/image61.emf"/></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6.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51.xml"/><Relationship Id="rId1" Type="http://schemas.openxmlformats.org/officeDocument/2006/relationships/slideLayout" Target="../slideLayouts/slideLayout50.xml"/><Relationship Id="rId4" Type="http://schemas.openxmlformats.org/officeDocument/2006/relationships/image" Target="../media/image71.wmf"/></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49.xml"/><Relationship Id="rId4" Type="http://schemas.openxmlformats.org/officeDocument/2006/relationships/image" Target="../media/image71.wmf"/></Relationships>
</file>

<file path=ppt/slides/_rels/slide63.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53.xml"/><Relationship Id="rId1" Type="http://schemas.openxmlformats.org/officeDocument/2006/relationships/slideLayout" Target="../slideLayouts/slideLayout49.xml"/><Relationship Id="rId4" Type="http://schemas.openxmlformats.org/officeDocument/2006/relationships/image" Target="../media/image7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38.xml"/><Relationship Id="rId4" Type="http://schemas.openxmlformats.org/officeDocument/2006/relationships/image" Target="../media/image74.pn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file:///C:/Program%20Files/Microsoft%20Office/Media/CntCD1/Sounds/DEDICA01.mid" TargetMode="External"/><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6"/>
          <p:cNvSpPr txBox="1">
            <a:spLocks noChangeArrowheads="1"/>
          </p:cNvSpPr>
          <p:nvPr/>
        </p:nvSpPr>
        <p:spPr bwMode="auto">
          <a:xfrm>
            <a:off x="8101013" y="115888"/>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en-US" altLang="en-US" sz="2400" b="1">
                <a:latin typeface="Arial" pitchFamily="34" charset="0"/>
                <a:cs typeface="Arial" pitchFamily="34" charset="0"/>
              </a:rPr>
              <a:t>14-15</a:t>
            </a:r>
          </a:p>
        </p:txBody>
      </p:sp>
      <p:pic>
        <p:nvPicPr>
          <p:cNvPr id="32770" name="Picture 2" descr="ANE Map Clea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9088"/>
            <a:ext cx="9144000" cy="524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Rot="1" noChangeArrowheads="1"/>
          </p:cNvSpPr>
          <p:nvPr/>
        </p:nvSpPr>
        <p:spPr bwMode="auto">
          <a:xfrm>
            <a:off x="1042988" y="333375"/>
            <a:ext cx="6913562" cy="909638"/>
          </a:xfrm>
          <a:prstGeom prst="rect">
            <a:avLst/>
          </a:prstGeom>
          <a:noFill/>
          <a:ln>
            <a:solidFill>
              <a:schemeClr val="bg2"/>
            </a:solidFill>
            <a:miter lim="800000"/>
            <a:headEnd/>
            <a:tailEnd/>
          </a:ln>
          <a:effectLst/>
          <a:extLst>
            <a:ext uri="{FAA26D3D-D897-4be2-8F04-BA451C77F1D7}">
              <ma14:placeholderFlag xmlns="" xmlns:ma14="http://schemas.microsoft.com/office/mac/drawingml/2011/main" val="1"/>
            </a:ext>
          </a:extLst>
        </p:spPr>
        <p:txBody>
          <a:bodyPr anchor="ct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fontAlgn="base">
              <a:spcBef>
                <a:spcPct val="0"/>
              </a:spcBef>
            </a:pPr>
            <a:r>
              <a:rPr lang="zh-CN" altLang="en-US" sz="4400" b="1" dirty="0">
                <a:effectLst>
                  <a:outerShdw blurRad="38100" dist="38100" dir="2700000" algn="tl">
                    <a:srgbClr val="000000"/>
                  </a:outerShdw>
                </a:effectLst>
                <a:latin typeface="SimHei" pitchFamily="49" charset="-122"/>
                <a:ea typeface="SimHei" pitchFamily="49" charset="-122"/>
              </a:rPr>
              <a:t>以色列和</a:t>
            </a:r>
            <a:r>
              <a:rPr lang="ja-JP" altLang="en-US" sz="4400" b="1">
                <a:effectLst>
                  <a:outerShdw blurRad="38100" dist="38100" dir="2700000" algn="tl">
                    <a:srgbClr val="000000"/>
                  </a:outerShdw>
                </a:effectLst>
                <a:latin typeface="SimHei" pitchFamily="49" charset="-122"/>
                <a:ea typeface="SimHei" pitchFamily="49" charset="-122"/>
              </a:rPr>
              <a:t>古近东</a:t>
            </a:r>
            <a:r>
              <a:rPr lang="zh-CN" altLang="en-US" sz="4400" b="1" dirty="0">
                <a:effectLst>
                  <a:outerShdw blurRad="38100" dist="38100" dir="2700000" algn="tl">
                    <a:srgbClr val="000000"/>
                  </a:outerShdw>
                </a:effectLst>
                <a:latin typeface="SimHei" pitchFamily="49" charset="-122"/>
                <a:ea typeface="SimHei" pitchFamily="49" charset="-122"/>
              </a:rPr>
              <a:t>的地理</a:t>
            </a:r>
            <a:endParaRPr lang="en-US" altLang="en-US" sz="4400" b="1" dirty="0">
              <a:effectLst>
                <a:outerShdw blurRad="38100" dist="38100" dir="2700000" algn="tl">
                  <a:srgbClr val="000000"/>
                </a:outerShdw>
              </a:effectLst>
              <a:latin typeface="SimHei" pitchFamily="49" charset="-122"/>
              <a:ea typeface="SimHei" pitchFamily="49" charset="-122"/>
            </a:endParaRPr>
          </a:p>
        </p:txBody>
      </p:sp>
      <p:sp>
        <p:nvSpPr>
          <p:cNvPr id="6" name="Rectangle 5">
            <a:extLst>
              <a:ext uri="{FF2B5EF4-FFF2-40B4-BE49-F238E27FC236}">
                <a16:creationId xmlns:a16="http://schemas.microsoft.com/office/drawing/2014/main" id="{E7BFD77E-BA11-804E-AA51-5A5F25654756}"/>
              </a:ext>
            </a:extLst>
          </p:cNvPr>
          <p:cNvSpPr>
            <a:spLocks noChangeArrowheads="1"/>
          </p:cNvSpPr>
          <p:nvPr/>
        </p:nvSpPr>
        <p:spPr bwMode="auto">
          <a:xfrm>
            <a:off x="-1" y="6092825"/>
            <a:ext cx="9144001" cy="765175"/>
          </a:xfrm>
          <a:prstGeom prst="rect">
            <a:avLst/>
          </a:prstGeom>
          <a:solidFill>
            <a:srgbClr val="000514"/>
          </a:solidFill>
          <a:ln>
            <a:noFill/>
          </a:ln>
          <a:effectLst>
            <a:outerShdw dist="35921" dir="2700000" algn="ctr" rotWithShape="0">
              <a:srgbClr val="000514">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marL="0" marR="0" lvl="0" indent="0" algn="ctr" defTabSz="914400" eaLnBrk="1" fontAlgn="base" latinLnBrk="0" hangingPunct="1">
              <a:lnSpc>
                <a:spcPct val="100000"/>
              </a:lnSpc>
              <a:spcBef>
                <a:spcPct val="20000"/>
              </a:spcBef>
              <a:spcAft>
                <a:spcPts val="0"/>
              </a:spcAft>
              <a:buClr>
                <a:srgbClr val="FFCC00"/>
              </a:buClr>
              <a:buSzPct val="70000"/>
              <a:buFont typeface="Wingdings" pitchFamily="2" charset="2"/>
              <a:buNone/>
              <a:tabLst/>
              <a:defRPr/>
            </a:pPr>
            <a:r>
              <a:rPr kumimoji="0" lang="en-US"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Dr. 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新加坡神学院</a:t>
            </a:r>
            <a:br>
              <a:rPr kumimoji="0" lang="en-US"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br>
            <a:r>
              <a:rPr kumimoji="0" lang="en-US"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DEDICA01.mid">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4953000" y="1600200"/>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5" name="Picture 3"/>
          <p:cNvPicPr>
            <a:picLocks noGrp="1" noChangeAspect="1" noChangeArrowheads="1"/>
          </p:cNvPicPr>
          <p:nvPr>
            <p:ph idx="1"/>
          </p:nvPr>
        </p:nvPicPr>
        <p:blipFill>
          <a:blip r:embed="rId5" cstate="screen">
            <a:extLst>
              <a:ext uri="{28A0092B-C50C-407E-A947-70E740481C1C}">
                <a14:useLocalDpi xmlns:a14="http://schemas.microsoft.com/office/drawing/2010/main" val="0"/>
              </a:ext>
            </a:extLst>
          </a:blip>
          <a:srcRect/>
          <a:stretch>
            <a:fillRect/>
          </a:stretch>
        </p:blipFill>
        <p:spPr>
          <a:xfrm>
            <a:off x="0" y="0"/>
            <a:ext cx="9296400" cy="6858000"/>
          </a:xfrm>
        </p:spPr>
      </p:pic>
      <p:sp>
        <p:nvSpPr>
          <p:cNvPr id="131076" name="Text Box 4"/>
          <p:cNvSpPr txBox="1">
            <a:spLocks noChangeArrowheads="1"/>
          </p:cNvSpPr>
          <p:nvPr/>
        </p:nvSpPr>
        <p:spPr bwMode="auto">
          <a:xfrm>
            <a:off x="5943600" y="990600"/>
            <a:ext cx="3308920" cy="646331"/>
          </a:xfrm>
          <a:prstGeom prst="rect">
            <a:avLst/>
          </a:prstGeom>
          <a:solidFill>
            <a:schemeClr val="bg1"/>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wrap="square">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ja-JP" altLang="en-US">
                <a:effectLst>
                  <a:outerShdw blurRad="38100" dist="38100" dir="2700000" algn="tl">
                    <a:srgbClr val="000000"/>
                  </a:outerShdw>
                </a:effectLst>
              </a:rPr>
              <a:t>新</a:t>
            </a:r>
            <a:r>
              <a:rPr lang="ja-JP" altLang="en-US">
                <a:effectLst>
                  <a:outerShdw blurRad="38100" dist="38100" dir="2700000" algn="tl">
                    <a:srgbClr val="000000"/>
                  </a:outerShdw>
                </a:effectLst>
                <a:ea typeface="华文细黑" charset="-122"/>
              </a:rPr>
              <a:t>约</a:t>
            </a:r>
            <a:r>
              <a:rPr lang="en-US" altLang="ja-JP" dirty="0">
                <a:effectLst>
                  <a:outerShdw blurRad="38100" dist="38100" dir="2700000" algn="tl">
                    <a:srgbClr val="000000"/>
                  </a:outerShdw>
                </a:effectLst>
              </a:rPr>
              <a:t>: </a:t>
            </a:r>
            <a:r>
              <a:rPr lang="ja-JP" altLang="en-US">
                <a:effectLst>
                  <a:outerShdw blurRad="38100" dist="38100" dir="2700000" algn="tl">
                    <a:srgbClr val="000000"/>
                  </a:outerShdw>
                </a:effectLst>
              </a:rPr>
              <a:t>加利利海</a:t>
            </a:r>
            <a:endParaRPr lang="en-US" altLang="en-US" dirty="0">
              <a:effectLst>
                <a:outerShdw blurRad="38100" dist="38100" dir="2700000" algn="tl">
                  <a:srgbClr val="000000"/>
                </a:outerShdw>
              </a:effectLst>
            </a:endParaRPr>
          </a:p>
        </p:txBody>
      </p:sp>
      <p:sp>
        <p:nvSpPr>
          <p:cNvPr id="131077" name="Text Box 5"/>
          <p:cNvSpPr txBox="1">
            <a:spLocks noChangeArrowheads="1"/>
          </p:cNvSpPr>
          <p:nvPr/>
        </p:nvSpPr>
        <p:spPr bwMode="auto">
          <a:xfrm>
            <a:off x="5791200" y="3397250"/>
            <a:ext cx="2514600" cy="663575"/>
          </a:xfrm>
          <a:prstGeom prst="rect">
            <a:avLst/>
          </a:prstGeom>
          <a:solidFill>
            <a:schemeClr val="bg1"/>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ja-JP" altLang="en-US">
                <a:effectLst>
                  <a:outerShdw blurRad="38100" dist="38100" dir="2700000" algn="tl">
                    <a:srgbClr val="000000"/>
                  </a:outerShdw>
                </a:effectLst>
                <a:ea typeface="华文细黑" charset="-122"/>
              </a:rPr>
              <a:t>约</a:t>
            </a:r>
            <a:r>
              <a:rPr lang="ja-JP" altLang="en-US">
                <a:effectLst>
                  <a:outerShdw blurRad="38100" dist="38100" dir="2700000" algn="tl">
                    <a:srgbClr val="000000"/>
                  </a:outerShdw>
                </a:effectLst>
              </a:rPr>
              <a:t>当河</a:t>
            </a:r>
            <a:endParaRPr lang="en-US" altLang="en-US">
              <a:effectLst>
                <a:outerShdw blurRad="38100" dist="38100" dir="2700000" algn="tl">
                  <a:srgbClr val="000000"/>
                </a:outerShdw>
              </a:effectLst>
            </a:endParaRPr>
          </a:p>
        </p:txBody>
      </p:sp>
      <p:sp>
        <p:nvSpPr>
          <p:cNvPr id="131078" name="Text Box 6"/>
          <p:cNvSpPr txBox="1">
            <a:spLocks noChangeArrowheads="1"/>
          </p:cNvSpPr>
          <p:nvPr/>
        </p:nvSpPr>
        <p:spPr bwMode="auto">
          <a:xfrm>
            <a:off x="5943600" y="4921250"/>
            <a:ext cx="1676400" cy="663575"/>
          </a:xfrm>
          <a:prstGeom prst="rect">
            <a:avLst/>
          </a:prstGeom>
          <a:solidFill>
            <a:schemeClr val="bg1"/>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ja-JP" altLang="en-US">
                <a:effectLst>
                  <a:outerShdw blurRad="38100" dist="38100" dir="2700000" algn="tl">
                    <a:srgbClr val="000000"/>
                  </a:outerShdw>
                </a:effectLst>
                <a:ea typeface="华文细黑" charset="-122"/>
              </a:rPr>
              <a:t>盐</a:t>
            </a:r>
            <a:r>
              <a:rPr lang="ja-JP" altLang="en-US">
                <a:effectLst>
                  <a:outerShdw blurRad="38100" dist="38100" dir="2700000" algn="tl">
                    <a:srgbClr val="000000"/>
                  </a:outerShdw>
                </a:effectLst>
              </a:rPr>
              <a:t>海</a:t>
            </a:r>
            <a:endParaRPr lang="en-US" altLang="en-US">
              <a:effectLst>
                <a:outerShdw blurRad="38100" dist="38100" dir="2700000" algn="tl">
                  <a:srgbClr val="000000"/>
                </a:outerShdw>
              </a:effectLst>
            </a:endParaRPr>
          </a:p>
        </p:txBody>
      </p:sp>
      <p:sp>
        <p:nvSpPr>
          <p:cNvPr id="131079" name="Freeform 7"/>
          <p:cNvSpPr>
            <a:spLocks/>
          </p:cNvSpPr>
          <p:nvPr/>
        </p:nvSpPr>
        <p:spPr bwMode="auto">
          <a:xfrm>
            <a:off x="5638800" y="1925638"/>
            <a:ext cx="152400" cy="2819400"/>
          </a:xfrm>
          <a:custGeom>
            <a:avLst/>
            <a:gdLst>
              <a:gd name="T0" fmla="*/ 107004 w 94"/>
              <a:gd name="T1" fmla="*/ 0 h 1702"/>
              <a:gd name="T2" fmla="*/ 95655 w 94"/>
              <a:gd name="T3" fmla="*/ 487017 h 1702"/>
              <a:gd name="T4" fmla="*/ 85928 w 94"/>
              <a:gd name="T5" fmla="*/ 836543 h 1702"/>
              <a:gd name="T6" fmla="*/ 43774 w 94"/>
              <a:gd name="T7" fmla="*/ 932622 h 1702"/>
              <a:gd name="T8" fmla="*/ 95655 w 94"/>
              <a:gd name="T9" fmla="*/ 1292087 h 1702"/>
              <a:gd name="T10" fmla="*/ 85928 w 94"/>
              <a:gd name="T11" fmla="*/ 1631674 h 1702"/>
              <a:gd name="T12" fmla="*/ 3243 w 94"/>
              <a:gd name="T13" fmla="*/ 1918252 h 1702"/>
              <a:gd name="T14" fmla="*/ 12970 w 94"/>
              <a:gd name="T15" fmla="*/ 2098813 h 1702"/>
              <a:gd name="T16" fmla="*/ 55123 w 94"/>
              <a:gd name="T17" fmla="*/ 2161761 h 1702"/>
              <a:gd name="T18" fmla="*/ 76200 w 94"/>
              <a:gd name="T19" fmla="*/ 2193235 h 1702"/>
              <a:gd name="T20" fmla="*/ 55123 w 94"/>
              <a:gd name="T21" fmla="*/ 2448339 h 1702"/>
              <a:gd name="T22" fmla="*/ 64851 w 94"/>
              <a:gd name="T23" fmla="*/ 2532822 h 1702"/>
              <a:gd name="T24" fmla="*/ 85928 w 94"/>
              <a:gd name="T25" fmla="*/ 2564296 h 1702"/>
              <a:gd name="T26" fmla="*/ 95655 w 94"/>
              <a:gd name="T27" fmla="*/ 2819400 h 17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4" h="1702">
                <a:moveTo>
                  <a:pt x="66" y="0"/>
                </a:moveTo>
                <a:cubicBezTo>
                  <a:pt x="78" y="98"/>
                  <a:pt x="94" y="198"/>
                  <a:pt x="59" y="294"/>
                </a:cubicBezTo>
                <a:cubicBezTo>
                  <a:pt x="68" y="359"/>
                  <a:pt x="93" y="446"/>
                  <a:pt x="53" y="505"/>
                </a:cubicBezTo>
                <a:cubicBezTo>
                  <a:pt x="38" y="551"/>
                  <a:pt x="48" y="533"/>
                  <a:pt x="27" y="563"/>
                </a:cubicBezTo>
                <a:cubicBezTo>
                  <a:pt x="3" y="639"/>
                  <a:pt x="45" y="707"/>
                  <a:pt x="59" y="780"/>
                </a:cubicBezTo>
                <a:cubicBezTo>
                  <a:pt x="57" y="848"/>
                  <a:pt x="57" y="917"/>
                  <a:pt x="53" y="985"/>
                </a:cubicBezTo>
                <a:cubicBezTo>
                  <a:pt x="50" y="1042"/>
                  <a:pt x="19" y="1104"/>
                  <a:pt x="2" y="1158"/>
                </a:cubicBezTo>
                <a:cubicBezTo>
                  <a:pt x="4" y="1194"/>
                  <a:pt x="0" y="1231"/>
                  <a:pt x="8" y="1267"/>
                </a:cubicBezTo>
                <a:cubicBezTo>
                  <a:pt x="11" y="1282"/>
                  <a:pt x="25" y="1292"/>
                  <a:pt x="34" y="1305"/>
                </a:cubicBezTo>
                <a:cubicBezTo>
                  <a:pt x="38" y="1311"/>
                  <a:pt x="47" y="1324"/>
                  <a:pt x="47" y="1324"/>
                </a:cubicBezTo>
                <a:cubicBezTo>
                  <a:pt x="63" y="1377"/>
                  <a:pt x="50" y="1428"/>
                  <a:pt x="34" y="1478"/>
                </a:cubicBezTo>
                <a:cubicBezTo>
                  <a:pt x="36" y="1495"/>
                  <a:pt x="36" y="1512"/>
                  <a:pt x="40" y="1529"/>
                </a:cubicBezTo>
                <a:cubicBezTo>
                  <a:pt x="42" y="1536"/>
                  <a:pt x="52" y="1540"/>
                  <a:pt x="53" y="1548"/>
                </a:cubicBezTo>
                <a:cubicBezTo>
                  <a:pt x="59" y="1599"/>
                  <a:pt x="59" y="1702"/>
                  <a:pt x="59" y="1702"/>
                </a:cubicBezTo>
              </a:path>
            </a:pathLst>
          </a:custGeom>
          <a:noFill/>
          <a:ln w="57150" cmpd="sng">
            <a:solidFill>
              <a:schemeClr val="accent1"/>
            </a:solidFill>
            <a:round/>
            <a:headEnd/>
            <a:tailEnd/>
          </a:ln>
          <a:effectLst>
            <a:outerShdw blurRad="63500" dist="35921" dir="2700000" algn="ctr" rotWithShape="0">
              <a:schemeClr val="bg2">
                <a:alpha val="74997"/>
              </a:schemeClr>
            </a:outerShdw>
          </a:effectLst>
          <a:extLst>
            <a:ext uri="{909E8E84-426E-40DD-AFC4-6F175D3DCCD1}">
              <a14:hiddenFill xmlns:a14="http://schemas.microsoft.com/office/drawing/2010/main">
                <a:solidFill>
                  <a:schemeClr val="accent1"/>
                </a:solidFill>
              </a14:hiddenFill>
            </a:ext>
          </a:extLst>
        </p:spPr>
        <p:txBody>
          <a:bodyPr/>
          <a:lstStyle/>
          <a:p>
            <a:endParaRPr lang="en-GB"/>
          </a:p>
        </p:txBody>
      </p:sp>
      <p:sp>
        <p:nvSpPr>
          <p:cNvPr id="131080" name="Freeform 8"/>
          <p:cNvSpPr>
            <a:spLocks/>
          </p:cNvSpPr>
          <p:nvPr/>
        </p:nvSpPr>
        <p:spPr bwMode="auto">
          <a:xfrm>
            <a:off x="5537200" y="1447800"/>
            <a:ext cx="331788" cy="534988"/>
          </a:xfrm>
          <a:custGeom>
            <a:avLst/>
            <a:gdLst>
              <a:gd name="T0" fmla="*/ 174625 w 209"/>
              <a:gd name="T1" fmla="*/ 527050 h 337"/>
              <a:gd name="T2" fmla="*/ 200025 w 209"/>
              <a:gd name="T3" fmla="*/ 531813 h 337"/>
              <a:gd name="T4" fmla="*/ 222250 w 209"/>
              <a:gd name="T5" fmla="*/ 514350 h 337"/>
              <a:gd name="T6" fmla="*/ 261938 w 209"/>
              <a:gd name="T7" fmla="*/ 481013 h 337"/>
              <a:gd name="T8" fmla="*/ 276225 w 209"/>
              <a:gd name="T9" fmla="*/ 466725 h 337"/>
              <a:gd name="T10" fmla="*/ 288925 w 209"/>
              <a:gd name="T11" fmla="*/ 446088 h 337"/>
              <a:gd name="T12" fmla="*/ 292100 w 209"/>
              <a:gd name="T13" fmla="*/ 436563 h 337"/>
              <a:gd name="T14" fmla="*/ 312738 w 209"/>
              <a:gd name="T15" fmla="*/ 346075 h 337"/>
              <a:gd name="T16" fmla="*/ 307975 w 209"/>
              <a:gd name="T17" fmla="*/ 288925 h 337"/>
              <a:gd name="T18" fmla="*/ 319088 w 209"/>
              <a:gd name="T19" fmla="*/ 236538 h 337"/>
              <a:gd name="T20" fmla="*/ 331788 w 209"/>
              <a:gd name="T21" fmla="*/ 133350 h 337"/>
              <a:gd name="T22" fmla="*/ 320675 w 209"/>
              <a:gd name="T23" fmla="*/ 95250 h 337"/>
              <a:gd name="T24" fmla="*/ 307975 w 209"/>
              <a:gd name="T25" fmla="*/ 66675 h 337"/>
              <a:gd name="T26" fmla="*/ 295275 w 209"/>
              <a:gd name="T27" fmla="*/ 47625 h 337"/>
              <a:gd name="T28" fmla="*/ 285750 w 209"/>
              <a:gd name="T29" fmla="*/ 36513 h 337"/>
              <a:gd name="T30" fmla="*/ 231775 w 209"/>
              <a:gd name="T31" fmla="*/ 0 h 337"/>
              <a:gd name="T32" fmla="*/ 166688 w 209"/>
              <a:gd name="T33" fmla="*/ 20638 h 337"/>
              <a:gd name="T34" fmla="*/ 150813 w 209"/>
              <a:gd name="T35" fmla="*/ 26988 h 337"/>
              <a:gd name="T36" fmla="*/ 136525 w 209"/>
              <a:gd name="T37" fmla="*/ 60325 h 337"/>
              <a:gd name="T38" fmla="*/ 119063 w 209"/>
              <a:gd name="T39" fmla="*/ 71438 h 337"/>
              <a:gd name="T40" fmla="*/ 50800 w 209"/>
              <a:gd name="T41" fmla="*/ 88900 h 337"/>
              <a:gd name="T42" fmla="*/ 36513 w 209"/>
              <a:gd name="T43" fmla="*/ 106363 h 337"/>
              <a:gd name="T44" fmla="*/ 17463 w 209"/>
              <a:gd name="T45" fmla="*/ 128588 h 337"/>
              <a:gd name="T46" fmla="*/ 9525 w 209"/>
              <a:gd name="T47" fmla="*/ 138113 h 337"/>
              <a:gd name="T48" fmla="*/ 0 w 209"/>
              <a:gd name="T49" fmla="*/ 165100 h 337"/>
              <a:gd name="T50" fmla="*/ 12700 w 209"/>
              <a:gd name="T51" fmla="*/ 211138 h 337"/>
              <a:gd name="T52" fmla="*/ 26988 w 209"/>
              <a:gd name="T53" fmla="*/ 260350 h 337"/>
              <a:gd name="T54" fmla="*/ 41275 w 209"/>
              <a:gd name="T55" fmla="*/ 279400 h 337"/>
              <a:gd name="T56" fmla="*/ 55563 w 209"/>
              <a:gd name="T57" fmla="*/ 298450 h 337"/>
              <a:gd name="T58" fmla="*/ 80963 w 209"/>
              <a:gd name="T59" fmla="*/ 338138 h 337"/>
              <a:gd name="T60" fmla="*/ 98425 w 209"/>
              <a:gd name="T61" fmla="*/ 355600 h 337"/>
              <a:gd name="T62" fmla="*/ 109538 w 209"/>
              <a:gd name="T63" fmla="*/ 366713 h 337"/>
              <a:gd name="T64" fmla="*/ 119063 w 209"/>
              <a:gd name="T65" fmla="*/ 393700 h 337"/>
              <a:gd name="T66" fmla="*/ 127000 w 209"/>
              <a:gd name="T67" fmla="*/ 409575 h 337"/>
              <a:gd name="T68" fmla="*/ 136525 w 209"/>
              <a:gd name="T69" fmla="*/ 431800 h 337"/>
              <a:gd name="T70" fmla="*/ 149225 w 209"/>
              <a:gd name="T71" fmla="*/ 466725 h 337"/>
              <a:gd name="T72" fmla="*/ 158750 w 209"/>
              <a:gd name="T73" fmla="*/ 485775 h 337"/>
              <a:gd name="T74" fmla="*/ 168275 w 209"/>
              <a:gd name="T75" fmla="*/ 509588 h 337"/>
              <a:gd name="T76" fmla="*/ 174625 w 209"/>
              <a:gd name="T77" fmla="*/ 527050 h 33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09" h="337">
                <a:moveTo>
                  <a:pt x="110" y="332"/>
                </a:moveTo>
                <a:cubicBezTo>
                  <a:pt x="121" y="336"/>
                  <a:pt x="102" y="337"/>
                  <a:pt x="126" y="335"/>
                </a:cubicBezTo>
                <a:cubicBezTo>
                  <a:pt x="142" y="330"/>
                  <a:pt x="130" y="331"/>
                  <a:pt x="140" y="324"/>
                </a:cubicBezTo>
                <a:cubicBezTo>
                  <a:pt x="144" y="313"/>
                  <a:pt x="156" y="309"/>
                  <a:pt x="165" y="303"/>
                </a:cubicBezTo>
                <a:cubicBezTo>
                  <a:pt x="167" y="300"/>
                  <a:pt x="171" y="296"/>
                  <a:pt x="174" y="294"/>
                </a:cubicBezTo>
                <a:cubicBezTo>
                  <a:pt x="177" y="290"/>
                  <a:pt x="180" y="286"/>
                  <a:pt x="182" y="281"/>
                </a:cubicBezTo>
                <a:cubicBezTo>
                  <a:pt x="183" y="279"/>
                  <a:pt x="184" y="275"/>
                  <a:pt x="184" y="275"/>
                </a:cubicBezTo>
                <a:cubicBezTo>
                  <a:pt x="185" y="244"/>
                  <a:pt x="189" y="242"/>
                  <a:pt x="197" y="218"/>
                </a:cubicBezTo>
                <a:cubicBezTo>
                  <a:pt x="196" y="201"/>
                  <a:pt x="196" y="195"/>
                  <a:pt x="194" y="182"/>
                </a:cubicBezTo>
                <a:cubicBezTo>
                  <a:pt x="195" y="160"/>
                  <a:pt x="196" y="164"/>
                  <a:pt x="201" y="149"/>
                </a:cubicBezTo>
                <a:cubicBezTo>
                  <a:pt x="202" y="122"/>
                  <a:pt x="204" y="108"/>
                  <a:pt x="209" y="84"/>
                </a:cubicBezTo>
                <a:cubicBezTo>
                  <a:pt x="208" y="75"/>
                  <a:pt x="207" y="67"/>
                  <a:pt x="202" y="60"/>
                </a:cubicBezTo>
                <a:cubicBezTo>
                  <a:pt x="201" y="53"/>
                  <a:pt x="200" y="46"/>
                  <a:pt x="194" y="42"/>
                </a:cubicBezTo>
                <a:cubicBezTo>
                  <a:pt x="191" y="38"/>
                  <a:pt x="189" y="33"/>
                  <a:pt x="186" y="30"/>
                </a:cubicBezTo>
                <a:cubicBezTo>
                  <a:pt x="185" y="26"/>
                  <a:pt x="184" y="24"/>
                  <a:pt x="180" y="23"/>
                </a:cubicBezTo>
                <a:cubicBezTo>
                  <a:pt x="173" y="13"/>
                  <a:pt x="159" y="3"/>
                  <a:pt x="146" y="0"/>
                </a:cubicBezTo>
                <a:cubicBezTo>
                  <a:pt x="129" y="1"/>
                  <a:pt x="122" y="11"/>
                  <a:pt x="105" y="13"/>
                </a:cubicBezTo>
                <a:cubicBezTo>
                  <a:pt x="101" y="14"/>
                  <a:pt x="98" y="15"/>
                  <a:pt x="95" y="17"/>
                </a:cubicBezTo>
                <a:cubicBezTo>
                  <a:pt x="90" y="24"/>
                  <a:pt x="90" y="31"/>
                  <a:pt x="86" y="38"/>
                </a:cubicBezTo>
                <a:cubicBezTo>
                  <a:pt x="84" y="42"/>
                  <a:pt x="75" y="45"/>
                  <a:pt x="75" y="45"/>
                </a:cubicBezTo>
                <a:cubicBezTo>
                  <a:pt x="65" y="55"/>
                  <a:pt x="45" y="54"/>
                  <a:pt x="32" y="56"/>
                </a:cubicBezTo>
                <a:cubicBezTo>
                  <a:pt x="30" y="61"/>
                  <a:pt x="28" y="65"/>
                  <a:pt x="23" y="67"/>
                </a:cubicBezTo>
                <a:cubicBezTo>
                  <a:pt x="20" y="71"/>
                  <a:pt x="16" y="79"/>
                  <a:pt x="11" y="81"/>
                </a:cubicBezTo>
                <a:cubicBezTo>
                  <a:pt x="8" y="90"/>
                  <a:pt x="13" y="76"/>
                  <a:pt x="6" y="87"/>
                </a:cubicBezTo>
                <a:cubicBezTo>
                  <a:pt x="3" y="92"/>
                  <a:pt x="3" y="99"/>
                  <a:pt x="0" y="104"/>
                </a:cubicBezTo>
                <a:cubicBezTo>
                  <a:pt x="1" y="112"/>
                  <a:pt x="0" y="127"/>
                  <a:pt x="8" y="133"/>
                </a:cubicBezTo>
                <a:cubicBezTo>
                  <a:pt x="9" y="145"/>
                  <a:pt x="8" y="155"/>
                  <a:pt x="17" y="164"/>
                </a:cubicBezTo>
                <a:cubicBezTo>
                  <a:pt x="18" y="168"/>
                  <a:pt x="23" y="173"/>
                  <a:pt x="26" y="176"/>
                </a:cubicBezTo>
                <a:cubicBezTo>
                  <a:pt x="28" y="183"/>
                  <a:pt x="28" y="186"/>
                  <a:pt x="35" y="188"/>
                </a:cubicBezTo>
                <a:cubicBezTo>
                  <a:pt x="36" y="191"/>
                  <a:pt x="47" y="212"/>
                  <a:pt x="51" y="213"/>
                </a:cubicBezTo>
                <a:cubicBezTo>
                  <a:pt x="54" y="217"/>
                  <a:pt x="58" y="221"/>
                  <a:pt x="62" y="224"/>
                </a:cubicBezTo>
                <a:cubicBezTo>
                  <a:pt x="63" y="227"/>
                  <a:pt x="69" y="231"/>
                  <a:pt x="69" y="231"/>
                </a:cubicBezTo>
                <a:cubicBezTo>
                  <a:pt x="71" y="237"/>
                  <a:pt x="73" y="242"/>
                  <a:pt x="75" y="248"/>
                </a:cubicBezTo>
                <a:cubicBezTo>
                  <a:pt x="76" y="252"/>
                  <a:pt x="80" y="258"/>
                  <a:pt x="80" y="258"/>
                </a:cubicBezTo>
                <a:cubicBezTo>
                  <a:pt x="81" y="264"/>
                  <a:pt x="82" y="268"/>
                  <a:pt x="86" y="272"/>
                </a:cubicBezTo>
                <a:cubicBezTo>
                  <a:pt x="89" y="280"/>
                  <a:pt x="92" y="287"/>
                  <a:pt x="94" y="294"/>
                </a:cubicBezTo>
                <a:cubicBezTo>
                  <a:pt x="95" y="298"/>
                  <a:pt x="100" y="306"/>
                  <a:pt x="100" y="306"/>
                </a:cubicBezTo>
                <a:cubicBezTo>
                  <a:pt x="101" y="314"/>
                  <a:pt x="98" y="319"/>
                  <a:pt x="106" y="321"/>
                </a:cubicBezTo>
                <a:cubicBezTo>
                  <a:pt x="107" y="323"/>
                  <a:pt x="110" y="329"/>
                  <a:pt x="110" y="332"/>
                </a:cubicBezTo>
                <a:close/>
              </a:path>
            </a:pathLst>
          </a:custGeom>
          <a:solidFill>
            <a:schemeClr val="accent1"/>
          </a:solidFill>
          <a:ln w="9525">
            <a:solidFill>
              <a:schemeClr val="bg2"/>
            </a:solidFill>
            <a:round/>
            <a:headEnd/>
            <a:tailEnd/>
          </a:ln>
          <a:effectLst>
            <a:outerShdw blurRad="63500" dist="35921" dir="2700000" algn="ctr" rotWithShape="0">
              <a:schemeClr val="bg2">
                <a:alpha val="74997"/>
              </a:schemeClr>
            </a:outerShdw>
          </a:effectLst>
        </p:spPr>
        <p:txBody>
          <a:bodyPr/>
          <a:lstStyle/>
          <a:p>
            <a:endParaRPr lang="en-GB"/>
          </a:p>
        </p:txBody>
      </p:sp>
      <p:sp>
        <p:nvSpPr>
          <p:cNvPr id="131081" name="Freeform 9"/>
          <p:cNvSpPr>
            <a:spLocks/>
          </p:cNvSpPr>
          <p:nvPr/>
        </p:nvSpPr>
        <p:spPr bwMode="auto">
          <a:xfrm>
            <a:off x="5176838" y="4702175"/>
            <a:ext cx="652462" cy="2097088"/>
          </a:xfrm>
          <a:custGeom>
            <a:avLst/>
            <a:gdLst>
              <a:gd name="T0" fmla="*/ 401637 w 411"/>
              <a:gd name="T1" fmla="*/ 7938 h 1321"/>
              <a:gd name="T2" fmla="*/ 319087 w 411"/>
              <a:gd name="T3" fmla="*/ 93663 h 1321"/>
              <a:gd name="T4" fmla="*/ 300037 w 411"/>
              <a:gd name="T5" fmla="*/ 119063 h 1321"/>
              <a:gd name="T6" fmla="*/ 242887 w 411"/>
              <a:gd name="T7" fmla="*/ 200025 h 1321"/>
              <a:gd name="T8" fmla="*/ 192087 w 411"/>
              <a:gd name="T9" fmla="*/ 357188 h 1321"/>
              <a:gd name="T10" fmla="*/ 122237 w 411"/>
              <a:gd name="T11" fmla="*/ 479425 h 1321"/>
              <a:gd name="T12" fmla="*/ 115887 w 411"/>
              <a:gd name="T13" fmla="*/ 668338 h 1321"/>
              <a:gd name="T14" fmla="*/ 76200 w 411"/>
              <a:gd name="T15" fmla="*/ 992188 h 1321"/>
              <a:gd name="T16" fmla="*/ 96837 w 411"/>
              <a:gd name="T17" fmla="*/ 1135063 h 1321"/>
              <a:gd name="T18" fmla="*/ 39687 w 411"/>
              <a:gd name="T19" fmla="*/ 1541463 h 1321"/>
              <a:gd name="T20" fmla="*/ 55562 w 411"/>
              <a:gd name="T21" fmla="*/ 1760538 h 1321"/>
              <a:gd name="T22" fmla="*/ 101600 w 411"/>
              <a:gd name="T23" fmla="*/ 1851025 h 1321"/>
              <a:gd name="T24" fmla="*/ 147637 w 411"/>
              <a:gd name="T25" fmla="*/ 2033588 h 1321"/>
              <a:gd name="T26" fmla="*/ 385762 w 411"/>
              <a:gd name="T27" fmla="*/ 2090738 h 1321"/>
              <a:gd name="T28" fmla="*/ 431800 w 411"/>
              <a:gd name="T29" fmla="*/ 1993900 h 1321"/>
              <a:gd name="T30" fmla="*/ 457200 w 411"/>
              <a:gd name="T31" fmla="*/ 1917700 h 1321"/>
              <a:gd name="T32" fmla="*/ 411162 w 411"/>
              <a:gd name="T33" fmla="*/ 1881188 h 1321"/>
              <a:gd name="T34" fmla="*/ 446087 w 411"/>
              <a:gd name="T35" fmla="*/ 1841500 h 1321"/>
              <a:gd name="T36" fmla="*/ 471487 w 411"/>
              <a:gd name="T37" fmla="*/ 1735138 h 1321"/>
              <a:gd name="T38" fmla="*/ 431800 w 411"/>
              <a:gd name="T39" fmla="*/ 1709738 h 1321"/>
              <a:gd name="T40" fmla="*/ 339725 w 411"/>
              <a:gd name="T41" fmla="*/ 1647825 h 1321"/>
              <a:gd name="T42" fmla="*/ 254000 w 411"/>
              <a:gd name="T43" fmla="*/ 1582738 h 1321"/>
              <a:gd name="T44" fmla="*/ 207962 w 411"/>
              <a:gd name="T45" fmla="*/ 1550988 h 1321"/>
              <a:gd name="T46" fmla="*/ 293687 w 411"/>
              <a:gd name="T47" fmla="*/ 1419225 h 1321"/>
              <a:gd name="T48" fmla="*/ 360362 w 411"/>
              <a:gd name="T49" fmla="*/ 1317625 h 1321"/>
              <a:gd name="T50" fmla="*/ 401637 w 411"/>
              <a:gd name="T51" fmla="*/ 1252538 h 1321"/>
              <a:gd name="T52" fmla="*/ 395287 w 411"/>
              <a:gd name="T53" fmla="*/ 1333500 h 1321"/>
              <a:gd name="T54" fmla="*/ 436562 w 411"/>
              <a:gd name="T55" fmla="*/ 1404938 h 1321"/>
              <a:gd name="T56" fmla="*/ 508000 w 411"/>
              <a:gd name="T57" fmla="*/ 1185863 h 1321"/>
              <a:gd name="T58" fmla="*/ 588962 w 411"/>
              <a:gd name="T59" fmla="*/ 890588 h 1321"/>
              <a:gd name="T60" fmla="*/ 517525 w 411"/>
              <a:gd name="T61" fmla="*/ 754063 h 1321"/>
              <a:gd name="T62" fmla="*/ 573087 w 411"/>
              <a:gd name="T63" fmla="*/ 306388 h 1321"/>
              <a:gd name="T64" fmla="*/ 623887 w 411"/>
              <a:gd name="T65" fmla="*/ 236538 h 1321"/>
              <a:gd name="T66" fmla="*/ 542925 w 411"/>
              <a:gd name="T67" fmla="*/ 42863 h 1321"/>
              <a:gd name="T68" fmla="*/ 503237 w 411"/>
              <a:gd name="T69" fmla="*/ 22225 h 13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11" h="1321">
                <a:moveTo>
                  <a:pt x="333" y="8"/>
                </a:moveTo>
                <a:cubicBezTo>
                  <a:pt x="302" y="6"/>
                  <a:pt x="281" y="0"/>
                  <a:pt x="253" y="5"/>
                </a:cubicBezTo>
                <a:cubicBezTo>
                  <a:pt x="238" y="14"/>
                  <a:pt x="228" y="31"/>
                  <a:pt x="214" y="43"/>
                </a:cubicBezTo>
                <a:cubicBezTo>
                  <a:pt x="206" y="76"/>
                  <a:pt x="218" y="42"/>
                  <a:pt x="201" y="59"/>
                </a:cubicBezTo>
                <a:cubicBezTo>
                  <a:pt x="199" y="61"/>
                  <a:pt x="200" y="66"/>
                  <a:pt x="198" y="69"/>
                </a:cubicBezTo>
                <a:cubicBezTo>
                  <a:pt x="196" y="72"/>
                  <a:pt x="192" y="73"/>
                  <a:pt x="189" y="75"/>
                </a:cubicBezTo>
                <a:cubicBezTo>
                  <a:pt x="184" y="87"/>
                  <a:pt x="178" y="89"/>
                  <a:pt x="169" y="97"/>
                </a:cubicBezTo>
                <a:cubicBezTo>
                  <a:pt x="165" y="109"/>
                  <a:pt x="158" y="115"/>
                  <a:pt x="153" y="126"/>
                </a:cubicBezTo>
                <a:cubicBezTo>
                  <a:pt x="152" y="153"/>
                  <a:pt x="160" y="183"/>
                  <a:pt x="147" y="206"/>
                </a:cubicBezTo>
                <a:cubicBezTo>
                  <a:pt x="142" y="215"/>
                  <a:pt x="121" y="225"/>
                  <a:pt x="121" y="225"/>
                </a:cubicBezTo>
                <a:cubicBezTo>
                  <a:pt x="107" y="248"/>
                  <a:pt x="115" y="240"/>
                  <a:pt x="102" y="251"/>
                </a:cubicBezTo>
                <a:cubicBezTo>
                  <a:pt x="98" y="270"/>
                  <a:pt x="83" y="283"/>
                  <a:pt x="77" y="302"/>
                </a:cubicBezTo>
                <a:cubicBezTo>
                  <a:pt x="86" y="348"/>
                  <a:pt x="90" y="302"/>
                  <a:pt x="83" y="389"/>
                </a:cubicBezTo>
                <a:cubicBezTo>
                  <a:pt x="82" y="400"/>
                  <a:pt x="73" y="421"/>
                  <a:pt x="73" y="421"/>
                </a:cubicBezTo>
                <a:cubicBezTo>
                  <a:pt x="71" y="468"/>
                  <a:pt x="71" y="475"/>
                  <a:pt x="64" y="510"/>
                </a:cubicBezTo>
                <a:cubicBezTo>
                  <a:pt x="63" y="542"/>
                  <a:pt x="69" y="594"/>
                  <a:pt x="48" y="625"/>
                </a:cubicBezTo>
                <a:cubicBezTo>
                  <a:pt x="45" y="636"/>
                  <a:pt x="41" y="646"/>
                  <a:pt x="38" y="657"/>
                </a:cubicBezTo>
                <a:cubicBezTo>
                  <a:pt x="41" y="688"/>
                  <a:pt x="40" y="697"/>
                  <a:pt x="61" y="715"/>
                </a:cubicBezTo>
                <a:cubicBezTo>
                  <a:pt x="60" y="779"/>
                  <a:pt x="59" y="843"/>
                  <a:pt x="57" y="907"/>
                </a:cubicBezTo>
                <a:cubicBezTo>
                  <a:pt x="56" y="925"/>
                  <a:pt x="39" y="962"/>
                  <a:pt x="25" y="971"/>
                </a:cubicBezTo>
                <a:cubicBezTo>
                  <a:pt x="22" y="982"/>
                  <a:pt x="16" y="989"/>
                  <a:pt x="13" y="1000"/>
                </a:cubicBezTo>
                <a:cubicBezTo>
                  <a:pt x="16" y="1103"/>
                  <a:pt x="0" y="1068"/>
                  <a:pt x="35" y="1109"/>
                </a:cubicBezTo>
                <a:cubicBezTo>
                  <a:pt x="39" y="1120"/>
                  <a:pt x="39" y="1129"/>
                  <a:pt x="48" y="1137"/>
                </a:cubicBezTo>
                <a:cubicBezTo>
                  <a:pt x="52" y="1149"/>
                  <a:pt x="57" y="1156"/>
                  <a:pt x="64" y="1166"/>
                </a:cubicBezTo>
                <a:cubicBezTo>
                  <a:pt x="69" y="1183"/>
                  <a:pt x="76" y="1200"/>
                  <a:pt x="80" y="1217"/>
                </a:cubicBezTo>
                <a:cubicBezTo>
                  <a:pt x="81" y="1240"/>
                  <a:pt x="75" y="1266"/>
                  <a:pt x="93" y="1281"/>
                </a:cubicBezTo>
                <a:cubicBezTo>
                  <a:pt x="98" y="1299"/>
                  <a:pt x="101" y="1313"/>
                  <a:pt x="121" y="1320"/>
                </a:cubicBezTo>
                <a:cubicBezTo>
                  <a:pt x="162" y="1319"/>
                  <a:pt x="203" y="1321"/>
                  <a:pt x="243" y="1317"/>
                </a:cubicBezTo>
                <a:cubicBezTo>
                  <a:pt x="248" y="1317"/>
                  <a:pt x="245" y="1301"/>
                  <a:pt x="249" y="1275"/>
                </a:cubicBezTo>
                <a:cubicBezTo>
                  <a:pt x="251" y="1262"/>
                  <a:pt x="262" y="1262"/>
                  <a:pt x="272" y="1256"/>
                </a:cubicBezTo>
                <a:cubicBezTo>
                  <a:pt x="280" y="1243"/>
                  <a:pt x="287" y="1247"/>
                  <a:pt x="291" y="1233"/>
                </a:cubicBezTo>
                <a:cubicBezTo>
                  <a:pt x="290" y="1225"/>
                  <a:pt x="294" y="1214"/>
                  <a:pt x="288" y="1208"/>
                </a:cubicBezTo>
                <a:cubicBezTo>
                  <a:pt x="283" y="1202"/>
                  <a:pt x="271" y="1210"/>
                  <a:pt x="265" y="1205"/>
                </a:cubicBezTo>
                <a:cubicBezTo>
                  <a:pt x="260" y="1201"/>
                  <a:pt x="259" y="1185"/>
                  <a:pt x="259" y="1185"/>
                </a:cubicBezTo>
                <a:cubicBezTo>
                  <a:pt x="267" y="1161"/>
                  <a:pt x="253" y="1194"/>
                  <a:pt x="278" y="1173"/>
                </a:cubicBezTo>
                <a:cubicBezTo>
                  <a:pt x="281" y="1170"/>
                  <a:pt x="280" y="1164"/>
                  <a:pt x="281" y="1160"/>
                </a:cubicBezTo>
                <a:cubicBezTo>
                  <a:pt x="285" y="1147"/>
                  <a:pt x="290" y="1141"/>
                  <a:pt x="301" y="1134"/>
                </a:cubicBezTo>
                <a:cubicBezTo>
                  <a:pt x="300" y="1120"/>
                  <a:pt x="302" y="1106"/>
                  <a:pt x="297" y="1093"/>
                </a:cubicBezTo>
                <a:cubicBezTo>
                  <a:pt x="296" y="1089"/>
                  <a:pt x="288" y="1092"/>
                  <a:pt x="285" y="1089"/>
                </a:cubicBezTo>
                <a:cubicBezTo>
                  <a:pt x="264" y="1072"/>
                  <a:pt x="299" y="1086"/>
                  <a:pt x="272" y="1077"/>
                </a:cubicBezTo>
                <a:cubicBezTo>
                  <a:pt x="258" y="1063"/>
                  <a:pt x="254" y="1064"/>
                  <a:pt x="233" y="1061"/>
                </a:cubicBezTo>
                <a:cubicBezTo>
                  <a:pt x="229" y="1049"/>
                  <a:pt x="223" y="1047"/>
                  <a:pt x="214" y="1038"/>
                </a:cubicBezTo>
                <a:cubicBezTo>
                  <a:pt x="208" y="1019"/>
                  <a:pt x="196" y="1016"/>
                  <a:pt x="179" y="1009"/>
                </a:cubicBezTo>
                <a:cubicBezTo>
                  <a:pt x="173" y="1004"/>
                  <a:pt x="164" y="1003"/>
                  <a:pt x="160" y="997"/>
                </a:cubicBezTo>
                <a:cubicBezTo>
                  <a:pt x="157" y="993"/>
                  <a:pt x="160" y="987"/>
                  <a:pt x="157" y="984"/>
                </a:cubicBezTo>
                <a:cubicBezTo>
                  <a:pt x="151" y="977"/>
                  <a:pt x="140" y="979"/>
                  <a:pt x="131" y="977"/>
                </a:cubicBezTo>
                <a:cubicBezTo>
                  <a:pt x="128" y="974"/>
                  <a:pt x="122" y="972"/>
                  <a:pt x="121" y="968"/>
                </a:cubicBezTo>
                <a:cubicBezTo>
                  <a:pt x="115" y="942"/>
                  <a:pt x="164" y="901"/>
                  <a:pt x="185" y="894"/>
                </a:cubicBezTo>
                <a:cubicBezTo>
                  <a:pt x="204" y="877"/>
                  <a:pt x="199" y="858"/>
                  <a:pt x="211" y="843"/>
                </a:cubicBezTo>
                <a:cubicBezTo>
                  <a:pt x="215" y="838"/>
                  <a:pt x="223" y="835"/>
                  <a:pt x="227" y="830"/>
                </a:cubicBezTo>
                <a:cubicBezTo>
                  <a:pt x="231" y="817"/>
                  <a:pt x="237" y="802"/>
                  <a:pt x="249" y="798"/>
                </a:cubicBezTo>
                <a:cubicBezTo>
                  <a:pt x="250" y="795"/>
                  <a:pt x="250" y="790"/>
                  <a:pt x="253" y="789"/>
                </a:cubicBezTo>
                <a:cubicBezTo>
                  <a:pt x="256" y="788"/>
                  <a:pt x="261" y="789"/>
                  <a:pt x="262" y="792"/>
                </a:cubicBezTo>
                <a:cubicBezTo>
                  <a:pt x="265" y="810"/>
                  <a:pt x="261" y="828"/>
                  <a:pt x="249" y="840"/>
                </a:cubicBezTo>
                <a:cubicBezTo>
                  <a:pt x="244" y="854"/>
                  <a:pt x="239" y="865"/>
                  <a:pt x="233" y="878"/>
                </a:cubicBezTo>
                <a:cubicBezTo>
                  <a:pt x="247" y="892"/>
                  <a:pt x="253" y="888"/>
                  <a:pt x="275" y="885"/>
                </a:cubicBezTo>
                <a:cubicBezTo>
                  <a:pt x="277" y="870"/>
                  <a:pt x="276" y="853"/>
                  <a:pt x="288" y="843"/>
                </a:cubicBezTo>
                <a:cubicBezTo>
                  <a:pt x="298" y="811"/>
                  <a:pt x="310" y="779"/>
                  <a:pt x="320" y="747"/>
                </a:cubicBezTo>
                <a:cubicBezTo>
                  <a:pt x="324" y="695"/>
                  <a:pt x="330" y="635"/>
                  <a:pt x="352" y="587"/>
                </a:cubicBezTo>
                <a:cubicBezTo>
                  <a:pt x="357" y="577"/>
                  <a:pt x="365" y="571"/>
                  <a:pt x="371" y="561"/>
                </a:cubicBezTo>
                <a:cubicBezTo>
                  <a:pt x="367" y="526"/>
                  <a:pt x="365" y="533"/>
                  <a:pt x="345" y="513"/>
                </a:cubicBezTo>
                <a:cubicBezTo>
                  <a:pt x="341" y="497"/>
                  <a:pt x="339" y="486"/>
                  <a:pt x="326" y="475"/>
                </a:cubicBezTo>
                <a:cubicBezTo>
                  <a:pt x="312" y="427"/>
                  <a:pt x="295" y="313"/>
                  <a:pt x="355" y="289"/>
                </a:cubicBezTo>
                <a:cubicBezTo>
                  <a:pt x="368" y="251"/>
                  <a:pt x="353" y="296"/>
                  <a:pt x="361" y="193"/>
                </a:cubicBezTo>
                <a:cubicBezTo>
                  <a:pt x="362" y="179"/>
                  <a:pt x="375" y="167"/>
                  <a:pt x="384" y="158"/>
                </a:cubicBezTo>
                <a:cubicBezTo>
                  <a:pt x="387" y="155"/>
                  <a:pt x="393" y="149"/>
                  <a:pt x="393" y="149"/>
                </a:cubicBezTo>
                <a:cubicBezTo>
                  <a:pt x="398" y="136"/>
                  <a:pt x="394" y="133"/>
                  <a:pt x="390" y="120"/>
                </a:cubicBezTo>
                <a:cubicBezTo>
                  <a:pt x="387" y="23"/>
                  <a:pt x="411" y="33"/>
                  <a:pt x="342" y="27"/>
                </a:cubicBezTo>
                <a:cubicBezTo>
                  <a:pt x="318" y="19"/>
                  <a:pt x="347" y="30"/>
                  <a:pt x="326" y="17"/>
                </a:cubicBezTo>
                <a:cubicBezTo>
                  <a:pt x="323" y="15"/>
                  <a:pt x="315" y="16"/>
                  <a:pt x="317" y="14"/>
                </a:cubicBezTo>
                <a:cubicBezTo>
                  <a:pt x="320" y="10"/>
                  <a:pt x="328" y="10"/>
                  <a:pt x="333" y="8"/>
                </a:cubicBezTo>
                <a:close/>
              </a:path>
            </a:pathLst>
          </a:custGeom>
          <a:solidFill>
            <a:schemeClr val="accent1"/>
          </a:solidFill>
          <a:ln w="28575" cmpd="sng">
            <a:solidFill>
              <a:schemeClr val="bg2"/>
            </a:solidFill>
            <a:round/>
            <a:headEnd/>
            <a:tailEnd/>
          </a:ln>
          <a:effectLst>
            <a:outerShdw blurRad="63500" dist="35921" dir="2700000" algn="ctr" rotWithShape="0">
              <a:schemeClr val="bg2">
                <a:alpha val="74997"/>
              </a:schemeClr>
            </a:outerShdw>
          </a:effectLst>
        </p:spPr>
        <p:txBody>
          <a:bodyPr/>
          <a:lstStyle/>
          <a:p>
            <a:endParaRPr lang="en-GB"/>
          </a:p>
        </p:txBody>
      </p:sp>
      <p:sp>
        <p:nvSpPr>
          <p:cNvPr id="131082" name="AutoShape 10"/>
          <p:cNvSpPr>
            <a:spLocks noChangeArrowheads="1"/>
          </p:cNvSpPr>
          <p:nvPr/>
        </p:nvSpPr>
        <p:spPr bwMode="auto">
          <a:xfrm flipH="1">
            <a:off x="2895600" y="2743200"/>
            <a:ext cx="2209800" cy="1828800"/>
          </a:xfrm>
          <a:prstGeom prst="wedgeRoundRectCallout">
            <a:avLst>
              <a:gd name="adj1" fmla="val -76583"/>
              <a:gd name="adj2" fmla="val 39407"/>
              <a:gd name="adj3" fmla="val 16667"/>
            </a:avLst>
          </a:prstGeom>
          <a:solidFill>
            <a:srgbClr val="CCFF99"/>
          </a:solidFill>
          <a:ln w="571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fontAlgn="base">
              <a:spcBef>
                <a:spcPct val="0"/>
              </a:spcBef>
            </a:pPr>
            <a:endParaRPr lang="en-US" altLang="en-US" sz="1800"/>
          </a:p>
        </p:txBody>
      </p:sp>
      <p:sp>
        <p:nvSpPr>
          <p:cNvPr id="131083" name="Freeform 11"/>
          <p:cNvSpPr>
            <a:spLocks/>
          </p:cNvSpPr>
          <p:nvPr/>
        </p:nvSpPr>
        <p:spPr bwMode="auto">
          <a:xfrm>
            <a:off x="3733800" y="2819400"/>
            <a:ext cx="608013" cy="1778000"/>
          </a:xfrm>
          <a:custGeom>
            <a:avLst/>
            <a:gdLst>
              <a:gd name="T0" fmla="*/ 285750 w 383"/>
              <a:gd name="T1" fmla="*/ 39688 h 1120"/>
              <a:gd name="T2" fmla="*/ 417513 w 383"/>
              <a:gd name="T3" fmla="*/ 39688 h 1120"/>
              <a:gd name="T4" fmla="*/ 320675 w 383"/>
              <a:gd name="T5" fmla="*/ 157163 h 1120"/>
              <a:gd name="T6" fmla="*/ 184150 w 383"/>
              <a:gd name="T7" fmla="*/ 136525 h 1120"/>
              <a:gd name="T8" fmla="*/ 117475 w 383"/>
              <a:gd name="T9" fmla="*/ 95250 h 1120"/>
              <a:gd name="T10" fmla="*/ 15875 w 383"/>
              <a:gd name="T11" fmla="*/ 76200 h 1120"/>
              <a:gd name="T12" fmla="*/ 71438 w 383"/>
              <a:gd name="T13" fmla="*/ 258763 h 1120"/>
              <a:gd name="T14" fmla="*/ 193675 w 383"/>
              <a:gd name="T15" fmla="*/ 217488 h 1120"/>
              <a:gd name="T16" fmla="*/ 452438 w 383"/>
              <a:gd name="T17" fmla="*/ 309563 h 1120"/>
              <a:gd name="T18" fmla="*/ 482600 w 383"/>
              <a:gd name="T19" fmla="*/ 360363 h 1120"/>
              <a:gd name="T20" fmla="*/ 350838 w 383"/>
              <a:gd name="T21" fmla="*/ 385763 h 1120"/>
              <a:gd name="T22" fmla="*/ 184150 w 383"/>
              <a:gd name="T23" fmla="*/ 355600 h 1120"/>
              <a:gd name="T24" fmla="*/ 76200 w 383"/>
              <a:gd name="T25" fmla="*/ 461963 h 1120"/>
              <a:gd name="T26" fmla="*/ 107950 w 383"/>
              <a:gd name="T27" fmla="*/ 593725 h 1120"/>
              <a:gd name="T28" fmla="*/ 193675 w 383"/>
              <a:gd name="T29" fmla="*/ 508000 h 1120"/>
              <a:gd name="T30" fmla="*/ 239713 w 383"/>
              <a:gd name="T31" fmla="*/ 457200 h 1120"/>
              <a:gd name="T32" fmla="*/ 320675 w 383"/>
              <a:gd name="T33" fmla="*/ 522288 h 1120"/>
              <a:gd name="T34" fmla="*/ 431800 w 383"/>
              <a:gd name="T35" fmla="*/ 674688 h 1120"/>
              <a:gd name="T36" fmla="*/ 503238 w 383"/>
              <a:gd name="T37" fmla="*/ 563563 h 1120"/>
              <a:gd name="T38" fmla="*/ 544513 w 383"/>
              <a:gd name="T39" fmla="*/ 750888 h 1120"/>
              <a:gd name="T40" fmla="*/ 396875 w 383"/>
              <a:gd name="T41" fmla="*/ 781050 h 1120"/>
              <a:gd name="T42" fmla="*/ 279400 w 383"/>
              <a:gd name="T43" fmla="*/ 674688 h 1120"/>
              <a:gd name="T44" fmla="*/ 173038 w 383"/>
              <a:gd name="T45" fmla="*/ 695325 h 1120"/>
              <a:gd name="T46" fmla="*/ 92075 w 383"/>
              <a:gd name="T47" fmla="*/ 787400 h 1120"/>
              <a:gd name="T48" fmla="*/ 133350 w 383"/>
              <a:gd name="T49" fmla="*/ 873125 h 1120"/>
              <a:gd name="T50" fmla="*/ 371475 w 383"/>
              <a:gd name="T51" fmla="*/ 863600 h 1120"/>
              <a:gd name="T52" fmla="*/ 468313 w 383"/>
              <a:gd name="T53" fmla="*/ 969963 h 1120"/>
              <a:gd name="T54" fmla="*/ 442913 w 383"/>
              <a:gd name="T55" fmla="*/ 1060450 h 1120"/>
              <a:gd name="T56" fmla="*/ 184150 w 383"/>
              <a:gd name="T57" fmla="*/ 965200 h 1120"/>
              <a:gd name="T58" fmla="*/ 96838 w 383"/>
              <a:gd name="T59" fmla="*/ 1000125 h 1120"/>
              <a:gd name="T60" fmla="*/ 82550 w 383"/>
              <a:gd name="T61" fmla="*/ 1117600 h 1120"/>
              <a:gd name="T62" fmla="*/ 508000 w 383"/>
              <a:gd name="T63" fmla="*/ 1173163 h 1120"/>
              <a:gd name="T64" fmla="*/ 447675 w 383"/>
              <a:gd name="T65" fmla="*/ 1360488 h 1120"/>
              <a:gd name="T66" fmla="*/ 239713 w 383"/>
              <a:gd name="T67" fmla="*/ 1355725 h 1120"/>
              <a:gd name="T68" fmla="*/ 127000 w 383"/>
              <a:gd name="T69" fmla="*/ 1279525 h 1120"/>
              <a:gd name="T70" fmla="*/ 66675 w 383"/>
              <a:gd name="T71" fmla="*/ 1365250 h 1120"/>
              <a:gd name="T72" fmla="*/ 519113 w 383"/>
              <a:gd name="T73" fmla="*/ 1477963 h 1120"/>
              <a:gd name="T74" fmla="*/ 574675 w 383"/>
              <a:gd name="T75" fmla="*/ 1528763 h 1120"/>
              <a:gd name="T76" fmla="*/ 274638 w 383"/>
              <a:gd name="T77" fmla="*/ 1579563 h 1120"/>
              <a:gd name="T78" fmla="*/ 366713 w 383"/>
              <a:gd name="T79" fmla="*/ 1635125 h 1120"/>
              <a:gd name="T80" fmla="*/ 228600 w 383"/>
              <a:gd name="T81" fmla="*/ 1655763 h 1120"/>
              <a:gd name="T82" fmla="*/ 138113 w 383"/>
              <a:gd name="T83" fmla="*/ 1549400 h 1120"/>
              <a:gd name="T84" fmla="*/ 82550 w 383"/>
              <a:gd name="T85" fmla="*/ 1593850 h 1120"/>
              <a:gd name="T86" fmla="*/ 158750 w 383"/>
              <a:gd name="T87" fmla="*/ 1731963 h 1120"/>
              <a:gd name="T88" fmla="*/ 184150 w 383"/>
              <a:gd name="T89" fmla="*/ 1752600 h 1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38100"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31084" name="Freeform 12"/>
          <p:cNvSpPr>
            <a:spLocks/>
          </p:cNvSpPr>
          <p:nvPr/>
        </p:nvSpPr>
        <p:spPr bwMode="auto">
          <a:xfrm>
            <a:off x="3733800" y="2794000"/>
            <a:ext cx="608013" cy="1778000"/>
          </a:xfrm>
          <a:custGeom>
            <a:avLst/>
            <a:gdLst>
              <a:gd name="T0" fmla="*/ 285750 w 383"/>
              <a:gd name="T1" fmla="*/ 39688 h 1120"/>
              <a:gd name="T2" fmla="*/ 417513 w 383"/>
              <a:gd name="T3" fmla="*/ 39688 h 1120"/>
              <a:gd name="T4" fmla="*/ 320675 w 383"/>
              <a:gd name="T5" fmla="*/ 157163 h 1120"/>
              <a:gd name="T6" fmla="*/ 184150 w 383"/>
              <a:gd name="T7" fmla="*/ 136525 h 1120"/>
              <a:gd name="T8" fmla="*/ 117475 w 383"/>
              <a:gd name="T9" fmla="*/ 95250 h 1120"/>
              <a:gd name="T10" fmla="*/ 15875 w 383"/>
              <a:gd name="T11" fmla="*/ 76200 h 1120"/>
              <a:gd name="T12" fmla="*/ 71438 w 383"/>
              <a:gd name="T13" fmla="*/ 258763 h 1120"/>
              <a:gd name="T14" fmla="*/ 193675 w 383"/>
              <a:gd name="T15" fmla="*/ 217488 h 1120"/>
              <a:gd name="T16" fmla="*/ 452438 w 383"/>
              <a:gd name="T17" fmla="*/ 309563 h 1120"/>
              <a:gd name="T18" fmla="*/ 482600 w 383"/>
              <a:gd name="T19" fmla="*/ 360363 h 1120"/>
              <a:gd name="T20" fmla="*/ 350838 w 383"/>
              <a:gd name="T21" fmla="*/ 385763 h 1120"/>
              <a:gd name="T22" fmla="*/ 184150 w 383"/>
              <a:gd name="T23" fmla="*/ 355600 h 1120"/>
              <a:gd name="T24" fmla="*/ 76200 w 383"/>
              <a:gd name="T25" fmla="*/ 461963 h 1120"/>
              <a:gd name="T26" fmla="*/ 107950 w 383"/>
              <a:gd name="T27" fmla="*/ 593725 h 1120"/>
              <a:gd name="T28" fmla="*/ 193675 w 383"/>
              <a:gd name="T29" fmla="*/ 508000 h 1120"/>
              <a:gd name="T30" fmla="*/ 239713 w 383"/>
              <a:gd name="T31" fmla="*/ 457200 h 1120"/>
              <a:gd name="T32" fmla="*/ 320675 w 383"/>
              <a:gd name="T33" fmla="*/ 522288 h 1120"/>
              <a:gd name="T34" fmla="*/ 431800 w 383"/>
              <a:gd name="T35" fmla="*/ 674688 h 1120"/>
              <a:gd name="T36" fmla="*/ 503238 w 383"/>
              <a:gd name="T37" fmla="*/ 563563 h 1120"/>
              <a:gd name="T38" fmla="*/ 544513 w 383"/>
              <a:gd name="T39" fmla="*/ 750888 h 1120"/>
              <a:gd name="T40" fmla="*/ 396875 w 383"/>
              <a:gd name="T41" fmla="*/ 781050 h 1120"/>
              <a:gd name="T42" fmla="*/ 279400 w 383"/>
              <a:gd name="T43" fmla="*/ 674688 h 1120"/>
              <a:gd name="T44" fmla="*/ 173038 w 383"/>
              <a:gd name="T45" fmla="*/ 695325 h 1120"/>
              <a:gd name="T46" fmla="*/ 92075 w 383"/>
              <a:gd name="T47" fmla="*/ 787400 h 1120"/>
              <a:gd name="T48" fmla="*/ 133350 w 383"/>
              <a:gd name="T49" fmla="*/ 873125 h 1120"/>
              <a:gd name="T50" fmla="*/ 371475 w 383"/>
              <a:gd name="T51" fmla="*/ 863600 h 1120"/>
              <a:gd name="T52" fmla="*/ 468313 w 383"/>
              <a:gd name="T53" fmla="*/ 969963 h 1120"/>
              <a:gd name="T54" fmla="*/ 442913 w 383"/>
              <a:gd name="T55" fmla="*/ 1060450 h 1120"/>
              <a:gd name="T56" fmla="*/ 184150 w 383"/>
              <a:gd name="T57" fmla="*/ 965200 h 1120"/>
              <a:gd name="T58" fmla="*/ 96838 w 383"/>
              <a:gd name="T59" fmla="*/ 1000125 h 1120"/>
              <a:gd name="T60" fmla="*/ 82550 w 383"/>
              <a:gd name="T61" fmla="*/ 1117600 h 1120"/>
              <a:gd name="T62" fmla="*/ 508000 w 383"/>
              <a:gd name="T63" fmla="*/ 1173163 h 1120"/>
              <a:gd name="T64" fmla="*/ 447675 w 383"/>
              <a:gd name="T65" fmla="*/ 1360488 h 1120"/>
              <a:gd name="T66" fmla="*/ 239713 w 383"/>
              <a:gd name="T67" fmla="*/ 1355725 h 1120"/>
              <a:gd name="T68" fmla="*/ 127000 w 383"/>
              <a:gd name="T69" fmla="*/ 1279525 h 1120"/>
              <a:gd name="T70" fmla="*/ 66675 w 383"/>
              <a:gd name="T71" fmla="*/ 1365250 h 1120"/>
              <a:gd name="T72" fmla="*/ 519113 w 383"/>
              <a:gd name="T73" fmla="*/ 1477963 h 1120"/>
              <a:gd name="T74" fmla="*/ 574675 w 383"/>
              <a:gd name="T75" fmla="*/ 1528763 h 1120"/>
              <a:gd name="T76" fmla="*/ 274638 w 383"/>
              <a:gd name="T77" fmla="*/ 1579563 h 1120"/>
              <a:gd name="T78" fmla="*/ 366713 w 383"/>
              <a:gd name="T79" fmla="*/ 1635125 h 1120"/>
              <a:gd name="T80" fmla="*/ 228600 w 383"/>
              <a:gd name="T81" fmla="*/ 1655763 h 1120"/>
              <a:gd name="T82" fmla="*/ 138113 w 383"/>
              <a:gd name="T83" fmla="*/ 1549400 h 1120"/>
              <a:gd name="T84" fmla="*/ 82550 w 383"/>
              <a:gd name="T85" fmla="*/ 1593850 h 1120"/>
              <a:gd name="T86" fmla="*/ 158750 w 383"/>
              <a:gd name="T87" fmla="*/ 1731963 h 1120"/>
              <a:gd name="T88" fmla="*/ 184150 w 383"/>
              <a:gd name="T89" fmla="*/ 1752600 h 1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76200"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31086" name="Line 14"/>
          <p:cNvSpPr>
            <a:spLocks noChangeShapeType="1"/>
          </p:cNvSpPr>
          <p:nvPr/>
        </p:nvSpPr>
        <p:spPr bwMode="auto">
          <a:xfrm>
            <a:off x="5562600" y="1981200"/>
            <a:ext cx="0" cy="2819400"/>
          </a:xfrm>
          <a:prstGeom prst="line">
            <a:avLst/>
          </a:prstGeom>
          <a:noFill/>
          <a:ln w="5715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31087" name="Text Box 15"/>
          <p:cNvSpPr txBox="1">
            <a:spLocks noChangeArrowheads="1"/>
          </p:cNvSpPr>
          <p:nvPr/>
        </p:nvSpPr>
        <p:spPr bwMode="auto">
          <a:xfrm>
            <a:off x="5562600" y="2209800"/>
            <a:ext cx="2971800" cy="519113"/>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en-US" altLang="en-US" sz="2800">
                <a:effectLst>
                  <a:outerShdw blurRad="38100" dist="38100" dir="2700000" algn="tl">
                    <a:srgbClr val="000000"/>
                  </a:outerShdw>
                </a:effectLst>
              </a:rPr>
              <a:t>105 </a:t>
            </a:r>
            <a:r>
              <a:rPr lang="ja-JP" altLang="en-US" sz="2800">
                <a:effectLst>
                  <a:outerShdw blurRad="38100" dist="38100" dir="2700000" algn="tl">
                    <a:srgbClr val="000000"/>
                  </a:outerShdw>
                </a:effectLst>
              </a:rPr>
              <a:t>公里</a:t>
            </a:r>
            <a:r>
              <a:rPr lang="en-US" altLang="ja-JP" sz="2800">
                <a:effectLst>
                  <a:outerShdw blurRad="38100" dist="38100" dir="2700000" algn="tl">
                    <a:srgbClr val="000000"/>
                  </a:outerShdw>
                </a:effectLst>
              </a:rPr>
              <a:t> (65 </a:t>
            </a:r>
            <a:r>
              <a:rPr lang="ja-JP" altLang="en-US" sz="2800">
                <a:effectLst>
                  <a:outerShdw blurRad="38100" dist="38100" dir="2700000" algn="tl">
                    <a:srgbClr val="000000"/>
                  </a:outerShdw>
                </a:effectLst>
              </a:rPr>
              <a:t>英里</a:t>
            </a:r>
            <a:r>
              <a:rPr lang="en-US" altLang="ja-JP" sz="2800">
                <a:effectLst>
                  <a:outerShdw blurRad="38100" dist="38100" dir="2700000" algn="tl">
                    <a:srgbClr val="000000"/>
                  </a:outerShdw>
                </a:effectLst>
              </a:rPr>
              <a:t>)</a:t>
            </a:r>
            <a:endParaRPr lang="en-US" altLang="en-US" sz="2800">
              <a:effectLst>
                <a:outerShdw blurRad="38100" dist="38100" dir="2700000" algn="tl">
                  <a:srgbClr val="000000"/>
                </a:outerShdw>
              </a:effectLst>
            </a:endParaRPr>
          </a:p>
        </p:txBody>
      </p:sp>
      <p:sp>
        <p:nvSpPr>
          <p:cNvPr id="131088" name="Freeform 16"/>
          <p:cNvSpPr>
            <a:spLocks/>
          </p:cNvSpPr>
          <p:nvPr/>
        </p:nvSpPr>
        <p:spPr bwMode="auto">
          <a:xfrm>
            <a:off x="3735388" y="2819400"/>
            <a:ext cx="608012" cy="1778000"/>
          </a:xfrm>
          <a:custGeom>
            <a:avLst/>
            <a:gdLst>
              <a:gd name="T0" fmla="*/ 285750 w 383"/>
              <a:gd name="T1" fmla="*/ 39688 h 1120"/>
              <a:gd name="T2" fmla="*/ 417512 w 383"/>
              <a:gd name="T3" fmla="*/ 39688 h 1120"/>
              <a:gd name="T4" fmla="*/ 320675 w 383"/>
              <a:gd name="T5" fmla="*/ 157163 h 1120"/>
              <a:gd name="T6" fmla="*/ 184150 w 383"/>
              <a:gd name="T7" fmla="*/ 136525 h 1120"/>
              <a:gd name="T8" fmla="*/ 117475 w 383"/>
              <a:gd name="T9" fmla="*/ 95250 h 1120"/>
              <a:gd name="T10" fmla="*/ 15875 w 383"/>
              <a:gd name="T11" fmla="*/ 76200 h 1120"/>
              <a:gd name="T12" fmla="*/ 71437 w 383"/>
              <a:gd name="T13" fmla="*/ 258763 h 1120"/>
              <a:gd name="T14" fmla="*/ 193675 w 383"/>
              <a:gd name="T15" fmla="*/ 217488 h 1120"/>
              <a:gd name="T16" fmla="*/ 452437 w 383"/>
              <a:gd name="T17" fmla="*/ 309563 h 1120"/>
              <a:gd name="T18" fmla="*/ 482600 w 383"/>
              <a:gd name="T19" fmla="*/ 360363 h 1120"/>
              <a:gd name="T20" fmla="*/ 350837 w 383"/>
              <a:gd name="T21" fmla="*/ 385763 h 1120"/>
              <a:gd name="T22" fmla="*/ 184150 w 383"/>
              <a:gd name="T23" fmla="*/ 355600 h 1120"/>
              <a:gd name="T24" fmla="*/ 76200 w 383"/>
              <a:gd name="T25" fmla="*/ 461963 h 1120"/>
              <a:gd name="T26" fmla="*/ 107950 w 383"/>
              <a:gd name="T27" fmla="*/ 593725 h 1120"/>
              <a:gd name="T28" fmla="*/ 193675 w 383"/>
              <a:gd name="T29" fmla="*/ 508000 h 1120"/>
              <a:gd name="T30" fmla="*/ 239712 w 383"/>
              <a:gd name="T31" fmla="*/ 457200 h 1120"/>
              <a:gd name="T32" fmla="*/ 320675 w 383"/>
              <a:gd name="T33" fmla="*/ 522288 h 1120"/>
              <a:gd name="T34" fmla="*/ 431800 w 383"/>
              <a:gd name="T35" fmla="*/ 674688 h 1120"/>
              <a:gd name="T36" fmla="*/ 503237 w 383"/>
              <a:gd name="T37" fmla="*/ 563563 h 1120"/>
              <a:gd name="T38" fmla="*/ 544512 w 383"/>
              <a:gd name="T39" fmla="*/ 750888 h 1120"/>
              <a:gd name="T40" fmla="*/ 396875 w 383"/>
              <a:gd name="T41" fmla="*/ 781050 h 1120"/>
              <a:gd name="T42" fmla="*/ 279400 w 383"/>
              <a:gd name="T43" fmla="*/ 674688 h 1120"/>
              <a:gd name="T44" fmla="*/ 173037 w 383"/>
              <a:gd name="T45" fmla="*/ 695325 h 1120"/>
              <a:gd name="T46" fmla="*/ 92075 w 383"/>
              <a:gd name="T47" fmla="*/ 787400 h 1120"/>
              <a:gd name="T48" fmla="*/ 133350 w 383"/>
              <a:gd name="T49" fmla="*/ 873125 h 1120"/>
              <a:gd name="T50" fmla="*/ 371475 w 383"/>
              <a:gd name="T51" fmla="*/ 863600 h 1120"/>
              <a:gd name="T52" fmla="*/ 468312 w 383"/>
              <a:gd name="T53" fmla="*/ 969963 h 1120"/>
              <a:gd name="T54" fmla="*/ 442912 w 383"/>
              <a:gd name="T55" fmla="*/ 1060450 h 1120"/>
              <a:gd name="T56" fmla="*/ 184150 w 383"/>
              <a:gd name="T57" fmla="*/ 965200 h 1120"/>
              <a:gd name="T58" fmla="*/ 96837 w 383"/>
              <a:gd name="T59" fmla="*/ 1000125 h 1120"/>
              <a:gd name="T60" fmla="*/ 82550 w 383"/>
              <a:gd name="T61" fmla="*/ 1117600 h 1120"/>
              <a:gd name="T62" fmla="*/ 508000 w 383"/>
              <a:gd name="T63" fmla="*/ 1173163 h 1120"/>
              <a:gd name="T64" fmla="*/ 447675 w 383"/>
              <a:gd name="T65" fmla="*/ 1360488 h 1120"/>
              <a:gd name="T66" fmla="*/ 239712 w 383"/>
              <a:gd name="T67" fmla="*/ 1355725 h 1120"/>
              <a:gd name="T68" fmla="*/ 127000 w 383"/>
              <a:gd name="T69" fmla="*/ 1279525 h 1120"/>
              <a:gd name="T70" fmla="*/ 66675 w 383"/>
              <a:gd name="T71" fmla="*/ 1365250 h 1120"/>
              <a:gd name="T72" fmla="*/ 519112 w 383"/>
              <a:gd name="T73" fmla="*/ 1477963 h 1120"/>
              <a:gd name="T74" fmla="*/ 574675 w 383"/>
              <a:gd name="T75" fmla="*/ 1528763 h 1120"/>
              <a:gd name="T76" fmla="*/ 274637 w 383"/>
              <a:gd name="T77" fmla="*/ 1579563 h 1120"/>
              <a:gd name="T78" fmla="*/ 366712 w 383"/>
              <a:gd name="T79" fmla="*/ 1635125 h 1120"/>
              <a:gd name="T80" fmla="*/ 228600 w 383"/>
              <a:gd name="T81" fmla="*/ 1655763 h 1120"/>
              <a:gd name="T82" fmla="*/ 138112 w 383"/>
              <a:gd name="T83" fmla="*/ 1549400 h 1120"/>
              <a:gd name="T84" fmla="*/ 82550 w 383"/>
              <a:gd name="T85" fmla="*/ 1593850 h 1120"/>
              <a:gd name="T86" fmla="*/ 158750 w 383"/>
              <a:gd name="T87" fmla="*/ 1731963 h 1120"/>
              <a:gd name="T88" fmla="*/ 184150 w 383"/>
              <a:gd name="T89" fmla="*/ 1752600 h 1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114300"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31089" name="Text Box 17"/>
          <p:cNvSpPr txBox="1">
            <a:spLocks noChangeArrowheads="1"/>
          </p:cNvSpPr>
          <p:nvPr/>
        </p:nvSpPr>
        <p:spPr bwMode="auto">
          <a:xfrm>
            <a:off x="5562600" y="2895600"/>
            <a:ext cx="3276600" cy="519113"/>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en-US" altLang="en-US" sz="2800">
                <a:effectLst>
                  <a:outerShdw blurRad="38100" dist="38100" dir="2700000" algn="tl">
                    <a:srgbClr val="000000"/>
                  </a:outerShdw>
                </a:effectLst>
              </a:rPr>
              <a:t>215 </a:t>
            </a:r>
            <a:r>
              <a:rPr lang="ja-JP" altLang="en-US" sz="2800">
                <a:effectLst>
                  <a:outerShdw blurRad="38100" dist="38100" dir="2700000" algn="tl">
                    <a:srgbClr val="000000"/>
                  </a:outerShdw>
                </a:effectLst>
              </a:rPr>
              <a:t>公里</a:t>
            </a:r>
            <a:r>
              <a:rPr lang="en-US" altLang="ja-JP" sz="2800">
                <a:effectLst>
                  <a:outerShdw blurRad="38100" dist="38100" dir="2700000" algn="tl">
                    <a:srgbClr val="000000"/>
                  </a:outerShdw>
                </a:effectLst>
              </a:rPr>
              <a:t> (135 </a:t>
            </a:r>
            <a:r>
              <a:rPr lang="ja-JP" altLang="en-US" sz="2800">
                <a:effectLst>
                  <a:outerShdw blurRad="38100" dist="38100" dir="2700000" algn="tl">
                    <a:srgbClr val="000000"/>
                  </a:outerShdw>
                </a:effectLst>
              </a:rPr>
              <a:t>英里</a:t>
            </a:r>
            <a:r>
              <a:rPr lang="en-US" altLang="ja-JP" sz="2800">
                <a:effectLst>
                  <a:outerShdw blurRad="38100" dist="38100" dir="2700000" algn="tl">
                    <a:srgbClr val="000000"/>
                  </a:outerShdw>
                </a:effectLst>
              </a:rPr>
              <a:t>)</a:t>
            </a:r>
            <a:endParaRPr lang="en-US" altLang="en-US" sz="2800">
              <a:effectLst>
                <a:outerShdw blurRad="38100" dist="38100" dir="2700000" algn="tl">
                  <a:srgbClr val="000000"/>
                </a:outerShdw>
              </a:effectLst>
            </a:endParaRPr>
          </a:p>
        </p:txBody>
      </p:sp>
      <p:sp>
        <p:nvSpPr>
          <p:cNvPr id="131091" name="Text Box 19"/>
          <p:cNvSpPr txBox="1">
            <a:spLocks noChangeArrowheads="1"/>
          </p:cNvSpPr>
          <p:nvPr/>
        </p:nvSpPr>
        <p:spPr bwMode="auto">
          <a:xfrm>
            <a:off x="3717925" y="228600"/>
            <a:ext cx="184150" cy="64135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Lst>
        </p:spPr>
        <p:txBody>
          <a:bodyPr wrap="none">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endParaRPr lang="en-US" altLang="en-US">
              <a:effectLst>
                <a:outerShdw blurRad="38100" dist="38100" dir="2700000" algn="tl">
                  <a:srgbClr val="000000"/>
                </a:outerShdw>
              </a:effectLst>
            </a:endParaRPr>
          </a:p>
        </p:txBody>
      </p:sp>
      <p:sp>
        <p:nvSpPr>
          <p:cNvPr id="131095" name="Rectangle 23"/>
          <p:cNvSpPr>
            <a:spLocks noGrp="1" noChangeArrowheads="1"/>
          </p:cNvSpPr>
          <p:nvPr>
            <p:ph type="title"/>
          </p:nvPr>
        </p:nvSpPr>
        <p:spPr>
          <a:xfrm>
            <a:off x="457200" y="228600"/>
            <a:ext cx="2362200" cy="1752600"/>
          </a:xfrm>
          <a:solidFill>
            <a:schemeClr val="bg1"/>
          </a:solidFill>
          <a:ln>
            <a:solidFill>
              <a:schemeClr val="bg2"/>
            </a:solidFill>
            <a:miter lim="800000"/>
            <a:headEnd/>
            <a:tailEnd/>
          </a:ln>
          <a:effectLst>
            <a:outerShdw blurRad="63500" dist="35921" dir="2700000" algn="ctr" rotWithShape="0">
              <a:schemeClr val="bg2">
                <a:alpha val="74997"/>
              </a:schemeClr>
            </a:outerShdw>
          </a:effectLst>
        </p:spPr>
        <p:txBody>
          <a:bodyPr/>
          <a:lstStyle/>
          <a:p>
            <a:pPr eaLnBrk="1" hangingPunct="1"/>
            <a:r>
              <a:rPr lang="ja-JP" altLang="en-US" sz="4000"/>
              <a:t>以色列的水</a:t>
            </a:r>
            <a:endParaRPr lang="en-US" altLang="en-US" sz="4000"/>
          </a:p>
        </p:txBody>
      </p:sp>
      <p:sp>
        <p:nvSpPr>
          <p:cNvPr id="131096" name="Text Box 24"/>
          <p:cNvSpPr txBox="1">
            <a:spLocks noChangeArrowheads="1"/>
          </p:cNvSpPr>
          <p:nvPr/>
        </p:nvSpPr>
        <p:spPr bwMode="auto">
          <a:xfrm>
            <a:off x="0" y="2863850"/>
            <a:ext cx="2895600" cy="641350"/>
          </a:xfrm>
          <a:prstGeom prst="rect">
            <a:avLst/>
          </a:prstGeom>
          <a:solidFill>
            <a:schemeClr val="bg1"/>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a:r>
              <a:rPr lang="ja-JP" altLang="en-US" b="1">
                <a:effectLst>
                  <a:outerShdw blurRad="38100" dist="38100" dir="2700000" algn="tl">
                    <a:srgbClr val="000000"/>
                  </a:outerShdw>
                </a:effectLst>
              </a:rPr>
              <a:t>大海</a:t>
            </a:r>
            <a:endParaRPr lang="en-US" altLang="en-US" b="1">
              <a:effectLst>
                <a:outerShdw blurRad="38100" dist="38100" dir="2700000" algn="tl">
                  <a:srgbClr val="000000"/>
                </a:outerShdw>
              </a:effectLst>
            </a:endParaRPr>
          </a:p>
        </p:txBody>
      </p:sp>
      <p:sp>
        <p:nvSpPr>
          <p:cNvPr id="131100" name="Text Box 28"/>
          <p:cNvSpPr txBox="1">
            <a:spLocks noChangeArrowheads="1"/>
          </p:cNvSpPr>
          <p:nvPr/>
        </p:nvSpPr>
        <p:spPr bwMode="auto">
          <a:xfrm>
            <a:off x="8534400" y="76200"/>
            <a:ext cx="609600" cy="457200"/>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a:r>
              <a:rPr lang="en-US" altLang="en-US" sz="2400">
                <a:effectLst>
                  <a:outerShdw blurRad="38100" dist="38100" dir="2700000" algn="tl">
                    <a:srgbClr val="000000"/>
                  </a:outerShdw>
                </a:effectLst>
                <a:latin typeface="Times New Roman" pitchFamily="18" charset="0"/>
              </a:rPr>
              <a:t>18</a:t>
            </a:r>
          </a:p>
        </p:txBody>
      </p:sp>
    </p:spTree>
    <p:extLst>
      <p:ext uri="{BB962C8B-B14F-4D97-AF65-F5344CB8AC3E}">
        <p14:creationId xmlns:p14="http://schemas.microsoft.com/office/powerpoint/2010/main" val="1568886082"/>
      </p:ext>
    </p:extLst>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13107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DEDICA01.mid">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4953000" y="1600200"/>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5" name="Picture 3"/>
          <p:cNvPicPr>
            <a:picLocks noGrp="1" noChangeAspect="1" noChangeArrowheads="1"/>
          </p:cNvPicPr>
          <p:nvPr>
            <p:ph idx="1"/>
          </p:nvPr>
        </p:nvPicPr>
        <p:blipFill>
          <a:blip r:embed="rId5" cstate="screen">
            <a:extLst>
              <a:ext uri="{28A0092B-C50C-407E-A947-70E740481C1C}">
                <a14:useLocalDpi xmlns:a14="http://schemas.microsoft.com/office/drawing/2010/main" val="0"/>
              </a:ext>
            </a:extLst>
          </a:blip>
          <a:srcRect/>
          <a:stretch>
            <a:fillRect/>
          </a:stretch>
        </p:blipFill>
        <p:spPr>
          <a:xfrm>
            <a:off x="0" y="0"/>
            <a:ext cx="9296400" cy="6858000"/>
          </a:xfrm>
        </p:spPr>
      </p:pic>
      <p:pic>
        <p:nvPicPr>
          <p:cNvPr id="131098" name="Picture 26" descr="Nahal Seni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853113" y="2362200"/>
            <a:ext cx="3367087"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99" name="Text Box 27"/>
          <p:cNvSpPr txBox="1">
            <a:spLocks noChangeArrowheads="1"/>
          </p:cNvSpPr>
          <p:nvPr/>
        </p:nvSpPr>
        <p:spPr bwMode="auto">
          <a:xfrm>
            <a:off x="5867400" y="6080125"/>
            <a:ext cx="3429000" cy="714375"/>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zh-CN" altLang="en-US" sz="2000">
                <a:effectLst>
                  <a:outerShdw blurRad="38100" dist="38100" dir="2700000" algn="tl">
                    <a:srgbClr val="000000"/>
                  </a:outerShdw>
                </a:effectLst>
                <a:ea typeface="SimSun" pitchFamily="2" charset="-122"/>
              </a:rPr>
              <a:t>屯田示尼珥 </a:t>
            </a:r>
            <a:r>
              <a:rPr lang="en-US" altLang="ja-JP" sz="2000">
                <a:effectLst>
                  <a:outerShdw blurRad="38100" dist="38100" dir="2700000" algn="tl">
                    <a:srgbClr val="000000"/>
                  </a:outerShdw>
                </a:effectLst>
              </a:rPr>
              <a:t>, </a:t>
            </a:r>
            <a:r>
              <a:rPr lang="ja-JP" altLang="en-US" sz="2000">
                <a:effectLst>
                  <a:outerShdw blurRad="38100" dist="38100" dir="2700000" algn="tl">
                    <a:srgbClr val="000000"/>
                  </a:outerShdw>
                </a:effectLst>
                <a:ea typeface="华文细黑" charset="-122"/>
              </a:rPr>
              <a:t>约</a:t>
            </a:r>
            <a:r>
              <a:rPr lang="ja-JP" altLang="en-US" sz="2000">
                <a:effectLst>
                  <a:outerShdw blurRad="38100" dist="38100" dir="2700000" algn="tl">
                    <a:srgbClr val="000000"/>
                  </a:outerShdw>
                </a:effectLst>
              </a:rPr>
              <a:t>当河的水源之一</a:t>
            </a:r>
            <a:endParaRPr lang="en-US" altLang="en-US" sz="2000">
              <a:effectLst>
                <a:outerShdw blurRad="38100" dist="38100" dir="2700000" algn="tl">
                  <a:srgbClr val="000000"/>
                </a:outerShdw>
              </a:effectLst>
            </a:endParaRPr>
          </a:p>
        </p:txBody>
      </p:sp>
      <p:sp>
        <p:nvSpPr>
          <p:cNvPr id="131077" name="Text Box 5"/>
          <p:cNvSpPr txBox="1">
            <a:spLocks noChangeArrowheads="1"/>
          </p:cNvSpPr>
          <p:nvPr/>
        </p:nvSpPr>
        <p:spPr bwMode="auto">
          <a:xfrm>
            <a:off x="5791200" y="3397250"/>
            <a:ext cx="2514600" cy="663575"/>
          </a:xfrm>
          <a:prstGeom prst="rect">
            <a:avLst/>
          </a:prstGeom>
          <a:solidFill>
            <a:schemeClr val="bg1"/>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ja-JP" altLang="en-US">
                <a:effectLst>
                  <a:outerShdw blurRad="38100" dist="38100" dir="2700000" algn="tl">
                    <a:srgbClr val="000000"/>
                  </a:outerShdw>
                </a:effectLst>
                <a:ea typeface="华文细黑" charset="-122"/>
              </a:rPr>
              <a:t>约</a:t>
            </a:r>
            <a:r>
              <a:rPr lang="ja-JP" altLang="en-US">
                <a:effectLst>
                  <a:outerShdw blurRad="38100" dist="38100" dir="2700000" algn="tl">
                    <a:srgbClr val="000000"/>
                  </a:outerShdw>
                </a:effectLst>
              </a:rPr>
              <a:t>当河</a:t>
            </a:r>
            <a:endParaRPr lang="en-US" altLang="en-US">
              <a:effectLst>
                <a:outerShdw blurRad="38100" dist="38100" dir="2700000" algn="tl">
                  <a:srgbClr val="000000"/>
                </a:outerShdw>
              </a:effectLst>
            </a:endParaRPr>
          </a:p>
        </p:txBody>
      </p:sp>
      <p:sp>
        <p:nvSpPr>
          <p:cNvPr id="131078" name="Text Box 6"/>
          <p:cNvSpPr txBox="1">
            <a:spLocks noChangeArrowheads="1"/>
          </p:cNvSpPr>
          <p:nvPr/>
        </p:nvSpPr>
        <p:spPr bwMode="auto">
          <a:xfrm>
            <a:off x="5943600" y="4921250"/>
            <a:ext cx="1676400" cy="663575"/>
          </a:xfrm>
          <a:prstGeom prst="rect">
            <a:avLst/>
          </a:prstGeom>
          <a:solidFill>
            <a:schemeClr val="bg1"/>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ja-JP" altLang="en-US">
                <a:effectLst>
                  <a:outerShdw blurRad="38100" dist="38100" dir="2700000" algn="tl">
                    <a:srgbClr val="000000"/>
                  </a:outerShdw>
                </a:effectLst>
                <a:ea typeface="华文细黑" charset="-122"/>
              </a:rPr>
              <a:t>盐</a:t>
            </a:r>
            <a:r>
              <a:rPr lang="ja-JP" altLang="en-US">
                <a:effectLst>
                  <a:outerShdw blurRad="38100" dist="38100" dir="2700000" algn="tl">
                    <a:srgbClr val="000000"/>
                  </a:outerShdw>
                </a:effectLst>
              </a:rPr>
              <a:t>海</a:t>
            </a:r>
            <a:endParaRPr lang="en-US" altLang="en-US">
              <a:effectLst>
                <a:outerShdw blurRad="38100" dist="38100" dir="2700000" algn="tl">
                  <a:srgbClr val="000000"/>
                </a:outerShdw>
              </a:effectLst>
            </a:endParaRPr>
          </a:p>
        </p:txBody>
      </p:sp>
      <p:sp>
        <p:nvSpPr>
          <p:cNvPr id="131079" name="Freeform 7"/>
          <p:cNvSpPr>
            <a:spLocks/>
          </p:cNvSpPr>
          <p:nvPr/>
        </p:nvSpPr>
        <p:spPr bwMode="auto">
          <a:xfrm>
            <a:off x="5638800" y="1925638"/>
            <a:ext cx="152400" cy="2819400"/>
          </a:xfrm>
          <a:custGeom>
            <a:avLst/>
            <a:gdLst>
              <a:gd name="T0" fmla="*/ 107004 w 94"/>
              <a:gd name="T1" fmla="*/ 0 h 1702"/>
              <a:gd name="T2" fmla="*/ 95655 w 94"/>
              <a:gd name="T3" fmla="*/ 487017 h 1702"/>
              <a:gd name="T4" fmla="*/ 85928 w 94"/>
              <a:gd name="T5" fmla="*/ 836543 h 1702"/>
              <a:gd name="T6" fmla="*/ 43774 w 94"/>
              <a:gd name="T7" fmla="*/ 932622 h 1702"/>
              <a:gd name="T8" fmla="*/ 95655 w 94"/>
              <a:gd name="T9" fmla="*/ 1292087 h 1702"/>
              <a:gd name="T10" fmla="*/ 85928 w 94"/>
              <a:gd name="T11" fmla="*/ 1631674 h 1702"/>
              <a:gd name="T12" fmla="*/ 3243 w 94"/>
              <a:gd name="T13" fmla="*/ 1918252 h 1702"/>
              <a:gd name="T14" fmla="*/ 12970 w 94"/>
              <a:gd name="T15" fmla="*/ 2098813 h 1702"/>
              <a:gd name="T16" fmla="*/ 55123 w 94"/>
              <a:gd name="T17" fmla="*/ 2161761 h 1702"/>
              <a:gd name="T18" fmla="*/ 76200 w 94"/>
              <a:gd name="T19" fmla="*/ 2193235 h 1702"/>
              <a:gd name="T20" fmla="*/ 55123 w 94"/>
              <a:gd name="T21" fmla="*/ 2448339 h 1702"/>
              <a:gd name="T22" fmla="*/ 64851 w 94"/>
              <a:gd name="T23" fmla="*/ 2532822 h 1702"/>
              <a:gd name="T24" fmla="*/ 85928 w 94"/>
              <a:gd name="T25" fmla="*/ 2564296 h 1702"/>
              <a:gd name="T26" fmla="*/ 95655 w 94"/>
              <a:gd name="T27" fmla="*/ 2819400 h 17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4" h="1702">
                <a:moveTo>
                  <a:pt x="66" y="0"/>
                </a:moveTo>
                <a:cubicBezTo>
                  <a:pt x="78" y="98"/>
                  <a:pt x="94" y="198"/>
                  <a:pt x="59" y="294"/>
                </a:cubicBezTo>
                <a:cubicBezTo>
                  <a:pt x="68" y="359"/>
                  <a:pt x="93" y="446"/>
                  <a:pt x="53" y="505"/>
                </a:cubicBezTo>
                <a:cubicBezTo>
                  <a:pt x="38" y="551"/>
                  <a:pt x="48" y="533"/>
                  <a:pt x="27" y="563"/>
                </a:cubicBezTo>
                <a:cubicBezTo>
                  <a:pt x="3" y="639"/>
                  <a:pt x="45" y="707"/>
                  <a:pt x="59" y="780"/>
                </a:cubicBezTo>
                <a:cubicBezTo>
                  <a:pt x="57" y="848"/>
                  <a:pt x="57" y="917"/>
                  <a:pt x="53" y="985"/>
                </a:cubicBezTo>
                <a:cubicBezTo>
                  <a:pt x="50" y="1042"/>
                  <a:pt x="19" y="1104"/>
                  <a:pt x="2" y="1158"/>
                </a:cubicBezTo>
                <a:cubicBezTo>
                  <a:pt x="4" y="1194"/>
                  <a:pt x="0" y="1231"/>
                  <a:pt x="8" y="1267"/>
                </a:cubicBezTo>
                <a:cubicBezTo>
                  <a:pt x="11" y="1282"/>
                  <a:pt x="25" y="1292"/>
                  <a:pt x="34" y="1305"/>
                </a:cubicBezTo>
                <a:cubicBezTo>
                  <a:pt x="38" y="1311"/>
                  <a:pt x="47" y="1324"/>
                  <a:pt x="47" y="1324"/>
                </a:cubicBezTo>
                <a:cubicBezTo>
                  <a:pt x="63" y="1377"/>
                  <a:pt x="50" y="1428"/>
                  <a:pt x="34" y="1478"/>
                </a:cubicBezTo>
                <a:cubicBezTo>
                  <a:pt x="36" y="1495"/>
                  <a:pt x="36" y="1512"/>
                  <a:pt x="40" y="1529"/>
                </a:cubicBezTo>
                <a:cubicBezTo>
                  <a:pt x="42" y="1536"/>
                  <a:pt x="52" y="1540"/>
                  <a:pt x="53" y="1548"/>
                </a:cubicBezTo>
                <a:cubicBezTo>
                  <a:pt x="59" y="1599"/>
                  <a:pt x="59" y="1702"/>
                  <a:pt x="59" y="1702"/>
                </a:cubicBezTo>
              </a:path>
            </a:pathLst>
          </a:custGeom>
          <a:noFill/>
          <a:ln w="57150" cmpd="sng">
            <a:solidFill>
              <a:schemeClr val="accent1"/>
            </a:solidFill>
            <a:round/>
            <a:headEnd/>
            <a:tailEnd/>
          </a:ln>
          <a:effectLst>
            <a:outerShdw blurRad="63500" dist="35921" dir="2700000" algn="ctr" rotWithShape="0">
              <a:schemeClr val="bg2">
                <a:alpha val="74997"/>
              </a:schemeClr>
            </a:outerShdw>
          </a:effectLst>
          <a:extLst>
            <a:ext uri="{909E8E84-426E-40DD-AFC4-6F175D3DCCD1}">
              <a14:hiddenFill xmlns:a14="http://schemas.microsoft.com/office/drawing/2010/main">
                <a:solidFill>
                  <a:schemeClr val="accent1"/>
                </a:solidFill>
              </a14:hiddenFill>
            </a:ext>
          </a:extLst>
        </p:spPr>
        <p:txBody>
          <a:bodyPr/>
          <a:lstStyle/>
          <a:p>
            <a:endParaRPr lang="en-GB"/>
          </a:p>
        </p:txBody>
      </p:sp>
      <p:sp>
        <p:nvSpPr>
          <p:cNvPr id="131080" name="Freeform 8"/>
          <p:cNvSpPr>
            <a:spLocks/>
          </p:cNvSpPr>
          <p:nvPr/>
        </p:nvSpPr>
        <p:spPr bwMode="auto">
          <a:xfrm>
            <a:off x="5537200" y="1447800"/>
            <a:ext cx="331788" cy="534988"/>
          </a:xfrm>
          <a:custGeom>
            <a:avLst/>
            <a:gdLst>
              <a:gd name="T0" fmla="*/ 174625 w 209"/>
              <a:gd name="T1" fmla="*/ 527050 h 337"/>
              <a:gd name="T2" fmla="*/ 200025 w 209"/>
              <a:gd name="T3" fmla="*/ 531813 h 337"/>
              <a:gd name="T4" fmla="*/ 222250 w 209"/>
              <a:gd name="T5" fmla="*/ 514350 h 337"/>
              <a:gd name="T6" fmla="*/ 261938 w 209"/>
              <a:gd name="T7" fmla="*/ 481013 h 337"/>
              <a:gd name="T8" fmla="*/ 276225 w 209"/>
              <a:gd name="T9" fmla="*/ 466725 h 337"/>
              <a:gd name="T10" fmla="*/ 288925 w 209"/>
              <a:gd name="T11" fmla="*/ 446088 h 337"/>
              <a:gd name="T12" fmla="*/ 292100 w 209"/>
              <a:gd name="T13" fmla="*/ 436563 h 337"/>
              <a:gd name="T14" fmla="*/ 312738 w 209"/>
              <a:gd name="T15" fmla="*/ 346075 h 337"/>
              <a:gd name="T16" fmla="*/ 307975 w 209"/>
              <a:gd name="T17" fmla="*/ 288925 h 337"/>
              <a:gd name="T18" fmla="*/ 319088 w 209"/>
              <a:gd name="T19" fmla="*/ 236538 h 337"/>
              <a:gd name="T20" fmla="*/ 331788 w 209"/>
              <a:gd name="T21" fmla="*/ 133350 h 337"/>
              <a:gd name="T22" fmla="*/ 320675 w 209"/>
              <a:gd name="T23" fmla="*/ 95250 h 337"/>
              <a:gd name="T24" fmla="*/ 307975 w 209"/>
              <a:gd name="T25" fmla="*/ 66675 h 337"/>
              <a:gd name="T26" fmla="*/ 295275 w 209"/>
              <a:gd name="T27" fmla="*/ 47625 h 337"/>
              <a:gd name="T28" fmla="*/ 285750 w 209"/>
              <a:gd name="T29" fmla="*/ 36513 h 337"/>
              <a:gd name="T30" fmla="*/ 231775 w 209"/>
              <a:gd name="T31" fmla="*/ 0 h 337"/>
              <a:gd name="T32" fmla="*/ 166688 w 209"/>
              <a:gd name="T33" fmla="*/ 20638 h 337"/>
              <a:gd name="T34" fmla="*/ 150813 w 209"/>
              <a:gd name="T35" fmla="*/ 26988 h 337"/>
              <a:gd name="T36" fmla="*/ 136525 w 209"/>
              <a:gd name="T37" fmla="*/ 60325 h 337"/>
              <a:gd name="T38" fmla="*/ 119063 w 209"/>
              <a:gd name="T39" fmla="*/ 71438 h 337"/>
              <a:gd name="T40" fmla="*/ 50800 w 209"/>
              <a:gd name="T41" fmla="*/ 88900 h 337"/>
              <a:gd name="T42" fmla="*/ 36513 w 209"/>
              <a:gd name="T43" fmla="*/ 106363 h 337"/>
              <a:gd name="T44" fmla="*/ 17463 w 209"/>
              <a:gd name="T45" fmla="*/ 128588 h 337"/>
              <a:gd name="T46" fmla="*/ 9525 w 209"/>
              <a:gd name="T47" fmla="*/ 138113 h 337"/>
              <a:gd name="T48" fmla="*/ 0 w 209"/>
              <a:gd name="T49" fmla="*/ 165100 h 337"/>
              <a:gd name="T50" fmla="*/ 12700 w 209"/>
              <a:gd name="T51" fmla="*/ 211138 h 337"/>
              <a:gd name="T52" fmla="*/ 26988 w 209"/>
              <a:gd name="T53" fmla="*/ 260350 h 337"/>
              <a:gd name="T54" fmla="*/ 41275 w 209"/>
              <a:gd name="T55" fmla="*/ 279400 h 337"/>
              <a:gd name="T56" fmla="*/ 55563 w 209"/>
              <a:gd name="T57" fmla="*/ 298450 h 337"/>
              <a:gd name="T58" fmla="*/ 80963 w 209"/>
              <a:gd name="T59" fmla="*/ 338138 h 337"/>
              <a:gd name="T60" fmla="*/ 98425 w 209"/>
              <a:gd name="T61" fmla="*/ 355600 h 337"/>
              <a:gd name="T62" fmla="*/ 109538 w 209"/>
              <a:gd name="T63" fmla="*/ 366713 h 337"/>
              <a:gd name="T64" fmla="*/ 119063 w 209"/>
              <a:gd name="T65" fmla="*/ 393700 h 337"/>
              <a:gd name="T66" fmla="*/ 127000 w 209"/>
              <a:gd name="T67" fmla="*/ 409575 h 337"/>
              <a:gd name="T68" fmla="*/ 136525 w 209"/>
              <a:gd name="T69" fmla="*/ 431800 h 337"/>
              <a:gd name="T70" fmla="*/ 149225 w 209"/>
              <a:gd name="T71" fmla="*/ 466725 h 337"/>
              <a:gd name="T72" fmla="*/ 158750 w 209"/>
              <a:gd name="T73" fmla="*/ 485775 h 337"/>
              <a:gd name="T74" fmla="*/ 168275 w 209"/>
              <a:gd name="T75" fmla="*/ 509588 h 337"/>
              <a:gd name="T76" fmla="*/ 174625 w 209"/>
              <a:gd name="T77" fmla="*/ 527050 h 33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09" h="337">
                <a:moveTo>
                  <a:pt x="110" y="332"/>
                </a:moveTo>
                <a:cubicBezTo>
                  <a:pt x="121" y="336"/>
                  <a:pt x="102" y="337"/>
                  <a:pt x="126" y="335"/>
                </a:cubicBezTo>
                <a:cubicBezTo>
                  <a:pt x="142" y="330"/>
                  <a:pt x="130" y="331"/>
                  <a:pt x="140" y="324"/>
                </a:cubicBezTo>
                <a:cubicBezTo>
                  <a:pt x="144" y="313"/>
                  <a:pt x="156" y="309"/>
                  <a:pt x="165" y="303"/>
                </a:cubicBezTo>
                <a:cubicBezTo>
                  <a:pt x="167" y="300"/>
                  <a:pt x="171" y="296"/>
                  <a:pt x="174" y="294"/>
                </a:cubicBezTo>
                <a:cubicBezTo>
                  <a:pt x="177" y="290"/>
                  <a:pt x="180" y="286"/>
                  <a:pt x="182" y="281"/>
                </a:cubicBezTo>
                <a:cubicBezTo>
                  <a:pt x="183" y="279"/>
                  <a:pt x="184" y="275"/>
                  <a:pt x="184" y="275"/>
                </a:cubicBezTo>
                <a:cubicBezTo>
                  <a:pt x="185" y="244"/>
                  <a:pt x="189" y="242"/>
                  <a:pt x="197" y="218"/>
                </a:cubicBezTo>
                <a:cubicBezTo>
                  <a:pt x="196" y="201"/>
                  <a:pt x="196" y="195"/>
                  <a:pt x="194" y="182"/>
                </a:cubicBezTo>
                <a:cubicBezTo>
                  <a:pt x="195" y="160"/>
                  <a:pt x="196" y="164"/>
                  <a:pt x="201" y="149"/>
                </a:cubicBezTo>
                <a:cubicBezTo>
                  <a:pt x="202" y="122"/>
                  <a:pt x="204" y="108"/>
                  <a:pt x="209" y="84"/>
                </a:cubicBezTo>
                <a:cubicBezTo>
                  <a:pt x="208" y="75"/>
                  <a:pt x="207" y="67"/>
                  <a:pt x="202" y="60"/>
                </a:cubicBezTo>
                <a:cubicBezTo>
                  <a:pt x="201" y="53"/>
                  <a:pt x="200" y="46"/>
                  <a:pt x="194" y="42"/>
                </a:cubicBezTo>
                <a:cubicBezTo>
                  <a:pt x="191" y="38"/>
                  <a:pt x="189" y="33"/>
                  <a:pt x="186" y="30"/>
                </a:cubicBezTo>
                <a:cubicBezTo>
                  <a:pt x="185" y="26"/>
                  <a:pt x="184" y="24"/>
                  <a:pt x="180" y="23"/>
                </a:cubicBezTo>
                <a:cubicBezTo>
                  <a:pt x="173" y="13"/>
                  <a:pt x="159" y="3"/>
                  <a:pt x="146" y="0"/>
                </a:cubicBezTo>
                <a:cubicBezTo>
                  <a:pt x="129" y="1"/>
                  <a:pt x="122" y="11"/>
                  <a:pt x="105" y="13"/>
                </a:cubicBezTo>
                <a:cubicBezTo>
                  <a:pt x="101" y="14"/>
                  <a:pt x="98" y="15"/>
                  <a:pt x="95" y="17"/>
                </a:cubicBezTo>
                <a:cubicBezTo>
                  <a:pt x="90" y="24"/>
                  <a:pt x="90" y="31"/>
                  <a:pt x="86" y="38"/>
                </a:cubicBezTo>
                <a:cubicBezTo>
                  <a:pt x="84" y="42"/>
                  <a:pt x="75" y="45"/>
                  <a:pt x="75" y="45"/>
                </a:cubicBezTo>
                <a:cubicBezTo>
                  <a:pt x="65" y="55"/>
                  <a:pt x="45" y="54"/>
                  <a:pt x="32" y="56"/>
                </a:cubicBezTo>
                <a:cubicBezTo>
                  <a:pt x="30" y="61"/>
                  <a:pt x="28" y="65"/>
                  <a:pt x="23" y="67"/>
                </a:cubicBezTo>
                <a:cubicBezTo>
                  <a:pt x="20" y="71"/>
                  <a:pt x="16" y="79"/>
                  <a:pt x="11" y="81"/>
                </a:cubicBezTo>
                <a:cubicBezTo>
                  <a:pt x="8" y="90"/>
                  <a:pt x="13" y="76"/>
                  <a:pt x="6" y="87"/>
                </a:cubicBezTo>
                <a:cubicBezTo>
                  <a:pt x="3" y="92"/>
                  <a:pt x="3" y="99"/>
                  <a:pt x="0" y="104"/>
                </a:cubicBezTo>
                <a:cubicBezTo>
                  <a:pt x="1" y="112"/>
                  <a:pt x="0" y="127"/>
                  <a:pt x="8" y="133"/>
                </a:cubicBezTo>
                <a:cubicBezTo>
                  <a:pt x="9" y="145"/>
                  <a:pt x="8" y="155"/>
                  <a:pt x="17" y="164"/>
                </a:cubicBezTo>
                <a:cubicBezTo>
                  <a:pt x="18" y="168"/>
                  <a:pt x="23" y="173"/>
                  <a:pt x="26" y="176"/>
                </a:cubicBezTo>
                <a:cubicBezTo>
                  <a:pt x="28" y="183"/>
                  <a:pt x="28" y="186"/>
                  <a:pt x="35" y="188"/>
                </a:cubicBezTo>
                <a:cubicBezTo>
                  <a:pt x="36" y="191"/>
                  <a:pt x="47" y="212"/>
                  <a:pt x="51" y="213"/>
                </a:cubicBezTo>
                <a:cubicBezTo>
                  <a:pt x="54" y="217"/>
                  <a:pt x="58" y="221"/>
                  <a:pt x="62" y="224"/>
                </a:cubicBezTo>
                <a:cubicBezTo>
                  <a:pt x="63" y="227"/>
                  <a:pt x="69" y="231"/>
                  <a:pt x="69" y="231"/>
                </a:cubicBezTo>
                <a:cubicBezTo>
                  <a:pt x="71" y="237"/>
                  <a:pt x="73" y="242"/>
                  <a:pt x="75" y="248"/>
                </a:cubicBezTo>
                <a:cubicBezTo>
                  <a:pt x="76" y="252"/>
                  <a:pt x="80" y="258"/>
                  <a:pt x="80" y="258"/>
                </a:cubicBezTo>
                <a:cubicBezTo>
                  <a:pt x="81" y="264"/>
                  <a:pt x="82" y="268"/>
                  <a:pt x="86" y="272"/>
                </a:cubicBezTo>
                <a:cubicBezTo>
                  <a:pt x="89" y="280"/>
                  <a:pt x="92" y="287"/>
                  <a:pt x="94" y="294"/>
                </a:cubicBezTo>
                <a:cubicBezTo>
                  <a:pt x="95" y="298"/>
                  <a:pt x="100" y="306"/>
                  <a:pt x="100" y="306"/>
                </a:cubicBezTo>
                <a:cubicBezTo>
                  <a:pt x="101" y="314"/>
                  <a:pt x="98" y="319"/>
                  <a:pt x="106" y="321"/>
                </a:cubicBezTo>
                <a:cubicBezTo>
                  <a:pt x="107" y="323"/>
                  <a:pt x="110" y="329"/>
                  <a:pt x="110" y="332"/>
                </a:cubicBezTo>
                <a:close/>
              </a:path>
            </a:pathLst>
          </a:custGeom>
          <a:solidFill>
            <a:schemeClr val="accent1"/>
          </a:solidFill>
          <a:ln w="9525">
            <a:solidFill>
              <a:schemeClr val="bg2"/>
            </a:solidFill>
            <a:round/>
            <a:headEnd/>
            <a:tailEnd/>
          </a:ln>
          <a:effectLst>
            <a:outerShdw blurRad="63500" dist="35921" dir="2700000" algn="ctr" rotWithShape="0">
              <a:schemeClr val="bg2">
                <a:alpha val="74997"/>
              </a:schemeClr>
            </a:outerShdw>
          </a:effectLst>
        </p:spPr>
        <p:txBody>
          <a:bodyPr/>
          <a:lstStyle/>
          <a:p>
            <a:endParaRPr lang="en-GB"/>
          </a:p>
        </p:txBody>
      </p:sp>
      <p:sp>
        <p:nvSpPr>
          <p:cNvPr id="131081" name="Freeform 9"/>
          <p:cNvSpPr>
            <a:spLocks/>
          </p:cNvSpPr>
          <p:nvPr/>
        </p:nvSpPr>
        <p:spPr bwMode="auto">
          <a:xfrm>
            <a:off x="5176838" y="4702175"/>
            <a:ext cx="652462" cy="2097088"/>
          </a:xfrm>
          <a:custGeom>
            <a:avLst/>
            <a:gdLst>
              <a:gd name="T0" fmla="*/ 401637 w 411"/>
              <a:gd name="T1" fmla="*/ 7938 h 1321"/>
              <a:gd name="T2" fmla="*/ 319087 w 411"/>
              <a:gd name="T3" fmla="*/ 93663 h 1321"/>
              <a:gd name="T4" fmla="*/ 300037 w 411"/>
              <a:gd name="T5" fmla="*/ 119063 h 1321"/>
              <a:gd name="T6" fmla="*/ 242887 w 411"/>
              <a:gd name="T7" fmla="*/ 200025 h 1321"/>
              <a:gd name="T8" fmla="*/ 192087 w 411"/>
              <a:gd name="T9" fmla="*/ 357188 h 1321"/>
              <a:gd name="T10" fmla="*/ 122237 w 411"/>
              <a:gd name="T11" fmla="*/ 479425 h 1321"/>
              <a:gd name="T12" fmla="*/ 115887 w 411"/>
              <a:gd name="T13" fmla="*/ 668338 h 1321"/>
              <a:gd name="T14" fmla="*/ 76200 w 411"/>
              <a:gd name="T15" fmla="*/ 992188 h 1321"/>
              <a:gd name="T16" fmla="*/ 96837 w 411"/>
              <a:gd name="T17" fmla="*/ 1135063 h 1321"/>
              <a:gd name="T18" fmla="*/ 39687 w 411"/>
              <a:gd name="T19" fmla="*/ 1541463 h 1321"/>
              <a:gd name="T20" fmla="*/ 55562 w 411"/>
              <a:gd name="T21" fmla="*/ 1760538 h 1321"/>
              <a:gd name="T22" fmla="*/ 101600 w 411"/>
              <a:gd name="T23" fmla="*/ 1851025 h 1321"/>
              <a:gd name="T24" fmla="*/ 147637 w 411"/>
              <a:gd name="T25" fmla="*/ 2033588 h 1321"/>
              <a:gd name="T26" fmla="*/ 385762 w 411"/>
              <a:gd name="T27" fmla="*/ 2090738 h 1321"/>
              <a:gd name="T28" fmla="*/ 431800 w 411"/>
              <a:gd name="T29" fmla="*/ 1993900 h 1321"/>
              <a:gd name="T30" fmla="*/ 457200 w 411"/>
              <a:gd name="T31" fmla="*/ 1917700 h 1321"/>
              <a:gd name="T32" fmla="*/ 411162 w 411"/>
              <a:gd name="T33" fmla="*/ 1881188 h 1321"/>
              <a:gd name="T34" fmla="*/ 446087 w 411"/>
              <a:gd name="T35" fmla="*/ 1841500 h 1321"/>
              <a:gd name="T36" fmla="*/ 471487 w 411"/>
              <a:gd name="T37" fmla="*/ 1735138 h 1321"/>
              <a:gd name="T38" fmla="*/ 431800 w 411"/>
              <a:gd name="T39" fmla="*/ 1709738 h 1321"/>
              <a:gd name="T40" fmla="*/ 339725 w 411"/>
              <a:gd name="T41" fmla="*/ 1647825 h 1321"/>
              <a:gd name="T42" fmla="*/ 254000 w 411"/>
              <a:gd name="T43" fmla="*/ 1582738 h 1321"/>
              <a:gd name="T44" fmla="*/ 207962 w 411"/>
              <a:gd name="T45" fmla="*/ 1550988 h 1321"/>
              <a:gd name="T46" fmla="*/ 293687 w 411"/>
              <a:gd name="T47" fmla="*/ 1419225 h 1321"/>
              <a:gd name="T48" fmla="*/ 360362 w 411"/>
              <a:gd name="T49" fmla="*/ 1317625 h 1321"/>
              <a:gd name="T50" fmla="*/ 401637 w 411"/>
              <a:gd name="T51" fmla="*/ 1252538 h 1321"/>
              <a:gd name="T52" fmla="*/ 395287 w 411"/>
              <a:gd name="T53" fmla="*/ 1333500 h 1321"/>
              <a:gd name="T54" fmla="*/ 436562 w 411"/>
              <a:gd name="T55" fmla="*/ 1404938 h 1321"/>
              <a:gd name="T56" fmla="*/ 508000 w 411"/>
              <a:gd name="T57" fmla="*/ 1185863 h 1321"/>
              <a:gd name="T58" fmla="*/ 588962 w 411"/>
              <a:gd name="T59" fmla="*/ 890588 h 1321"/>
              <a:gd name="T60" fmla="*/ 517525 w 411"/>
              <a:gd name="T61" fmla="*/ 754063 h 1321"/>
              <a:gd name="T62" fmla="*/ 573087 w 411"/>
              <a:gd name="T63" fmla="*/ 306388 h 1321"/>
              <a:gd name="T64" fmla="*/ 623887 w 411"/>
              <a:gd name="T65" fmla="*/ 236538 h 1321"/>
              <a:gd name="T66" fmla="*/ 542925 w 411"/>
              <a:gd name="T67" fmla="*/ 42863 h 1321"/>
              <a:gd name="T68" fmla="*/ 503237 w 411"/>
              <a:gd name="T69" fmla="*/ 22225 h 13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11" h="1321">
                <a:moveTo>
                  <a:pt x="333" y="8"/>
                </a:moveTo>
                <a:cubicBezTo>
                  <a:pt x="302" y="6"/>
                  <a:pt x="281" y="0"/>
                  <a:pt x="253" y="5"/>
                </a:cubicBezTo>
                <a:cubicBezTo>
                  <a:pt x="238" y="14"/>
                  <a:pt x="228" y="31"/>
                  <a:pt x="214" y="43"/>
                </a:cubicBezTo>
                <a:cubicBezTo>
                  <a:pt x="206" y="76"/>
                  <a:pt x="218" y="42"/>
                  <a:pt x="201" y="59"/>
                </a:cubicBezTo>
                <a:cubicBezTo>
                  <a:pt x="199" y="61"/>
                  <a:pt x="200" y="66"/>
                  <a:pt x="198" y="69"/>
                </a:cubicBezTo>
                <a:cubicBezTo>
                  <a:pt x="196" y="72"/>
                  <a:pt x="192" y="73"/>
                  <a:pt x="189" y="75"/>
                </a:cubicBezTo>
                <a:cubicBezTo>
                  <a:pt x="184" y="87"/>
                  <a:pt x="178" y="89"/>
                  <a:pt x="169" y="97"/>
                </a:cubicBezTo>
                <a:cubicBezTo>
                  <a:pt x="165" y="109"/>
                  <a:pt x="158" y="115"/>
                  <a:pt x="153" y="126"/>
                </a:cubicBezTo>
                <a:cubicBezTo>
                  <a:pt x="152" y="153"/>
                  <a:pt x="160" y="183"/>
                  <a:pt x="147" y="206"/>
                </a:cubicBezTo>
                <a:cubicBezTo>
                  <a:pt x="142" y="215"/>
                  <a:pt x="121" y="225"/>
                  <a:pt x="121" y="225"/>
                </a:cubicBezTo>
                <a:cubicBezTo>
                  <a:pt x="107" y="248"/>
                  <a:pt x="115" y="240"/>
                  <a:pt x="102" y="251"/>
                </a:cubicBezTo>
                <a:cubicBezTo>
                  <a:pt x="98" y="270"/>
                  <a:pt x="83" y="283"/>
                  <a:pt x="77" y="302"/>
                </a:cubicBezTo>
                <a:cubicBezTo>
                  <a:pt x="86" y="348"/>
                  <a:pt x="90" y="302"/>
                  <a:pt x="83" y="389"/>
                </a:cubicBezTo>
                <a:cubicBezTo>
                  <a:pt x="82" y="400"/>
                  <a:pt x="73" y="421"/>
                  <a:pt x="73" y="421"/>
                </a:cubicBezTo>
                <a:cubicBezTo>
                  <a:pt x="71" y="468"/>
                  <a:pt x="71" y="475"/>
                  <a:pt x="64" y="510"/>
                </a:cubicBezTo>
                <a:cubicBezTo>
                  <a:pt x="63" y="542"/>
                  <a:pt x="69" y="594"/>
                  <a:pt x="48" y="625"/>
                </a:cubicBezTo>
                <a:cubicBezTo>
                  <a:pt x="45" y="636"/>
                  <a:pt x="41" y="646"/>
                  <a:pt x="38" y="657"/>
                </a:cubicBezTo>
                <a:cubicBezTo>
                  <a:pt x="41" y="688"/>
                  <a:pt x="40" y="697"/>
                  <a:pt x="61" y="715"/>
                </a:cubicBezTo>
                <a:cubicBezTo>
                  <a:pt x="60" y="779"/>
                  <a:pt x="59" y="843"/>
                  <a:pt x="57" y="907"/>
                </a:cubicBezTo>
                <a:cubicBezTo>
                  <a:pt x="56" y="925"/>
                  <a:pt x="39" y="962"/>
                  <a:pt x="25" y="971"/>
                </a:cubicBezTo>
                <a:cubicBezTo>
                  <a:pt x="22" y="982"/>
                  <a:pt x="16" y="989"/>
                  <a:pt x="13" y="1000"/>
                </a:cubicBezTo>
                <a:cubicBezTo>
                  <a:pt x="16" y="1103"/>
                  <a:pt x="0" y="1068"/>
                  <a:pt x="35" y="1109"/>
                </a:cubicBezTo>
                <a:cubicBezTo>
                  <a:pt x="39" y="1120"/>
                  <a:pt x="39" y="1129"/>
                  <a:pt x="48" y="1137"/>
                </a:cubicBezTo>
                <a:cubicBezTo>
                  <a:pt x="52" y="1149"/>
                  <a:pt x="57" y="1156"/>
                  <a:pt x="64" y="1166"/>
                </a:cubicBezTo>
                <a:cubicBezTo>
                  <a:pt x="69" y="1183"/>
                  <a:pt x="76" y="1200"/>
                  <a:pt x="80" y="1217"/>
                </a:cubicBezTo>
                <a:cubicBezTo>
                  <a:pt x="81" y="1240"/>
                  <a:pt x="75" y="1266"/>
                  <a:pt x="93" y="1281"/>
                </a:cubicBezTo>
                <a:cubicBezTo>
                  <a:pt x="98" y="1299"/>
                  <a:pt x="101" y="1313"/>
                  <a:pt x="121" y="1320"/>
                </a:cubicBezTo>
                <a:cubicBezTo>
                  <a:pt x="162" y="1319"/>
                  <a:pt x="203" y="1321"/>
                  <a:pt x="243" y="1317"/>
                </a:cubicBezTo>
                <a:cubicBezTo>
                  <a:pt x="248" y="1317"/>
                  <a:pt x="245" y="1301"/>
                  <a:pt x="249" y="1275"/>
                </a:cubicBezTo>
                <a:cubicBezTo>
                  <a:pt x="251" y="1262"/>
                  <a:pt x="262" y="1262"/>
                  <a:pt x="272" y="1256"/>
                </a:cubicBezTo>
                <a:cubicBezTo>
                  <a:pt x="280" y="1243"/>
                  <a:pt x="287" y="1247"/>
                  <a:pt x="291" y="1233"/>
                </a:cubicBezTo>
                <a:cubicBezTo>
                  <a:pt x="290" y="1225"/>
                  <a:pt x="294" y="1214"/>
                  <a:pt x="288" y="1208"/>
                </a:cubicBezTo>
                <a:cubicBezTo>
                  <a:pt x="283" y="1202"/>
                  <a:pt x="271" y="1210"/>
                  <a:pt x="265" y="1205"/>
                </a:cubicBezTo>
                <a:cubicBezTo>
                  <a:pt x="260" y="1201"/>
                  <a:pt x="259" y="1185"/>
                  <a:pt x="259" y="1185"/>
                </a:cubicBezTo>
                <a:cubicBezTo>
                  <a:pt x="267" y="1161"/>
                  <a:pt x="253" y="1194"/>
                  <a:pt x="278" y="1173"/>
                </a:cubicBezTo>
                <a:cubicBezTo>
                  <a:pt x="281" y="1170"/>
                  <a:pt x="280" y="1164"/>
                  <a:pt x="281" y="1160"/>
                </a:cubicBezTo>
                <a:cubicBezTo>
                  <a:pt x="285" y="1147"/>
                  <a:pt x="290" y="1141"/>
                  <a:pt x="301" y="1134"/>
                </a:cubicBezTo>
                <a:cubicBezTo>
                  <a:pt x="300" y="1120"/>
                  <a:pt x="302" y="1106"/>
                  <a:pt x="297" y="1093"/>
                </a:cubicBezTo>
                <a:cubicBezTo>
                  <a:pt x="296" y="1089"/>
                  <a:pt x="288" y="1092"/>
                  <a:pt x="285" y="1089"/>
                </a:cubicBezTo>
                <a:cubicBezTo>
                  <a:pt x="264" y="1072"/>
                  <a:pt x="299" y="1086"/>
                  <a:pt x="272" y="1077"/>
                </a:cubicBezTo>
                <a:cubicBezTo>
                  <a:pt x="258" y="1063"/>
                  <a:pt x="254" y="1064"/>
                  <a:pt x="233" y="1061"/>
                </a:cubicBezTo>
                <a:cubicBezTo>
                  <a:pt x="229" y="1049"/>
                  <a:pt x="223" y="1047"/>
                  <a:pt x="214" y="1038"/>
                </a:cubicBezTo>
                <a:cubicBezTo>
                  <a:pt x="208" y="1019"/>
                  <a:pt x="196" y="1016"/>
                  <a:pt x="179" y="1009"/>
                </a:cubicBezTo>
                <a:cubicBezTo>
                  <a:pt x="173" y="1004"/>
                  <a:pt x="164" y="1003"/>
                  <a:pt x="160" y="997"/>
                </a:cubicBezTo>
                <a:cubicBezTo>
                  <a:pt x="157" y="993"/>
                  <a:pt x="160" y="987"/>
                  <a:pt x="157" y="984"/>
                </a:cubicBezTo>
                <a:cubicBezTo>
                  <a:pt x="151" y="977"/>
                  <a:pt x="140" y="979"/>
                  <a:pt x="131" y="977"/>
                </a:cubicBezTo>
                <a:cubicBezTo>
                  <a:pt x="128" y="974"/>
                  <a:pt x="122" y="972"/>
                  <a:pt x="121" y="968"/>
                </a:cubicBezTo>
                <a:cubicBezTo>
                  <a:pt x="115" y="942"/>
                  <a:pt x="164" y="901"/>
                  <a:pt x="185" y="894"/>
                </a:cubicBezTo>
                <a:cubicBezTo>
                  <a:pt x="204" y="877"/>
                  <a:pt x="199" y="858"/>
                  <a:pt x="211" y="843"/>
                </a:cubicBezTo>
                <a:cubicBezTo>
                  <a:pt x="215" y="838"/>
                  <a:pt x="223" y="835"/>
                  <a:pt x="227" y="830"/>
                </a:cubicBezTo>
                <a:cubicBezTo>
                  <a:pt x="231" y="817"/>
                  <a:pt x="237" y="802"/>
                  <a:pt x="249" y="798"/>
                </a:cubicBezTo>
                <a:cubicBezTo>
                  <a:pt x="250" y="795"/>
                  <a:pt x="250" y="790"/>
                  <a:pt x="253" y="789"/>
                </a:cubicBezTo>
                <a:cubicBezTo>
                  <a:pt x="256" y="788"/>
                  <a:pt x="261" y="789"/>
                  <a:pt x="262" y="792"/>
                </a:cubicBezTo>
                <a:cubicBezTo>
                  <a:pt x="265" y="810"/>
                  <a:pt x="261" y="828"/>
                  <a:pt x="249" y="840"/>
                </a:cubicBezTo>
                <a:cubicBezTo>
                  <a:pt x="244" y="854"/>
                  <a:pt x="239" y="865"/>
                  <a:pt x="233" y="878"/>
                </a:cubicBezTo>
                <a:cubicBezTo>
                  <a:pt x="247" y="892"/>
                  <a:pt x="253" y="888"/>
                  <a:pt x="275" y="885"/>
                </a:cubicBezTo>
                <a:cubicBezTo>
                  <a:pt x="277" y="870"/>
                  <a:pt x="276" y="853"/>
                  <a:pt x="288" y="843"/>
                </a:cubicBezTo>
                <a:cubicBezTo>
                  <a:pt x="298" y="811"/>
                  <a:pt x="310" y="779"/>
                  <a:pt x="320" y="747"/>
                </a:cubicBezTo>
                <a:cubicBezTo>
                  <a:pt x="324" y="695"/>
                  <a:pt x="330" y="635"/>
                  <a:pt x="352" y="587"/>
                </a:cubicBezTo>
                <a:cubicBezTo>
                  <a:pt x="357" y="577"/>
                  <a:pt x="365" y="571"/>
                  <a:pt x="371" y="561"/>
                </a:cubicBezTo>
                <a:cubicBezTo>
                  <a:pt x="367" y="526"/>
                  <a:pt x="365" y="533"/>
                  <a:pt x="345" y="513"/>
                </a:cubicBezTo>
                <a:cubicBezTo>
                  <a:pt x="341" y="497"/>
                  <a:pt x="339" y="486"/>
                  <a:pt x="326" y="475"/>
                </a:cubicBezTo>
                <a:cubicBezTo>
                  <a:pt x="312" y="427"/>
                  <a:pt x="295" y="313"/>
                  <a:pt x="355" y="289"/>
                </a:cubicBezTo>
                <a:cubicBezTo>
                  <a:pt x="368" y="251"/>
                  <a:pt x="353" y="296"/>
                  <a:pt x="361" y="193"/>
                </a:cubicBezTo>
                <a:cubicBezTo>
                  <a:pt x="362" y="179"/>
                  <a:pt x="375" y="167"/>
                  <a:pt x="384" y="158"/>
                </a:cubicBezTo>
                <a:cubicBezTo>
                  <a:pt x="387" y="155"/>
                  <a:pt x="393" y="149"/>
                  <a:pt x="393" y="149"/>
                </a:cubicBezTo>
                <a:cubicBezTo>
                  <a:pt x="398" y="136"/>
                  <a:pt x="394" y="133"/>
                  <a:pt x="390" y="120"/>
                </a:cubicBezTo>
                <a:cubicBezTo>
                  <a:pt x="387" y="23"/>
                  <a:pt x="411" y="33"/>
                  <a:pt x="342" y="27"/>
                </a:cubicBezTo>
                <a:cubicBezTo>
                  <a:pt x="318" y="19"/>
                  <a:pt x="347" y="30"/>
                  <a:pt x="326" y="17"/>
                </a:cubicBezTo>
                <a:cubicBezTo>
                  <a:pt x="323" y="15"/>
                  <a:pt x="315" y="16"/>
                  <a:pt x="317" y="14"/>
                </a:cubicBezTo>
                <a:cubicBezTo>
                  <a:pt x="320" y="10"/>
                  <a:pt x="328" y="10"/>
                  <a:pt x="333" y="8"/>
                </a:cubicBezTo>
                <a:close/>
              </a:path>
            </a:pathLst>
          </a:custGeom>
          <a:solidFill>
            <a:schemeClr val="accent1"/>
          </a:solidFill>
          <a:ln w="28575" cmpd="sng">
            <a:solidFill>
              <a:schemeClr val="bg2"/>
            </a:solidFill>
            <a:round/>
            <a:headEnd/>
            <a:tailEnd/>
          </a:ln>
          <a:effectLst>
            <a:outerShdw blurRad="63500" dist="35921" dir="2700000" algn="ctr" rotWithShape="0">
              <a:schemeClr val="bg2">
                <a:alpha val="74997"/>
              </a:schemeClr>
            </a:outerShdw>
          </a:effectLst>
        </p:spPr>
        <p:txBody>
          <a:bodyPr/>
          <a:lstStyle/>
          <a:p>
            <a:endParaRPr lang="en-GB"/>
          </a:p>
        </p:txBody>
      </p:sp>
      <p:sp>
        <p:nvSpPr>
          <p:cNvPr id="131082" name="AutoShape 10"/>
          <p:cNvSpPr>
            <a:spLocks noChangeArrowheads="1"/>
          </p:cNvSpPr>
          <p:nvPr/>
        </p:nvSpPr>
        <p:spPr bwMode="auto">
          <a:xfrm flipH="1">
            <a:off x="2895600" y="2743200"/>
            <a:ext cx="2209800" cy="1828800"/>
          </a:xfrm>
          <a:prstGeom prst="wedgeRoundRectCallout">
            <a:avLst>
              <a:gd name="adj1" fmla="val -76583"/>
              <a:gd name="adj2" fmla="val 39407"/>
              <a:gd name="adj3" fmla="val 16667"/>
            </a:avLst>
          </a:prstGeom>
          <a:solidFill>
            <a:srgbClr val="CCFF99"/>
          </a:solidFill>
          <a:ln w="571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fontAlgn="base">
              <a:spcBef>
                <a:spcPct val="0"/>
              </a:spcBef>
            </a:pPr>
            <a:endParaRPr lang="en-US" altLang="en-US" sz="1800"/>
          </a:p>
        </p:txBody>
      </p:sp>
      <p:sp>
        <p:nvSpPr>
          <p:cNvPr id="131083" name="Freeform 11"/>
          <p:cNvSpPr>
            <a:spLocks/>
          </p:cNvSpPr>
          <p:nvPr/>
        </p:nvSpPr>
        <p:spPr bwMode="auto">
          <a:xfrm>
            <a:off x="3733800" y="2819400"/>
            <a:ext cx="608013" cy="1778000"/>
          </a:xfrm>
          <a:custGeom>
            <a:avLst/>
            <a:gdLst>
              <a:gd name="T0" fmla="*/ 285750 w 383"/>
              <a:gd name="T1" fmla="*/ 39688 h 1120"/>
              <a:gd name="T2" fmla="*/ 417513 w 383"/>
              <a:gd name="T3" fmla="*/ 39688 h 1120"/>
              <a:gd name="T4" fmla="*/ 320675 w 383"/>
              <a:gd name="T5" fmla="*/ 157163 h 1120"/>
              <a:gd name="T6" fmla="*/ 184150 w 383"/>
              <a:gd name="T7" fmla="*/ 136525 h 1120"/>
              <a:gd name="T8" fmla="*/ 117475 w 383"/>
              <a:gd name="T9" fmla="*/ 95250 h 1120"/>
              <a:gd name="T10" fmla="*/ 15875 w 383"/>
              <a:gd name="T11" fmla="*/ 76200 h 1120"/>
              <a:gd name="T12" fmla="*/ 71438 w 383"/>
              <a:gd name="T13" fmla="*/ 258763 h 1120"/>
              <a:gd name="T14" fmla="*/ 193675 w 383"/>
              <a:gd name="T15" fmla="*/ 217488 h 1120"/>
              <a:gd name="T16" fmla="*/ 452438 w 383"/>
              <a:gd name="T17" fmla="*/ 309563 h 1120"/>
              <a:gd name="T18" fmla="*/ 482600 w 383"/>
              <a:gd name="T19" fmla="*/ 360363 h 1120"/>
              <a:gd name="T20" fmla="*/ 350838 w 383"/>
              <a:gd name="T21" fmla="*/ 385763 h 1120"/>
              <a:gd name="T22" fmla="*/ 184150 w 383"/>
              <a:gd name="T23" fmla="*/ 355600 h 1120"/>
              <a:gd name="T24" fmla="*/ 76200 w 383"/>
              <a:gd name="T25" fmla="*/ 461963 h 1120"/>
              <a:gd name="T26" fmla="*/ 107950 w 383"/>
              <a:gd name="T27" fmla="*/ 593725 h 1120"/>
              <a:gd name="T28" fmla="*/ 193675 w 383"/>
              <a:gd name="T29" fmla="*/ 508000 h 1120"/>
              <a:gd name="T30" fmla="*/ 239713 w 383"/>
              <a:gd name="T31" fmla="*/ 457200 h 1120"/>
              <a:gd name="T32" fmla="*/ 320675 w 383"/>
              <a:gd name="T33" fmla="*/ 522288 h 1120"/>
              <a:gd name="T34" fmla="*/ 431800 w 383"/>
              <a:gd name="T35" fmla="*/ 674688 h 1120"/>
              <a:gd name="T36" fmla="*/ 503238 w 383"/>
              <a:gd name="T37" fmla="*/ 563563 h 1120"/>
              <a:gd name="T38" fmla="*/ 544513 w 383"/>
              <a:gd name="T39" fmla="*/ 750888 h 1120"/>
              <a:gd name="T40" fmla="*/ 396875 w 383"/>
              <a:gd name="T41" fmla="*/ 781050 h 1120"/>
              <a:gd name="T42" fmla="*/ 279400 w 383"/>
              <a:gd name="T43" fmla="*/ 674688 h 1120"/>
              <a:gd name="T44" fmla="*/ 173038 w 383"/>
              <a:gd name="T45" fmla="*/ 695325 h 1120"/>
              <a:gd name="T46" fmla="*/ 92075 w 383"/>
              <a:gd name="T47" fmla="*/ 787400 h 1120"/>
              <a:gd name="T48" fmla="*/ 133350 w 383"/>
              <a:gd name="T49" fmla="*/ 873125 h 1120"/>
              <a:gd name="T50" fmla="*/ 371475 w 383"/>
              <a:gd name="T51" fmla="*/ 863600 h 1120"/>
              <a:gd name="T52" fmla="*/ 468313 w 383"/>
              <a:gd name="T53" fmla="*/ 969963 h 1120"/>
              <a:gd name="T54" fmla="*/ 442913 w 383"/>
              <a:gd name="T55" fmla="*/ 1060450 h 1120"/>
              <a:gd name="T56" fmla="*/ 184150 w 383"/>
              <a:gd name="T57" fmla="*/ 965200 h 1120"/>
              <a:gd name="T58" fmla="*/ 96838 w 383"/>
              <a:gd name="T59" fmla="*/ 1000125 h 1120"/>
              <a:gd name="T60" fmla="*/ 82550 w 383"/>
              <a:gd name="T61" fmla="*/ 1117600 h 1120"/>
              <a:gd name="T62" fmla="*/ 508000 w 383"/>
              <a:gd name="T63" fmla="*/ 1173163 h 1120"/>
              <a:gd name="T64" fmla="*/ 447675 w 383"/>
              <a:gd name="T65" fmla="*/ 1360488 h 1120"/>
              <a:gd name="T66" fmla="*/ 239713 w 383"/>
              <a:gd name="T67" fmla="*/ 1355725 h 1120"/>
              <a:gd name="T68" fmla="*/ 127000 w 383"/>
              <a:gd name="T69" fmla="*/ 1279525 h 1120"/>
              <a:gd name="T70" fmla="*/ 66675 w 383"/>
              <a:gd name="T71" fmla="*/ 1365250 h 1120"/>
              <a:gd name="T72" fmla="*/ 519113 w 383"/>
              <a:gd name="T73" fmla="*/ 1477963 h 1120"/>
              <a:gd name="T74" fmla="*/ 574675 w 383"/>
              <a:gd name="T75" fmla="*/ 1528763 h 1120"/>
              <a:gd name="T76" fmla="*/ 274638 w 383"/>
              <a:gd name="T77" fmla="*/ 1579563 h 1120"/>
              <a:gd name="T78" fmla="*/ 366713 w 383"/>
              <a:gd name="T79" fmla="*/ 1635125 h 1120"/>
              <a:gd name="T80" fmla="*/ 228600 w 383"/>
              <a:gd name="T81" fmla="*/ 1655763 h 1120"/>
              <a:gd name="T82" fmla="*/ 138113 w 383"/>
              <a:gd name="T83" fmla="*/ 1549400 h 1120"/>
              <a:gd name="T84" fmla="*/ 82550 w 383"/>
              <a:gd name="T85" fmla="*/ 1593850 h 1120"/>
              <a:gd name="T86" fmla="*/ 158750 w 383"/>
              <a:gd name="T87" fmla="*/ 1731963 h 1120"/>
              <a:gd name="T88" fmla="*/ 184150 w 383"/>
              <a:gd name="T89" fmla="*/ 1752600 h 1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38100"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31084" name="Freeform 12"/>
          <p:cNvSpPr>
            <a:spLocks/>
          </p:cNvSpPr>
          <p:nvPr/>
        </p:nvSpPr>
        <p:spPr bwMode="auto">
          <a:xfrm>
            <a:off x="3733800" y="2794000"/>
            <a:ext cx="608013" cy="1778000"/>
          </a:xfrm>
          <a:custGeom>
            <a:avLst/>
            <a:gdLst>
              <a:gd name="T0" fmla="*/ 285750 w 383"/>
              <a:gd name="T1" fmla="*/ 39688 h 1120"/>
              <a:gd name="T2" fmla="*/ 417513 w 383"/>
              <a:gd name="T3" fmla="*/ 39688 h 1120"/>
              <a:gd name="T4" fmla="*/ 320675 w 383"/>
              <a:gd name="T5" fmla="*/ 157163 h 1120"/>
              <a:gd name="T6" fmla="*/ 184150 w 383"/>
              <a:gd name="T7" fmla="*/ 136525 h 1120"/>
              <a:gd name="T8" fmla="*/ 117475 w 383"/>
              <a:gd name="T9" fmla="*/ 95250 h 1120"/>
              <a:gd name="T10" fmla="*/ 15875 w 383"/>
              <a:gd name="T11" fmla="*/ 76200 h 1120"/>
              <a:gd name="T12" fmla="*/ 71438 w 383"/>
              <a:gd name="T13" fmla="*/ 258763 h 1120"/>
              <a:gd name="T14" fmla="*/ 193675 w 383"/>
              <a:gd name="T15" fmla="*/ 217488 h 1120"/>
              <a:gd name="T16" fmla="*/ 452438 w 383"/>
              <a:gd name="T17" fmla="*/ 309563 h 1120"/>
              <a:gd name="T18" fmla="*/ 482600 w 383"/>
              <a:gd name="T19" fmla="*/ 360363 h 1120"/>
              <a:gd name="T20" fmla="*/ 350838 w 383"/>
              <a:gd name="T21" fmla="*/ 385763 h 1120"/>
              <a:gd name="T22" fmla="*/ 184150 w 383"/>
              <a:gd name="T23" fmla="*/ 355600 h 1120"/>
              <a:gd name="T24" fmla="*/ 76200 w 383"/>
              <a:gd name="T25" fmla="*/ 461963 h 1120"/>
              <a:gd name="T26" fmla="*/ 107950 w 383"/>
              <a:gd name="T27" fmla="*/ 593725 h 1120"/>
              <a:gd name="T28" fmla="*/ 193675 w 383"/>
              <a:gd name="T29" fmla="*/ 508000 h 1120"/>
              <a:gd name="T30" fmla="*/ 239713 w 383"/>
              <a:gd name="T31" fmla="*/ 457200 h 1120"/>
              <a:gd name="T32" fmla="*/ 320675 w 383"/>
              <a:gd name="T33" fmla="*/ 522288 h 1120"/>
              <a:gd name="T34" fmla="*/ 431800 w 383"/>
              <a:gd name="T35" fmla="*/ 674688 h 1120"/>
              <a:gd name="T36" fmla="*/ 503238 w 383"/>
              <a:gd name="T37" fmla="*/ 563563 h 1120"/>
              <a:gd name="T38" fmla="*/ 544513 w 383"/>
              <a:gd name="T39" fmla="*/ 750888 h 1120"/>
              <a:gd name="T40" fmla="*/ 396875 w 383"/>
              <a:gd name="T41" fmla="*/ 781050 h 1120"/>
              <a:gd name="T42" fmla="*/ 279400 w 383"/>
              <a:gd name="T43" fmla="*/ 674688 h 1120"/>
              <a:gd name="T44" fmla="*/ 173038 w 383"/>
              <a:gd name="T45" fmla="*/ 695325 h 1120"/>
              <a:gd name="T46" fmla="*/ 92075 w 383"/>
              <a:gd name="T47" fmla="*/ 787400 h 1120"/>
              <a:gd name="T48" fmla="*/ 133350 w 383"/>
              <a:gd name="T49" fmla="*/ 873125 h 1120"/>
              <a:gd name="T50" fmla="*/ 371475 w 383"/>
              <a:gd name="T51" fmla="*/ 863600 h 1120"/>
              <a:gd name="T52" fmla="*/ 468313 w 383"/>
              <a:gd name="T53" fmla="*/ 969963 h 1120"/>
              <a:gd name="T54" fmla="*/ 442913 w 383"/>
              <a:gd name="T55" fmla="*/ 1060450 h 1120"/>
              <a:gd name="T56" fmla="*/ 184150 w 383"/>
              <a:gd name="T57" fmla="*/ 965200 h 1120"/>
              <a:gd name="T58" fmla="*/ 96838 w 383"/>
              <a:gd name="T59" fmla="*/ 1000125 h 1120"/>
              <a:gd name="T60" fmla="*/ 82550 w 383"/>
              <a:gd name="T61" fmla="*/ 1117600 h 1120"/>
              <a:gd name="T62" fmla="*/ 508000 w 383"/>
              <a:gd name="T63" fmla="*/ 1173163 h 1120"/>
              <a:gd name="T64" fmla="*/ 447675 w 383"/>
              <a:gd name="T65" fmla="*/ 1360488 h 1120"/>
              <a:gd name="T66" fmla="*/ 239713 w 383"/>
              <a:gd name="T67" fmla="*/ 1355725 h 1120"/>
              <a:gd name="T68" fmla="*/ 127000 w 383"/>
              <a:gd name="T69" fmla="*/ 1279525 h 1120"/>
              <a:gd name="T70" fmla="*/ 66675 w 383"/>
              <a:gd name="T71" fmla="*/ 1365250 h 1120"/>
              <a:gd name="T72" fmla="*/ 519113 w 383"/>
              <a:gd name="T73" fmla="*/ 1477963 h 1120"/>
              <a:gd name="T74" fmla="*/ 574675 w 383"/>
              <a:gd name="T75" fmla="*/ 1528763 h 1120"/>
              <a:gd name="T76" fmla="*/ 274638 w 383"/>
              <a:gd name="T77" fmla="*/ 1579563 h 1120"/>
              <a:gd name="T78" fmla="*/ 366713 w 383"/>
              <a:gd name="T79" fmla="*/ 1635125 h 1120"/>
              <a:gd name="T80" fmla="*/ 228600 w 383"/>
              <a:gd name="T81" fmla="*/ 1655763 h 1120"/>
              <a:gd name="T82" fmla="*/ 138113 w 383"/>
              <a:gd name="T83" fmla="*/ 1549400 h 1120"/>
              <a:gd name="T84" fmla="*/ 82550 w 383"/>
              <a:gd name="T85" fmla="*/ 1593850 h 1120"/>
              <a:gd name="T86" fmla="*/ 158750 w 383"/>
              <a:gd name="T87" fmla="*/ 1731963 h 1120"/>
              <a:gd name="T88" fmla="*/ 184150 w 383"/>
              <a:gd name="T89" fmla="*/ 1752600 h 1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76200"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31086" name="Line 14"/>
          <p:cNvSpPr>
            <a:spLocks noChangeShapeType="1"/>
          </p:cNvSpPr>
          <p:nvPr/>
        </p:nvSpPr>
        <p:spPr bwMode="auto">
          <a:xfrm>
            <a:off x="5562600" y="1981200"/>
            <a:ext cx="0" cy="2819400"/>
          </a:xfrm>
          <a:prstGeom prst="line">
            <a:avLst/>
          </a:prstGeom>
          <a:noFill/>
          <a:ln w="5715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31087" name="Text Box 15"/>
          <p:cNvSpPr txBox="1">
            <a:spLocks noChangeArrowheads="1"/>
          </p:cNvSpPr>
          <p:nvPr/>
        </p:nvSpPr>
        <p:spPr bwMode="auto">
          <a:xfrm>
            <a:off x="5562600" y="2209800"/>
            <a:ext cx="2971800" cy="519113"/>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en-US" altLang="en-US" sz="2800">
                <a:effectLst>
                  <a:outerShdw blurRad="38100" dist="38100" dir="2700000" algn="tl">
                    <a:srgbClr val="000000"/>
                  </a:outerShdw>
                </a:effectLst>
              </a:rPr>
              <a:t>105 </a:t>
            </a:r>
            <a:r>
              <a:rPr lang="ja-JP" altLang="en-US" sz="2800">
                <a:effectLst>
                  <a:outerShdw blurRad="38100" dist="38100" dir="2700000" algn="tl">
                    <a:srgbClr val="000000"/>
                  </a:outerShdw>
                </a:effectLst>
              </a:rPr>
              <a:t>公里</a:t>
            </a:r>
            <a:r>
              <a:rPr lang="en-US" altLang="ja-JP" sz="2800">
                <a:effectLst>
                  <a:outerShdw blurRad="38100" dist="38100" dir="2700000" algn="tl">
                    <a:srgbClr val="000000"/>
                  </a:outerShdw>
                </a:effectLst>
              </a:rPr>
              <a:t> (65 </a:t>
            </a:r>
            <a:r>
              <a:rPr lang="ja-JP" altLang="en-US" sz="2800">
                <a:effectLst>
                  <a:outerShdw blurRad="38100" dist="38100" dir="2700000" algn="tl">
                    <a:srgbClr val="000000"/>
                  </a:outerShdw>
                </a:effectLst>
              </a:rPr>
              <a:t>英里</a:t>
            </a:r>
            <a:r>
              <a:rPr lang="en-US" altLang="ja-JP" sz="2800">
                <a:effectLst>
                  <a:outerShdw blurRad="38100" dist="38100" dir="2700000" algn="tl">
                    <a:srgbClr val="000000"/>
                  </a:outerShdw>
                </a:effectLst>
              </a:rPr>
              <a:t>)</a:t>
            </a:r>
            <a:endParaRPr lang="en-US" altLang="en-US" sz="2800">
              <a:effectLst>
                <a:outerShdw blurRad="38100" dist="38100" dir="2700000" algn="tl">
                  <a:srgbClr val="000000"/>
                </a:outerShdw>
              </a:effectLst>
            </a:endParaRPr>
          </a:p>
        </p:txBody>
      </p:sp>
      <p:sp>
        <p:nvSpPr>
          <p:cNvPr id="131088" name="Freeform 16"/>
          <p:cNvSpPr>
            <a:spLocks/>
          </p:cNvSpPr>
          <p:nvPr/>
        </p:nvSpPr>
        <p:spPr bwMode="auto">
          <a:xfrm>
            <a:off x="3735388" y="2819400"/>
            <a:ext cx="608012" cy="1778000"/>
          </a:xfrm>
          <a:custGeom>
            <a:avLst/>
            <a:gdLst>
              <a:gd name="T0" fmla="*/ 285750 w 383"/>
              <a:gd name="T1" fmla="*/ 39688 h 1120"/>
              <a:gd name="T2" fmla="*/ 417512 w 383"/>
              <a:gd name="T3" fmla="*/ 39688 h 1120"/>
              <a:gd name="T4" fmla="*/ 320675 w 383"/>
              <a:gd name="T5" fmla="*/ 157163 h 1120"/>
              <a:gd name="T6" fmla="*/ 184150 w 383"/>
              <a:gd name="T7" fmla="*/ 136525 h 1120"/>
              <a:gd name="T8" fmla="*/ 117475 w 383"/>
              <a:gd name="T9" fmla="*/ 95250 h 1120"/>
              <a:gd name="T10" fmla="*/ 15875 w 383"/>
              <a:gd name="T11" fmla="*/ 76200 h 1120"/>
              <a:gd name="T12" fmla="*/ 71437 w 383"/>
              <a:gd name="T13" fmla="*/ 258763 h 1120"/>
              <a:gd name="T14" fmla="*/ 193675 w 383"/>
              <a:gd name="T15" fmla="*/ 217488 h 1120"/>
              <a:gd name="T16" fmla="*/ 452437 w 383"/>
              <a:gd name="T17" fmla="*/ 309563 h 1120"/>
              <a:gd name="T18" fmla="*/ 482600 w 383"/>
              <a:gd name="T19" fmla="*/ 360363 h 1120"/>
              <a:gd name="T20" fmla="*/ 350837 w 383"/>
              <a:gd name="T21" fmla="*/ 385763 h 1120"/>
              <a:gd name="T22" fmla="*/ 184150 w 383"/>
              <a:gd name="T23" fmla="*/ 355600 h 1120"/>
              <a:gd name="T24" fmla="*/ 76200 w 383"/>
              <a:gd name="T25" fmla="*/ 461963 h 1120"/>
              <a:gd name="T26" fmla="*/ 107950 w 383"/>
              <a:gd name="T27" fmla="*/ 593725 h 1120"/>
              <a:gd name="T28" fmla="*/ 193675 w 383"/>
              <a:gd name="T29" fmla="*/ 508000 h 1120"/>
              <a:gd name="T30" fmla="*/ 239712 w 383"/>
              <a:gd name="T31" fmla="*/ 457200 h 1120"/>
              <a:gd name="T32" fmla="*/ 320675 w 383"/>
              <a:gd name="T33" fmla="*/ 522288 h 1120"/>
              <a:gd name="T34" fmla="*/ 431800 w 383"/>
              <a:gd name="T35" fmla="*/ 674688 h 1120"/>
              <a:gd name="T36" fmla="*/ 503237 w 383"/>
              <a:gd name="T37" fmla="*/ 563563 h 1120"/>
              <a:gd name="T38" fmla="*/ 544512 w 383"/>
              <a:gd name="T39" fmla="*/ 750888 h 1120"/>
              <a:gd name="T40" fmla="*/ 396875 w 383"/>
              <a:gd name="T41" fmla="*/ 781050 h 1120"/>
              <a:gd name="T42" fmla="*/ 279400 w 383"/>
              <a:gd name="T43" fmla="*/ 674688 h 1120"/>
              <a:gd name="T44" fmla="*/ 173037 w 383"/>
              <a:gd name="T45" fmla="*/ 695325 h 1120"/>
              <a:gd name="T46" fmla="*/ 92075 w 383"/>
              <a:gd name="T47" fmla="*/ 787400 h 1120"/>
              <a:gd name="T48" fmla="*/ 133350 w 383"/>
              <a:gd name="T49" fmla="*/ 873125 h 1120"/>
              <a:gd name="T50" fmla="*/ 371475 w 383"/>
              <a:gd name="T51" fmla="*/ 863600 h 1120"/>
              <a:gd name="T52" fmla="*/ 468312 w 383"/>
              <a:gd name="T53" fmla="*/ 969963 h 1120"/>
              <a:gd name="T54" fmla="*/ 442912 w 383"/>
              <a:gd name="T55" fmla="*/ 1060450 h 1120"/>
              <a:gd name="T56" fmla="*/ 184150 w 383"/>
              <a:gd name="T57" fmla="*/ 965200 h 1120"/>
              <a:gd name="T58" fmla="*/ 96837 w 383"/>
              <a:gd name="T59" fmla="*/ 1000125 h 1120"/>
              <a:gd name="T60" fmla="*/ 82550 w 383"/>
              <a:gd name="T61" fmla="*/ 1117600 h 1120"/>
              <a:gd name="T62" fmla="*/ 508000 w 383"/>
              <a:gd name="T63" fmla="*/ 1173163 h 1120"/>
              <a:gd name="T64" fmla="*/ 447675 w 383"/>
              <a:gd name="T65" fmla="*/ 1360488 h 1120"/>
              <a:gd name="T66" fmla="*/ 239712 w 383"/>
              <a:gd name="T67" fmla="*/ 1355725 h 1120"/>
              <a:gd name="T68" fmla="*/ 127000 w 383"/>
              <a:gd name="T69" fmla="*/ 1279525 h 1120"/>
              <a:gd name="T70" fmla="*/ 66675 w 383"/>
              <a:gd name="T71" fmla="*/ 1365250 h 1120"/>
              <a:gd name="T72" fmla="*/ 519112 w 383"/>
              <a:gd name="T73" fmla="*/ 1477963 h 1120"/>
              <a:gd name="T74" fmla="*/ 574675 w 383"/>
              <a:gd name="T75" fmla="*/ 1528763 h 1120"/>
              <a:gd name="T76" fmla="*/ 274637 w 383"/>
              <a:gd name="T77" fmla="*/ 1579563 h 1120"/>
              <a:gd name="T78" fmla="*/ 366712 w 383"/>
              <a:gd name="T79" fmla="*/ 1635125 h 1120"/>
              <a:gd name="T80" fmla="*/ 228600 w 383"/>
              <a:gd name="T81" fmla="*/ 1655763 h 1120"/>
              <a:gd name="T82" fmla="*/ 138112 w 383"/>
              <a:gd name="T83" fmla="*/ 1549400 h 1120"/>
              <a:gd name="T84" fmla="*/ 82550 w 383"/>
              <a:gd name="T85" fmla="*/ 1593850 h 1120"/>
              <a:gd name="T86" fmla="*/ 158750 w 383"/>
              <a:gd name="T87" fmla="*/ 1731963 h 1120"/>
              <a:gd name="T88" fmla="*/ 184150 w 383"/>
              <a:gd name="T89" fmla="*/ 1752600 h 1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114300"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31089" name="Text Box 17"/>
          <p:cNvSpPr txBox="1">
            <a:spLocks noChangeArrowheads="1"/>
          </p:cNvSpPr>
          <p:nvPr/>
        </p:nvSpPr>
        <p:spPr bwMode="auto">
          <a:xfrm>
            <a:off x="5562600" y="2895600"/>
            <a:ext cx="3276600" cy="519113"/>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en-US" altLang="en-US" sz="2800">
                <a:effectLst>
                  <a:outerShdw blurRad="38100" dist="38100" dir="2700000" algn="tl">
                    <a:srgbClr val="000000"/>
                  </a:outerShdw>
                </a:effectLst>
              </a:rPr>
              <a:t>215 </a:t>
            </a:r>
            <a:r>
              <a:rPr lang="ja-JP" altLang="en-US" sz="2800">
                <a:effectLst>
                  <a:outerShdw blurRad="38100" dist="38100" dir="2700000" algn="tl">
                    <a:srgbClr val="000000"/>
                  </a:outerShdw>
                </a:effectLst>
              </a:rPr>
              <a:t>公里</a:t>
            </a:r>
            <a:r>
              <a:rPr lang="en-US" altLang="ja-JP" sz="2800">
                <a:effectLst>
                  <a:outerShdw blurRad="38100" dist="38100" dir="2700000" algn="tl">
                    <a:srgbClr val="000000"/>
                  </a:outerShdw>
                </a:effectLst>
              </a:rPr>
              <a:t> (135 </a:t>
            </a:r>
            <a:r>
              <a:rPr lang="ja-JP" altLang="en-US" sz="2800">
                <a:effectLst>
                  <a:outerShdw blurRad="38100" dist="38100" dir="2700000" algn="tl">
                    <a:srgbClr val="000000"/>
                  </a:outerShdw>
                </a:effectLst>
              </a:rPr>
              <a:t>英里</a:t>
            </a:r>
            <a:r>
              <a:rPr lang="en-US" altLang="ja-JP" sz="2800">
                <a:effectLst>
                  <a:outerShdw blurRad="38100" dist="38100" dir="2700000" algn="tl">
                    <a:srgbClr val="000000"/>
                  </a:outerShdw>
                </a:effectLst>
              </a:rPr>
              <a:t>)</a:t>
            </a:r>
            <a:endParaRPr lang="en-US" altLang="en-US" sz="2800">
              <a:effectLst>
                <a:outerShdw blurRad="38100" dist="38100" dir="2700000" algn="tl">
                  <a:srgbClr val="000000"/>
                </a:outerShdw>
              </a:effectLst>
            </a:endParaRPr>
          </a:p>
        </p:txBody>
      </p:sp>
      <p:sp>
        <p:nvSpPr>
          <p:cNvPr id="131091" name="Text Box 19"/>
          <p:cNvSpPr txBox="1">
            <a:spLocks noChangeArrowheads="1"/>
          </p:cNvSpPr>
          <p:nvPr/>
        </p:nvSpPr>
        <p:spPr bwMode="auto">
          <a:xfrm>
            <a:off x="3717925" y="228600"/>
            <a:ext cx="184150" cy="64135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Lst>
        </p:spPr>
        <p:txBody>
          <a:bodyPr wrap="none">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endParaRPr lang="en-US" altLang="en-US">
              <a:effectLst>
                <a:outerShdw blurRad="38100" dist="38100" dir="2700000" algn="tl">
                  <a:srgbClr val="000000"/>
                </a:outerShdw>
              </a:effectLst>
            </a:endParaRPr>
          </a:p>
        </p:txBody>
      </p:sp>
      <p:sp>
        <p:nvSpPr>
          <p:cNvPr id="131095" name="Rectangle 23"/>
          <p:cNvSpPr>
            <a:spLocks noGrp="1" noChangeArrowheads="1"/>
          </p:cNvSpPr>
          <p:nvPr>
            <p:ph type="title"/>
          </p:nvPr>
        </p:nvSpPr>
        <p:spPr>
          <a:xfrm>
            <a:off x="457200" y="228600"/>
            <a:ext cx="2362200" cy="1752600"/>
          </a:xfrm>
          <a:solidFill>
            <a:schemeClr val="bg1"/>
          </a:solidFill>
          <a:ln>
            <a:solidFill>
              <a:schemeClr val="bg2"/>
            </a:solidFill>
            <a:miter lim="800000"/>
            <a:headEnd/>
            <a:tailEnd/>
          </a:ln>
          <a:effectLst>
            <a:outerShdw blurRad="63500" dist="35921" dir="2700000" algn="ctr" rotWithShape="0">
              <a:schemeClr val="bg2">
                <a:alpha val="74997"/>
              </a:schemeClr>
            </a:outerShdw>
          </a:effectLst>
        </p:spPr>
        <p:txBody>
          <a:bodyPr/>
          <a:lstStyle/>
          <a:p>
            <a:pPr eaLnBrk="1" hangingPunct="1"/>
            <a:r>
              <a:rPr lang="ja-JP" altLang="en-US" sz="4000"/>
              <a:t>以色列的水</a:t>
            </a:r>
            <a:endParaRPr lang="en-US" altLang="en-US" sz="4000"/>
          </a:p>
        </p:txBody>
      </p:sp>
      <p:sp>
        <p:nvSpPr>
          <p:cNvPr id="131096" name="Text Box 24"/>
          <p:cNvSpPr txBox="1">
            <a:spLocks noChangeArrowheads="1"/>
          </p:cNvSpPr>
          <p:nvPr/>
        </p:nvSpPr>
        <p:spPr bwMode="auto">
          <a:xfrm>
            <a:off x="0" y="2863850"/>
            <a:ext cx="2895600" cy="641350"/>
          </a:xfrm>
          <a:prstGeom prst="rect">
            <a:avLst/>
          </a:prstGeom>
          <a:solidFill>
            <a:schemeClr val="bg1"/>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a:r>
              <a:rPr lang="ja-JP" altLang="en-US" b="1">
                <a:effectLst>
                  <a:outerShdw blurRad="38100" dist="38100" dir="2700000" algn="tl">
                    <a:srgbClr val="000000"/>
                  </a:outerShdw>
                </a:effectLst>
              </a:rPr>
              <a:t>大海</a:t>
            </a:r>
            <a:endParaRPr lang="en-US" altLang="en-US" b="1">
              <a:effectLst>
                <a:outerShdw blurRad="38100" dist="38100" dir="2700000" algn="tl">
                  <a:srgbClr val="000000"/>
                </a:outerShdw>
              </a:effectLst>
            </a:endParaRPr>
          </a:p>
        </p:txBody>
      </p:sp>
      <p:sp>
        <p:nvSpPr>
          <p:cNvPr id="131100" name="Text Box 28"/>
          <p:cNvSpPr txBox="1">
            <a:spLocks noChangeArrowheads="1"/>
          </p:cNvSpPr>
          <p:nvPr/>
        </p:nvSpPr>
        <p:spPr bwMode="auto">
          <a:xfrm>
            <a:off x="8534400" y="76200"/>
            <a:ext cx="609600" cy="457200"/>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a:r>
              <a:rPr lang="en-US" altLang="en-US" sz="2400">
                <a:effectLst>
                  <a:outerShdw blurRad="38100" dist="38100" dir="2700000" algn="tl">
                    <a:srgbClr val="000000"/>
                  </a:outerShdw>
                </a:effectLst>
                <a:latin typeface="Times New Roman" pitchFamily="18" charset="0"/>
              </a:rPr>
              <a:t>18</a:t>
            </a:r>
          </a:p>
        </p:txBody>
      </p:sp>
      <p:sp>
        <p:nvSpPr>
          <p:cNvPr id="2" name="Freeform 17">
            <a:extLst>
              <a:ext uri="{FF2B5EF4-FFF2-40B4-BE49-F238E27FC236}">
                <a16:creationId xmlns:a16="http://schemas.microsoft.com/office/drawing/2014/main" id="{00354324-4C5C-8E12-B0DA-87F500B8964C}"/>
              </a:ext>
            </a:extLst>
          </p:cNvPr>
          <p:cNvSpPr>
            <a:spLocks/>
          </p:cNvSpPr>
          <p:nvPr/>
        </p:nvSpPr>
        <p:spPr bwMode="auto">
          <a:xfrm>
            <a:off x="3733800" y="2947144"/>
            <a:ext cx="608013"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114300" cmpd="sng">
            <a:solidFill>
              <a:schemeClr val="accent1"/>
            </a:solidFill>
            <a:round/>
            <a:headEnd/>
            <a:tailEnd/>
          </a:ln>
          <a:effectLst/>
        </p:spPr>
        <p:txBody>
          <a:bodyPr/>
          <a:lstStyle/>
          <a:p>
            <a:pPr>
              <a:defRPr/>
            </a:pPr>
            <a:endParaRPr lang="en-US" sz="32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3" name="Text Box 4">
            <a:extLst>
              <a:ext uri="{FF2B5EF4-FFF2-40B4-BE49-F238E27FC236}">
                <a16:creationId xmlns:a16="http://schemas.microsoft.com/office/drawing/2014/main" id="{927922CF-3CE0-29CC-0018-449718FDDDB1}"/>
              </a:ext>
            </a:extLst>
          </p:cNvPr>
          <p:cNvSpPr txBox="1">
            <a:spLocks noChangeArrowheads="1"/>
          </p:cNvSpPr>
          <p:nvPr/>
        </p:nvSpPr>
        <p:spPr bwMode="auto">
          <a:xfrm>
            <a:off x="5943600" y="990600"/>
            <a:ext cx="3308920" cy="646331"/>
          </a:xfrm>
          <a:prstGeom prst="rect">
            <a:avLst/>
          </a:prstGeom>
          <a:solidFill>
            <a:schemeClr val="bg1"/>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wrap="square">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ja-JP" altLang="en-US">
                <a:effectLst>
                  <a:outerShdw blurRad="38100" dist="38100" dir="2700000" algn="tl">
                    <a:srgbClr val="000000"/>
                  </a:outerShdw>
                </a:effectLst>
              </a:rPr>
              <a:t>新</a:t>
            </a:r>
            <a:r>
              <a:rPr lang="ja-JP" altLang="en-US">
                <a:effectLst>
                  <a:outerShdw blurRad="38100" dist="38100" dir="2700000" algn="tl">
                    <a:srgbClr val="000000"/>
                  </a:outerShdw>
                </a:effectLst>
                <a:ea typeface="华文细黑" charset="-122"/>
              </a:rPr>
              <a:t>约</a:t>
            </a:r>
            <a:r>
              <a:rPr lang="en-US" altLang="ja-JP" dirty="0">
                <a:effectLst>
                  <a:outerShdw blurRad="38100" dist="38100" dir="2700000" algn="tl">
                    <a:srgbClr val="000000"/>
                  </a:outerShdw>
                </a:effectLst>
              </a:rPr>
              <a:t>: </a:t>
            </a:r>
            <a:r>
              <a:rPr lang="ja-JP" altLang="en-US">
                <a:effectLst>
                  <a:outerShdw blurRad="38100" dist="38100" dir="2700000" algn="tl">
                    <a:srgbClr val="000000"/>
                  </a:outerShdw>
                </a:effectLst>
              </a:rPr>
              <a:t>加利利海</a:t>
            </a:r>
            <a:endParaRPr lang="en-US" altLang="en-US" dirty="0">
              <a:effectLst>
                <a:outerShdw blurRad="38100" dist="38100" dir="2700000" algn="tl">
                  <a:srgbClr val="000000"/>
                </a:outerShdw>
              </a:effectLst>
            </a:endParaRPr>
          </a:p>
        </p:txBody>
      </p:sp>
    </p:spTree>
    <p:extLst>
      <p:ext uri="{BB962C8B-B14F-4D97-AF65-F5344CB8AC3E}">
        <p14:creationId xmlns:p14="http://schemas.microsoft.com/office/powerpoint/2010/main" val="3422694636"/>
      </p:ext>
    </p:extLst>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13107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76200"/>
            <a:ext cx="9296400" cy="6858000"/>
          </a:xfrm>
        </p:spPr>
      </p:pic>
      <p:sp>
        <p:nvSpPr>
          <p:cNvPr id="99331" name="Text Box 3"/>
          <p:cNvSpPr txBox="1">
            <a:spLocks noChangeArrowheads="1"/>
          </p:cNvSpPr>
          <p:nvPr/>
        </p:nvSpPr>
        <p:spPr bwMode="auto">
          <a:xfrm>
            <a:off x="5791200" y="2482850"/>
            <a:ext cx="2819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ja-JP" altLang="en-US" b="1">
                <a:solidFill>
                  <a:schemeClr val="bg2"/>
                </a:solidFill>
              </a:rPr>
              <a:t>基</a:t>
            </a:r>
            <a:endParaRPr lang="en-US" altLang="en-US" b="1">
              <a:solidFill>
                <a:schemeClr val="bg2"/>
              </a:solidFill>
            </a:endParaRPr>
          </a:p>
        </p:txBody>
      </p:sp>
      <p:sp>
        <p:nvSpPr>
          <p:cNvPr id="99332" name="Text Box 4"/>
          <p:cNvSpPr txBox="1">
            <a:spLocks noChangeArrowheads="1"/>
          </p:cNvSpPr>
          <p:nvPr/>
        </p:nvSpPr>
        <p:spPr bwMode="auto">
          <a:xfrm>
            <a:off x="5715000" y="3778250"/>
            <a:ext cx="2895600"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ja-JP" altLang="en-US" b="1">
                <a:solidFill>
                  <a:schemeClr val="bg2"/>
                </a:solidFill>
                <a:ea typeface="华文细黑" charset="-122"/>
              </a:rPr>
              <a:t>亚</a:t>
            </a:r>
            <a:endParaRPr lang="en-US" altLang="en-US" b="1">
              <a:solidFill>
                <a:schemeClr val="bg2"/>
              </a:solidFill>
            </a:endParaRPr>
          </a:p>
        </p:txBody>
      </p:sp>
      <p:sp>
        <p:nvSpPr>
          <p:cNvPr id="99333" name="Text Box 5"/>
          <p:cNvSpPr txBox="1">
            <a:spLocks noChangeArrowheads="1"/>
          </p:cNvSpPr>
          <p:nvPr/>
        </p:nvSpPr>
        <p:spPr bwMode="auto">
          <a:xfrm>
            <a:off x="5791200" y="2482850"/>
            <a:ext cx="1778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ja-JP" altLang="en-US" b="1">
                <a:solidFill>
                  <a:schemeClr val="bg2"/>
                </a:solidFill>
              </a:rPr>
              <a:t>基列</a:t>
            </a:r>
            <a:endParaRPr lang="en-US" altLang="en-US" b="1">
              <a:solidFill>
                <a:schemeClr val="bg2"/>
              </a:solidFill>
            </a:endParaRPr>
          </a:p>
        </p:txBody>
      </p:sp>
      <p:sp>
        <p:nvSpPr>
          <p:cNvPr id="99334" name="Text Box 6"/>
          <p:cNvSpPr txBox="1">
            <a:spLocks noChangeArrowheads="1"/>
          </p:cNvSpPr>
          <p:nvPr/>
        </p:nvSpPr>
        <p:spPr bwMode="auto">
          <a:xfrm>
            <a:off x="5715000" y="3778250"/>
            <a:ext cx="2133600"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ja-JP" altLang="en-US" b="1">
                <a:solidFill>
                  <a:schemeClr val="bg2"/>
                </a:solidFill>
                <a:ea typeface="华文细黑" charset="-122"/>
              </a:rPr>
              <a:t>亚扪</a:t>
            </a:r>
            <a:endParaRPr lang="en-US" altLang="en-US" b="1">
              <a:solidFill>
                <a:schemeClr val="bg2"/>
              </a:solidFill>
            </a:endParaRPr>
          </a:p>
        </p:txBody>
      </p:sp>
      <p:sp>
        <p:nvSpPr>
          <p:cNvPr id="99335" name="Rectangle 7"/>
          <p:cNvSpPr>
            <a:spLocks noGrp="1" noChangeArrowheads="1"/>
          </p:cNvSpPr>
          <p:nvPr>
            <p:ph type="title"/>
          </p:nvPr>
        </p:nvSpPr>
        <p:spPr>
          <a:xfrm>
            <a:off x="457200" y="228600"/>
            <a:ext cx="2895600" cy="1752600"/>
          </a:xfrm>
          <a:solidFill>
            <a:srgbClr val="008000"/>
          </a:solidFill>
          <a:ln>
            <a:solidFill>
              <a:schemeClr val="bg2"/>
            </a:solidFill>
            <a:miter lim="800000"/>
            <a:headEnd/>
            <a:tailEnd/>
          </a:ln>
        </p:spPr>
        <p:txBody>
          <a:bodyPr/>
          <a:lstStyle/>
          <a:p>
            <a:pPr eaLnBrk="1" hangingPunct="1"/>
            <a:r>
              <a:rPr lang="ja-JP" altLang="en-US" sz="4000"/>
              <a:t>以色列的区域</a:t>
            </a:r>
            <a:r>
              <a:rPr lang="en-US" altLang="ja-JP" sz="4000"/>
              <a:t> (</a:t>
            </a:r>
            <a:r>
              <a:rPr lang="ja-JP" altLang="en-US" sz="4000"/>
              <a:t>旧</a:t>
            </a:r>
            <a:r>
              <a:rPr lang="ja-JP" altLang="en-US" sz="4000">
                <a:ea typeface="华文细黑" charset="-122"/>
              </a:rPr>
              <a:t>约</a:t>
            </a:r>
            <a:r>
              <a:rPr lang="en-US" altLang="ja-JP" sz="4000"/>
              <a:t>)</a:t>
            </a:r>
            <a:endParaRPr lang="en-US" altLang="en-US" sz="4000"/>
          </a:p>
        </p:txBody>
      </p:sp>
      <p:sp>
        <p:nvSpPr>
          <p:cNvPr id="99336" name="Text Box 8"/>
          <p:cNvSpPr txBox="1">
            <a:spLocks noChangeArrowheads="1"/>
          </p:cNvSpPr>
          <p:nvPr/>
        </p:nvSpPr>
        <p:spPr bwMode="auto">
          <a:xfrm>
            <a:off x="3276600" y="4419600"/>
            <a:ext cx="2133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a:r>
              <a:rPr lang="ja-JP" altLang="en-US" b="1">
                <a:solidFill>
                  <a:schemeClr val="bg2"/>
                </a:solidFill>
              </a:rPr>
              <a:t>犹大</a:t>
            </a:r>
            <a:endParaRPr lang="en-US" altLang="en-US" b="1">
              <a:solidFill>
                <a:schemeClr val="bg2"/>
              </a:solidFill>
            </a:endParaRPr>
          </a:p>
        </p:txBody>
      </p:sp>
      <p:sp>
        <p:nvSpPr>
          <p:cNvPr id="99337" name="Text Box 9"/>
          <p:cNvSpPr txBox="1">
            <a:spLocks noChangeArrowheads="1"/>
          </p:cNvSpPr>
          <p:nvPr/>
        </p:nvSpPr>
        <p:spPr bwMode="auto">
          <a:xfrm>
            <a:off x="3962400" y="2362200"/>
            <a:ext cx="2133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a:r>
              <a:rPr lang="ja-JP" altLang="en-US" b="1">
                <a:solidFill>
                  <a:schemeClr val="bg2"/>
                </a:solidFill>
              </a:rPr>
              <a:t>以色列</a:t>
            </a:r>
            <a:endParaRPr lang="en-US" altLang="en-US" b="1">
              <a:solidFill>
                <a:schemeClr val="bg2"/>
              </a:solidFill>
            </a:endParaRPr>
          </a:p>
        </p:txBody>
      </p:sp>
      <p:sp>
        <p:nvSpPr>
          <p:cNvPr id="99338" name="Text Box 10"/>
          <p:cNvSpPr txBox="1">
            <a:spLocks noChangeArrowheads="1"/>
          </p:cNvSpPr>
          <p:nvPr/>
        </p:nvSpPr>
        <p:spPr bwMode="auto">
          <a:xfrm>
            <a:off x="4267200" y="1066800"/>
            <a:ext cx="2133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a:r>
              <a:rPr lang="ja-JP" altLang="en-US" b="1">
                <a:solidFill>
                  <a:schemeClr val="bg2"/>
                </a:solidFill>
              </a:rPr>
              <a:t>加利利</a:t>
            </a:r>
            <a:endParaRPr lang="en-US" altLang="en-US" b="1">
              <a:solidFill>
                <a:schemeClr val="bg2"/>
              </a:solidFill>
            </a:endParaRPr>
          </a:p>
        </p:txBody>
      </p:sp>
      <p:sp>
        <p:nvSpPr>
          <p:cNvPr id="99339" name="Text Box 11"/>
          <p:cNvSpPr txBox="1">
            <a:spLocks noChangeArrowheads="1"/>
          </p:cNvSpPr>
          <p:nvPr/>
        </p:nvSpPr>
        <p:spPr bwMode="auto">
          <a:xfrm>
            <a:off x="6096000" y="533400"/>
            <a:ext cx="2133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a:r>
              <a:rPr lang="ja-JP" altLang="en-US" b="1">
                <a:solidFill>
                  <a:schemeClr val="bg2"/>
                </a:solidFill>
              </a:rPr>
              <a:t>巴珊</a:t>
            </a:r>
            <a:endParaRPr lang="en-US" altLang="en-US" b="1">
              <a:solidFill>
                <a:schemeClr val="bg2"/>
              </a:solidFill>
            </a:endParaRPr>
          </a:p>
        </p:txBody>
      </p:sp>
      <p:sp>
        <p:nvSpPr>
          <p:cNvPr id="99340" name="Text Box 12"/>
          <p:cNvSpPr txBox="1">
            <a:spLocks noChangeArrowheads="1"/>
          </p:cNvSpPr>
          <p:nvPr/>
        </p:nvSpPr>
        <p:spPr bwMode="auto">
          <a:xfrm>
            <a:off x="5715000" y="5181600"/>
            <a:ext cx="16891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ja-JP" altLang="en-US" b="1">
                <a:solidFill>
                  <a:schemeClr val="bg2"/>
                </a:solidFill>
              </a:rPr>
              <a:t>摩押</a:t>
            </a:r>
            <a:endParaRPr lang="en-US" altLang="en-US" b="1">
              <a:solidFill>
                <a:schemeClr val="bg2"/>
              </a:solidFill>
            </a:endParaRPr>
          </a:p>
        </p:txBody>
      </p:sp>
      <p:sp>
        <p:nvSpPr>
          <p:cNvPr id="99341" name="Text Box 13"/>
          <p:cNvSpPr txBox="1">
            <a:spLocks noChangeArrowheads="1"/>
          </p:cNvSpPr>
          <p:nvPr/>
        </p:nvSpPr>
        <p:spPr bwMode="auto">
          <a:xfrm>
            <a:off x="5715000" y="6324600"/>
            <a:ext cx="1689100"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ja-JP" altLang="en-US" b="1">
                <a:solidFill>
                  <a:schemeClr val="bg2"/>
                </a:solidFill>
              </a:rPr>
              <a:t>以</a:t>
            </a:r>
            <a:r>
              <a:rPr lang="ja-JP" altLang="en-US" b="1">
                <a:solidFill>
                  <a:schemeClr val="bg2"/>
                </a:solidFill>
                <a:ea typeface="华文细黑" charset="-122"/>
              </a:rPr>
              <a:t>东</a:t>
            </a:r>
            <a:endParaRPr lang="en-US" altLang="en-US" b="1">
              <a:solidFill>
                <a:schemeClr val="bg2"/>
              </a:solidFill>
            </a:endParaRPr>
          </a:p>
        </p:txBody>
      </p:sp>
      <p:sp>
        <p:nvSpPr>
          <p:cNvPr id="99342" name="Text Box 14"/>
          <p:cNvSpPr txBox="1">
            <a:spLocks noChangeArrowheads="1"/>
          </p:cNvSpPr>
          <p:nvPr/>
        </p:nvSpPr>
        <p:spPr bwMode="auto">
          <a:xfrm>
            <a:off x="5715000" y="5181600"/>
            <a:ext cx="2971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ja-JP" altLang="en-US" b="1">
                <a:solidFill>
                  <a:schemeClr val="bg2"/>
                </a:solidFill>
              </a:rPr>
              <a:t>摩</a:t>
            </a:r>
            <a:endParaRPr lang="en-US" altLang="en-US" b="1">
              <a:solidFill>
                <a:schemeClr val="bg2"/>
              </a:solidFill>
            </a:endParaRPr>
          </a:p>
        </p:txBody>
      </p:sp>
      <p:sp>
        <p:nvSpPr>
          <p:cNvPr id="99343" name="Text Box 15"/>
          <p:cNvSpPr txBox="1">
            <a:spLocks noChangeArrowheads="1"/>
          </p:cNvSpPr>
          <p:nvPr/>
        </p:nvSpPr>
        <p:spPr bwMode="auto">
          <a:xfrm>
            <a:off x="5715000" y="6324600"/>
            <a:ext cx="3276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ja-JP" altLang="en-US" b="1">
                <a:solidFill>
                  <a:schemeClr val="bg2"/>
                </a:solidFill>
              </a:rPr>
              <a:t>以</a:t>
            </a:r>
            <a:endParaRPr lang="en-US" altLang="en-US" b="1">
              <a:solidFill>
                <a:schemeClr val="bg2"/>
              </a:solidFill>
            </a:endParaRPr>
          </a:p>
        </p:txBody>
      </p:sp>
      <p:sp>
        <p:nvSpPr>
          <p:cNvPr id="99345" name="Text Box 17"/>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a:r>
              <a:rPr lang="en-US" altLang="en-US" sz="2800">
                <a:effectLst>
                  <a:outerShdw blurRad="38100" dist="38100" dir="2700000" algn="tl">
                    <a:srgbClr val="000000"/>
                  </a:outerShdw>
                </a:effectLst>
                <a:latin typeface="Times New Roman" pitchFamily="18" charset="0"/>
              </a:rPr>
              <a:t>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9335"/>
                                        </p:tgtEl>
                                        <p:attrNameLst>
                                          <p:attrName>style.visibility</p:attrName>
                                        </p:attrNameLst>
                                      </p:cBhvr>
                                      <p:to>
                                        <p:strVal val="visible"/>
                                      </p:to>
                                    </p:set>
                                    <p:animEffect transition="in" filter="fade">
                                      <p:cBhvr>
                                        <p:cTn id="7" dur="2000"/>
                                        <p:tgtEl>
                                          <p:spTgt spid="993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9336"/>
                                        </p:tgtEl>
                                        <p:attrNameLst>
                                          <p:attrName>style.visibility</p:attrName>
                                        </p:attrNameLst>
                                      </p:cBhvr>
                                      <p:to>
                                        <p:strVal val="visible"/>
                                      </p:to>
                                    </p:set>
                                    <p:animEffect transition="in" filter="randombar(horizontal)">
                                      <p:cBhvr>
                                        <p:cTn id="12" dur="500"/>
                                        <p:tgtEl>
                                          <p:spTgt spid="993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99338"/>
                                        </p:tgtEl>
                                        <p:attrNameLst>
                                          <p:attrName>style.visibility</p:attrName>
                                        </p:attrNameLst>
                                      </p:cBhvr>
                                      <p:to>
                                        <p:strVal val="visible"/>
                                      </p:to>
                                    </p:set>
                                    <p:anim calcmode="lin" valueType="num">
                                      <p:cBhvr>
                                        <p:cTn id="17" dur="500" fill="hold"/>
                                        <p:tgtEl>
                                          <p:spTgt spid="99338"/>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9338"/>
                                        </p:tgtEl>
                                        <p:attrNameLst>
                                          <p:attrName>ppt_y</p:attrName>
                                        </p:attrNameLst>
                                      </p:cBhvr>
                                      <p:tavLst>
                                        <p:tav tm="0">
                                          <p:val>
                                            <p:strVal val="#ppt_y"/>
                                          </p:val>
                                        </p:tav>
                                        <p:tav tm="100000">
                                          <p:val>
                                            <p:strVal val="#ppt_y"/>
                                          </p:val>
                                        </p:tav>
                                      </p:tavLst>
                                    </p:anim>
                                    <p:anim calcmode="lin" valueType="num">
                                      <p:cBhvr>
                                        <p:cTn id="19" dur="500" fill="hold"/>
                                        <p:tgtEl>
                                          <p:spTgt spid="99338"/>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9338"/>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933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0" presetClass="entr" presetSubtype="0" fill="hold" grpId="0" nodeType="clickEffect">
                                  <p:stCondLst>
                                    <p:cond delay="0"/>
                                  </p:stCondLst>
                                  <p:childTnLst>
                                    <p:set>
                                      <p:cBhvr>
                                        <p:cTn id="25" dur="1" fill="hold">
                                          <p:stCondLst>
                                            <p:cond delay="0"/>
                                          </p:stCondLst>
                                        </p:cTn>
                                        <p:tgtEl>
                                          <p:spTgt spid="99337"/>
                                        </p:tgtEl>
                                        <p:attrNameLst>
                                          <p:attrName>style.visibility</p:attrName>
                                        </p:attrNameLst>
                                      </p:cBhvr>
                                      <p:to>
                                        <p:strVal val="visible"/>
                                      </p:to>
                                    </p:set>
                                    <p:animEffect transition="in" filter="wedge">
                                      <p:cBhvr>
                                        <p:cTn id="26" dur="2000"/>
                                        <p:tgtEl>
                                          <p:spTgt spid="9933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9339"/>
                                        </p:tgtEl>
                                        <p:attrNameLst>
                                          <p:attrName>style.visibility</p:attrName>
                                        </p:attrNameLst>
                                      </p:cBhvr>
                                      <p:to>
                                        <p:strVal val="visible"/>
                                      </p:to>
                                    </p:set>
                                    <p:animEffect transition="in" filter="fade">
                                      <p:cBhvr>
                                        <p:cTn id="31" dur="2000"/>
                                        <p:tgtEl>
                                          <p:spTgt spid="9933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5" presetClass="entr" presetSubtype="0" fill="hold" grpId="0" nodeType="clickEffect">
                                  <p:stCondLst>
                                    <p:cond delay="0"/>
                                  </p:stCondLst>
                                  <p:childTnLst>
                                    <p:set>
                                      <p:cBhvr>
                                        <p:cTn id="35" dur="1" fill="hold">
                                          <p:stCondLst>
                                            <p:cond delay="0"/>
                                          </p:stCondLst>
                                        </p:cTn>
                                        <p:tgtEl>
                                          <p:spTgt spid="99331"/>
                                        </p:tgtEl>
                                        <p:attrNameLst>
                                          <p:attrName>style.visibility</p:attrName>
                                        </p:attrNameLst>
                                      </p:cBhvr>
                                      <p:to>
                                        <p:strVal val="visible"/>
                                      </p:to>
                                    </p:set>
                                    <p:anim calcmode="lin" valueType="num">
                                      <p:cBhvr>
                                        <p:cTn id="36" dur="1000" fill="hold"/>
                                        <p:tgtEl>
                                          <p:spTgt spid="99331"/>
                                        </p:tgtEl>
                                        <p:attrNameLst>
                                          <p:attrName>ppt_w</p:attrName>
                                        </p:attrNameLst>
                                      </p:cBhvr>
                                      <p:tavLst>
                                        <p:tav tm="0">
                                          <p:val>
                                            <p:fltVal val="0"/>
                                          </p:val>
                                        </p:tav>
                                        <p:tav tm="100000">
                                          <p:val>
                                            <p:strVal val="#ppt_w"/>
                                          </p:val>
                                        </p:tav>
                                      </p:tavLst>
                                    </p:anim>
                                    <p:anim calcmode="lin" valueType="num">
                                      <p:cBhvr>
                                        <p:cTn id="37" dur="1000" fill="hold"/>
                                        <p:tgtEl>
                                          <p:spTgt spid="99331"/>
                                        </p:tgtEl>
                                        <p:attrNameLst>
                                          <p:attrName>ppt_h</p:attrName>
                                        </p:attrNameLst>
                                      </p:cBhvr>
                                      <p:tavLst>
                                        <p:tav tm="0">
                                          <p:val>
                                            <p:fltVal val="0"/>
                                          </p:val>
                                        </p:tav>
                                        <p:tav tm="100000">
                                          <p:val>
                                            <p:strVal val="#ppt_h"/>
                                          </p:val>
                                        </p:tav>
                                      </p:tavLst>
                                    </p:anim>
                                    <p:anim calcmode="lin" valueType="num">
                                      <p:cBhvr>
                                        <p:cTn id="38" dur="1000" fill="hold"/>
                                        <p:tgtEl>
                                          <p:spTgt spid="99331"/>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9933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5" presetClass="entr" presetSubtype="0" fill="hold" grpId="0" nodeType="clickEffect">
                                  <p:stCondLst>
                                    <p:cond delay="0"/>
                                  </p:stCondLst>
                                  <p:childTnLst>
                                    <p:set>
                                      <p:cBhvr>
                                        <p:cTn id="43" dur="1" fill="hold">
                                          <p:stCondLst>
                                            <p:cond delay="0"/>
                                          </p:stCondLst>
                                        </p:cTn>
                                        <p:tgtEl>
                                          <p:spTgt spid="99332"/>
                                        </p:tgtEl>
                                        <p:attrNameLst>
                                          <p:attrName>style.visibility</p:attrName>
                                        </p:attrNameLst>
                                      </p:cBhvr>
                                      <p:to>
                                        <p:strVal val="visible"/>
                                      </p:to>
                                    </p:set>
                                    <p:anim calcmode="lin" valueType="num">
                                      <p:cBhvr>
                                        <p:cTn id="44" dur="1000" fill="hold"/>
                                        <p:tgtEl>
                                          <p:spTgt spid="99332"/>
                                        </p:tgtEl>
                                        <p:attrNameLst>
                                          <p:attrName>ppt_w</p:attrName>
                                        </p:attrNameLst>
                                      </p:cBhvr>
                                      <p:tavLst>
                                        <p:tav tm="0">
                                          <p:val>
                                            <p:fltVal val="0"/>
                                          </p:val>
                                        </p:tav>
                                        <p:tav tm="100000">
                                          <p:val>
                                            <p:strVal val="#ppt_w"/>
                                          </p:val>
                                        </p:tav>
                                      </p:tavLst>
                                    </p:anim>
                                    <p:anim calcmode="lin" valueType="num">
                                      <p:cBhvr>
                                        <p:cTn id="45" dur="1000" fill="hold"/>
                                        <p:tgtEl>
                                          <p:spTgt spid="99332"/>
                                        </p:tgtEl>
                                        <p:attrNameLst>
                                          <p:attrName>ppt_h</p:attrName>
                                        </p:attrNameLst>
                                      </p:cBhvr>
                                      <p:tavLst>
                                        <p:tav tm="0">
                                          <p:val>
                                            <p:fltVal val="0"/>
                                          </p:val>
                                        </p:tav>
                                        <p:tav tm="100000">
                                          <p:val>
                                            <p:strVal val="#ppt_h"/>
                                          </p:val>
                                        </p:tav>
                                      </p:tavLst>
                                    </p:anim>
                                    <p:anim calcmode="lin" valueType="num">
                                      <p:cBhvr>
                                        <p:cTn id="46" dur="1000" fill="hold"/>
                                        <p:tgtEl>
                                          <p:spTgt spid="99332"/>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993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5" presetClass="entr" presetSubtype="0" fill="hold" grpId="0" nodeType="clickEffect">
                                  <p:stCondLst>
                                    <p:cond delay="0"/>
                                  </p:stCondLst>
                                  <p:childTnLst>
                                    <p:set>
                                      <p:cBhvr>
                                        <p:cTn id="51" dur="1" fill="hold">
                                          <p:stCondLst>
                                            <p:cond delay="0"/>
                                          </p:stCondLst>
                                        </p:cTn>
                                        <p:tgtEl>
                                          <p:spTgt spid="99342"/>
                                        </p:tgtEl>
                                        <p:attrNameLst>
                                          <p:attrName>style.visibility</p:attrName>
                                        </p:attrNameLst>
                                      </p:cBhvr>
                                      <p:to>
                                        <p:strVal val="visible"/>
                                      </p:to>
                                    </p:set>
                                    <p:anim calcmode="lin" valueType="num">
                                      <p:cBhvr>
                                        <p:cTn id="52" dur="1000" fill="hold"/>
                                        <p:tgtEl>
                                          <p:spTgt spid="99342"/>
                                        </p:tgtEl>
                                        <p:attrNameLst>
                                          <p:attrName>ppt_w</p:attrName>
                                        </p:attrNameLst>
                                      </p:cBhvr>
                                      <p:tavLst>
                                        <p:tav tm="0">
                                          <p:val>
                                            <p:fltVal val="0"/>
                                          </p:val>
                                        </p:tav>
                                        <p:tav tm="100000">
                                          <p:val>
                                            <p:strVal val="#ppt_w"/>
                                          </p:val>
                                        </p:tav>
                                      </p:tavLst>
                                    </p:anim>
                                    <p:anim calcmode="lin" valueType="num">
                                      <p:cBhvr>
                                        <p:cTn id="53" dur="1000" fill="hold"/>
                                        <p:tgtEl>
                                          <p:spTgt spid="99342"/>
                                        </p:tgtEl>
                                        <p:attrNameLst>
                                          <p:attrName>ppt_h</p:attrName>
                                        </p:attrNameLst>
                                      </p:cBhvr>
                                      <p:tavLst>
                                        <p:tav tm="0">
                                          <p:val>
                                            <p:fltVal val="0"/>
                                          </p:val>
                                        </p:tav>
                                        <p:tav tm="100000">
                                          <p:val>
                                            <p:strVal val="#ppt_h"/>
                                          </p:val>
                                        </p:tav>
                                      </p:tavLst>
                                    </p:anim>
                                    <p:anim calcmode="lin" valueType="num">
                                      <p:cBhvr>
                                        <p:cTn id="54" dur="1000" fill="hold"/>
                                        <p:tgtEl>
                                          <p:spTgt spid="99342"/>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9934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15" presetClass="entr" presetSubtype="0" fill="hold" grpId="0" nodeType="clickEffect">
                                  <p:stCondLst>
                                    <p:cond delay="0"/>
                                  </p:stCondLst>
                                  <p:childTnLst>
                                    <p:set>
                                      <p:cBhvr>
                                        <p:cTn id="59" dur="1" fill="hold">
                                          <p:stCondLst>
                                            <p:cond delay="0"/>
                                          </p:stCondLst>
                                        </p:cTn>
                                        <p:tgtEl>
                                          <p:spTgt spid="99343"/>
                                        </p:tgtEl>
                                        <p:attrNameLst>
                                          <p:attrName>style.visibility</p:attrName>
                                        </p:attrNameLst>
                                      </p:cBhvr>
                                      <p:to>
                                        <p:strVal val="visible"/>
                                      </p:to>
                                    </p:set>
                                    <p:anim calcmode="lin" valueType="num">
                                      <p:cBhvr>
                                        <p:cTn id="60" dur="1000" fill="hold"/>
                                        <p:tgtEl>
                                          <p:spTgt spid="99343"/>
                                        </p:tgtEl>
                                        <p:attrNameLst>
                                          <p:attrName>ppt_w</p:attrName>
                                        </p:attrNameLst>
                                      </p:cBhvr>
                                      <p:tavLst>
                                        <p:tav tm="0">
                                          <p:val>
                                            <p:fltVal val="0"/>
                                          </p:val>
                                        </p:tav>
                                        <p:tav tm="100000">
                                          <p:val>
                                            <p:strVal val="#ppt_w"/>
                                          </p:val>
                                        </p:tav>
                                      </p:tavLst>
                                    </p:anim>
                                    <p:anim calcmode="lin" valueType="num">
                                      <p:cBhvr>
                                        <p:cTn id="61" dur="1000" fill="hold"/>
                                        <p:tgtEl>
                                          <p:spTgt spid="99343"/>
                                        </p:tgtEl>
                                        <p:attrNameLst>
                                          <p:attrName>ppt_h</p:attrName>
                                        </p:attrNameLst>
                                      </p:cBhvr>
                                      <p:tavLst>
                                        <p:tav tm="0">
                                          <p:val>
                                            <p:fltVal val="0"/>
                                          </p:val>
                                        </p:tav>
                                        <p:tav tm="100000">
                                          <p:val>
                                            <p:strVal val="#ppt_h"/>
                                          </p:val>
                                        </p:tav>
                                      </p:tavLst>
                                    </p:anim>
                                    <p:anim calcmode="lin" valueType="num">
                                      <p:cBhvr>
                                        <p:cTn id="62" dur="1000" fill="hold"/>
                                        <p:tgtEl>
                                          <p:spTgt spid="99343"/>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9934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15" presetClass="entr" presetSubtype="0" fill="hold" grpId="0" nodeType="clickEffect">
                                  <p:stCondLst>
                                    <p:cond delay="0"/>
                                  </p:stCondLst>
                                  <p:childTnLst>
                                    <p:set>
                                      <p:cBhvr>
                                        <p:cTn id="67" dur="1" fill="hold">
                                          <p:stCondLst>
                                            <p:cond delay="0"/>
                                          </p:stCondLst>
                                        </p:cTn>
                                        <p:tgtEl>
                                          <p:spTgt spid="99333"/>
                                        </p:tgtEl>
                                        <p:attrNameLst>
                                          <p:attrName>style.visibility</p:attrName>
                                        </p:attrNameLst>
                                      </p:cBhvr>
                                      <p:to>
                                        <p:strVal val="visible"/>
                                      </p:to>
                                    </p:set>
                                    <p:anim calcmode="lin" valueType="num">
                                      <p:cBhvr>
                                        <p:cTn id="68" dur="1000" fill="hold"/>
                                        <p:tgtEl>
                                          <p:spTgt spid="99333"/>
                                        </p:tgtEl>
                                        <p:attrNameLst>
                                          <p:attrName>ppt_w</p:attrName>
                                        </p:attrNameLst>
                                      </p:cBhvr>
                                      <p:tavLst>
                                        <p:tav tm="0">
                                          <p:val>
                                            <p:fltVal val="0"/>
                                          </p:val>
                                        </p:tav>
                                        <p:tav tm="100000">
                                          <p:val>
                                            <p:strVal val="#ppt_w"/>
                                          </p:val>
                                        </p:tav>
                                      </p:tavLst>
                                    </p:anim>
                                    <p:anim calcmode="lin" valueType="num">
                                      <p:cBhvr>
                                        <p:cTn id="69" dur="1000" fill="hold"/>
                                        <p:tgtEl>
                                          <p:spTgt spid="99333"/>
                                        </p:tgtEl>
                                        <p:attrNameLst>
                                          <p:attrName>ppt_h</p:attrName>
                                        </p:attrNameLst>
                                      </p:cBhvr>
                                      <p:tavLst>
                                        <p:tav tm="0">
                                          <p:val>
                                            <p:fltVal val="0"/>
                                          </p:val>
                                        </p:tav>
                                        <p:tav tm="100000">
                                          <p:val>
                                            <p:strVal val="#ppt_h"/>
                                          </p:val>
                                        </p:tav>
                                      </p:tavLst>
                                    </p:anim>
                                    <p:anim calcmode="lin" valueType="num">
                                      <p:cBhvr>
                                        <p:cTn id="70" dur="1000" fill="hold"/>
                                        <p:tgtEl>
                                          <p:spTgt spid="99333"/>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9933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5" presetClass="entr" presetSubtype="0" fill="hold" grpId="0" nodeType="clickEffect">
                                  <p:stCondLst>
                                    <p:cond delay="0"/>
                                  </p:stCondLst>
                                  <p:childTnLst>
                                    <p:set>
                                      <p:cBhvr>
                                        <p:cTn id="75" dur="1" fill="hold">
                                          <p:stCondLst>
                                            <p:cond delay="0"/>
                                          </p:stCondLst>
                                        </p:cTn>
                                        <p:tgtEl>
                                          <p:spTgt spid="99334"/>
                                        </p:tgtEl>
                                        <p:attrNameLst>
                                          <p:attrName>style.visibility</p:attrName>
                                        </p:attrNameLst>
                                      </p:cBhvr>
                                      <p:to>
                                        <p:strVal val="visible"/>
                                      </p:to>
                                    </p:set>
                                    <p:anim calcmode="lin" valueType="num">
                                      <p:cBhvr>
                                        <p:cTn id="76" dur="1000" fill="hold"/>
                                        <p:tgtEl>
                                          <p:spTgt spid="99334"/>
                                        </p:tgtEl>
                                        <p:attrNameLst>
                                          <p:attrName>ppt_w</p:attrName>
                                        </p:attrNameLst>
                                      </p:cBhvr>
                                      <p:tavLst>
                                        <p:tav tm="0">
                                          <p:val>
                                            <p:fltVal val="0"/>
                                          </p:val>
                                        </p:tav>
                                        <p:tav tm="100000">
                                          <p:val>
                                            <p:strVal val="#ppt_w"/>
                                          </p:val>
                                        </p:tav>
                                      </p:tavLst>
                                    </p:anim>
                                    <p:anim calcmode="lin" valueType="num">
                                      <p:cBhvr>
                                        <p:cTn id="77" dur="1000" fill="hold"/>
                                        <p:tgtEl>
                                          <p:spTgt spid="99334"/>
                                        </p:tgtEl>
                                        <p:attrNameLst>
                                          <p:attrName>ppt_h</p:attrName>
                                        </p:attrNameLst>
                                      </p:cBhvr>
                                      <p:tavLst>
                                        <p:tav tm="0">
                                          <p:val>
                                            <p:fltVal val="0"/>
                                          </p:val>
                                        </p:tav>
                                        <p:tav tm="100000">
                                          <p:val>
                                            <p:strVal val="#ppt_h"/>
                                          </p:val>
                                        </p:tav>
                                      </p:tavLst>
                                    </p:anim>
                                    <p:anim calcmode="lin" valueType="num">
                                      <p:cBhvr>
                                        <p:cTn id="78" dur="1000" fill="hold"/>
                                        <p:tgtEl>
                                          <p:spTgt spid="99334"/>
                                        </p:tgtEl>
                                        <p:attrNameLst>
                                          <p:attrName>ppt_x</p:attrName>
                                        </p:attrNameLst>
                                      </p:cBhvr>
                                      <p:tavLst>
                                        <p:tav tm="0" fmla="#ppt_x+(cos(-2*pi*(1-$))*-#ppt_x-sin(-2*pi*(1-$))*(1-#ppt_y))*(1-$)">
                                          <p:val>
                                            <p:fltVal val="0"/>
                                          </p:val>
                                        </p:tav>
                                        <p:tav tm="100000">
                                          <p:val>
                                            <p:fltVal val="1"/>
                                          </p:val>
                                        </p:tav>
                                      </p:tavLst>
                                    </p:anim>
                                    <p:anim calcmode="lin" valueType="num">
                                      <p:cBhvr>
                                        <p:cTn id="79" dur="1000" fill="hold"/>
                                        <p:tgtEl>
                                          <p:spTgt spid="993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15" presetClass="entr" presetSubtype="0" fill="hold" grpId="0" nodeType="clickEffect">
                                  <p:stCondLst>
                                    <p:cond delay="0"/>
                                  </p:stCondLst>
                                  <p:childTnLst>
                                    <p:set>
                                      <p:cBhvr>
                                        <p:cTn id="83" dur="1" fill="hold">
                                          <p:stCondLst>
                                            <p:cond delay="0"/>
                                          </p:stCondLst>
                                        </p:cTn>
                                        <p:tgtEl>
                                          <p:spTgt spid="99340"/>
                                        </p:tgtEl>
                                        <p:attrNameLst>
                                          <p:attrName>style.visibility</p:attrName>
                                        </p:attrNameLst>
                                      </p:cBhvr>
                                      <p:to>
                                        <p:strVal val="visible"/>
                                      </p:to>
                                    </p:set>
                                    <p:anim calcmode="lin" valueType="num">
                                      <p:cBhvr>
                                        <p:cTn id="84" dur="1000" fill="hold"/>
                                        <p:tgtEl>
                                          <p:spTgt spid="99340"/>
                                        </p:tgtEl>
                                        <p:attrNameLst>
                                          <p:attrName>ppt_w</p:attrName>
                                        </p:attrNameLst>
                                      </p:cBhvr>
                                      <p:tavLst>
                                        <p:tav tm="0">
                                          <p:val>
                                            <p:fltVal val="0"/>
                                          </p:val>
                                        </p:tav>
                                        <p:tav tm="100000">
                                          <p:val>
                                            <p:strVal val="#ppt_w"/>
                                          </p:val>
                                        </p:tav>
                                      </p:tavLst>
                                    </p:anim>
                                    <p:anim calcmode="lin" valueType="num">
                                      <p:cBhvr>
                                        <p:cTn id="85" dur="1000" fill="hold"/>
                                        <p:tgtEl>
                                          <p:spTgt spid="99340"/>
                                        </p:tgtEl>
                                        <p:attrNameLst>
                                          <p:attrName>ppt_h</p:attrName>
                                        </p:attrNameLst>
                                      </p:cBhvr>
                                      <p:tavLst>
                                        <p:tav tm="0">
                                          <p:val>
                                            <p:fltVal val="0"/>
                                          </p:val>
                                        </p:tav>
                                        <p:tav tm="100000">
                                          <p:val>
                                            <p:strVal val="#ppt_h"/>
                                          </p:val>
                                        </p:tav>
                                      </p:tavLst>
                                    </p:anim>
                                    <p:anim calcmode="lin" valueType="num">
                                      <p:cBhvr>
                                        <p:cTn id="86" dur="1000" fill="hold"/>
                                        <p:tgtEl>
                                          <p:spTgt spid="99340"/>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993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15" presetClass="entr" presetSubtype="0" fill="hold" grpId="0" nodeType="clickEffect">
                                  <p:stCondLst>
                                    <p:cond delay="0"/>
                                  </p:stCondLst>
                                  <p:childTnLst>
                                    <p:set>
                                      <p:cBhvr>
                                        <p:cTn id="91" dur="1" fill="hold">
                                          <p:stCondLst>
                                            <p:cond delay="0"/>
                                          </p:stCondLst>
                                        </p:cTn>
                                        <p:tgtEl>
                                          <p:spTgt spid="99341"/>
                                        </p:tgtEl>
                                        <p:attrNameLst>
                                          <p:attrName>style.visibility</p:attrName>
                                        </p:attrNameLst>
                                      </p:cBhvr>
                                      <p:to>
                                        <p:strVal val="visible"/>
                                      </p:to>
                                    </p:set>
                                    <p:anim calcmode="lin" valueType="num">
                                      <p:cBhvr>
                                        <p:cTn id="92" dur="1000" fill="hold"/>
                                        <p:tgtEl>
                                          <p:spTgt spid="99341"/>
                                        </p:tgtEl>
                                        <p:attrNameLst>
                                          <p:attrName>ppt_w</p:attrName>
                                        </p:attrNameLst>
                                      </p:cBhvr>
                                      <p:tavLst>
                                        <p:tav tm="0">
                                          <p:val>
                                            <p:fltVal val="0"/>
                                          </p:val>
                                        </p:tav>
                                        <p:tav tm="100000">
                                          <p:val>
                                            <p:strVal val="#ppt_w"/>
                                          </p:val>
                                        </p:tav>
                                      </p:tavLst>
                                    </p:anim>
                                    <p:anim calcmode="lin" valueType="num">
                                      <p:cBhvr>
                                        <p:cTn id="93" dur="1000" fill="hold"/>
                                        <p:tgtEl>
                                          <p:spTgt spid="99341"/>
                                        </p:tgtEl>
                                        <p:attrNameLst>
                                          <p:attrName>ppt_h</p:attrName>
                                        </p:attrNameLst>
                                      </p:cBhvr>
                                      <p:tavLst>
                                        <p:tav tm="0">
                                          <p:val>
                                            <p:fltVal val="0"/>
                                          </p:val>
                                        </p:tav>
                                        <p:tav tm="100000">
                                          <p:val>
                                            <p:strVal val="#ppt_h"/>
                                          </p:val>
                                        </p:tav>
                                      </p:tavLst>
                                    </p:anim>
                                    <p:anim calcmode="lin" valueType="num">
                                      <p:cBhvr>
                                        <p:cTn id="94" dur="1000" fill="hold"/>
                                        <p:tgtEl>
                                          <p:spTgt spid="99341"/>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9934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p:bldP spid="99332" grpId="0"/>
      <p:bldP spid="99333" grpId="0"/>
      <p:bldP spid="99334" grpId="0"/>
      <p:bldP spid="99335" grpId="0" animBg="1"/>
      <p:bldP spid="99336" grpId="0"/>
      <p:bldP spid="99337" grpId="0"/>
      <p:bldP spid="99338" grpId="0"/>
      <p:bldP spid="99339" grpId="0"/>
      <p:bldP spid="99340" grpId="0"/>
      <p:bldP spid="99341" grpId="0"/>
      <p:bldP spid="99342" grpId="0"/>
      <p:bldP spid="993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296400" cy="6858000"/>
          </a:xfrm>
        </p:spPr>
      </p:pic>
      <p:sp>
        <p:nvSpPr>
          <p:cNvPr id="134147" name="Text Box 3"/>
          <p:cNvSpPr txBox="1">
            <a:spLocks noChangeArrowheads="1"/>
          </p:cNvSpPr>
          <p:nvPr/>
        </p:nvSpPr>
        <p:spPr bwMode="auto">
          <a:xfrm>
            <a:off x="5791200" y="2635250"/>
            <a:ext cx="25908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000514"/>
                </a:solidFill>
                <a:effectLst/>
                <a:uLnTx/>
                <a:uFillTx/>
                <a:latin typeface="Garamond" charset="0"/>
                <a:ea typeface="宋体" charset="0"/>
                <a:cs typeface="宋体" charset="0"/>
              </a:rPr>
              <a:t>低加波利</a:t>
            </a:r>
            <a:endParaRPr kumimoji="0" lang="en-US" sz="3600" b="1" i="0" u="none" strike="noStrike" kern="1200" cap="none" spc="0" normalizeH="0" baseline="0" noProof="0">
              <a:ln>
                <a:noFill/>
              </a:ln>
              <a:solidFill>
                <a:srgbClr val="000514"/>
              </a:solidFill>
              <a:effectLst/>
              <a:uLnTx/>
              <a:uFillTx/>
              <a:latin typeface="Garamond" charset="0"/>
              <a:ea typeface="ＭＳ Ｐゴシック" charset="0"/>
            </a:endParaRPr>
          </a:p>
        </p:txBody>
      </p:sp>
      <p:sp>
        <p:nvSpPr>
          <p:cNvPr id="134148" name="Rectangle 4"/>
          <p:cNvSpPr>
            <a:spLocks noGrp="1" noChangeArrowheads="1"/>
          </p:cNvSpPr>
          <p:nvPr>
            <p:ph type="title"/>
          </p:nvPr>
        </p:nvSpPr>
        <p:spPr>
          <a:xfrm>
            <a:off x="457200" y="228600"/>
            <a:ext cx="2895600" cy="1752600"/>
          </a:xfrm>
          <a:solidFill>
            <a:schemeClr val="bg1"/>
          </a:solidFill>
          <a:ln>
            <a:solidFill>
              <a:schemeClr val="bg2"/>
            </a:solidFill>
            <a:miter lim="800000"/>
            <a:headEnd/>
            <a:tailEnd/>
          </a:ln>
        </p:spPr>
        <p:txBody>
          <a:bodyPr/>
          <a:lstStyle/>
          <a:p>
            <a:pPr eaLnBrk="1" hangingPunct="1"/>
            <a:r>
              <a:rPr lang="zh-CN" altLang="en-US" b="0">
                <a:latin typeface="Garamond" charset="0"/>
                <a:ea typeface="宋体" charset="0"/>
                <a:cs typeface="宋体" charset="0"/>
              </a:rPr>
              <a:t>以色列区域</a:t>
            </a:r>
            <a:r>
              <a:rPr lang="en-US" altLang="ja-JP" b="0">
                <a:latin typeface="Garamond" charset="0"/>
                <a:ea typeface="ＭＳ Ｐゴシック" charset="0"/>
              </a:rPr>
              <a:t> </a:t>
            </a:r>
            <a:r>
              <a:rPr lang="en-US" altLang="zh-CN" b="0">
                <a:latin typeface="Garamond" charset="0"/>
                <a:ea typeface="宋体" charset="0"/>
                <a:cs typeface="宋体" charset="0"/>
              </a:rPr>
              <a:t>(</a:t>
            </a:r>
            <a:r>
              <a:rPr lang="zh-CN" altLang="en-US" b="0">
                <a:latin typeface="Garamond" charset="0"/>
                <a:ea typeface="宋体" charset="0"/>
                <a:cs typeface="宋体" charset="0"/>
              </a:rPr>
              <a:t>新约</a:t>
            </a:r>
            <a:r>
              <a:rPr lang="en-US" altLang="zh-CN" b="0">
                <a:latin typeface="Garamond" charset="0"/>
                <a:ea typeface="宋体" charset="0"/>
                <a:cs typeface="宋体" charset="0"/>
              </a:rPr>
              <a:t>)</a:t>
            </a:r>
          </a:p>
        </p:txBody>
      </p:sp>
      <p:sp>
        <p:nvSpPr>
          <p:cNvPr id="134149" name="Text Box 5"/>
          <p:cNvSpPr txBox="1">
            <a:spLocks noChangeArrowheads="1"/>
          </p:cNvSpPr>
          <p:nvPr/>
        </p:nvSpPr>
        <p:spPr bwMode="auto">
          <a:xfrm>
            <a:off x="3276600" y="4419600"/>
            <a:ext cx="18288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000514"/>
                </a:solidFill>
                <a:effectLst/>
                <a:uLnTx/>
                <a:uFillTx/>
                <a:latin typeface="Garamond" charset="0"/>
                <a:ea typeface="宋体" charset="0"/>
                <a:cs typeface="宋体" charset="0"/>
              </a:rPr>
              <a:t>犹大</a:t>
            </a:r>
            <a:endParaRPr kumimoji="0" lang="en-US" sz="3600" b="1" i="0" u="none" strike="noStrike" kern="1200" cap="none" spc="0" normalizeH="0" baseline="0" noProof="0">
              <a:ln>
                <a:noFill/>
              </a:ln>
              <a:solidFill>
                <a:srgbClr val="000514"/>
              </a:solidFill>
              <a:effectLst/>
              <a:uLnTx/>
              <a:uFillTx/>
              <a:latin typeface="Garamond" charset="0"/>
              <a:ea typeface="ＭＳ Ｐゴシック" charset="0"/>
            </a:endParaRPr>
          </a:p>
        </p:txBody>
      </p:sp>
      <p:sp>
        <p:nvSpPr>
          <p:cNvPr id="134151" name="Text Box 7"/>
          <p:cNvSpPr txBox="1">
            <a:spLocks noChangeArrowheads="1"/>
          </p:cNvSpPr>
          <p:nvPr/>
        </p:nvSpPr>
        <p:spPr bwMode="auto">
          <a:xfrm>
            <a:off x="4267200" y="1066800"/>
            <a:ext cx="18288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000514"/>
                </a:solidFill>
                <a:effectLst/>
                <a:uLnTx/>
                <a:uFillTx/>
                <a:latin typeface="Garamond" charset="0"/>
                <a:ea typeface="宋体" charset="0"/>
                <a:cs typeface="宋体" charset="0"/>
              </a:rPr>
              <a:t>加利利</a:t>
            </a:r>
          </a:p>
        </p:txBody>
      </p:sp>
      <p:sp>
        <p:nvSpPr>
          <p:cNvPr id="134152" name="Text Box 8"/>
          <p:cNvSpPr txBox="1">
            <a:spLocks noChangeArrowheads="1"/>
          </p:cNvSpPr>
          <p:nvPr/>
        </p:nvSpPr>
        <p:spPr bwMode="auto">
          <a:xfrm>
            <a:off x="6096000" y="806450"/>
            <a:ext cx="20574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000514"/>
                </a:solidFill>
                <a:effectLst/>
                <a:uLnTx/>
                <a:uFillTx/>
                <a:latin typeface="Garamond" charset="0"/>
                <a:ea typeface="宋体" charset="0"/>
                <a:cs typeface="宋体" charset="0"/>
              </a:rPr>
              <a:t>特拉可尼</a:t>
            </a:r>
            <a:endParaRPr kumimoji="0" lang="en-US" sz="3600" b="1" i="0" u="none" strike="noStrike" kern="1200" cap="none" spc="0" normalizeH="0" baseline="0" noProof="0">
              <a:ln>
                <a:noFill/>
              </a:ln>
              <a:solidFill>
                <a:srgbClr val="000514"/>
              </a:solidFill>
              <a:effectLst/>
              <a:uLnTx/>
              <a:uFillTx/>
              <a:latin typeface="Garamond" charset="0"/>
              <a:ea typeface="ＭＳ Ｐゴシック" charset="0"/>
            </a:endParaRPr>
          </a:p>
        </p:txBody>
      </p:sp>
      <p:sp>
        <p:nvSpPr>
          <p:cNvPr id="134153" name="Text Box 9"/>
          <p:cNvSpPr txBox="1">
            <a:spLocks noChangeArrowheads="1"/>
          </p:cNvSpPr>
          <p:nvPr/>
        </p:nvSpPr>
        <p:spPr bwMode="auto">
          <a:xfrm>
            <a:off x="5715000" y="3657600"/>
            <a:ext cx="18288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000514"/>
                </a:solidFill>
                <a:effectLst/>
                <a:uLnTx/>
                <a:uFillTx/>
                <a:latin typeface="Garamond" charset="0"/>
                <a:ea typeface="宋体" charset="0"/>
                <a:cs typeface="宋体" charset="0"/>
              </a:rPr>
              <a:t>比利亚</a:t>
            </a:r>
            <a:endParaRPr kumimoji="0" lang="en-US" sz="3600" b="1" i="0" u="none" strike="noStrike" kern="1200" cap="none" spc="0" normalizeH="0" baseline="0" noProof="0">
              <a:ln>
                <a:noFill/>
              </a:ln>
              <a:solidFill>
                <a:srgbClr val="000514"/>
              </a:solidFill>
              <a:effectLst/>
              <a:uLnTx/>
              <a:uFillTx/>
              <a:latin typeface="Garamond" charset="0"/>
              <a:ea typeface="ＭＳ Ｐゴシック" charset="0"/>
            </a:endParaRPr>
          </a:p>
        </p:txBody>
      </p:sp>
      <p:sp>
        <p:nvSpPr>
          <p:cNvPr id="134154" name="Text Box 10"/>
          <p:cNvSpPr txBox="1">
            <a:spLocks noChangeArrowheads="1"/>
          </p:cNvSpPr>
          <p:nvPr/>
        </p:nvSpPr>
        <p:spPr bwMode="auto">
          <a:xfrm>
            <a:off x="5715000" y="6292850"/>
            <a:ext cx="23622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000514"/>
                </a:solidFill>
                <a:effectLst/>
                <a:uLnTx/>
                <a:uFillTx/>
                <a:latin typeface="Garamond" charset="0"/>
                <a:ea typeface="宋体" charset="0"/>
                <a:cs typeface="宋体" charset="0"/>
              </a:rPr>
              <a:t>亚拉伯</a:t>
            </a:r>
          </a:p>
        </p:txBody>
      </p:sp>
      <p:sp>
        <p:nvSpPr>
          <p:cNvPr id="134155" name="Text Box 11"/>
          <p:cNvSpPr txBox="1">
            <a:spLocks noChangeArrowheads="1"/>
          </p:cNvSpPr>
          <p:nvPr/>
        </p:nvSpPr>
        <p:spPr bwMode="auto">
          <a:xfrm>
            <a:off x="3657600" y="2406650"/>
            <a:ext cx="21336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000514"/>
                </a:solidFill>
                <a:effectLst/>
                <a:uLnTx/>
                <a:uFillTx/>
                <a:latin typeface="Garamond" charset="0"/>
                <a:ea typeface="宋体" charset="0"/>
                <a:cs typeface="宋体" charset="0"/>
              </a:rPr>
              <a:t>撒玛丽亚</a:t>
            </a:r>
            <a:endParaRPr kumimoji="0" lang="en-US" sz="3600" b="1" i="0" u="none" strike="noStrike" kern="1200" cap="none" spc="0" normalizeH="0" baseline="0" noProof="0">
              <a:ln>
                <a:noFill/>
              </a:ln>
              <a:solidFill>
                <a:srgbClr val="000514"/>
              </a:solidFill>
              <a:effectLst/>
              <a:uLnTx/>
              <a:uFillTx/>
              <a:latin typeface="Garamond" charset="0"/>
              <a:ea typeface="ＭＳ Ｐゴシック" charset="0"/>
            </a:endParaRPr>
          </a:p>
        </p:txBody>
      </p:sp>
      <p:sp>
        <p:nvSpPr>
          <p:cNvPr id="134156" name="Text Box 12"/>
          <p:cNvSpPr txBox="1">
            <a:spLocks noChangeArrowheads="1"/>
          </p:cNvSpPr>
          <p:nvPr/>
        </p:nvSpPr>
        <p:spPr bwMode="auto">
          <a:xfrm>
            <a:off x="2209800" y="6096000"/>
            <a:ext cx="23622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000514"/>
                </a:solidFill>
                <a:effectLst/>
                <a:uLnTx/>
                <a:uFillTx/>
                <a:latin typeface="Garamond" charset="0"/>
                <a:ea typeface="宋体" charset="0"/>
                <a:cs typeface="宋体" charset="0"/>
              </a:rPr>
              <a:t>以土卖</a:t>
            </a:r>
            <a:endParaRPr kumimoji="0" lang="en-US" sz="3600" b="1" i="0" u="none" strike="noStrike" kern="1200" cap="none" spc="0" normalizeH="0" baseline="0" noProof="0">
              <a:ln>
                <a:noFill/>
              </a:ln>
              <a:solidFill>
                <a:srgbClr val="000514"/>
              </a:solidFill>
              <a:effectLst/>
              <a:uLnTx/>
              <a:uFillTx/>
              <a:latin typeface="Garamond" charset="0"/>
              <a:ea typeface="ＭＳ Ｐゴシック" charset="0"/>
            </a:endParaRPr>
          </a:p>
        </p:txBody>
      </p:sp>
      <p:sp>
        <p:nvSpPr>
          <p:cNvPr id="134157" name="Text Box 13"/>
          <p:cNvSpPr txBox="1">
            <a:spLocks noChangeArrowheads="1"/>
          </p:cNvSpPr>
          <p:nvPr/>
        </p:nvSpPr>
        <p:spPr bwMode="auto">
          <a:xfrm>
            <a:off x="8458200" y="76200"/>
            <a:ext cx="685800" cy="461665"/>
          </a:xfrm>
          <a:prstGeom prst="rect">
            <a:avLst/>
          </a:prstGeom>
          <a:solidFill>
            <a:srgbClr val="000000"/>
          </a:solidFill>
          <a:ln>
            <a:noFill/>
          </a:ln>
          <a:effectLst/>
          <a:extLs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2pPr>
            <a:lvl3pPr algn="ctr" rtl="1" fontAlgn="base">
              <a:spcBef>
                <a:spcPct val="0"/>
              </a:spcBef>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3pPr>
            <a:lvl4pPr algn="ctr" rtl="1" fontAlgn="base">
              <a:spcBef>
                <a:spcPct val="0"/>
              </a:spcBef>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4pPr>
            <a:lvl5pPr algn="ctr" rtl="1" fontAlgn="base">
              <a:spcBef>
                <a:spcPct val="0"/>
              </a:spcBef>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5pPr>
            <a:lvl6pPr marL="457200" algn="ctr" rtl="1" fontAlgn="base">
              <a:spcBef>
                <a:spcPct val="0"/>
              </a:spcBef>
              <a:spcAft>
                <a:spcPct val="0"/>
              </a:spcAft>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6pPr>
            <a:lvl7pPr marL="914400" algn="ctr" rtl="1" fontAlgn="base">
              <a:spcBef>
                <a:spcPct val="0"/>
              </a:spcBef>
              <a:spcAft>
                <a:spcPct val="0"/>
              </a:spcAft>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7pPr>
            <a:lvl8pPr marL="1371600" algn="ctr" rtl="1" fontAlgn="base">
              <a:spcBef>
                <a:spcPct val="0"/>
              </a:spcBef>
              <a:spcAft>
                <a:spcPct val="0"/>
              </a:spcAft>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8pPr>
            <a:lvl9pPr marL="1828800" algn="ctr" rtl="1" fontAlgn="base">
              <a:spcBef>
                <a:spcPct val="0"/>
              </a:spcBef>
              <a:spcAft>
                <a:spcPct val="0"/>
              </a:spcAft>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a:ea typeface="ＭＳ Ｐゴシック"/>
                <a:cs typeface="Arial"/>
              </a:rPr>
              <a:t>10</a:t>
            </a:r>
          </a:p>
        </p:txBody>
      </p:sp>
    </p:spTree>
    <p:extLst>
      <p:ext uri="{BB962C8B-B14F-4D97-AF65-F5344CB8AC3E}">
        <p14:creationId xmlns:p14="http://schemas.microsoft.com/office/powerpoint/2010/main" val="13455948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4148"/>
                                        </p:tgtEl>
                                        <p:attrNameLst>
                                          <p:attrName>style.visibility</p:attrName>
                                        </p:attrNameLst>
                                      </p:cBhvr>
                                      <p:to>
                                        <p:strVal val="visible"/>
                                      </p:to>
                                    </p:set>
                                    <p:animEffect transition="in" filter="fade">
                                      <p:cBhvr>
                                        <p:cTn id="7" dur="2000"/>
                                        <p:tgtEl>
                                          <p:spTgt spid="1341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4149"/>
                                        </p:tgtEl>
                                        <p:attrNameLst>
                                          <p:attrName>style.visibility</p:attrName>
                                        </p:attrNameLst>
                                      </p:cBhvr>
                                      <p:to>
                                        <p:strVal val="visible"/>
                                      </p:to>
                                    </p:set>
                                    <p:animEffect transition="in" filter="randombar(horizontal)">
                                      <p:cBhvr>
                                        <p:cTn id="12" dur="500"/>
                                        <p:tgtEl>
                                          <p:spTgt spid="1341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134151"/>
                                        </p:tgtEl>
                                        <p:attrNameLst>
                                          <p:attrName>style.visibility</p:attrName>
                                        </p:attrNameLst>
                                      </p:cBhvr>
                                      <p:to>
                                        <p:strVal val="visible"/>
                                      </p:to>
                                    </p:set>
                                    <p:anim calcmode="lin" valueType="num">
                                      <p:cBhvr>
                                        <p:cTn id="17" dur="500" fill="hold"/>
                                        <p:tgtEl>
                                          <p:spTgt spid="134151"/>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34151"/>
                                        </p:tgtEl>
                                        <p:attrNameLst>
                                          <p:attrName>ppt_y</p:attrName>
                                        </p:attrNameLst>
                                      </p:cBhvr>
                                      <p:tavLst>
                                        <p:tav tm="0">
                                          <p:val>
                                            <p:strVal val="#ppt_y"/>
                                          </p:val>
                                        </p:tav>
                                        <p:tav tm="100000">
                                          <p:val>
                                            <p:strVal val="#ppt_y"/>
                                          </p:val>
                                        </p:tav>
                                      </p:tavLst>
                                    </p:anim>
                                    <p:anim calcmode="lin" valueType="num">
                                      <p:cBhvr>
                                        <p:cTn id="19" dur="500" fill="hold"/>
                                        <p:tgtEl>
                                          <p:spTgt spid="134151"/>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34151"/>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34151"/>
                                        </p:tgtEl>
                                      </p:cBhvr>
                                    </p:animEffect>
                                  </p:childTnLst>
                                </p:cTn>
                              </p:par>
                              <p:par>
                                <p:cTn id="22" presetID="20" presetClass="entr" presetSubtype="0" fill="hold" grpId="0" nodeType="withEffect">
                                  <p:stCondLst>
                                    <p:cond delay="0"/>
                                  </p:stCondLst>
                                  <p:childTnLst>
                                    <p:set>
                                      <p:cBhvr>
                                        <p:cTn id="23" dur="1" fill="hold">
                                          <p:stCondLst>
                                            <p:cond delay="0"/>
                                          </p:stCondLst>
                                        </p:cTn>
                                        <p:tgtEl>
                                          <p:spTgt spid="134155"/>
                                        </p:tgtEl>
                                        <p:attrNameLst>
                                          <p:attrName>style.visibility</p:attrName>
                                        </p:attrNameLst>
                                      </p:cBhvr>
                                      <p:to>
                                        <p:strVal val="visible"/>
                                      </p:to>
                                    </p:set>
                                    <p:animEffect transition="in" filter="wedge">
                                      <p:cBhvr>
                                        <p:cTn id="24" dur="2000"/>
                                        <p:tgtEl>
                                          <p:spTgt spid="13415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4152"/>
                                        </p:tgtEl>
                                        <p:attrNameLst>
                                          <p:attrName>style.visibility</p:attrName>
                                        </p:attrNameLst>
                                      </p:cBhvr>
                                      <p:to>
                                        <p:strVal val="visible"/>
                                      </p:to>
                                    </p:set>
                                    <p:animEffect transition="in" filter="fade">
                                      <p:cBhvr>
                                        <p:cTn id="29" dur="2000"/>
                                        <p:tgtEl>
                                          <p:spTgt spid="13415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5" presetClass="entr" presetSubtype="0" fill="hold" grpId="0" nodeType="clickEffect">
                                  <p:stCondLst>
                                    <p:cond delay="0"/>
                                  </p:stCondLst>
                                  <p:childTnLst>
                                    <p:set>
                                      <p:cBhvr>
                                        <p:cTn id="33" dur="1" fill="hold">
                                          <p:stCondLst>
                                            <p:cond delay="0"/>
                                          </p:stCondLst>
                                        </p:cTn>
                                        <p:tgtEl>
                                          <p:spTgt spid="134147"/>
                                        </p:tgtEl>
                                        <p:attrNameLst>
                                          <p:attrName>style.visibility</p:attrName>
                                        </p:attrNameLst>
                                      </p:cBhvr>
                                      <p:to>
                                        <p:strVal val="visible"/>
                                      </p:to>
                                    </p:set>
                                    <p:anim calcmode="lin" valueType="num">
                                      <p:cBhvr>
                                        <p:cTn id="34" dur="1000" fill="hold"/>
                                        <p:tgtEl>
                                          <p:spTgt spid="134147"/>
                                        </p:tgtEl>
                                        <p:attrNameLst>
                                          <p:attrName>ppt_w</p:attrName>
                                        </p:attrNameLst>
                                      </p:cBhvr>
                                      <p:tavLst>
                                        <p:tav tm="0">
                                          <p:val>
                                            <p:fltVal val="0"/>
                                          </p:val>
                                        </p:tav>
                                        <p:tav tm="100000">
                                          <p:val>
                                            <p:strVal val="#ppt_w"/>
                                          </p:val>
                                        </p:tav>
                                      </p:tavLst>
                                    </p:anim>
                                    <p:anim calcmode="lin" valueType="num">
                                      <p:cBhvr>
                                        <p:cTn id="35" dur="1000" fill="hold"/>
                                        <p:tgtEl>
                                          <p:spTgt spid="134147"/>
                                        </p:tgtEl>
                                        <p:attrNameLst>
                                          <p:attrName>ppt_h</p:attrName>
                                        </p:attrNameLst>
                                      </p:cBhvr>
                                      <p:tavLst>
                                        <p:tav tm="0">
                                          <p:val>
                                            <p:fltVal val="0"/>
                                          </p:val>
                                        </p:tav>
                                        <p:tav tm="100000">
                                          <p:val>
                                            <p:strVal val="#ppt_h"/>
                                          </p:val>
                                        </p:tav>
                                      </p:tavLst>
                                    </p:anim>
                                    <p:anim calcmode="lin" valueType="num">
                                      <p:cBhvr>
                                        <p:cTn id="36" dur="1000" fill="hold"/>
                                        <p:tgtEl>
                                          <p:spTgt spid="134147"/>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1341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grpId="0" nodeType="clickEffect">
                                  <p:stCondLst>
                                    <p:cond delay="0"/>
                                  </p:stCondLst>
                                  <p:childTnLst>
                                    <p:set>
                                      <p:cBhvr>
                                        <p:cTn id="41" dur="1" fill="hold">
                                          <p:stCondLst>
                                            <p:cond delay="0"/>
                                          </p:stCondLst>
                                        </p:cTn>
                                        <p:tgtEl>
                                          <p:spTgt spid="134153"/>
                                        </p:tgtEl>
                                        <p:attrNameLst>
                                          <p:attrName>style.visibility</p:attrName>
                                        </p:attrNameLst>
                                      </p:cBhvr>
                                      <p:to>
                                        <p:strVal val="visible"/>
                                      </p:to>
                                    </p:set>
                                    <p:anim calcmode="lin" valueType="num">
                                      <p:cBhvr>
                                        <p:cTn id="42" dur="1000" fill="hold"/>
                                        <p:tgtEl>
                                          <p:spTgt spid="134153"/>
                                        </p:tgtEl>
                                        <p:attrNameLst>
                                          <p:attrName>ppt_w</p:attrName>
                                        </p:attrNameLst>
                                      </p:cBhvr>
                                      <p:tavLst>
                                        <p:tav tm="0">
                                          <p:val>
                                            <p:fltVal val="0"/>
                                          </p:val>
                                        </p:tav>
                                        <p:tav tm="100000">
                                          <p:val>
                                            <p:strVal val="#ppt_w"/>
                                          </p:val>
                                        </p:tav>
                                      </p:tavLst>
                                    </p:anim>
                                    <p:anim calcmode="lin" valueType="num">
                                      <p:cBhvr>
                                        <p:cTn id="43" dur="1000" fill="hold"/>
                                        <p:tgtEl>
                                          <p:spTgt spid="134153"/>
                                        </p:tgtEl>
                                        <p:attrNameLst>
                                          <p:attrName>ppt_h</p:attrName>
                                        </p:attrNameLst>
                                      </p:cBhvr>
                                      <p:tavLst>
                                        <p:tav tm="0">
                                          <p:val>
                                            <p:fltVal val="0"/>
                                          </p:val>
                                        </p:tav>
                                        <p:tav tm="100000">
                                          <p:val>
                                            <p:strVal val="#ppt_h"/>
                                          </p:val>
                                        </p:tav>
                                      </p:tavLst>
                                    </p:anim>
                                    <p:anim calcmode="lin" valueType="num">
                                      <p:cBhvr>
                                        <p:cTn id="44" dur="1000" fill="hold"/>
                                        <p:tgtEl>
                                          <p:spTgt spid="134153"/>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13415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15" presetClass="entr" presetSubtype="0" fill="hold" grpId="0" nodeType="clickEffect">
                                  <p:stCondLst>
                                    <p:cond delay="0"/>
                                  </p:stCondLst>
                                  <p:childTnLst>
                                    <p:set>
                                      <p:cBhvr>
                                        <p:cTn id="49" dur="1" fill="hold">
                                          <p:stCondLst>
                                            <p:cond delay="0"/>
                                          </p:stCondLst>
                                        </p:cTn>
                                        <p:tgtEl>
                                          <p:spTgt spid="134154"/>
                                        </p:tgtEl>
                                        <p:attrNameLst>
                                          <p:attrName>style.visibility</p:attrName>
                                        </p:attrNameLst>
                                      </p:cBhvr>
                                      <p:to>
                                        <p:strVal val="visible"/>
                                      </p:to>
                                    </p:set>
                                    <p:anim calcmode="lin" valueType="num">
                                      <p:cBhvr>
                                        <p:cTn id="50" dur="1000" fill="hold"/>
                                        <p:tgtEl>
                                          <p:spTgt spid="134154"/>
                                        </p:tgtEl>
                                        <p:attrNameLst>
                                          <p:attrName>ppt_w</p:attrName>
                                        </p:attrNameLst>
                                      </p:cBhvr>
                                      <p:tavLst>
                                        <p:tav tm="0">
                                          <p:val>
                                            <p:fltVal val="0"/>
                                          </p:val>
                                        </p:tav>
                                        <p:tav tm="100000">
                                          <p:val>
                                            <p:strVal val="#ppt_w"/>
                                          </p:val>
                                        </p:tav>
                                      </p:tavLst>
                                    </p:anim>
                                    <p:anim calcmode="lin" valueType="num">
                                      <p:cBhvr>
                                        <p:cTn id="51" dur="1000" fill="hold"/>
                                        <p:tgtEl>
                                          <p:spTgt spid="134154"/>
                                        </p:tgtEl>
                                        <p:attrNameLst>
                                          <p:attrName>ppt_h</p:attrName>
                                        </p:attrNameLst>
                                      </p:cBhvr>
                                      <p:tavLst>
                                        <p:tav tm="0">
                                          <p:val>
                                            <p:fltVal val="0"/>
                                          </p:val>
                                        </p:tav>
                                        <p:tav tm="100000">
                                          <p:val>
                                            <p:strVal val="#ppt_h"/>
                                          </p:val>
                                        </p:tav>
                                      </p:tavLst>
                                    </p:anim>
                                    <p:anim calcmode="lin" valueType="num">
                                      <p:cBhvr>
                                        <p:cTn id="52" dur="1000" fill="hold"/>
                                        <p:tgtEl>
                                          <p:spTgt spid="134154"/>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3415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5" presetClass="entr" presetSubtype="0" fill="hold" grpId="0" nodeType="clickEffect">
                                  <p:stCondLst>
                                    <p:cond delay="0"/>
                                  </p:stCondLst>
                                  <p:childTnLst>
                                    <p:set>
                                      <p:cBhvr>
                                        <p:cTn id="57" dur="1" fill="hold">
                                          <p:stCondLst>
                                            <p:cond delay="0"/>
                                          </p:stCondLst>
                                        </p:cTn>
                                        <p:tgtEl>
                                          <p:spTgt spid="134156"/>
                                        </p:tgtEl>
                                        <p:attrNameLst>
                                          <p:attrName>style.visibility</p:attrName>
                                        </p:attrNameLst>
                                      </p:cBhvr>
                                      <p:to>
                                        <p:strVal val="visible"/>
                                      </p:to>
                                    </p:set>
                                    <p:anim calcmode="lin" valueType="num">
                                      <p:cBhvr>
                                        <p:cTn id="58" dur="1000" fill="hold"/>
                                        <p:tgtEl>
                                          <p:spTgt spid="134156"/>
                                        </p:tgtEl>
                                        <p:attrNameLst>
                                          <p:attrName>ppt_w</p:attrName>
                                        </p:attrNameLst>
                                      </p:cBhvr>
                                      <p:tavLst>
                                        <p:tav tm="0">
                                          <p:val>
                                            <p:fltVal val="0"/>
                                          </p:val>
                                        </p:tav>
                                        <p:tav tm="100000">
                                          <p:val>
                                            <p:strVal val="#ppt_w"/>
                                          </p:val>
                                        </p:tav>
                                      </p:tavLst>
                                    </p:anim>
                                    <p:anim calcmode="lin" valueType="num">
                                      <p:cBhvr>
                                        <p:cTn id="59" dur="1000" fill="hold"/>
                                        <p:tgtEl>
                                          <p:spTgt spid="134156"/>
                                        </p:tgtEl>
                                        <p:attrNameLst>
                                          <p:attrName>ppt_h</p:attrName>
                                        </p:attrNameLst>
                                      </p:cBhvr>
                                      <p:tavLst>
                                        <p:tav tm="0">
                                          <p:val>
                                            <p:fltVal val="0"/>
                                          </p:val>
                                        </p:tav>
                                        <p:tav tm="100000">
                                          <p:val>
                                            <p:strVal val="#ppt_h"/>
                                          </p:val>
                                        </p:tav>
                                      </p:tavLst>
                                    </p:anim>
                                    <p:anim calcmode="lin" valueType="num">
                                      <p:cBhvr>
                                        <p:cTn id="60" dur="1000" fill="hold"/>
                                        <p:tgtEl>
                                          <p:spTgt spid="134156"/>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13415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7" grpId="0"/>
      <p:bldP spid="134148" grpId="0" animBg="1"/>
      <p:bldP spid="134149" grpId="0"/>
      <p:bldP spid="134151" grpId="0"/>
      <p:bldP spid="134152" grpId="0"/>
      <p:bldP spid="134153" grpId="0"/>
      <p:bldP spid="134154" grpId="0"/>
      <p:bldP spid="134155" grpId="0"/>
      <p:bldP spid="13415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kineret02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26988"/>
            <a:ext cx="9269413" cy="6953251"/>
          </a:xfrm>
          <a:prstGeom prst="rect">
            <a:avLst/>
          </a:prstGeom>
          <a:noFill/>
          <a:extLst>
            <a:ext uri="{909E8E84-426E-40dd-AFC4-6F175D3DCCD1}">
              <a14:hiddenFill xmlns="" xmlns:a14="http://schemas.microsoft.com/office/drawing/2010/main">
                <a:solidFill>
                  <a:srgbClr val="FFFFFF"/>
                </a:solidFill>
              </a14:hiddenFill>
            </a:ext>
          </a:extLst>
        </p:spPr>
      </p:pic>
      <p:sp>
        <p:nvSpPr>
          <p:cNvPr id="122882" name="Rectangle 2"/>
          <p:cNvSpPr>
            <a:spLocks noGrp="1" noRot="1" noChangeArrowheads="1"/>
          </p:cNvSpPr>
          <p:nvPr>
            <p:ph type="title"/>
          </p:nvPr>
        </p:nvSpPr>
        <p:spPr>
          <a:xfrm>
            <a:off x="5584825" y="274638"/>
            <a:ext cx="2873375" cy="1249362"/>
          </a:xfrm>
        </p:spPr>
        <p:txBody>
          <a:bodyPr/>
          <a:lstStyle/>
          <a:p>
            <a:pPr eaLnBrk="1" hangingPunct="1">
              <a:defRPr/>
            </a:pPr>
            <a:r>
              <a:rPr lang="zh-CN" altLang="en-US" sz="4000">
                <a:latin typeface="Garamond" charset="0"/>
                <a:ea typeface="宋体" charset="0"/>
                <a:cs typeface="宋体" charset="0"/>
              </a:rPr>
              <a:t>加利利海</a:t>
            </a:r>
            <a:endParaRPr lang="en-US" sz="4000" dirty="0">
              <a:ea typeface="ＭＳ Ｐゴシック" charset="0"/>
            </a:endParaRPr>
          </a:p>
        </p:txBody>
      </p:sp>
      <p:sp>
        <p:nvSpPr>
          <p:cNvPr id="122884" name="Rectangle 4"/>
          <p:cNvSpPr>
            <a:spLocks noRot="1" noChangeArrowheads="1"/>
          </p:cNvSpPr>
          <p:nvPr/>
        </p:nvSpPr>
        <p:spPr bwMode="auto">
          <a:xfrm>
            <a:off x="5334000" y="1524000"/>
            <a:ext cx="34290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E5E5FF"/>
                </a:solidFill>
                <a:effectLst>
                  <a:outerShdw blurRad="38100" dist="38100" dir="2700000" algn="tl">
                    <a:srgbClr val="000000"/>
                  </a:outerShdw>
                </a:effectLst>
                <a:uLnTx/>
                <a:uFillTx/>
                <a:latin typeface="Garamond" charset="0"/>
                <a:ea typeface="ＭＳ Ｐゴシック" charset="0"/>
              </a:rPr>
              <a:t>(</a:t>
            </a:r>
            <a:r>
              <a:rPr kumimoji="0" lang="zh-CN" altLang="en-US" sz="3200" b="1" i="0" u="none" strike="noStrike" kern="1200" cap="none" spc="0" normalizeH="0" baseline="0" noProof="0">
                <a:ln>
                  <a:noFill/>
                </a:ln>
                <a:solidFill>
                  <a:srgbClr val="E5E5FF"/>
                </a:solidFill>
                <a:effectLst>
                  <a:outerShdw blurRad="38100" dist="38100" dir="2700000" algn="tl">
                    <a:srgbClr val="000000"/>
                  </a:outerShdw>
                </a:effectLst>
                <a:uLnTx/>
                <a:uFillTx/>
                <a:latin typeface="Garamond" charset="0"/>
                <a:ea typeface="宋体" charset="0"/>
                <a:cs typeface="宋体" charset="0"/>
              </a:rPr>
              <a:t>从东方观看加利利海北岸</a:t>
            </a:r>
            <a:r>
              <a:rPr kumimoji="0" lang="en-US" altLang="ja-JP" sz="3200" b="1" i="0" u="none" strike="noStrike" kern="1200" cap="none" spc="0" normalizeH="0" baseline="0" noProof="0">
                <a:ln>
                  <a:noFill/>
                </a:ln>
                <a:solidFill>
                  <a:srgbClr val="E5E5FF"/>
                </a:solidFill>
                <a:effectLst>
                  <a:outerShdw blurRad="38100" dist="38100" dir="2700000" algn="tl">
                    <a:srgbClr val="000000"/>
                  </a:outerShdw>
                </a:effectLst>
                <a:uLnTx/>
                <a:uFillTx/>
                <a:latin typeface="Garamond" charset="0"/>
                <a:ea typeface="ＭＳ Ｐゴシック" charset="0"/>
              </a:rPr>
              <a:t>)</a:t>
            </a:r>
            <a:endParaRPr kumimoji="0" lang="en-US" sz="3200" b="1" i="0" u="none" strike="noStrike" kern="1200" cap="none" spc="0" normalizeH="0" baseline="0" noProof="0">
              <a:ln>
                <a:noFill/>
              </a:ln>
              <a:solidFill>
                <a:srgbClr val="E5E5FF"/>
              </a:solidFill>
              <a:effectLst>
                <a:outerShdw blurRad="38100" dist="38100" dir="2700000" algn="tl">
                  <a:srgbClr val="000000"/>
                </a:outerShdw>
              </a:effectLst>
              <a:uLnTx/>
              <a:uFillTx/>
              <a:latin typeface="Garamond" charset="0"/>
              <a:ea typeface="ＭＳ Ｐゴシック" charset="0"/>
            </a:endParaRPr>
          </a:p>
        </p:txBody>
      </p:sp>
      <p:sp>
        <p:nvSpPr>
          <p:cNvPr id="7" name="Title 1"/>
          <p:cNvSpPr txBox="1">
            <a:spLocks/>
          </p:cNvSpPr>
          <p:nvPr/>
        </p:nvSpPr>
        <p:spPr bwMode="auto">
          <a:xfrm>
            <a:off x="0" y="-33826"/>
            <a:ext cx="2627784" cy="654514"/>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1" fontAlgn="base">
              <a:spcBef>
                <a:spcPct val="0"/>
              </a:spcBef>
              <a:spcAft>
                <a:spcPct val="0"/>
              </a:spcAft>
              <a:defRPr sz="4400">
                <a:solidFill>
                  <a:schemeClr val="accent1"/>
                </a:solidFill>
                <a:latin typeface="+mj-lt"/>
                <a:ea typeface="+mj-ea"/>
                <a:cs typeface="+mj-cs"/>
              </a:defRPr>
            </a:lvl1pPr>
            <a:lvl2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2pPr>
            <a:lvl3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3pPr>
            <a:lvl4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4pPr>
            <a:lvl5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5pPr>
            <a:lvl6pPr marL="4572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6pPr>
            <a:lvl7pPr marL="9144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7pPr>
            <a:lvl8pPr marL="13716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8pPr>
            <a:lvl9pPr marL="18288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a:noFill/>
                </a:ln>
                <a:solidFill>
                  <a:srgbClr val="FFFFFF"/>
                </a:solidFill>
                <a:effectLst/>
                <a:uLnTx/>
                <a:uFillTx/>
                <a:latin typeface="Arial"/>
                <a:ea typeface="ＭＳ Ｐゴシック"/>
                <a:cs typeface="Arial"/>
              </a:rPr>
              <a:t>Arbel</a:t>
            </a:r>
          </a:p>
        </p:txBody>
      </p:sp>
    </p:spTree>
    <p:extLst>
      <p:ext uri="{BB962C8B-B14F-4D97-AF65-F5344CB8AC3E}">
        <p14:creationId xmlns:p14="http://schemas.microsoft.com/office/powerpoint/2010/main" val="4251557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kineret008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688" y="-26988"/>
            <a:ext cx="9291638" cy="696277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0" y="-33826"/>
            <a:ext cx="2627784" cy="654514"/>
          </a:xfrm>
          <a:solidFill>
            <a:schemeClr val="tx1"/>
          </a:solidFill>
        </p:spPr>
        <p:txBody>
          <a:bodyPr/>
          <a:lstStyle/>
          <a:p>
            <a:r>
              <a:rPr lang="zh-TW" altLang="en-US" sz="3600" b="1">
                <a:solidFill>
                  <a:srgbClr val="FFFFFF"/>
                </a:solidFill>
                <a:latin typeface="Arial"/>
                <a:cs typeface="Arial"/>
              </a:rPr>
              <a:t>加利利海</a:t>
            </a:r>
            <a:endParaRPr lang="en-US" sz="3600" b="1">
              <a:solidFill>
                <a:srgbClr val="FFFFFF"/>
              </a:solidFill>
              <a:latin typeface="Arial"/>
              <a:cs typeface="Arial"/>
            </a:endParaRPr>
          </a:p>
        </p:txBody>
      </p:sp>
    </p:spTree>
    <p:extLst>
      <p:ext uri="{BB962C8B-B14F-4D97-AF65-F5344CB8AC3E}">
        <p14:creationId xmlns:p14="http://schemas.microsoft.com/office/powerpoint/2010/main" val="2574447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rrowheads="1"/>
          </p:cNvSpPr>
          <p:nvPr>
            <p:ph type="title"/>
          </p:nvPr>
        </p:nvSpPr>
        <p:spPr>
          <a:xfrm>
            <a:off x="6096000" y="274638"/>
            <a:ext cx="2362200" cy="1249362"/>
          </a:xfrm>
        </p:spPr>
        <p:txBody>
          <a:bodyPr/>
          <a:lstStyle/>
          <a:p>
            <a:pPr eaLnBrk="1" hangingPunct="1"/>
            <a:r>
              <a:rPr lang="zh-CN" altLang="en-US" sz="4000">
                <a:latin typeface="Garamond" charset="0"/>
                <a:ea typeface="宋体" charset="0"/>
                <a:cs typeface="宋体" charset="0"/>
              </a:rPr>
              <a:t>加利利海</a:t>
            </a:r>
            <a:endParaRPr lang="en-US" sz="4000">
              <a:latin typeface="Garamond" charset="0"/>
              <a:ea typeface="ＭＳ Ｐゴシック" charset="0"/>
            </a:endParaRPr>
          </a:p>
        </p:txBody>
      </p:sp>
      <p:pic>
        <p:nvPicPr>
          <p:cNvPr id="18434" name="Picture 4" descr="Sea of Galilee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7229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813" name="Rectangle 5"/>
          <p:cNvSpPr>
            <a:spLocks noRot="1" noChangeArrowheads="1"/>
          </p:cNvSpPr>
          <p:nvPr/>
        </p:nvSpPr>
        <p:spPr bwMode="auto">
          <a:xfrm>
            <a:off x="5943600" y="1752600"/>
            <a:ext cx="2819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E5E5FF"/>
                </a:solidFill>
                <a:effectLst>
                  <a:outerShdw blurRad="38100" dist="38100" dir="2700000" algn="tl">
                    <a:srgbClr val="000000"/>
                  </a:outerShdw>
                </a:effectLst>
                <a:uLnTx/>
                <a:uFillTx/>
                <a:latin typeface="Garamond" charset="0"/>
                <a:ea typeface="ＭＳ Ｐゴシック" charset="0"/>
              </a:rPr>
              <a:t>(</a:t>
            </a:r>
            <a:r>
              <a:rPr kumimoji="0" lang="zh-CN" altLang="en-US" sz="3200" b="1" i="0" u="none" strike="noStrike" kern="1200" cap="none" spc="0" normalizeH="0" baseline="0" noProof="0">
                <a:ln>
                  <a:noFill/>
                </a:ln>
                <a:solidFill>
                  <a:srgbClr val="E5E5FF"/>
                </a:solidFill>
                <a:effectLst>
                  <a:outerShdw blurRad="38100" dist="38100" dir="2700000" algn="tl">
                    <a:srgbClr val="000000"/>
                  </a:outerShdw>
                </a:effectLst>
                <a:uLnTx/>
                <a:uFillTx/>
                <a:latin typeface="Garamond" charset="0"/>
                <a:ea typeface="宋体" charset="0"/>
                <a:cs typeface="宋体" charset="0"/>
              </a:rPr>
              <a:t>从东方观看加利利海南岸</a:t>
            </a:r>
            <a:r>
              <a:rPr kumimoji="0" lang="en-US" altLang="ja-JP" sz="3200" b="1" i="0" u="none" strike="noStrike" kern="1200" cap="none" spc="0" normalizeH="0" baseline="0" noProof="0">
                <a:ln>
                  <a:noFill/>
                </a:ln>
                <a:solidFill>
                  <a:srgbClr val="E5E5FF"/>
                </a:solidFill>
                <a:effectLst>
                  <a:outerShdw blurRad="38100" dist="38100" dir="2700000" algn="tl">
                    <a:srgbClr val="000000"/>
                  </a:outerShdw>
                </a:effectLst>
                <a:uLnTx/>
                <a:uFillTx/>
                <a:latin typeface="Garamond" charset="0"/>
                <a:ea typeface="ＭＳ Ｐゴシック" charset="0"/>
              </a:rPr>
              <a:t>)</a:t>
            </a:r>
            <a:endParaRPr kumimoji="0" lang="en-US" sz="3200" b="1" i="0" u="none" strike="noStrike" kern="1200" cap="none" spc="0" normalizeH="0" baseline="0" noProof="0">
              <a:ln>
                <a:noFill/>
              </a:ln>
              <a:solidFill>
                <a:srgbClr val="E5E5FF"/>
              </a:solidFill>
              <a:effectLst>
                <a:outerShdw blurRad="38100" dist="38100" dir="2700000" algn="tl">
                  <a:srgbClr val="000000"/>
                </a:outerShdw>
              </a:effectLst>
              <a:uLnTx/>
              <a:uFillTx/>
              <a:latin typeface="Garamond" charset="0"/>
              <a:ea typeface="ＭＳ Ｐゴシック" charset="0"/>
            </a:endParaRPr>
          </a:p>
        </p:txBody>
      </p:sp>
    </p:spTree>
    <p:extLst>
      <p:ext uri="{BB962C8B-B14F-4D97-AF65-F5344CB8AC3E}">
        <p14:creationId xmlns:p14="http://schemas.microsoft.com/office/powerpoint/2010/main" val="2028559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76200" y="0"/>
            <a:ext cx="9296400" cy="6934200"/>
          </a:xfrm>
        </p:spPr>
      </p:pic>
      <p:sp>
        <p:nvSpPr>
          <p:cNvPr id="28679" name="Rectangle 7"/>
          <p:cNvSpPr>
            <a:spLocks noGrp="1" noChangeArrowheads="1"/>
          </p:cNvSpPr>
          <p:nvPr>
            <p:ph type="title"/>
          </p:nvPr>
        </p:nvSpPr>
        <p:spPr>
          <a:xfrm>
            <a:off x="152400" y="76200"/>
            <a:ext cx="2895600" cy="1752600"/>
          </a:xfrm>
          <a:solidFill>
            <a:srgbClr val="663300"/>
          </a:solidFill>
          <a:ln>
            <a:noFill/>
          </a:ln>
          <a:effectLst>
            <a:outerShdw blurRad="63500" dist="35921" dir="2700000" algn="ctr" rotWithShape="0">
              <a:schemeClr val="tx2">
                <a:alpha val="74998"/>
              </a:schemeClr>
            </a:outerShdw>
          </a:effectLst>
        </p:spPr>
        <p:txBody>
          <a:bodyPr/>
          <a:lstStyle/>
          <a:p>
            <a:r>
              <a:rPr lang="zh-CN" altLang="en-US" sz="3200" kern="1200">
                <a:solidFill>
                  <a:srgbClr val="FFFFFF"/>
                </a:solidFill>
                <a:effectLst>
                  <a:glow rad="127000">
                    <a:srgbClr val="000000"/>
                  </a:glow>
                </a:effectLst>
                <a:latin typeface="Arial" charset="0"/>
                <a:ea typeface="ＭＳ Ｐゴシック" charset="0"/>
              </a:rPr>
              <a:t>以色列的山</a:t>
            </a:r>
            <a:endParaRPr lang="en-US" sz="3200" kern="1200">
              <a:solidFill>
                <a:srgbClr val="FFFFFF"/>
              </a:solidFill>
              <a:effectLst>
                <a:glow rad="127000">
                  <a:srgbClr val="000000"/>
                </a:glow>
              </a:effectLst>
              <a:latin typeface="Arial" charset="0"/>
              <a:ea typeface="ＭＳ Ｐゴシック" charset="0"/>
            </a:endParaRPr>
          </a:p>
        </p:txBody>
      </p:sp>
      <p:grpSp>
        <p:nvGrpSpPr>
          <p:cNvPr id="20483" name="Group 58"/>
          <p:cNvGrpSpPr>
            <a:grpSpLocks/>
          </p:cNvGrpSpPr>
          <p:nvPr/>
        </p:nvGrpSpPr>
        <p:grpSpPr bwMode="auto">
          <a:xfrm>
            <a:off x="3352800" y="4616450"/>
            <a:ext cx="1752600" cy="889000"/>
            <a:chOff x="2880" y="2208"/>
            <a:chExt cx="960" cy="560"/>
          </a:xfrm>
        </p:grpSpPr>
        <p:sp>
          <p:nvSpPr>
            <p:cNvPr id="28720" name="Text Box 48"/>
            <p:cNvSpPr txBox="1">
              <a:spLocks noChangeArrowheads="1"/>
            </p:cNvSpPr>
            <p:nvPr/>
          </p:nvSpPr>
          <p:spPr bwMode="auto">
            <a:xfrm>
              <a:off x="2880" y="2400"/>
              <a:ext cx="864" cy="368"/>
            </a:xfrm>
            <a:prstGeom prst="rect">
              <a:avLst/>
            </a:prstGeom>
            <a:solidFill>
              <a:srgbClr val="6633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rPr>
                <a:t>橄榄山</a:t>
              </a:r>
            </a:p>
          </p:txBody>
        </p:sp>
        <p:sp>
          <p:nvSpPr>
            <p:cNvPr id="28726" name="Line 54"/>
            <p:cNvSpPr>
              <a:spLocks noChangeShapeType="1"/>
            </p:cNvSpPr>
            <p:nvPr/>
          </p:nvSpPr>
          <p:spPr bwMode="auto">
            <a:xfrm flipV="1">
              <a:off x="3696" y="2208"/>
              <a:ext cx="144" cy="19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charset="0"/>
                <a:ea typeface="ＭＳ Ｐゴシック" charset="0"/>
                <a:cs typeface="+mn-cs"/>
              </a:endParaRPr>
            </a:p>
          </p:txBody>
        </p:sp>
      </p:grpSp>
      <p:grpSp>
        <p:nvGrpSpPr>
          <p:cNvPr id="20484" name="Group 62"/>
          <p:cNvGrpSpPr>
            <a:grpSpLocks/>
          </p:cNvGrpSpPr>
          <p:nvPr/>
        </p:nvGrpSpPr>
        <p:grpSpPr bwMode="auto">
          <a:xfrm>
            <a:off x="6248400" y="152400"/>
            <a:ext cx="2057400" cy="774700"/>
            <a:chOff x="3936" y="864"/>
            <a:chExt cx="1296" cy="488"/>
          </a:xfrm>
        </p:grpSpPr>
        <p:sp>
          <p:nvSpPr>
            <p:cNvPr id="28733" name="Line 61"/>
            <p:cNvSpPr>
              <a:spLocks noChangeShapeType="1"/>
            </p:cNvSpPr>
            <p:nvPr/>
          </p:nvSpPr>
          <p:spPr bwMode="auto">
            <a:xfrm rot="16200000" flipV="1">
              <a:off x="3970" y="830"/>
              <a:ext cx="144" cy="21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charset="0"/>
                <a:ea typeface="ＭＳ Ｐゴシック" charset="0"/>
                <a:cs typeface="+mn-cs"/>
              </a:endParaRPr>
            </a:p>
          </p:txBody>
        </p:sp>
        <p:sp>
          <p:nvSpPr>
            <p:cNvPr id="28732" name="Text Box 60"/>
            <p:cNvSpPr txBox="1">
              <a:spLocks noChangeArrowheads="1"/>
            </p:cNvSpPr>
            <p:nvPr/>
          </p:nvSpPr>
          <p:spPr bwMode="auto">
            <a:xfrm>
              <a:off x="4121" y="984"/>
              <a:ext cx="1111" cy="368"/>
            </a:xfrm>
            <a:prstGeom prst="rect">
              <a:avLst/>
            </a:prstGeom>
            <a:solidFill>
              <a:srgbClr val="6633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rPr>
                <a:t>黑门山</a:t>
              </a:r>
              <a:endParaRPr kumimoji="0" lang="en-US" sz="3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endParaRPr>
            </a:p>
          </p:txBody>
        </p:sp>
      </p:grpSp>
      <p:grpSp>
        <p:nvGrpSpPr>
          <p:cNvPr id="20485" name="Group 63"/>
          <p:cNvGrpSpPr>
            <a:grpSpLocks/>
          </p:cNvGrpSpPr>
          <p:nvPr/>
        </p:nvGrpSpPr>
        <p:grpSpPr bwMode="auto">
          <a:xfrm>
            <a:off x="5334000" y="1987550"/>
            <a:ext cx="1866900" cy="774700"/>
            <a:chOff x="3360" y="1252"/>
            <a:chExt cx="1176" cy="488"/>
          </a:xfrm>
        </p:grpSpPr>
        <p:sp>
          <p:nvSpPr>
            <p:cNvPr id="28727" name="Line 55"/>
            <p:cNvSpPr>
              <a:spLocks noChangeShapeType="1"/>
            </p:cNvSpPr>
            <p:nvPr/>
          </p:nvSpPr>
          <p:spPr bwMode="auto">
            <a:xfrm rot="16200000" flipV="1">
              <a:off x="3384" y="1228"/>
              <a:ext cx="144" cy="19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charset="0"/>
                <a:ea typeface="ＭＳ Ｐゴシック" charset="0"/>
                <a:cs typeface="+mn-cs"/>
              </a:endParaRPr>
            </a:p>
          </p:txBody>
        </p:sp>
        <p:sp>
          <p:nvSpPr>
            <p:cNvPr id="28719" name="Text Box 47"/>
            <p:cNvSpPr txBox="1">
              <a:spLocks noChangeArrowheads="1"/>
            </p:cNvSpPr>
            <p:nvPr/>
          </p:nvSpPr>
          <p:spPr bwMode="auto">
            <a:xfrm>
              <a:off x="3528" y="1372"/>
              <a:ext cx="1008" cy="368"/>
            </a:xfrm>
            <a:prstGeom prst="rect">
              <a:avLst/>
            </a:prstGeom>
            <a:solidFill>
              <a:srgbClr val="6633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rPr>
                <a:t>他泊山</a:t>
              </a:r>
            </a:p>
          </p:txBody>
        </p:sp>
      </p:grpSp>
      <p:sp>
        <p:nvSpPr>
          <p:cNvPr id="28737" name="Line 65"/>
          <p:cNvSpPr>
            <a:spLocks noChangeShapeType="1"/>
          </p:cNvSpPr>
          <p:nvPr/>
        </p:nvSpPr>
        <p:spPr bwMode="auto">
          <a:xfrm rot="16200000" flipV="1">
            <a:off x="6210300" y="4692650"/>
            <a:ext cx="228600" cy="304800"/>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charset="0"/>
              <a:ea typeface="ＭＳ Ｐゴシック" charset="0"/>
              <a:cs typeface="+mn-cs"/>
            </a:endParaRPr>
          </a:p>
        </p:txBody>
      </p:sp>
      <p:sp>
        <p:nvSpPr>
          <p:cNvPr id="28738" name="Text Box 66"/>
          <p:cNvSpPr txBox="1">
            <a:spLocks noChangeArrowheads="1"/>
          </p:cNvSpPr>
          <p:nvPr/>
        </p:nvSpPr>
        <p:spPr bwMode="auto">
          <a:xfrm>
            <a:off x="6438900" y="4921250"/>
            <a:ext cx="1600200" cy="584776"/>
          </a:xfrm>
          <a:prstGeom prst="rect">
            <a:avLst/>
          </a:prstGeom>
          <a:solidFill>
            <a:srgbClr val="6633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rPr>
              <a:t>尼波山</a:t>
            </a:r>
            <a:endParaRPr kumimoji="0" lang="en-US" sz="3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endParaRPr>
          </a:p>
        </p:txBody>
      </p:sp>
      <p:grpSp>
        <p:nvGrpSpPr>
          <p:cNvPr id="20488" name="Group 67"/>
          <p:cNvGrpSpPr>
            <a:grpSpLocks/>
          </p:cNvGrpSpPr>
          <p:nvPr/>
        </p:nvGrpSpPr>
        <p:grpSpPr bwMode="auto">
          <a:xfrm>
            <a:off x="2743200" y="2514600"/>
            <a:ext cx="2438400" cy="857250"/>
            <a:chOff x="2256" y="1584"/>
            <a:chExt cx="1008" cy="540"/>
          </a:xfrm>
        </p:grpSpPr>
        <p:sp>
          <p:nvSpPr>
            <p:cNvPr id="28723" name="Line 51"/>
            <p:cNvSpPr>
              <a:spLocks noChangeShapeType="1"/>
            </p:cNvSpPr>
            <p:nvPr/>
          </p:nvSpPr>
          <p:spPr bwMode="auto">
            <a:xfrm flipV="1">
              <a:off x="3120" y="1584"/>
              <a:ext cx="144" cy="19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charset="0"/>
                <a:ea typeface="ＭＳ Ｐゴシック" charset="0"/>
                <a:cs typeface="+mn-cs"/>
              </a:endParaRPr>
            </a:p>
          </p:txBody>
        </p:sp>
        <p:sp>
          <p:nvSpPr>
            <p:cNvPr id="28716" name="Text Box 44"/>
            <p:cNvSpPr txBox="1">
              <a:spLocks noChangeArrowheads="1"/>
            </p:cNvSpPr>
            <p:nvPr/>
          </p:nvSpPr>
          <p:spPr bwMode="auto">
            <a:xfrm>
              <a:off x="2256" y="1756"/>
              <a:ext cx="912" cy="368"/>
            </a:xfrm>
            <a:prstGeom prst="rect">
              <a:avLst/>
            </a:prstGeom>
            <a:solidFill>
              <a:srgbClr val="6633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rPr>
                <a:t>基利波山</a:t>
              </a:r>
              <a:endParaRPr kumimoji="0" lang="en-US" sz="3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endParaRPr>
            </a:p>
          </p:txBody>
        </p:sp>
      </p:grpSp>
      <p:grpSp>
        <p:nvGrpSpPr>
          <p:cNvPr id="20489" name="Group 68"/>
          <p:cNvGrpSpPr>
            <a:grpSpLocks/>
          </p:cNvGrpSpPr>
          <p:nvPr/>
        </p:nvGrpSpPr>
        <p:grpSpPr bwMode="auto">
          <a:xfrm>
            <a:off x="2362200" y="1676400"/>
            <a:ext cx="1752600" cy="857250"/>
            <a:chOff x="1488" y="1056"/>
            <a:chExt cx="1104" cy="540"/>
          </a:xfrm>
        </p:grpSpPr>
        <p:sp>
          <p:nvSpPr>
            <p:cNvPr id="28721" name="Line 49"/>
            <p:cNvSpPr>
              <a:spLocks noChangeShapeType="1"/>
            </p:cNvSpPr>
            <p:nvPr/>
          </p:nvSpPr>
          <p:spPr bwMode="auto">
            <a:xfrm flipV="1">
              <a:off x="2448" y="1056"/>
              <a:ext cx="144" cy="19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charset="0"/>
                <a:ea typeface="ＭＳ Ｐゴシック" charset="0"/>
                <a:cs typeface="+mn-cs"/>
              </a:endParaRPr>
            </a:p>
          </p:txBody>
        </p:sp>
        <p:sp>
          <p:nvSpPr>
            <p:cNvPr id="28717" name="Text Box 45"/>
            <p:cNvSpPr txBox="1">
              <a:spLocks noChangeArrowheads="1"/>
            </p:cNvSpPr>
            <p:nvPr/>
          </p:nvSpPr>
          <p:spPr bwMode="auto">
            <a:xfrm>
              <a:off x="1488" y="1228"/>
              <a:ext cx="1008" cy="368"/>
            </a:xfrm>
            <a:prstGeom prst="rect">
              <a:avLst/>
            </a:prstGeom>
            <a:solidFill>
              <a:srgbClr val="6633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rPr>
                <a:t>迦密山</a:t>
              </a:r>
              <a:endParaRPr kumimoji="0" lang="en-US" sz="3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endParaRPr>
            </a:p>
          </p:txBody>
        </p:sp>
      </p:grpSp>
      <p:grpSp>
        <p:nvGrpSpPr>
          <p:cNvPr id="20490" name="Group 70"/>
          <p:cNvGrpSpPr>
            <a:grpSpLocks/>
          </p:cNvGrpSpPr>
          <p:nvPr/>
        </p:nvGrpSpPr>
        <p:grpSpPr bwMode="auto">
          <a:xfrm>
            <a:off x="5715000" y="5867400"/>
            <a:ext cx="2133600" cy="762000"/>
            <a:chOff x="3696" y="3744"/>
            <a:chExt cx="768" cy="480"/>
          </a:xfrm>
        </p:grpSpPr>
        <p:sp>
          <p:nvSpPr>
            <p:cNvPr id="28741" name="Line 69"/>
            <p:cNvSpPr>
              <a:spLocks noChangeShapeType="1"/>
            </p:cNvSpPr>
            <p:nvPr/>
          </p:nvSpPr>
          <p:spPr bwMode="auto">
            <a:xfrm rot="-5400000" flipH="1" flipV="1">
              <a:off x="3720" y="4056"/>
              <a:ext cx="144" cy="192"/>
            </a:xfrm>
            <a:prstGeom prst="line">
              <a:avLst/>
            </a:prstGeom>
            <a:solidFill>
              <a:srgbClr val="663300"/>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endParaRPr>
            </a:p>
          </p:txBody>
        </p:sp>
        <p:sp>
          <p:nvSpPr>
            <p:cNvPr id="28715" name="Text Box 43"/>
            <p:cNvSpPr txBox="1">
              <a:spLocks noChangeArrowheads="1"/>
            </p:cNvSpPr>
            <p:nvPr/>
          </p:nvSpPr>
          <p:spPr bwMode="auto">
            <a:xfrm>
              <a:off x="3840" y="3744"/>
              <a:ext cx="624" cy="404"/>
            </a:xfrm>
            <a:prstGeom prst="rect">
              <a:avLst/>
            </a:prstGeom>
            <a:solidFill>
              <a:srgbClr val="6633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rPr>
                <a:t>何烈山</a:t>
              </a:r>
            </a:p>
          </p:txBody>
        </p:sp>
      </p:grpSp>
    </p:spTree>
    <p:extLst>
      <p:ext uri="{BB962C8B-B14F-4D97-AF65-F5344CB8AC3E}">
        <p14:creationId xmlns:p14="http://schemas.microsoft.com/office/powerpoint/2010/main" val="1676274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idx="4294967295"/>
          </p:nvPr>
        </p:nvSpPr>
        <p:spPr>
          <a:xfrm>
            <a:off x="0" y="-33826"/>
            <a:ext cx="3131840" cy="654514"/>
          </a:xfrm>
          <a:solidFill>
            <a:schemeClr val="tx1"/>
          </a:solidFill>
        </p:spPr>
        <p:txBody>
          <a:bodyPr/>
          <a:lstStyle/>
          <a:p>
            <a:r>
              <a:rPr lang="zh-TW" altLang="en-US" sz="3600" b="1">
                <a:solidFill>
                  <a:srgbClr val="FFFFFF"/>
                </a:solidFill>
                <a:latin typeface="Arial"/>
                <a:cs typeface="Arial"/>
              </a:rPr>
              <a:t>黑门山</a:t>
            </a:r>
          </a:p>
        </p:txBody>
      </p:sp>
    </p:spTree>
    <p:extLst>
      <p:ext uri="{BB962C8B-B14F-4D97-AF65-F5344CB8AC3E}">
        <p14:creationId xmlns:p14="http://schemas.microsoft.com/office/powerpoint/2010/main" val="12084698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7384"/>
            <a:ext cx="9144000" cy="6248372"/>
          </a:xfrm>
          <a:prstGeom prst="rect">
            <a:avLst/>
          </a:prstGeom>
        </p:spPr>
      </p:pic>
      <p:sp>
        <p:nvSpPr>
          <p:cNvPr id="5" name="Title 1"/>
          <p:cNvSpPr txBox="1">
            <a:spLocks/>
          </p:cNvSpPr>
          <p:nvPr/>
        </p:nvSpPr>
        <p:spPr bwMode="auto">
          <a:xfrm>
            <a:off x="0" y="-33826"/>
            <a:ext cx="3131840" cy="654514"/>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1" fontAlgn="base">
              <a:spcBef>
                <a:spcPct val="0"/>
              </a:spcBef>
              <a:spcAft>
                <a:spcPct val="0"/>
              </a:spcAft>
              <a:defRPr sz="4400">
                <a:solidFill>
                  <a:schemeClr val="accent1"/>
                </a:solidFill>
                <a:latin typeface="+mj-lt"/>
                <a:ea typeface="+mj-ea"/>
                <a:cs typeface="+mj-cs"/>
              </a:defRPr>
            </a:lvl1pPr>
            <a:lvl2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2pPr>
            <a:lvl3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3pPr>
            <a:lvl4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4pPr>
            <a:lvl5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5pPr>
            <a:lvl6pPr marL="4572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6pPr>
            <a:lvl7pPr marL="9144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7pPr>
            <a:lvl8pPr marL="13716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8pPr>
            <a:lvl9pPr marL="18288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FFFFFF"/>
                </a:solidFill>
                <a:effectLst/>
                <a:uLnTx/>
                <a:uFillTx/>
                <a:latin typeface="Arial"/>
                <a:ea typeface="ＭＳ Ｐゴシック"/>
                <a:cs typeface="Arial"/>
              </a:rPr>
              <a:t>黑门山</a:t>
            </a:r>
          </a:p>
        </p:txBody>
      </p:sp>
    </p:spTree>
    <p:extLst>
      <p:ext uri="{BB962C8B-B14F-4D97-AF65-F5344CB8AC3E}">
        <p14:creationId xmlns:p14="http://schemas.microsoft.com/office/powerpoint/2010/main" val="38284671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123" name="Rectangle 3"/>
          <p:cNvSpPr>
            <a:spLocks noChangeArrowheads="1"/>
          </p:cNvSpPr>
          <p:nvPr/>
        </p:nvSpPr>
        <p:spPr bwMode="auto">
          <a:xfrm>
            <a:off x="5029200" y="1524000"/>
            <a:ext cx="762000" cy="6858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endParaRPr lang="en-US" altLang="en-US">
              <a:effectLst>
                <a:outerShdw blurRad="38100" dist="38100" dir="2700000" algn="tl">
                  <a:srgbClr val="000000"/>
                </a:outerShdw>
              </a:effectLst>
            </a:endParaRPr>
          </a:p>
        </p:txBody>
      </p:sp>
      <p:sp>
        <p:nvSpPr>
          <p:cNvPr id="5124" name="Rectangle 4"/>
          <p:cNvSpPr>
            <a:spLocks noGrp="1" noRot="1" noChangeArrowheads="1"/>
          </p:cNvSpPr>
          <p:nvPr>
            <p:ph type="title" idx="4294967295"/>
          </p:nvPr>
        </p:nvSpPr>
        <p:spPr>
          <a:xfrm>
            <a:off x="457200" y="274638"/>
            <a:ext cx="4343400" cy="563562"/>
          </a:xfrm>
          <a:solidFill>
            <a:srgbClr val="000090"/>
          </a:solidFill>
          <a:ln w="9525">
            <a:solidFill>
              <a:schemeClr val="bg2"/>
            </a:solid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ja-JP" altLang="en-US" sz="4000" dirty="0">
                <a:latin typeface="Arial" pitchFamily="34" charset="0"/>
                <a:cs typeface="Arial" pitchFamily="34" charset="0"/>
              </a:rPr>
              <a:t>现今的世界</a:t>
            </a:r>
            <a:endParaRPr lang="en-US" altLang="en-US" sz="4000" dirty="0">
              <a:latin typeface="Arial" pitchFamily="34" charset="0"/>
              <a:cs typeface="Arial"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0" fill="hold"/>
                                        <p:tgtEl>
                                          <p:spTgt spid="5123"/>
                                        </p:tgtEl>
                                        <p:attrNameLst>
                                          <p:attrName>ppt_w</p:attrName>
                                        </p:attrNameLst>
                                      </p:cBhvr>
                                      <p:tavLst>
                                        <p:tav tm="0" fmla="#ppt_w*sin(2.5*pi*$)">
                                          <p:val>
                                            <p:fltVal val="0"/>
                                          </p:val>
                                        </p:tav>
                                        <p:tav tm="100000">
                                          <p:val>
                                            <p:fltVal val="1"/>
                                          </p:val>
                                        </p:tav>
                                      </p:tavLst>
                                    </p:anim>
                                    <p:anim calcmode="lin" valueType="num">
                                      <p:cBhvr>
                                        <p:cTn id="8" dur="5000" fill="hold"/>
                                        <p:tgtEl>
                                          <p:spTgt spid="51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ctrTitle"/>
          </p:nvPr>
        </p:nvSpPr>
        <p:spPr>
          <a:xfrm>
            <a:off x="533400" y="533400"/>
            <a:ext cx="7772400" cy="1158875"/>
          </a:xfrm>
        </p:spPr>
        <p:txBody>
          <a:bodyPr/>
          <a:lstStyle/>
          <a:p>
            <a:pPr eaLnBrk="1" hangingPunct="1"/>
            <a:r>
              <a:rPr lang="zh-CN" altLang="en-US">
                <a:latin typeface="Garamond" charset="0"/>
                <a:ea typeface="宋体" charset="0"/>
                <a:cs typeface="宋体" charset="0"/>
              </a:rPr>
              <a:t>山丘</a:t>
            </a:r>
            <a:endParaRPr lang="en-US">
              <a:latin typeface="Garamond" charset="0"/>
              <a:ea typeface="ＭＳ Ｐゴシック" charset="0"/>
            </a:endParaRPr>
          </a:p>
        </p:txBody>
      </p:sp>
      <p:pic>
        <p:nvPicPr>
          <p:cNvPr id="28674" name="Picture 7" descr="elevatio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981200"/>
            <a:ext cx="9144000" cy="396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5793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296400" cy="7010400"/>
          </a:xfrm>
        </p:spPr>
      </p:pic>
      <p:sp>
        <p:nvSpPr>
          <p:cNvPr id="6148" name="Rectangle 4"/>
          <p:cNvSpPr>
            <a:spLocks noGrp="1" noChangeArrowheads="1"/>
          </p:cNvSpPr>
          <p:nvPr>
            <p:ph type="title"/>
          </p:nvPr>
        </p:nvSpPr>
        <p:spPr>
          <a:xfrm>
            <a:off x="228600" y="304800"/>
            <a:ext cx="3276600" cy="1828800"/>
          </a:xfrm>
          <a:solidFill>
            <a:srgbClr val="FF0000"/>
          </a:solidFill>
          <a:ln>
            <a:solidFill>
              <a:schemeClr val="bg2"/>
            </a:solidFill>
            <a:miter lim="800000"/>
            <a:headEnd/>
            <a:tailEnd/>
          </a:ln>
        </p:spPr>
        <p:txBody>
          <a:bodyPr/>
          <a:lstStyle/>
          <a:p>
            <a:pPr eaLnBrk="1" hangingPunct="1"/>
            <a:r>
              <a:rPr lang="ja-JP" altLang="en-US" sz="4000"/>
              <a:t>从北到南区分的海拔</a:t>
            </a:r>
            <a:endParaRPr lang="en-US" altLang="en-US" sz="4000"/>
          </a:p>
        </p:txBody>
      </p:sp>
      <p:sp>
        <p:nvSpPr>
          <p:cNvPr id="6161" name="Oval 17"/>
          <p:cNvSpPr>
            <a:spLocks noChangeArrowheads="1"/>
          </p:cNvSpPr>
          <p:nvPr/>
        </p:nvSpPr>
        <p:spPr bwMode="auto">
          <a:xfrm rot="784604">
            <a:off x="3367088" y="1905000"/>
            <a:ext cx="685800" cy="48006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endParaRPr lang="en-US" altLang="en-US">
              <a:effectLst>
                <a:outerShdw blurRad="38100" dist="38100" dir="2700000" algn="tl">
                  <a:srgbClr val="000000"/>
                </a:outerShdw>
              </a:effectLst>
            </a:endParaRPr>
          </a:p>
        </p:txBody>
      </p:sp>
      <p:sp>
        <p:nvSpPr>
          <p:cNvPr id="6167" name="Text Box 23"/>
          <p:cNvSpPr txBox="1">
            <a:spLocks noChangeArrowheads="1"/>
          </p:cNvSpPr>
          <p:nvPr/>
        </p:nvSpPr>
        <p:spPr bwMode="auto">
          <a:xfrm>
            <a:off x="1219200" y="4419600"/>
            <a:ext cx="2590800" cy="641350"/>
          </a:xfrm>
          <a:prstGeom prst="rect">
            <a:avLst/>
          </a:prstGeom>
          <a:solidFill>
            <a:srgbClr val="0033CC"/>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ja-JP" altLang="en-US" b="1">
                <a:effectLst>
                  <a:outerShdw blurRad="38100" dist="38100" dir="2700000" algn="tl">
                    <a:srgbClr val="000000"/>
                  </a:outerShdw>
                </a:effectLst>
              </a:rPr>
              <a:t>海岸的草原</a:t>
            </a:r>
            <a:endParaRPr lang="en-US" altLang="en-US" b="1">
              <a:effectLst>
                <a:outerShdw blurRad="38100" dist="38100" dir="2700000" algn="tl">
                  <a:srgbClr val="000000"/>
                </a:outerShdw>
              </a:effectLst>
            </a:endParaRPr>
          </a:p>
        </p:txBody>
      </p:sp>
      <p:sp>
        <p:nvSpPr>
          <p:cNvPr id="6169" name="Text Box 25"/>
          <p:cNvSpPr txBox="1">
            <a:spLocks noChangeArrowheads="1"/>
          </p:cNvSpPr>
          <p:nvPr/>
        </p:nvSpPr>
        <p:spPr bwMode="auto">
          <a:xfrm>
            <a:off x="8534400" y="76200"/>
            <a:ext cx="609600" cy="457200"/>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a:r>
              <a:rPr lang="en-US" altLang="en-US" sz="2400" b="1">
                <a:effectLst>
                  <a:outerShdw blurRad="38100" dist="38100" dir="2700000" algn="tl">
                    <a:srgbClr val="000000"/>
                  </a:outerShdw>
                </a:effectLst>
                <a:latin typeface="Times New Roman" pitchFamily="18" charset="0"/>
              </a:rPr>
              <a:t>18</a:t>
            </a:r>
          </a:p>
        </p:txBody>
      </p:sp>
      <p:pic>
        <p:nvPicPr>
          <p:cNvPr id="7" name="Picture 26" descr="Chari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372600"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2000"/>
                                        <p:tgtEl>
                                          <p:spTgt spid="61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161"/>
                                        </p:tgtEl>
                                        <p:attrNameLst>
                                          <p:attrName>style.visibility</p:attrName>
                                        </p:attrNameLst>
                                      </p:cBhvr>
                                      <p:to>
                                        <p:strVal val="visible"/>
                                      </p:to>
                                    </p:set>
                                    <p:animEffect transition="in" filter="wedge">
                                      <p:cBhvr>
                                        <p:cTn id="12" dur="2000"/>
                                        <p:tgtEl>
                                          <p:spTgt spid="6161"/>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edge">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p:bldP spid="616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rrowheads="1"/>
          </p:cNvSpPr>
          <p:nvPr>
            <p:ph type="title"/>
          </p:nvPr>
        </p:nvSpPr>
        <p:spPr/>
        <p:txBody>
          <a:bodyPr/>
          <a:lstStyle/>
          <a:p>
            <a:pPr eaLnBrk="1" hangingPunct="1"/>
            <a:r>
              <a:rPr lang="ja-JP" altLang="en-US"/>
              <a:t>海岸草原</a:t>
            </a:r>
            <a:endParaRPr lang="en-US" altLang="en-US"/>
          </a:p>
        </p:txBody>
      </p:sp>
      <p:sp>
        <p:nvSpPr>
          <p:cNvPr id="39939" name="Rectangle 3"/>
          <p:cNvSpPr>
            <a:spLocks noGrp="1" noChangeArrowheads="1"/>
          </p:cNvSpPr>
          <p:nvPr>
            <p:ph type="body" sz="half" idx="1"/>
          </p:nvPr>
        </p:nvSpPr>
        <p:spPr>
          <a:xfrm>
            <a:off x="457200" y="1600200"/>
            <a:ext cx="2895600" cy="4525963"/>
          </a:xfrm>
        </p:spPr>
        <p:txBody>
          <a:bodyPr/>
          <a:lstStyle/>
          <a:p>
            <a:pPr eaLnBrk="1" hangingPunct="1"/>
            <a:r>
              <a:rPr lang="ja-JP" altLang="en-US" sz="2800"/>
              <a:t>往</a:t>
            </a:r>
            <a:r>
              <a:rPr lang="ja-JP" altLang="en-US" sz="2800">
                <a:ea typeface="华文细黑" charset="-122"/>
              </a:rPr>
              <a:t>东边</a:t>
            </a:r>
            <a:r>
              <a:rPr lang="ja-JP" altLang="en-US" sz="2800"/>
              <a:t>看的</a:t>
            </a:r>
            <a:r>
              <a:rPr lang="ja-JP" altLang="en-US" sz="2800">
                <a:ea typeface="华文细黑" charset="-122"/>
              </a:rPr>
              <a:t>时</a:t>
            </a:r>
            <a:r>
              <a:rPr lang="ja-JP" altLang="en-US" sz="2800"/>
              <a:t>候在前景有</a:t>
            </a:r>
            <a:r>
              <a:rPr lang="en-US" altLang="ja-JP" sz="2800"/>
              <a:t>Kurkar (</a:t>
            </a:r>
            <a:r>
              <a:rPr lang="ja-JP" altLang="en-US" sz="2800"/>
              <a:t>沙岩</a:t>
            </a:r>
            <a:r>
              <a:rPr lang="en-US" altLang="ja-JP" sz="2800"/>
              <a:t>) </a:t>
            </a:r>
            <a:r>
              <a:rPr lang="ja-JP" altLang="en-US" sz="2800"/>
              <a:t>的山脊</a:t>
            </a:r>
            <a:endParaRPr lang="en-US" altLang="en-US" sz="2800"/>
          </a:p>
        </p:txBody>
      </p:sp>
      <p:pic>
        <p:nvPicPr>
          <p:cNvPr id="39940" name="Picture 4" descr="Caesarea"/>
          <p:cNvPicPr>
            <a:picLocks noGrp="1" noChangeAspect="1" noChangeArrowheads="1"/>
          </p:cNvPicPr>
          <p:nvPr>
            <p:ph sz="half" idx="2"/>
          </p:nvPr>
        </p:nvPicPr>
        <p:blipFill>
          <a:blip r:embed="rId3" cstate="screen">
            <a:extLst>
              <a:ext uri="{28A0092B-C50C-407E-A947-70E740481C1C}">
                <a14:useLocalDpi xmlns:a14="http://schemas.microsoft.com/office/drawing/2010/main" val="0"/>
              </a:ext>
            </a:extLst>
          </a:blip>
          <a:srcRect/>
          <a:stretch>
            <a:fillRect/>
          </a:stretch>
        </p:blipFill>
        <p:spPr>
          <a:xfrm>
            <a:off x="3505200" y="1219200"/>
            <a:ext cx="5322888" cy="541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39942" name="Rectangle 6"/>
          <p:cNvSpPr>
            <a:spLocks noChangeArrowheads="1"/>
          </p:cNvSpPr>
          <p:nvPr/>
        </p:nvSpPr>
        <p:spPr bwMode="auto">
          <a:xfrm>
            <a:off x="0" y="3429000"/>
            <a:ext cx="2971800" cy="152400"/>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wrap="none" anchor="ct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endParaRPr lang="en-US" altLang="en-US">
              <a:effectLst>
                <a:outerShdw blurRad="38100" dist="38100" dir="2700000" algn="tl">
                  <a:srgbClr val="000000"/>
                </a:outerShdw>
              </a:effectLst>
            </a:endParaRPr>
          </a:p>
        </p:txBody>
      </p:sp>
      <p:sp>
        <p:nvSpPr>
          <p:cNvPr id="39944" name="Text Box 8"/>
          <p:cNvSpPr txBox="1">
            <a:spLocks noChangeArrowheads="1"/>
          </p:cNvSpPr>
          <p:nvPr/>
        </p:nvSpPr>
        <p:spPr bwMode="auto">
          <a:xfrm>
            <a:off x="8534400" y="76200"/>
            <a:ext cx="609600" cy="4572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a:r>
              <a:rPr lang="en-US" altLang="en-US" sz="2400">
                <a:effectLst>
                  <a:outerShdw blurRad="38100" dist="38100" dir="2700000" algn="tl">
                    <a:srgbClr val="000000"/>
                  </a:outerShdw>
                </a:effectLst>
                <a:latin typeface="Times New Roman" pitchFamily="18" charset="0"/>
              </a:rPr>
              <a:t>18</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rrowheads="1"/>
          </p:cNvSpPr>
          <p:nvPr>
            <p:ph type="title"/>
          </p:nvPr>
        </p:nvSpPr>
        <p:spPr/>
        <p:txBody>
          <a:bodyPr/>
          <a:lstStyle/>
          <a:p>
            <a:pPr eaLnBrk="1" hangingPunct="1"/>
            <a:r>
              <a:rPr lang="ja-JP" altLang="en-US"/>
              <a:t>海岸草原</a:t>
            </a:r>
            <a:endParaRPr lang="en-US" altLang="en-US"/>
          </a:p>
        </p:txBody>
      </p:sp>
      <p:sp>
        <p:nvSpPr>
          <p:cNvPr id="40963" name="Rectangle 3"/>
          <p:cNvSpPr>
            <a:spLocks noGrp="1" noChangeArrowheads="1"/>
          </p:cNvSpPr>
          <p:nvPr>
            <p:ph type="body" sz="half" idx="1"/>
          </p:nvPr>
        </p:nvSpPr>
        <p:spPr>
          <a:xfrm>
            <a:off x="457200" y="1600200"/>
            <a:ext cx="3124200" cy="609600"/>
          </a:xfrm>
        </p:spPr>
        <p:txBody>
          <a:bodyPr/>
          <a:lstStyle/>
          <a:p>
            <a:pPr eaLnBrk="1" hangingPunct="1"/>
            <a:r>
              <a:rPr lang="zh-CN" altLang="en-US" sz="2800" b="1">
                <a:ea typeface="SimSun" pitchFamily="2" charset="-122"/>
              </a:rPr>
              <a:t>推罗</a:t>
            </a:r>
            <a:r>
              <a:rPr lang="zh-CN" altLang="en-US" sz="2800">
                <a:ea typeface="SimSun" pitchFamily="2" charset="-122"/>
              </a:rPr>
              <a:t> </a:t>
            </a:r>
            <a:endParaRPr lang="en-US" altLang="en-US" sz="2800"/>
          </a:p>
        </p:txBody>
      </p:sp>
      <p:pic>
        <p:nvPicPr>
          <p:cNvPr id="40965" name="Picture 5" descr="Tyre"/>
          <p:cNvPicPr>
            <a:picLocks noGrp="1" noChangeAspect="1" noChangeArrowheads="1"/>
          </p:cNvPicPr>
          <p:nvPr>
            <p:ph sz="half" idx="2"/>
          </p:nvPr>
        </p:nvPicPr>
        <p:blipFill>
          <a:blip r:embed="rId3" cstate="screen">
            <a:extLst>
              <a:ext uri="{28A0092B-C50C-407E-A947-70E740481C1C}">
                <a14:useLocalDpi xmlns:a14="http://schemas.microsoft.com/office/drawing/2010/main" val="0"/>
              </a:ext>
            </a:extLst>
          </a:blip>
          <a:srcRect/>
          <a:stretch>
            <a:fillRect/>
          </a:stretch>
        </p:blipFill>
        <p:spPr>
          <a:xfrm>
            <a:off x="1905000" y="1219200"/>
            <a:ext cx="6934200" cy="5395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40964" name="Rectangle 4"/>
          <p:cNvSpPr>
            <a:spLocks noChangeArrowheads="1"/>
          </p:cNvSpPr>
          <p:nvPr/>
        </p:nvSpPr>
        <p:spPr bwMode="auto">
          <a:xfrm>
            <a:off x="0" y="2133600"/>
            <a:ext cx="2971800" cy="152400"/>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wrap="none" anchor="ct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endParaRPr lang="en-US" altLang="en-US">
              <a:effectLst>
                <a:outerShdw blurRad="38100" dist="38100" dir="2700000" algn="tl">
                  <a:srgbClr val="000000"/>
                </a:outerShdw>
              </a:effectLst>
            </a:endParaRPr>
          </a:p>
        </p:txBody>
      </p:sp>
      <p:sp>
        <p:nvSpPr>
          <p:cNvPr id="40968" name="Text Box 8"/>
          <p:cNvSpPr txBox="1">
            <a:spLocks noChangeArrowheads="1"/>
          </p:cNvSpPr>
          <p:nvPr/>
        </p:nvSpPr>
        <p:spPr bwMode="auto">
          <a:xfrm>
            <a:off x="8534400" y="76200"/>
            <a:ext cx="609600" cy="4572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a:r>
              <a:rPr lang="en-US" altLang="en-US" sz="2400">
                <a:effectLst>
                  <a:outerShdw blurRad="38100" dist="38100" dir="2700000" algn="tl">
                    <a:srgbClr val="000000"/>
                  </a:outerShdw>
                </a:effectLst>
                <a:latin typeface="Times New Roman" pitchFamily="18" charset="0"/>
              </a:rPr>
              <a:t>18</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_kav_hof0009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513" y="-30163"/>
            <a:ext cx="9324976" cy="698817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0" y="-33826"/>
            <a:ext cx="2627784" cy="654514"/>
          </a:xfrm>
          <a:solidFill>
            <a:schemeClr val="tx1"/>
          </a:solidFill>
        </p:spPr>
        <p:txBody>
          <a:bodyPr/>
          <a:lstStyle/>
          <a:p>
            <a:r>
              <a:rPr lang="en-US" sz="2800" b="1">
                <a:solidFill>
                  <a:srgbClr val="FFFFFF"/>
                </a:solidFill>
                <a:latin typeface="Arial"/>
                <a:cs typeface="Arial"/>
              </a:rPr>
              <a:t>Tel Aviv</a:t>
            </a:r>
          </a:p>
        </p:txBody>
      </p:sp>
    </p:spTree>
    <p:extLst>
      <p:ext uri="{BB962C8B-B14F-4D97-AF65-F5344CB8AC3E}">
        <p14:creationId xmlns:p14="http://schemas.microsoft.com/office/powerpoint/2010/main" val="35233590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a_center036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7384"/>
            <a:ext cx="9180513" cy="688498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0" y="-33826"/>
            <a:ext cx="2627784" cy="654514"/>
          </a:xfrm>
          <a:solidFill>
            <a:schemeClr val="tx1"/>
          </a:solidFill>
        </p:spPr>
        <p:txBody>
          <a:bodyPr/>
          <a:lstStyle/>
          <a:p>
            <a:r>
              <a:rPr lang="en-US" sz="2800" b="1">
                <a:solidFill>
                  <a:srgbClr val="FFFFFF"/>
                </a:solidFill>
                <a:latin typeface="Arial"/>
                <a:cs typeface="Arial"/>
              </a:rPr>
              <a:t>Tel Aviv</a:t>
            </a:r>
          </a:p>
        </p:txBody>
      </p:sp>
    </p:spTree>
    <p:extLst>
      <p:ext uri="{BB962C8B-B14F-4D97-AF65-F5344CB8AC3E}">
        <p14:creationId xmlns:p14="http://schemas.microsoft.com/office/powerpoint/2010/main" val="28182939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rrowheads="1"/>
          </p:cNvSpPr>
          <p:nvPr>
            <p:ph type="title"/>
          </p:nvPr>
        </p:nvSpPr>
        <p:spPr/>
        <p:txBody>
          <a:bodyPr/>
          <a:lstStyle/>
          <a:p>
            <a:pPr eaLnBrk="1" hangingPunct="1"/>
            <a:r>
              <a:rPr lang="ja-JP" altLang="en-US"/>
              <a:t>海岸草原</a:t>
            </a:r>
            <a:endParaRPr lang="en-US" altLang="en-US"/>
          </a:p>
        </p:txBody>
      </p:sp>
      <p:sp>
        <p:nvSpPr>
          <p:cNvPr id="46083" name="Rectangle 3"/>
          <p:cNvSpPr>
            <a:spLocks noGrp="1" noChangeArrowheads="1"/>
          </p:cNvSpPr>
          <p:nvPr>
            <p:ph type="body" sz="half" idx="1"/>
          </p:nvPr>
        </p:nvSpPr>
        <p:spPr>
          <a:xfrm>
            <a:off x="457200" y="1066800"/>
            <a:ext cx="4038600" cy="457200"/>
          </a:xfrm>
        </p:spPr>
        <p:txBody>
          <a:bodyPr/>
          <a:lstStyle/>
          <a:p>
            <a:pPr eaLnBrk="1" hangingPunct="1"/>
            <a:r>
              <a:rPr lang="zh-CN" altLang="en-US" sz="2800" b="1">
                <a:ea typeface="SimSun" pitchFamily="2" charset="-122"/>
              </a:rPr>
              <a:t>该撒利亚</a:t>
            </a:r>
            <a:r>
              <a:rPr lang="zh-CN" altLang="en-US" sz="2800">
                <a:ea typeface="SimSun" pitchFamily="2" charset="-122"/>
              </a:rPr>
              <a:t> </a:t>
            </a:r>
            <a:endParaRPr lang="en-US" altLang="en-US" sz="2800"/>
          </a:p>
        </p:txBody>
      </p:sp>
      <p:sp>
        <p:nvSpPr>
          <p:cNvPr id="46085" name="Rectangle 5"/>
          <p:cNvSpPr>
            <a:spLocks noChangeArrowheads="1"/>
          </p:cNvSpPr>
          <p:nvPr/>
        </p:nvSpPr>
        <p:spPr bwMode="auto">
          <a:xfrm>
            <a:off x="0" y="1524000"/>
            <a:ext cx="2971800" cy="152400"/>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wrap="none" anchor="ct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endParaRPr lang="en-US" altLang="en-US">
              <a:effectLst>
                <a:outerShdw blurRad="38100" dist="38100" dir="2700000" algn="tl">
                  <a:srgbClr val="000000"/>
                </a:outerShdw>
              </a:effectLst>
            </a:endParaRPr>
          </a:p>
        </p:txBody>
      </p:sp>
      <p:grpSp>
        <p:nvGrpSpPr>
          <p:cNvPr id="65540" name="Group 11"/>
          <p:cNvGrpSpPr>
            <a:grpSpLocks/>
          </p:cNvGrpSpPr>
          <p:nvPr/>
        </p:nvGrpSpPr>
        <p:grpSpPr bwMode="auto">
          <a:xfrm>
            <a:off x="1295400" y="1752600"/>
            <a:ext cx="7848600" cy="3890963"/>
            <a:chOff x="192" y="1680"/>
            <a:chExt cx="4944" cy="2451"/>
          </a:xfrm>
        </p:grpSpPr>
        <p:pic>
          <p:nvPicPr>
            <p:cNvPr id="46087" name="Picture 7" descr="CaesareaDock"/>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2" y="1680"/>
              <a:ext cx="4944" cy="24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65544" name="Picture 10" descr="CaesareaDock"/>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728" y="1680"/>
              <a:ext cx="3408" cy="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6088" name="Picture 8" descr="CaesareaDockPresent"/>
          <p:cNvPicPr>
            <a:picLocks noGrp="1" noChangeAspect="1" noChangeArrowheads="1"/>
          </p:cNvPicPr>
          <p:nvPr>
            <p:ph sz="quarter" idx="3"/>
          </p:nvPr>
        </p:nvPicPr>
        <p:blipFill>
          <a:blip r:embed="rId5" cstate="screen">
            <a:extLst>
              <a:ext uri="{28A0092B-C50C-407E-A947-70E740481C1C}">
                <a14:useLocalDpi xmlns:a14="http://schemas.microsoft.com/office/drawing/2010/main" val="0"/>
              </a:ext>
            </a:extLst>
          </a:blip>
          <a:srcRect/>
          <a:stretch>
            <a:fillRect/>
          </a:stretch>
        </p:blipFill>
        <p:spPr>
          <a:xfrm>
            <a:off x="0" y="3562350"/>
            <a:ext cx="4114800" cy="3295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46093" name="Text Box 13"/>
          <p:cNvSpPr txBox="1">
            <a:spLocks noChangeArrowheads="1"/>
          </p:cNvSpPr>
          <p:nvPr/>
        </p:nvSpPr>
        <p:spPr bwMode="auto">
          <a:xfrm>
            <a:off x="8534400" y="76200"/>
            <a:ext cx="609600" cy="4572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a:r>
              <a:rPr lang="en-US" altLang="en-US" sz="2400">
                <a:effectLst>
                  <a:outerShdw blurRad="38100" dist="38100" dir="2700000" algn="tl">
                    <a:srgbClr val="000000"/>
                  </a:outerShdw>
                </a:effectLst>
                <a:latin typeface="Times New Roman" pitchFamily="18" charset="0"/>
              </a:rPr>
              <a:t>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6088"/>
                                        </p:tgtEl>
                                        <p:attrNameLst>
                                          <p:attrName>style.visibility</p:attrName>
                                        </p:attrNameLst>
                                      </p:cBhvr>
                                      <p:to>
                                        <p:strVal val="visible"/>
                                      </p:to>
                                    </p:set>
                                    <p:anim calcmode="lin" valueType="num">
                                      <p:cBhvr additive="base">
                                        <p:cTn id="7" dur="500" fill="hold"/>
                                        <p:tgtEl>
                                          <p:spTgt spid="46088"/>
                                        </p:tgtEl>
                                        <p:attrNameLst>
                                          <p:attrName>ppt_x</p:attrName>
                                        </p:attrNameLst>
                                      </p:cBhvr>
                                      <p:tavLst>
                                        <p:tav tm="0">
                                          <p:val>
                                            <p:strVal val="#ppt_x"/>
                                          </p:val>
                                        </p:tav>
                                        <p:tav tm="100000">
                                          <p:val>
                                            <p:strVal val="#ppt_x"/>
                                          </p:val>
                                        </p:tav>
                                      </p:tavLst>
                                    </p:anim>
                                    <p:anim calcmode="lin" valueType="num">
                                      <p:cBhvr additive="base">
                                        <p:cTn id="8" dur="500" fill="hold"/>
                                        <p:tgtEl>
                                          <p:spTgt spid="460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easeria006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513" y="-26988"/>
            <a:ext cx="9432926" cy="689927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0" y="-33826"/>
            <a:ext cx="2627784" cy="654514"/>
          </a:xfrm>
          <a:solidFill>
            <a:schemeClr val="tx1"/>
          </a:solidFill>
        </p:spPr>
        <p:txBody>
          <a:bodyPr/>
          <a:lstStyle/>
          <a:p>
            <a:r>
              <a:rPr lang="en-US" sz="2800" b="1">
                <a:solidFill>
                  <a:srgbClr val="FFFFFF"/>
                </a:solidFill>
                <a:latin typeface="Arial"/>
                <a:cs typeface="Arial"/>
              </a:rPr>
              <a:t>Caesarea</a:t>
            </a:r>
          </a:p>
        </p:txBody>
      </p:sp>
    </p:spTree>
    <p:extLst>
      <p:ext uri="{BB962C8B-B14F-4D97-AF65-F5344CB8AC3E}">
        <p14:creationId xmlns:p14="http://schemas.microsoft.com/office/powerpoint/2010/main" val="30888008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rrowheads="1"/>
          </p:cNvSpPr>
          <p:nvPr>
            <p:ph type="title"/>
          </p:nvPr>
        </p:nvSpPr>
        <p:spPr/>
        <p:txBody>
          <a:bodyPr/>
          <a:lstStyle/>
          <a:p>
            <a:pPr eaLnBrk="1" hangingPunct="1"/>
            <a:r>
              <a:rPr lang="ja-JP" altLang="en-US"/>
              <a:t>海岸草原</a:t>
            </a:r>
            <a:endParaRPr lang="en-US" altLang="en-US"/>
          </a:p>
        </p:txBody>
      </p:sp>
      <p:pic>
        <p:nvPicPr>
          <p:cNvPr id="65543" name="Picture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524000" y="1770063"/>
            <a:ext cx="7620000" cy="5087937"/>
          </a:xfrm>
          <a:noFill/>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cap="flat" cmpd="sng">
                <a:solidFill>
                  <a:schemeClr val="accent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alpha val="50000"/>
                    </a:schemeClr>
                  </a:outerShdw>
                </a:effectLst>
              </a14:hiddenEffects>
            </a:ext>
          </a:extLst>
        </p:spPr>
      </p:pic>
      <p:sp>
        <p:nvSpPr>
          <p:cNvPr id="65539" name="Rectangle 3"/>
          <p:cNvSpPr>
            <a:spLocks noGrp="1" noChangeArrowheads="1"/>
          </p:cNvSpPr>
          <p:nvPr>
            <p:ph type="body" sz="half" idx="1"/>
          </p:nvPr>
        </p:nvSpPr>
        <p:spPr>
          <a:xfrm>
            <a:off x="457200" y="1600200"/>
            <a:ext cx="3124200" cy="609600"/>
          </a:xfrm>
        </p:spPr>
        <p:txBody>
          <a:bodyPr/>
          <a:lstStyle/>
          <a:p>
            <a:pPr eaLnBrk="1" hangingPunct="1"/>
            <a:r>
              <a:rPr lang="zh-CN" altLang="en-US" sz="2800" b="1">
                <a:ea typeface="SimSun" pitchFamily="2" charset="-122"/>
              </a:rPr>
              <a:t>迦萨</a:t>
            </a:r>
            <a:r>
              <a:rPr lang="zh-CN" altLang="en-US" sz="2800">
                <a:ea typeface="SimSun" pitchFamily="2" charset="-122"/>
              </a:rPr>
              <a:t> </a:t>
            </a:r>
            <a:endParaRPr lang="en-US" altLang="en-US" sz="2800"/>
          </a:p>
        </p:txBody>
      </p:sp>
      <p:sp>
        <p:nvSpPr>
          <p:cNvPr id="65541" name="Rectangle 5"/>
          <p:cNvSpPr>
            <a:spLocks noChangeArrowheads="1"/>
          </p:cNvSpPr>
          <p:nvPr/>
        </p:nvSpPr>
        <p:spPr bwMode="auto">
          <a:xfrm>
            <a:off x="0" y="2133600"/>
            <a:ext cx="2971800" cy="152400"/>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wrap="none" anchor="ct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endParaRPr lang="en-US" altLang="en-US">
              <a:effectLst>
                <a:outerShdw blurRad="38100" dist="38100" dir="2700000" algn="tl">
                  <a:srgbClr val="000000"/>
                </a:outerShdw>
              </a:effectLst>
            </a:endParaRPr>
          </a:p>
        </p:txBody>
      </p:sp>
      <p:sp>
        <p:nvSpPr>
          <p:cNvPr id="65545" name="Text Box 9"/>
          <p:cNvSpPr txBox="1">
            <a:spLocks noChangeArrowheads="1"/>
          </p:cNvSpPr>
          <p:nvPr/>
        </p:nvSpPr>
        <p:spPr bwMode="auto">
          <a:xfrm>
            <a:off x="8534400" y="76200"/>
            <a:ext cx="609600" cy="4572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a:r>
              <a:rPr lang="en-US" altLang="en-US" sz="2400">
                <a:effectLst>
                  <a:outerShdw blurRad="38100" dist="38100" dir="2700000" algn="tl">
                    <a:srgbClr val="000000"/>
                  </a:outerShdw>
                </a:effectLst>
                <a:latin typeface="Times New Roman" pitchFamily="18" charset="0"/>
              </a:rPr>
              <a:t>18</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Grp="1" noChangeAspect="1" noChangeArrowheads="1"/>
          </p:cNvPicPr>
          <p:nvPr>
            <p:ph sz="half" idx="1"/>
          </p:nvPr>
        </p:nvPicPr>
        <p:blipFill>
          <a:blip r:embed="rId3" cstate="screen">
            <a:extLst>
              <a:ext uri="{28A0092B-C50C-407E-A947-70E740481C1C}">
                <a14:useLocalDpi xmlns:a14="http://schemas.microsoft.com/office/drawing/2010/main" val="0"/>
              </a:ext>
            </a:extLst>
          </a:blip>
          <a:srcRect/>
          <a:stretch>
            <a:fillRect/>
          </a:stretch>
        </p:blipFill>
        <p:spPr>
          <a:xfrm>
            <a:off x="0" y="-228600"/>
            <a:ext cx="9144000" cy="7302500"/>
          </a:xfrm>
        </p:spPr>
      </p:pic>
      <p:sp>
        <p:nvSpPr>
          <p:cNvPr id="38915" name="Rectangle 3"/>
          <p:cNvSpPr>
            <a:spLocks noGrp="1" noChangeArrowheads="1"/>
          </p:cNvSpPr>
          <p:nvPr>
            <p:ph type="title"/>
          </p:nvPr>
        </p:nvSpPr>
        <p:spPr>
          <a:xfrm>
            <a:off x="457200" y="274638"/>
            <a:ext cx="3429000" cy="1935162"/>
          </a:xfrm>
          <a:solidFill>
            <a:srgbClr val="FF0000"/>
          </a:solidFill>
          <a:ln>
            <a:solidFill>
              <a:schemeClr val="bg2"/>
            </a:solidFill>
            <a:miter lim="800000"/>
            <a:headEnd/>
            <a:tailEnd/>
          </a:ln>
        </p:spPr>
        <p:txBody>
          <a:bodyPr/>
          <a:lstStyle/>
          <a:p>
            <a:pPr eaLnBrk="1" hangingPunct="1"/>
            <a:r>
              <a:rPr lang="ja-JP" altLang="en-US"/>
              <a:t>从北到南区分的海拔</a:t>
            </a:r>
            <a:endParaRPr lang="en-US" altLang="en-US"/>
          </a:p>
        </p:txBody>
      </p:sp>
      <p:pic>
        <p:nvPicPr>
          <p:cNvPr id="38926" name="Picture 14" descr="Shephelah Landscape"/>
          <p:cNvPicPr>
            <a:picLocks noGrp="1" noChangeAspect="1" noChangeArrowheads="1"/>
          </p:cNvPicPr>
          <p:nvPr>
            <p:ph sz="half" idx="2"/>
          </p:nvPr>
        </p:nvPicPr>
        <p:blipFill>
          <a:blip r:embed="rId4" cstate="screen">
            <a:extLst>
              <a:ext uri="{28A0092B-C50C-407E-A947-70E740481C1C}">
                <a14:useLocalDpi xmlns:a14="http://schemas.microsoft.com/office/drawing/2010/main" val="0"/>
              </a:ext>
            </a:extLst>
          </a:blip>
          <a:srcRect/>
          <a:stretch>
            <a:fillRect/>
          </a:stretch>
        </p:blipFill>
        <p:spPr>
          <a:xfrm>
            <a:off x="5035550" y="-228600"/>
            <a:ext cx="4108450" cy="7315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38917" name="Oval 5"/>
          <p:cNvSpPr>
            <a:spLocks noChangeArrowheads="1"/>
          </p:cNvSpPr>
          <p:nvPr/>
        </p:nvSpPr>
        <p:spPr bwMode="auto">
          <a:xfrm rot="789104">
            <a:off x="4330700" y="23813"/>
            <a:ext cx="609600" cy="65532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endParaRPr lang="en-US" altLang="en-US">
              <a:effectLst>
                <a:outerShdw blurRad="38100" dist="38100" dir="2700000" algn="tl">
                  <a:srgbClr val="000000"/>
                </a:outerShdw>
              </a:effectLst>
            </a:endParaRPr>
          </a:p>
        </p:txBody>
      </p:sp>
      <p:sp>
        <p:nvSpPr>
          <p:cNvPr id="38921" name="Text Box 9"/>
          <p:cNvSpPr txBox="1">
            <a:spLocks noChangeArrowheads="1"/>
          </p:cNvSpPr>
          <p:nvPr/>
        </p:nvSpPr>
        <p:spPr bwMode="auto">
          <a:xfrm>
            <a:off x="3581400" y="3581400"/>
            <a:ext cx="2514600" cy="641350"/>
          </a:xfrm>
          <a:prstGeom prst="rect">
            <a:avLst/>
          </a:prstGeom>
          <a:solidFill>
            <a:srgbClr val="0033CC"/>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ja-JP" altLang="en-US">
                <a:effectLst>
                  <a:outerShdw blurRad="38100" dist="38100" dir="2700000" algn="tl">
                    <a:srgbClr val="000000"/>
                  </a:outerShdw>
                </a:effectLst>
              </a:rPr>
              <a:t>山麓小丘</a:t>
            </a:r>
            <a:endParaRPr lang="en-US" altLang="en-US">
              <a:effectLst>
                <a:outerShdw blurRad="38100" dist="38100" dir="2700000" algn="tl">
                  <a:srgbClr val="000000"/>
                </a:outerShdw>
              </a:effectLst>
            </a:endParaRPr>
          </a:p>
        </p:txBody>
      </p:sp>
      <p:sp>
        <p:nvSpPr>
          <p:cNvPr id="38932" name="Rectangle 20"/>
          <p:cNvSpPr>
            <a:spLocks noChangeArrowheads="1"/>
          </p:cNvSpPr>
          <p:nvPr/>
        </p:nvSpPr>
        <p:spPr bwMode="auto">
          <a:xfrm>
            <a:off x="5715000" y="4419600"/>
            <a:ext cx="388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eaLnBrk="1" fontAlgn="base" hangingPunct="1">
              <a:spcBef>
                <a:spcPct val="20000"/>
              </a:spcBef>
              <a:buClr>
                <a:schemeClr val="hlink"/>
              </a:buClr>
              <a:buSzPct val="70000"/>
              <a:buFont typeface="Wingdings" pitchFamily="2" charset="2"/>
              <a:buChar char="n"/>
            </a:pPr>
            <a:r>
              <a:rPr lang="ja-JP" altLang="en-US" sz="2800" b="1">
                <a:effectLst>
                  <a:outerShdw blurRad="38100" dist="38100" dir="2700000" algn="tl">
                    <a:srgbClr val="000000"/>
                  </a:outerShdw>
                </a:effectLst>
              </a:rPr>
              <a:t>有山谷和小山</a:t>
            </a:r>
            <a:endParaRPr lang="en-US" altLang="en-US" sz="2800" b="1">
              <a:effectLst>
                <a:outerShdw blurRad="38100" dist="38100" dir="2700000" algn="tl">
                  <a:srgbClr val="000000"/>
                </a:outerShdw>
              </a:effectLst>
            </a:endParaRPr>
          </a:p>
        </p:txBody>
      </p:sp>
      <p:sp>
        <p:nvSpPr>
          <p:cNvPr id="38933" name="Rectangle 21"/>
          <p:cNvSpPr>
            <a:spLocks noChangeArrowheads="1"/>
          </p:cNvSpPr>
          <p:nvPr/>
        </p:nvSpPr>
        <p:spPr bwMode="auto">
          <a:xfrm>
            <a:off x="5867400" y="4876800"/>
            <a:ext cx="3276600" cy="152400"/>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nchor="ct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endParaRPr lang="en-US" altLang="en-US">
              <a:effectLst>
                <a:outerShdw blurRad="38100" dist="38100" dir="2700000" algn="tl">
                  <a:srgbClr val="000000"/>
                </a:outerShdw>
              </a:effectLst>
            </a:endParaRPr>
          </a:p>
        </p:txBody>
      </p:sp>
      <p:sp>
        <p:nvSpPr>
          <p:cNvPr id="38935" name="Text Box 23"/>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a:r>
              <a:rPr lang="en-US" altLang="en-US" sz="2800">
                <a:effectLst>
                  <a:outerShdw blurRad="38100" dist="38100" dir="2700000" algn="tl">
                    <a:srgbClr val="000000"/>
                  </a:outerShdw>
                </a:effectLst>
                <a:latin typeface="Times New Roman" pitchFamily="18" charset="0"/>
              </a:rPr>
              <a:t>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917"/>
                                        </p:tgtEl>
                                        <p:attrNameLst>
                                          <p:attrName>style.visibility</p:attrName>
                                        </p:attrNameLst>
                                      </p:cBhvr>
                                      <p:to>
                                        <p:strVal val="visible"/>
                                      </p:to>
                                    </p:set>
                                    <p:animEffect transition="in" filter="fade">
                                      <p:cBhvr>
                                        <p:cTn id="7" dur="2000"/>
                                        <p:tgtEl>
                                          <p:spTgt spid="389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38921"/>
                                        </p:tgtEl>
                                        <p:attrNameLst>
                                          <p:attrName>style.visibility</p:attrName>
                                        </p:attrNameLst>
                                      </p:cBhvr>
                                      <p:to>
                                        <p:strVal val="visible"/>
                                      </p:to>
                                    </p:set>
                                    <p:anim calcmode="lin" valueType="num">
                                      <p:cBhvr>
                                        <p:cTn id="12" dur="1000" fill="hold"/>
                                        <p:tgtEl>
                                          <p:spTgt spid="38921"/>
                                        </p:tgtEl>
                                        <p:attrNameLst>
                                          <p:attrName>ppt_w</p:attrName>
                                        </p:attrNameLst>
                                      </p:cBhvr>
                                      <p:tavLst>
                                        <p:tav tm="0">
                                          <p:val>
                                            <p:fltVal val="0"/>
                                          </p:val>
                                        </p:tav>
                                        <p:tav tm="100000">
                                          <p:val>
                                            <p:strVal val="#ppt_w"/>
                                          </p:val>
                                        </p:tav>
                                      </p:tavLst>
                                    </p:anim>
                                    <p:anim calcmode="lin" valueType="num">
                                      <p:cBhvr>
                                        <p:cTn id="13" dur="1000" fill="hold"/>
                                        <p:tgtEl>
                                          <p:spTgt spid="38921"/>
                                        </p:tgtEl>
                                        <p:attrNameLst>
                                          <p:attrName>ppt_h</p:attrName>
                                        </p:attrNameLst>
                                      </p:cBhvr>
                                      <p:tavLst>
                                        <p:tav tm="0">
                                          <p:val>
                                            <p:fltVal val="0"/>
                                          </p:val>
                                        </p:tav>
                                        <p:tav tm="100000">
                                          <p:val>
                                            <p:strVal val="#ppt_h"/>
                                          </p:val>
                                        </p:tav>
                                      </p:tavLst>
                                    </p:anim>
                                    <p:anim calcmode="lin" valueType="num">
                                      <p:cBhvr>
                                        <p:cTn id="14" dur="1000" fill="hold"/>
                                        <p:tgtEl>
                                          <p:spTgt spid="38921"/>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89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38926"/>
                                        </p:tgtEl>
                                        <p:attrNameLst>
                                          <p:attrName>style.visibility</p:attrName>
                                        </p:attrNameLst>
                                      </p:cBhvr>
                                      <p:to>
                                        <p:strVal val="visible"/>
                                      </p:to>
                                    </p:set>
                                    <p:animEffect transition="in" filter="blinds(horizontal)">
                                      <p:cBhvr>
                                        <p:cTn id="20" dur="500"/>
                                        <p:tgtEl>
                                          <p:spTgt spid="3892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8933"/>
                                        </p:tgtEl>
                                        <p:attrNameLst>
                                          <p:attrName>style.visibility</p:attrName>
                                        </p:attrNameLst>
                                      </p:cBhvr>
                                      <p:to>
                                        <p:strVal val="visible"/>
                                      </p:to>
                                    </p:set>
                                    <p:animEffect transition="in" filter="dissolve">
                                      <p:cBhvr>
                                        <p:cTn id="25" dur="500"/>
                                        <p:tgtEl>
                                          <p:spTgt spid="3893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8932"/>
                                        </p:tgtEl>
                                        <p:attrNameLst>
                                          <p:attrName>style.visibility</p:attrName>
                                        </p:attrNameLst>
                                      </p:cBhvr>
                                      <p:to>
                                        <p:strVal val="visible"/>
                                      </p:to>
                                    </p:set>
                                    <p:animEffect transition="in" filter="dissolve">
                                      <p:cBhvr>
                                        <p:cTn id="28" dur="500"/>
                                        <p:tgtEl>
                                          <p:spTgt spid="38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animBg="1"/>
      <p:bldP spid="38921" grpId="0" animBg="1"/>
      <p:bldP spid="38932" grpId="0"/>
      <p:bldP spid="389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075" name="Rectangle 3"/>
          <p:cNvSpPr>
            <a:spLocks noGrp="1" noRot="1" noChangeArrowheads="1"/>
          </p:cNvSpPr>
          <p:nvPr>
            <p:ph type="title" idx="4294967295"/>
          </p:nvPr>
        </p:nvSpPr>
        <p:spPr>
          <a:xfrm>
            <a:off x="2286000" y="152400"/>
            <a:ext cx="5410200" cy="762000"/>
          </a:xfrm>
          <a:solidFill>
            <a:srgbClr val="000090"/>
          </a:solidFill>
          <a:ln w="9525">
            <a:solidFill>
              <a:schemeClr val="bg2"/>
            </a:solid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ja-JP" altLang="en-US" sz="4000">
                <a:latin typeface="Arial" pitchFamily="34" charset="0"/>
                <a:cs typeface="Arial" pitchFamily="34" charset="0"/>
              </a:rPr>
              <a:t>现代的中东</a:t>
            </a:r>
            <a:endParaRPr lang="en-US" altLang="en-US" sz="4000">
              <a:latin typeface="Arial" pitchFamily="34" charset="0"/>
              <a:cs typeface="Arial" pitchFamily="34" charset="0"/>
            </a:endParaRPr>
          </a:p>
        </p:txBody>
      </p:sp>
      <p:pic>
        <p:nvPicPr>
          <p:cNvPr id="36867" name="Picture 4" descr="AncientEgyptianFamily">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895600"/>
            <a:ext cx="15494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rrowheads="1"/>
          </p:cNvSpPr>
          <p:nvPr>
            <p:ph type="title"/>
          </p:nvPr>
        </p:nvSpPr>
        <p:spPr/>
        <p:txBody>
          <a:bodyPr/>
          <a:lstStyle/>
          <a:p>
            <a:pPr eaLnBrk="1" hangingPunct="1"/>
            <a:r>
              <a:rPr lang="ja-JP" altLang="en-US" sz="4000" b="0">
                <a:solidFill>
                  <a:schemeClr val="tx1"/>
                </a:solidFill>
              </a:rPr>
              <a:t>山麓小丘</a:t>
            </a:r>
            <a:br>
              <a:rPr lang="en-US" altLang="ja-JP" sz="4000" b="0">
                <a:solidFill>
                  <a:schemeClr val="tx1"/>
                </a:solidFill>
              </a:rPr>
            </a:br>
            <a:endParaRPr lang="en-US" altLang="en-US" sz="4000" b="0">
              <a:solidFill>
                <a:schemeClr val="tx1"/>
              </a:solidFill>
            </a:endParaRPr>
          </a:p>
        </p:txBody>
      </p:sp>
      <p:pic>
        <p:nvPicPr>
          <p:cNvPr id="66563" name="Picture 3"/>
          <p:cNvPicPr>
            <a:picLocks noGrp="1" noChangeAspect="1" noChangeArrowheads="1"/>
          </p:cNvPicPr>
          <p:nvPr>
            <p:ph sz="half" idx="2"/>
          </p:nvPr>
        </p:nvPicPr>
        <p:blipFill>
          <a:blip r:embed="rId3" cstate="screen">
            <a:extLst>
              <a:ext uri="{28A0092B-C50C-407E-A947-70E740481C1C}">
                <a14:useLocalDpi xmlns:a14="http://schemas.microsoft.com/office/drawing/2010/main" val="0"/>
              </a:ext>
            </a:extLst>
          </a:blip>
          <a:srcRect/>
          <a:stretch>
            <a:fillRect/>
          </a:stretch>
        </p:blipFill>
        <p:spPr>
          <a:xfrm>
            <a:off x="1066800" y="2335213"/>
            <a:ext cx="8077200" cy="4522787"/>
          </a:xfrm>
          <a:noFill/>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cap="flat" cmpd="sng">
                <a:solidFill>
                  <a:schemeClr val="accent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alpha val="50000"/>
                    </a:schemeClr>
                  </a:outerShdw>
                </a:effectLst>
              </a14:hiddenEffects>
            </a:ext>
          </a:extLst>
        </p:spPr>
      </p:pic>
      <p:sp>
        <p:nvSpPr>
          <p:cNvPr id="66564" name="Rectangle 4"/>
          <p:cNvSpPr>
            <a:spLocks noGrp="1" noChangeArrowheads="1"/>
          </p:cNvSpPr>
          <p:nvPr>
            <p:ph type="body" sz="half" idx="1"/>
          </p:nvPr>
        </p:nvSpPr>
        <p:spPr>
          <a:xfrm>
            <a:off x="457200" y="1600200"/>
            <a:ext cx="3124200" cy="609600"/>
          </a:xfrm>
        </p:spPr>
        <p:txBody>
          <a:bodyPr/>
          <a:lstStyle/>
          <a:p>
            <a:pPr eaLnBrk="1" hangingPunct="1"/>
            <a:r>
              <a:rPr lang="ja-JP" altLang="en-US" sz="2800" b="1">
                <a:ea typeface="华文细黑" charset="-122"/>
              </a:rPr>
              <a:t>农</a:t>
            </a:r>
            <a:r>
              <a:rPr lang="ja-JP" altLang="en-US" sz="2800" b="1"/>
              <a:t>田</a:t>
            </a:r>
            <a:endParaRPr lang="en-US" altLang="en-US" sz="2800" b="1"/>
          </a:p>
        </p:txBody>
      </p:sp>
      <p:sp>
        <p:nvSpPr>
          <p:cNvPr id="66565" name="Rectangle 5"/>
          <p:cNvSpPr>
            <a:spLocks noChangeArrowheads="1"/>
          </p:cNvSpPr>
          <p:nvPr/>
        </p:nvSpPr>
        <p:spPr bwMode="auto">
          <a:xfrm>
            <a:off x="0" y="2133600"/>
            <a:ext cx="2971800" cy="152400"/>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wrap="none" anchor="ct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endParaRPr lang="en-US" altLang="en-US">
              <a:effectLst>
                <a:outerShdw blurRad="38100" dist="38100" dir="2700000" algn="tl">
                  <a:srgbClr val="000000"/>
                </a:outerShdw>
              </a:effectLst>
            </a:endParaRPr>
          </a:p>
        </p:txBody>
      </p:sp>
      <p:sp>
        <p:nvSpPr>
          <p:cNvPr id="66567" name="Text Box 7"/>
          <p:cNvSpPr txBox="1">
            <a:spLocks noChangeArrowheads="1"/>
          </p:cNvSpPr>
          <p:nvPr/>
        </p:nvSpPr>
        <p:spPr bwMode="auto">
          <a:xfrm>
            <a:off x="8458200" y="76200"/>
            <a:ext cx="6858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a:r>
              <a:rPr lang="en-US" altLang="en-US" sz="2800">
                <a:effectLst>
                  <a:outerShdw blurRad="38100" dist="38100" dir="2700000" algn="tl">
                    <a:srgbClr val="000000"/>
                  </a:outerShdw>
                </a:effectLst>
                <a:latin typeface="Times New Roman" pitchFamily="18" charset="0"/>
              </a:rPr>
              <a:t>18</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296400" cy="7010400"/>
          </a:xfrm>
        </p:spPr>
      </p:pic>
      <p:sp>
        <p:nvSpPr>
          <p:cNvPr id="49155" name="Rectangle 3"/>
          <p:cNvSpPr>
            <a:spLocks noGrp="1" noChangeArrowheads="1"/>
          </p:cNvSpPr>
          <p:nvPr>
            <p:ph type="title"/>
          </p:nvPr>
        </p:nvSpPr>
        <p:spPr>
          <a:xfrm>
            <a:off x="228600" y="228600"/>
            <a:ext cx="3124200" cy="1981200"/>
          </a:xfrm>
          <a:solidFill>
            <a:srgbClr val="FF0000"/>
          </a:solidFill>
          <a:ln>
            <a:solidFill>
              <a:schemeClr val="bg2"/>
            </a:solidFill>
            <a:miter lim="800000"/>
            <a:headEnd/>
            <a:tailEnd/>
          </a:ln>
        </p:spPr>
        <p:txBody>
          <a:bodyPr/>
          <a:lstStyle/>
          <a:p>
            <a:pPr eaLnBrk="1" hangingPunct="1"/>
            <a:r>
              <a:rPr lang="ja-JP" altLang="en-US"/>
              <a:t>从北到南区分的海拔</a:t>
            </a:r>
            <a:endParaRPr lang="en-US" altLang="en-US"/>
          </a:p>
        </p:txBody>
      </p:sp>
      <p:sp>
        <p:nvSpPr>
          <p:cNvPr id="49158" name="Oval 6"/>
          <p:cNvSpPr>
            <a:spLocks noChangeArrowheads="1"/>
          </p:cNvSpPr>
          <p:nvPr/>
        </p:nvSpPr>
        <p:spPr bwMode="auto">
          <a:xfrm rot="488633">
            <a:off x="4868863" y="317500"/>
            <a:ext cx="614362" cy="640238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endParaRPr lang="en-US" altLang="en-US">
              <a:effectLst>
                <a:outerShdw blurRad="38100" dist="38100" dir="2700000" algn="tl">
                  <a:srgbClr val="000000"/>
                </a:outerShdw>
              </a:effectLst>
            </a:endParaRPr>
          </a:p>
        </p:txBody>
      </p:sp>
      <p:sp>
        <p:nvSpPr>
          <p:cNvPr id="49161" name="Text Box 9"/>
          <p:cNvSpPr txBox="1">
            <a:spLocks noChangeArrowheads="1"/>
          </p:cNvSpPr>
          <p:nvPr/>
        </p:nvSpPr>
        <p:spPr bwMode="auto">
          <a:xfrm>
            <a:off x="2667000" y="3657600"/>
            <a:ext cx="1600200" cy="1190625"/>
          </a:xfrm>
          <a:prstGeom prst="rect">
            <a:avLst/>
          </a:prstGeom>
          <a:solidFill>
            <a:srgbClr val="0033CC"/>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ja-JP" altLang="en-US">
                <a:effectLst>
                  <a:outerShdw blurRad="38100" dist="38100" dir="2700000" algn="tl">
                    <a:srgbClr val="000000"/>
                  </a:outerShdw>
                </a:effectLst>
              </a:rPr>
              <a:t>中枢的山脉</a:t>
            </a:r>
            <a:endParaRPr lang="en-US" altLang="en-US">
              <a:effectLst>
                <a:outerShdw blurRad="38100" dist="38100" dir="2700000" algn="tl">
                  <a:srgbClr val="000000"/>
                </a:outerShdw>
              </a:effectLst>
            </a:endParaRPr>
          </a:p>
        </p:txBody>
      </p:sp>
      <p:sp>
        <p:nvSpPr>
          <p:cNvPr id="49163" name="Text Box 11"/>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a:r>
              <a:rPr lang="en-US" altLang="en-US" sz="2800">
                <a:effectLst>
                  <a:outerShdw blurRad="38100" dist="38100" dir="2700000" algn="tl">
                    <a:srgbClr val="000000"/>
                  </a:outerShdw>
                </a:effectLst>
                <a:latin typeface="Times New Roman" pitchFamily="18" charset="0"/>
              </a:rPr>
              <a:t>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fade">
                                      <p:cBhvr>
                                        <p:cTn id="7" dur="2000"/>
                                        <p:tgtEl>
                                          <p:spTgt spid="491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49158"/>
                                        </p:tgtEl>
                                        <p:attrNameLst>
                                          <p:attrName>style.visibility</p:attrName>
                                        </p:attrNameLst>
                                      </p:cBhvr>
                                      <p:to>
                                        <p:strVal val="visible"/>
                                      </p:to>
                                    </p:set>
                                    <p:anim calcmode="lin" valueType="num">
                                      <p:cBhvr>
                                        <p:cTn id="12" dur="500" decel="50000" fill="hold">
                                          <p:stCondLst>
                                            <p:cond delay="0"/>
                                          </p:stCondLst>
                                        </p:cTn>
                                        <p:tgtEl>
                                          <p:spTgt spid="49158"/>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49158"/>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49158"/>
                                        </p:tgtEl>
                                        <p:attrNameLst>
                                          <p:attrName>ppt_w</p:attrName>
                                        </p:attrNameLst>
                                      </p:cBhvr>
                                      <p:tavLst>
                                        <p:tav tm="0">
                                          <p:val>
                                            <p:strVal val="#ppt_w*.05"/>
                                          </p:val>
                                        </p:tav>
                                        <p:tav tm="100000">
                                          <p:val>
                                            <p:strVal val="#ppt_w"/>
                                          </p:val>
                                        </p:tav>
                                      </p:tavLst>
                                    </p:anim>
                                    <p:anim calcmode="lin" valueType="num">
                                      <p:cBhvr>
                                        <p:cTn id="15" dur="1000" fill="hold"/>
                                        <p:tgtEl>
                                          <p:spTgt spid="49158"/>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49158"/>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49158"/>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49158"/>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4915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9161"/>
                                        </p:tgtEl>
                                        <p:attrNameLst>
                                          <p:attrName>style.visibility</p:attrName>
                                        </p:attrNameLst>
                                      </p:cBhvr>
                                      <p:to>
                                        <p:strVal val="visible"/>
                                      </p:to>
                                    </p:set>
                                    <p:anim calcmode="lin" valueType="num">
                                      <p:cBhvr additive="base">
                                        <p:cTn id="24" dur="500" fill="hold"/>
                                        <p:tgtEl>
                                          <p:spTgt spid="49161"/>
                                        </p:tgtEl>
                                        <p:attrNameLst>
                                          <p:attrName>ppt_x</p:attrName>
                                        </p:attrNameLst>
                                      </p:cBhvr>
                                      <p:tavLst>
                                        <p:tav tm="0">
                                          <p:val>
                                            <p:strVal val="#ppt_x"/>
                                          </p:val>
                                        </p:tav>
                                        <p:tav tm="100000">
                                          <p:val>
                                            <p:strVal val="#ppt_x"/>
                                          </p:val>
                                        </p:tav>
                                      </p:tavLst>
                                    </p:anim>
                                    <p:anim calcmode="lin" valueType="num">
                                      <p:cBhvr additive="base">
                                        <p:cTn id="25" dur="500" fill="hold"/>
                                        <p:tgtEl>
                                          <p:spTgt spid="491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p:bldP spid="49158" grpId="0" animBg="1"/>
      <p:bldP spid="4916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4" descr="Hills of Judea"/>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4763"/>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4" name="Rectangle 2"/>
          <p:cNvSpPr>
            <a:spLocks noGrp="1" noRot="1" noChangeArrowheads="1"/>
          </p:cNvSpPr>
          <p:nvPr>
            <p:ph type="title"/>
          </p:nvPr>
        </p:nvSpPr>
        <p:spPr>
          <a:xfrm>
            <a:off x="5562600" y="2667000"/>
            <a:ext cx="3581400" cy="715963"/>
          </a:xfrm>
        </p:spPr>
        <p:txBody>
          <a:bodyPr/>
          <a:lstStyle/>
          <a:p>
            <a:pPr eaLnBrk="1" hangingPunct="1"/>
            <a:r>
              <a:rPr lang="ja-JP" altLang="en-US"/>
              <a:t>犹太的小山脉</a:t>
            </a:r>
            <a:endParaRPr lang="en-US" altLang="en-US"/>
          </a:p>
        </p:txBody>
      </p:sp>
      <p:sp>
        <p:nvSpPr>
          <p:cNvPr id="115718" name="Text Box 6"/>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a:r>
              <a:rPr lang="en-US" altLang="en-US" sz="2800">
                <a:effectLst>
                  <a:outerShdw blurRad="38100" dist="38100" dir="2700000" algn="tl">
                    <a:srgbClr val="000000"/>
                  </a:outerShdw>
                </a:effectLst>
                <a:latin typeface="Times New Roman" pitchFamily="18" charset="0"/>
              </a:rPr>
              <a:t>18</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296400" cy="7010400"/>
          </a:xfrm>
        </p:spPr>
      </p:pic>
      <p:sp>
        <p:nvSpPr>
          <p:cNvPr id="116739" name="Rectangle 3"/>
          <p:cNvSpPr>
            <a:spLocks noGrp="1" noChangeArrowheads="1"/>
          </p:cNvSpPr>
          <p:nvPr>
            <p:ph type="title"/>
          </p:nvPr>
        </p:nvSpPr>
        <p:spPr>
          <a:xfrm>
            <a:off x="228600" y="228600"/>
            <a:ext cx="3124200" cy="2133600"/>
          </a:xfrm>
          <a:solidFill>
            <a:srgbClr val="FF0000"/>
          </a:solidFill>
          <a:ln>
            <a:solidFill>
              <a:schemeClr val="bg2"/>
            </a:solidFill>
            <a:miter lim="800000"/>
            <a:headEnd/>
            <a:tailEnd/>
          </a:ln>
        </p:spPr>
        <p:txBody>
          <a:bodyPr/>
          <a:lstStyle/>
          <a:p>
            <a:pPr eaLnBrk="1" hangingPunct="1"/>
            <a:r>
              <a:rPr lang="ja-JP" altLang="en-US" sz="4000"/>
              <a:t>从北到南区分的海拔</a:t>
            </a:r>
            <a:endParaRPr lang="en-US" altLang="en-US" sz="4000"/>
          </a:p>
        </p:txBody>
      </p:sp>
      <p:sp>
        <p:nvSpPr>
          <p:cNvPr id="116740" name="Oval 4"/>
          <p:cNvSpPr>
            <a:spLocks noChangeArrowheads="1"/>
          </p:cNvSpPr>
          <p:nvPr/>
        </p:nvSpPr>
        <p:spPr bwMode="auto">
          <a:xfrm rot="488633">
            <a:off x="4868863" y="317500"/>
            <a:ext cx="614362" cy="640238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endParaRPr lang="en-US" altLang="en-US">
              <a:effectLst>
                <a:outerShdw blurRad="38100" dist="38100" dir="2700000" algn="tl">
                  <a:srgbClr val="000000"/>
                </a:outerShdw>
              </a:effectLst>
            </a:endParaRPr>
          </a:p>
        </p:txBody>
      </p:sp>
      <p:sp>
        <p:nvSpPr>
          <p:cNvPr id="116741" name="Text Box 5"/>
          <p:cNvSpPr txBox="1">
            <a:spLocks noChangeArrowheads="1"/>
          </p:cNvSpPr>
          <p:nvPr/>
        </p:nvSpPr>
        <p:spPr bwMode="auto">
          <a:xfrm>
            <a:off x="2667000" y="3657600"/>
            <a:ext cx="2209800" cy="1190625"/>
          </a:xfrm>
          <a:prstGeom prst="rect">
            <a:avLst/>
          </a:prstGeom>
          <a:solidFill>
            <a:srgbClr val="0033CC"/>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ja-JP" altLang="en-US">
                <a:effectLst>
                  <a:outerShdw blurRad="38100" dist="38100" dir="2700000" algn="tl">
                    <a:srgbClr val="000000"/>
                  </a:outerShdw>
                </a:effectLst>
              </a:rPr>
              <a:t>中枢的山脉</a:t>
            </a:r>
            <a:endParaRPr lang="en-US" altLang="en-US">
              <a:effectLst>
                <a:outerShdw blurRad="38100" dist="38100" dir="2700000" algn="tl">
                  <a:srgbClr val="000000"/>
                </a:outerShdw>
              </a:effectLst>
            </a:endParaRPr>
          </a:p>
        </p:txBody>
      </p:sp>
      <p:sp>
        <p:nvSpPr>
          <p:cNvPr id="116742" name="AutoShape 6"/>
          <p:cNvSpPr>
            <a:spLocks noChangeArrowheads="1"/>
          </p:cNvSpPr>
          <p:nvPr/>
        </p:nvSpPr>
        <p:spPr bwMode="auto">
          <a:xfrm rot="-2538973">
            <a:off x="4748213" y="1052513"/>
            <a:ext cx="717550" cy="1690687"/>
          </a:xfrm>
          <a:custGeom>
            <a:avLst/>
            <a:gdLst>
              <a:gd name="T0" fmla="*/ 627856 w 21600"/>
              <a:gd name="T1" fmla="*/ 845344 h 21600"/>
              <a:gd name="T2" fmla="*/ 358775 w 21600"/>
              <a:gd name="T3" fmla="*/ 1690687 h 21600"/>
              <a:gd name="T4" fmla="*/ 89694 w 21600"/>
              <a:gd name="T5" fmla="*/ 845344 h 21600"/>
              <a:gd name="T6" fmla="*/ 35877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6633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nchor="ctr">
            <a:spAutoFit/>
          </a:bodyPr>
          <a:lstStyle/>
          <a:p>
            <a:endParaRPr lang="en-GB"/>
          </a:p>
        </p:txBody>
      </p:sp>
      <p:sp>
        <p:nvSpPr>
          <p:cNvPr id="116744" name="AutoShape 8"/>
          <p:cNvSpPr>
            <a:spLocks noChangeArrowheads="1"/>
          </p:cNvSpPr>
          <p:nvPr/>
        </p:nvSpPr>
        <p:spPr bwMode="auto">
          <a:xfrm>
            <a:off x="5945188" y="1439863"/>
            <a:ext cx="2817812" cy="1235075"/>
          </a:xfrm>
          <a:prstGeom prst="leftArrowCallout">
            <a:avLst>
              <a:gd name="adj1" fmla="val 25000"/>
              <a:gd name="adj2" fmla="val 25000"/>
              <a:gd name="adj3" fmla="val 38025"/>
              <a:gd name="adj4" fmla="val 66667"/>
            </a:avLst>
          </a:prstGeom>
          <a:solidFill>
            <a:srgbClr val="6633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nchor="ct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zh-CN" altLang="en-US" b="1">
                <a:effectLst>
                  <a:outerShdw blurRad="38100" dist="38100" dir="2700000" algn="tl">
                    <a:srgbClr val="000000"/>
                  </a:outerShdw>
                </a:effectLst>
                <a:ea typeface="SimSun" pitchFamily="2" charset="-122"/>
              </a:rPr>
              <a:t>耶斯列谷</a:t>
            </a:r>
            <a:endParaRPr lang="en-US" altLang="en-US">
              <a:effectLst>
                <a:outerShdw blurRad="38100" dist="38100" dir="2700000" algn="tl">
                  <a:srgbClr val="000000"/>
                </a:outerShdw>
              </a:effectLst>
            </a:endParaRPr>
          </a:p>
        </p:txBody>
      </p:sp>
      <p:sp>
        <p:nvSpPr>
          <p:cNvPr id="116745" name="AutoShape 9"/>
          <p:cNvSpPr>
            <a:spLocks noChangeArrowheads="1"/>
          </p:cNvSpPr>
          <p:nvPr/>
        </p:nvSpPr>
        <p:spPr bwMode="auto">
          <a:xfrm>
            <a:off x="5791200" y="1082675"/>
            <a:ext cx="3122613" cy="2070100"/>
          </a:xfrm>
          <a:prstGeom prst="leftArrowCallout">
            <a:avLst>
              <a:gd name="adj1" fmla="val 25000"/>
              <a:gd name="adj2" fmla="val 25000"/>
              <a:gd name="adj3" fmla="val 25141"/>
              <a:gd name="adj4" fmla="val 66667"/>
            </a:avLst>
          </a:prstGeom>
          <a:solidFill>
            <a:srgbClr val="6633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nchor="ct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en-US" altLang="en-US" b="1">
                <a:effectLst>
                  <a:outerShdw blurRad="38100" dist="38100" dir="2700000" algn="tl">
                    <a:srgbClr val="000000"/>
                  </a:outerShdw>
                </a:effectLst>
              </a:rPr>
              <a:t> </a:t>
            </a:r>
            <a:r>
              <a:rPr lang="ja-JP" altLang="en-US" b="1">
                <a:effectLst>
                  <a:outerShdw blurRad="38100" dist="38100" dir="2700000" algn="tl">
                    <a:srgbClr val="000000"/>
                  </a:outerShdw>
                </a:effectLst>
              </a:rPr>
              <a:t>也叫做</a:t>
            </a:r>
            <a:r>
              <a:rPr lang="en-US" altLang="ja-JP" b="1">
                <a:effectLst>
                  <a:outerShdw blurRad="38100" dist="38100" dir="2700000" algn="tl">
                    <a:srgbClr val="000000"/>
                  </a:outerShdw>
                </a:effectLst>
              </a:rPr>
              <a:t>:</a:t>
            </a:r>
          </a:p>
          <a:p>
            <a:r>
              <a:rPr lang="zh-CN" altLang="en-US" b="1">
                <a:effectLst>
                  <a:outerShdw blurRad="38100" dist="38100" dir="2700000" algn="tl">
                    <a:srgbClr val="000000"/>
                  </a:outerShdw>
                </a:effectLst>
                <a:ea typeface="SimSun" pitchFamily="2" charset="-122"/>
              </a:rPr>
              <a:t>米吉多平原</a:t>
            </a:r>
            <a:r>
              <a:rPr lang="zh-CN" altLang="en-US">
                <a:effectLst>
                  <a:outerShdw blurRad="38100" dist="38100" dir="2700000" algn="tl">
                    <a:srgbClr val="000000"/>
                  </a:outerShdw>
                </a:effectLst>
                <a:ea typeface="SimSun" pitchFamily="2" charset="-122"/>
              </a:rPr>
              <a:t> </a:t>
            </a:r>
            <a:endParaRPr lang="en-US" altLang="en-US">
              <a:effectLst>
                <a:outerShdw blurRad="38100" dist="38100" dir="2700000" algn="tl">
                  <a:srgbClr val="000000"/>
                </a:outerShdw>
              </a:effectLst>
            </a:endParaRPr>
          </a:p>
        </p:txBody>
      </p:sp>
      <p:sp>
        <p:nvSpPr>
          <p:cNvPr id="116747" name="Text Box 11"/>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a:r>
              <a:rPr lang="en-US" altLang="en-US" sz="2800">
                <a:effectLst>
                  <a:outerShdw blurRad="38100" dist="38100" dir="2700000" algn="tl">
                    <a:srgbClr val="000000"/>
                  </a:outerShdw>
                </a:effectLst>
                <a:latin typeface="Times New Roman" pitchFamily="18" charset="0"/>
              </a:rPr>
              <a:t>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6742"/>
                                        </p:tgtEl>
                                        <p:attrNameLst>
                                          <p:attrName>style.visibility</p:attrName>
                                        </p:attrNameLst>
                                      </p:cBhvr>
                                      <p:to>
                                        <p:strVal val="visible"/>
                                      </p:to>
                                    </p:set>
                                    <p:anim calcmode="lin" valueType="num">
                                      <p:cBhvr>
                                        <p:cTn id="7" dur="1000" fill="hold"/>
                                        <p:tgtEl>
                                          <p:spTgt spid="116742"/>
                                        </p:tgtEl>
                                        <p:attrNameLst>
                                          <p:attrName>ppt_w</p:attrName>
                                        </p:attrNameLst>
                                      </p:cBhvr>
                                      <p:tavLst>
                                        <p:tav tm="0">
                                          <p:val>
                                            <p:fltVal val="0"/>
                                          </p:val>
                                        </p:tav>
                                        <p:tav tm="100000">
                                          <p:val>
                                            <p:strVal val="#ppt_w"/>
                                          </p:val>
                                        </p:tav>
                                      </p:tavLst>
                                    </p:anim>
                                    <p:anim calcmode="lin" valueType="num">
                                      <p:cBhvr>
                                        <p:cTn id="8" dur="1000" fill="hold"/>
                                        <p:tgtEl>
                                          <p:spTgt spid="116742"/>
                                        </p:tgtEl>
                                        <p:attrNameLst>
                                          <p:attrName>ppt_h</p:attrName>
                                        </p:attrNameLst>
                                      </p:cBhvr>
                                      <p:tavLst>
                                        <p:tav tm="0">
                                          <p:val>
                                            <p:fltVal val="0"/>
                                          </p:val>
                                        </p:tav>
                                        <p:tav tm="100000">
                                          <p:val>
                                            <p:strVal val="#ppt_h"/>
                                          </p:val>
                                        </p:tav>
                                      </p:tavLst>
                                    </p:anim>
                                    <p:anim calcmode="lin" valueType="num">
                                      <p:cBhvr>
                                        <p:cTn id="9" dur="1000" fill="hold"/>
                                        <p:tgtEl>
                                          <p:spTgt spid="11674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674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6744"/>
                                        </p:tgtEl>
                                        <p:attrNameLst>
                                          <p:attrName>style.visibility</p:attrName>
                                        </p:attrNameLst>
                                      </p:cBhvr>
                                      <p:to>
                                        <p:strVal val="visible"/>
                                      </p:to>
                                    </p:set>
                                    <p:anim calcmode="lin" valueType="num">
                                      <p:cBhvr>
                                        <p:cTn id="15" dur="1000" fill="hold"/>
                                        <p:tgtEl>
                                          <p:spTgt spid="116744"/>
                                        </p:tgtEl>
                                        <p:attrNameLst>
                                          <p:attrName>ppt_w</p:attrName>
                                        </p:attrNameLst>
                                      </p:cBhvr>
                                      <p:tavLst>
                                        <p:tav tm="0">
                                          <p:val>
                                            <p:fltVal val="0"/>
                                          </p:val>
                                        </p:tav>
                                        <p:tav tm="100000">
                                          <p:val>
                                            <p:strVal val="#ppt_w"/>
                                          </p:val>
                                        </p:tav>
                                      </p:tavLst>
                                    </p:anim>
                                    <p:anim calcmode="lin" valueType="num">
                                      <p:cBhvr>
                                        <p:cTn id="16" dur="1000" fill="hold"/>
                                        <p:tgtEl>
                                          <p:spTgt spid="116744"/>
                                        </p:tgtEl>
                                        <p:attrNameLst>
                                          <p:attrName>ppt_h</p:attrName>
                                        </p:attrNameLst>
                                      </p:cBhvr>
                                      <p:tavLst>
                                        <p:tav tm="0">
                                          <p:val>
                                            <p:fltVal val="0"/>
                                          </p:val>
                                        </p:tav>
                                        <p:tav tm="100000">
                                          <p:val>
                                            <p:strVal val="#ppt_h"/>
                                          </p:val>
                                        </p:tav>
                                      </p:tavLst>
                                    </p:anim>
                                    <p:anim calcmode="lin" valueType="num">
                                      <p:cBhvr>
                                        <p:cTn id="17" dur="1000" fill="hold"/>
                                        <p:tgtEl>
                                          <p:spTgt spid="11674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674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6745"/>
                                        </p:tgtEl>
                                        <p:attrNameLst>
                                          <p:attrName>style.visibility</p:attrName>
                                        </p:attrNameLst>
                                      </p:cBhvr>
                                      <p:to>
                                        <p:strVal val="visible"/>
                                      </p:to>
                                    </p:set>
                                    <p:animEffect transition="in" filter="dissolve">
                                      <p:cBhvr>
                                        <p:cTn id="23" dur="500"/>
                                        <p:tgtEl>
                                          <p:spTgt spid="116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2" grpId="0" animBg="1"/>
      <p:bldP spid="116744" grpId="0" animBg="1" autoUpdateAnimBg="0"/>
      <p:bldP spid="116745"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4" descr="Tabo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3498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38" name="Rectangle 2"/>
          <p:cNvSpPr>
            <a:spLocks noGrp="1" noRot="1" noChangeArrowheads="1"/>
          </p:cNvSpPr>
          <p:nvPr>
            <p:ph type="title"/>
          </p:nvPr>
        </p:nvSpPr>
        <p:spPr>
          <a:xfrm>
            <a:off x="5410200" y="304800"/>
            <a:ext cx="3505200" cy="2971800"/>
          </a:xfrm>
        </p:spPr>
        <p:txBody>
          <a:bodyPr/>
          <a:lstStyle/>
          <a:p>
            <a:pPr eaLnBrk="1" hangingPunct="1"/>
            <a:r>
              <a:rPr lang="zh-CN" altLang="en-US" sz="4800">
                <a:latin typeface="Garamond" charset="0"/>
                <a:ea typeface="宋体" charset="0"/>
                <a:cs typeface="宋体" charset="0"/>
              </a:rPr>
              <a:t>耶斯列平原的</a:t>
            </a:r>
            <a:br>
              <a:rPr lang="zh-CN" altLang="en-US" sz="4800">
                <a:latin typeface="Garamond" charset="0"/>
                <a:ea typeface="宋体" charset="0"/>
                <a:cs typeface="宋体" charset="0"/>
              </a:rPr>
            </a:br>
            <a:r>
              <a:rPr lang="zh-CN" altLang="en-US" sz="4800">
                <a:latin typeface="Garamond" charset="0"/>
                <a:ea typeface="宋体" charset="0"/>
                <a:cs typeface="宋体" charset="0"/>
              </a:rPr>
              <a:t>他泊山</a:t>
            </a:r>
            <a:endParaRPr lang="en-US" sz="4800">
              <a:latin typeface="Garamond" charset="0"/>
              <a:ea typeface="ＭＳ Ｐゴシック" charset="0"/>
            </a:endParaRPr>
          </a:p>
        </p:txBody>
      </p:sp>
      <p:pic>
        <p:nvPicPr>
          <p:cNvPr id="51203" name="Picture 5" descr="Mount Tabo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886200" y="3605213"/>
            <a:ext cx="5257800" cy="3252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39392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rrowheads="1"/>
          </p:cNvSpPr>
          <p:nvPr>
            <p:ph type="title"/>
          </p:nvPr>
        </p:nvSpPr>
        <p:spPr>
          <a:xfrm>
            <a:off x="457200" y="274638"/>
            <a:ext cx="3505200" cy="3306762"/>
          </a:xfrm>
        </p:spPr>
        <p:txBody>
          <a:bodyPr/>
          <a:lstStyle/>
          <a:p>
            <a:pPr eaLnBrk="1" hangingPunct="1"/>
            <a:r>
              <a:rPr lang="ja-JP" altLang="en-US">
                <a:solidFill>
                  <a:schemeClr val="tx1"/>
                </a:solidFill>
              </a:rPr>
              <a:t>中枢的山脉</a:t>
            </a:r>
            <a:endParaRPr lang="en-US" altLang="en-US"/>
          </a:p>
        </p:txBody>
      </p:sp>
      <p:sp>
        <p:nvSpPr>
          <p:cNvPr id="62467" name="Rectangle 3"/>
          <p:cNvSpPr>
            <a:spLocks noGrp="1" noChangeArrowheads="1"/>
          </p:cNvSpPr>
          <p:nvPr>
            <p:ph type="body" sz="half" idx="1"/>
          </p:nvPr>
        </p:nvSpPr>
        <p:spPr>
          <a:xfrm>
            <a:off x="0" y="4343400"/>
            <a:ext cx="4038600" cy="1828800"/>
          </a:xfrm>
        </p:spPr>
        <p:txBody>
          <a:bodyPr/>
          <a:lstStyle/>
          <a:p>
            <a:pPr eaLnBrk="1" hangingPunct="1">
              <a:lnSpc>
                <a:spcPct val="90000"/>
              </a:lnSpc>
            </a:pPr>
            <a:r>
              <a:rPr lang="ja-JP" altLang="en-US" sz="2800"/>
              <a:t>山脊使水往</a:t>
            </a:r>
            <a:r>
              <a:rPr lang="ja-JP" altLang="en-US" sz="2800">
                <a:ea typeface="华文细黑" charset="-122"/>
              </a:rPr>
              <a:t>东边</a:t>
            </a:r>
            <a:r>
              <a:rPr lang="ja-JP" altLang="en-US" sz="2800"/>
              <a:t>或西</a:t>
            </a:r>
            <a:r>
              <a:rPr lang="ja-JP" altLang="en-US" sz="2800">
                <a:ea typeface="华文细黑" charset="-122"/>
              </a:rPr>
              <a:t>边</a:t>
            </a:r>
            <a:r>
              <a:rPr lang="ja-JP" altLang="en-US" sz="2800"/>
              <a:t>流</a:t>
            </a:r>
            <a:endParaRPr lang="en-US" altLang="ja-JP" sz="2800"/>
          </a:p>
          <a:p>
            <a:pPr eaLnBrk="1" hangingPunct="1">
              <a:lnSpc>
                <a:spcPct val="90000"/>
              </a:lnSpc>
            </a:pPr>
            <a:r>
              <a:rPr lang="ja-JP" altLang="en-US" sz="2800"/>
              <a:t>比</a:t>
            </a:r>
            <a:r>
              <a:rPr lang="ja-JP" altLang="en-US" sz="2800">
                <a:ea typeface="华文细黑" charset="-122"/>
              </a:rPr>
              <a:t>较</a:t>
            </a:r>
            <a:r>
              <a:rPr lang="ja-JP" altLang="en-US" sz="2800"/>
              <a:t>高的地区是在南</a:t>
            </a:r>
            <a:r>
              <a:rPr lang="ja-JP" altLang="en-US" sz="2800">
                <a:ea typeface="华文细黑" charset="-122"/>
              </a:rPr>
              <a:t>边</a:t>
            </a:r>
            <a:endParaRPr lang="en-US" altLang="en-US" sz="2800"/>
          </a:p>
        </p:txBody>
      </p:sp>
      <p:sp>
        <p:nvSpPr>
          <p:cNvPr id="62468" name="Rectangle 4"/>
          <p:cNvSpPr>
            <a:spLocks noChangeArrowheads="1"/>
          </p:cNvSpPr>
          <p:nvPr/>
        </p:nvSpPr>
        <p:spPr bwMode="auto">
          <a:xfrm>
            <a:off x="-304800" y="6400800"/>
            <a:ext cx="4267200" cy="152400"/>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nchor="ct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endParaRPr lang="en-US" altLang="en-US">
              <a:effectLst>
                <a:outerShdw blurRad="38100" dist="38100" dir="2700000" algn="tl">
                  <a:srgbClr val="000000"/>
                </a:outerShdw>
              </a:effectLst>
            </a:endParaRPr>
          </a:p>
        </p:txBody>
      </p:sp>
      <p:pic>
        <p:nvPicPr>
          <p:cNvPr id="62471" name="Picture 7" descr="Map 2"/>
          <p:cNvPicPr>
            <a:picLocks noGrp="1" noChangeAspect="1" noChangeArrowheads="1"/>
          </p:cNvPicPr>
          <p:nvPr>
            <p:ph sz="half" idx="2"/>
          </p:nvPr>
        </p:nvPicPr>
        <p:blipFill>
          <a:blip r:embed="rId3" cstate="screen">
            <a:extLst>
              <a:ext uri="{28A0092B-C50C-407E-A947-70E740481C1C}">
                <a14:useLocalDpi xmlns:a14="http://schemas.microsoft.com/office/drawing/2010/main" val="0"/>
              </a:ext>
            </a:extLst>
          </a:blip>
          <a:srcRect/>
          <a:stretch>
            <a:fillRect/>
          </a:stretch>
        </p:blipFill>
        <p:spPr>
          <a:xfrm>
            <a:off x="4184650" y="-30163"/>
            <a:ext cx="4959350" cy="7040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62474" name="Text Box 10"/>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a:r>
              <a:rPr lang="en-US" altLang="en-US" sz="2800">
                <a:effectLst>
                  <a:outerShdw blurRad="38100" dist="38100" dir="2700000" algn="tl">
                    <a:srgbClr val="000000"/>
                  </a:outerShdw>
                </a:effectLst>
                <a:latin typeface="Times New Roman" pitchFamily="18" charset="0"/>
              </a:rPr>
              <a:t>18</a:t>
            </a:r>
          </a:p>
        </p:txBody>
      </p:sp>
      <p:sp>
        <p:nvSpPr>
          <p:cNvPr id="62475" name="Text Box 11"/>
          <p:cNvSpPr txBox="1">
            <a:spLocks noChangeArrowheads="1"/>
          </p:cNvSpPr>
          <p:nvPr/>
        </p:nvSpPr>
        <p:spPr bwMode="auto">
          <a:xfrm>
            <a:off x="4191000" y="838200"/>
            <a:ext cx="2590800" cy="854075"/>
          </a:xfrm>
          <a:prstGeom prst="rect">
            <a:avLst/>
          </a:prstGeom>
          <a:solidFill>
            <a:schemeClr val="tx1"/>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ja-JP" altLang="en-US" sz="2400" b="1">
                <a:solidFill>
                  <a:schemeClr val="bg2"/>
                </a:solidFill>
                <a:effectLst>
                  <a:outerShdw blurRad="38100" dist="38100" dir="2700000" algn="tl">
                    <a:srgbClr val="C0C0C0"/>
                  </a:outerShdw>
                </a:effectLst>
                <a:latin typeface="Times New Roman" pitchFamily="18" charset="0"/>
              </a:rPr>
              <a:t>巴勒斯坦的山与河</a:t>
            </a:r>
            <a:endParaRPr lang="en-US" altLang="en-US" sz="2400" b="1">
              <a:solidFill>
                <a:schemeClr val="bg2"/>
              </a:solidFill>
              <a:effectLst>
                <a:outerShdw blurRad="38100" dist="38100" dir="2700000" algn="tl">
                  <a:srgbClr val="C0C0C0"/>
                </a:outerShdw>
              </a:effectLst>
              <a:latin typeface="Times New Roman"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Picture 3"/>
          <p:cNvPicPr>
            <a:picLocks noChangeAspect="1" noChangeArrowheads="1"/>
          </p:cNvPicPr>
          <p:nvPr/>
        </p:nvPicPr>
        <p:blipFill rotWithShape="1">
          <a:blip r:embed="rId3" cstate="screen">
            <a:lum bright="-24000"/>
            <a:extLst>
              <a:ext uri="{28A0092B-C50C-407E-A947-70E740481C1C}">
                <a14:useLocalDpi xmlns:a14="http://schemas.microsoft.com/office/drawing/2010/main" val="0"/>
              </a:ext>
            </a:extLst>
          </a:blip>
          <a:srcRect t="1633" r="4536" b="47559"/>
          <a:stretch/>
        </p:blipFill>
        <p:spPr bwMode="auto">
          <a:xfrm>
            <a:off x="0" y="-152400"/>
            <a:ext cx="9185275" cy="7010400"/>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50000"/>
                    </a:schemeClr>
                  </a:outerShdw>
                </a:effectLst>
              </a14:hiddenEffects>
            </a:ext>
          </a:extLst>
        </p:spPr>
      </p:pic>
      <p:sp>
        <p:nvSpPr>
          <p:cNvPr id="135170" name="Rectangle 2"/>
          <p:cNvSpPr>
            <a:spLocks noGrp="1" noRot="1" noChangeArrowheads="1"/>
          </p:cNvSpPr>
          <p:nvPr>
            <p:ph type="title"/>
          </p:nvPr>
        </p:nvSpPr>
        <p:spPr>
          <a:xfrm>
            <a:off x="304800" y="-90264"/>
            <a:ext cx="8229600" cy="1143000"/>
          </a:xfrm>
          <a:no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zh-CN" altLang="en-US" sz="5400">
                <a:latin typeface="Garamond" charset="0"/>
                <a:ea typeface="宋体" charset="0"/>
                <a:cs typeface="宋体" charset="0"/>
              </a:rPr>
              <a:t>犹大旷野</a:t>
            </a:r>
            <a:endParaRPr lang="en-US" sz="5400">
              <a:latin typeface="Garamond" charset="0"/>
              <a:ea typeface="宋体" charset="0"/>
              <a:cs typeface="宋体" charset="0"/>
            </a:endParaRPr>
          </a:p>
        </p:txBody>
      </p:sp>
    </p:spTree>
    <p:extLst>
      <p:ext uri="{BB962C8B-B14F-4D97-AF65-F5344CB8AC3E}">
        <p14:creationId xmlns:p14="http://schemas.microsoft.com/office/powerpoint/2010/main" val="2057899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296400" cy="7010400"/>
          </a:xfrm>
        </p:spPr>
      </p:pic>
      <p:sp>
        <p:nvSpPr>
          <p:cNvPr id="51203" name="Rectangle 3"/>
          <p:cNvSpPr>
            <a:spLocks noGrp="1" noChangeArrowheads="1"/>
          </p:cNvSpPr>
          <p:nvPr>
            <p:ph type="title"/>
          </p:nvPr>
        </p:nvSpPr>
        <p:spPr>
          <a:xfrm>
            <a:off x="228600" y="228600"/>
            <a:ext cx="3124200" cy="1981200"/>
          </a:xfrm>
          <a:solidFill>
            <a:srgbClr val="FF0000"/>
          </a:solidFill>
          <a:ln>
            <a:solidFill>
              <a:schemeClr val="bg2"/>
            </a:solidFill>
            <a:miter lim="800000"/>
            <a:headEnd/>
            <a:tailEnd/>
          </a:ln>
        </p:spPr>
        <p:txBody>
          <a:bodyPr/>
          <a:lstStyle/>
          <a:p>
            <a:pPr eaLnBrk="1" hangingPunct="1"/>
            <a:r>
              <a:rPr lang="ja-JP" altLang="en-US"/>
              <a:t>从北到南区分的海拔</a:t>
            </a:r>
            <a:endParaRPr lang="en-US" altLang="en-US"/>
          </a:p>
        </p:txBody>
      </p:sp>
      <p:sp>
        <p:nvSpPr>
          <p:cNvPr id="51207" name="Oval 7"/>
          <p:cNvSpPr>
            <a:spLocks noChangeArrowheads="1"/>
          </p:cNvSpPr>
          <p:nvPr/>
        </p:nvSpPr>
        <p:spPr bwMode="auto">
          <a:xfrm rot="368868">
            <a:off x="5332413" y="1527175"/>
            <a:ext cx="685800" cy="58674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endParaRPr lang="en-US" altLang="en-US">
              <a:effectLst>
                <a:outerShdw blurRad="38100" dist="38100" dir="2700000" algn="tl">
                  <a:srgbClr val="000000"/>
                </a:outerShdw>
              </a:effectLst>
            </a:endParaRPr>
          </a:p>
        </p:txBody>
      </p:sp>
      <p:sp>
        <p:nvSpPr>
          <p:cNvPr id="51210" name="Text Box 10"/>
          <p:cNvSpPr txBox="1">
            <a:spLocks noChangeArrowheads="1"/>
          </p:cNvSpPr>
          <p:nvPr/>
        </p:nvSpPr>
        <p:spPr bwMode="auto">
          <a:xfrm>
            <a:off x="3200400" y="3657600"/>
            <a:ext cx="2209800" cy="1235075"/>
          </a:xfrm>
          <a:prstGeom prst="rect">
            <a:avLst/>
          </a:prstGeom>
          <a:solidFill>
            <a:srgbClr val="0033CC"/>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zh-CN" altLang="en-US" b="1">
                <a:effectLst>
                  <a:outerShdw blurRad="38100" dist="38100" dir="2700000" algn="tl">
                    <a:srgbClr val="000000"/>
                  </a:outerShdw>
                </a:effectLst>
                <a:ea typeface="SimSun" pitchFamily="2" charset="-122"/>
              </a:rPr>
              <a:t>约旦河的长狭谷</a:t>
            </a:r>
            <a:endParaRPr lang="en-US" altLang="en-US" b="1">
              <a:effectLst>
                <a:outerShdw blurRad="38100" dist="38100" dir="2700000" algn="tl">
                  <a:srgbClr val="000000"/>
                </a:outerShdw>
              </a:effectLst>
              <a:ea typeface="SimSun" pitchFamily="2" charset="-122"/>
            </a:endParaRPr>
          </a:p>
        </p:txBody>
      </p:sp>
      <p:sp>
        <p:nvSpPr>
          <p:cNvPr id="51212" name="Text Box 12"/>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a:r>
              <a:rPr lang="en-US" altLang="en-US" sz="2800">
                <a:effectLst>
                  <a:outerShdw blurRad="38100" dist="38100" dir="2700000" algn="tl">
                    <a:srgbClr val="000000"/>
                  </a:outerShdw>
                </a:effectLst>
                <a:latin typeface="Times New Roman" pitchFamily="18" charset="0"/>
              </a:rPr>
              <a:t>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fade">
                                      <p:cBhvr>
                                        <p:cTn id="7" dur="2000"/>
                                        <p:tgtEl>
                                          <p:spTgt spid="51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51207"/>
                                        </p:tgtEl>
                                        <p:attrNameLst>
                                          <p:attrName>style.visibility</p:attrName>
                                        </p:attrNameLst>
                                      </p:cBhvr>
                                      <p:to>
                                        <p:strVal val="visible"/>
                                      </p:to>
                                    </p:set>
                                    <p:anim calcmode="lin" valueType="num">
                                      <p:cBhvr>
                                        <p:cTn id="12" dur="500" fill="hold"/>
                                        <p:tgtEl>
                                          <p:spTgt spid="51207"/>
                                        </p:tgtEl>
                                        <p:attrNameLst>
                                          <p:attrName>ppt_w</p:attrName>
                                        </p:attrNameLst>
                                      </p:cBhvr>
                                      <p:tavLst>
                                        <p:tav tm="0">
                                          <p:val>
                                            <p:fltVal val="0"/>
                                          </p:val>
                                        </p:tav>
                                        <p:tav tm="100000">
                                          <p:val>
                                            <p:strVal val="#ppt_w"/>
                                          </p:val>
                                        </p:tav>
                                      </p:tavLst>
                                    </p:anim>
                                    <p:anim calcmode="lin" valueType="num">
                                      <p:cBhvr>
                                        <p:cTn id="13" dur="500" fill="hold"/>
                                        <p:tgtEl>
                                          <p:spTgt spid="51207"/>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1210"/>
                                        </p:tgtEl>
                                        <p:attrNameLst>
                                          <p:attrName>style.visibility</p:attrName>
                                        </p:attrNameLst>
                                      </p:cBhvr>
                                      <p:to>
                                        <p:strVal val="visible"/>
                                      </p:to>
                                    </p:set>
                                    <p:anim calcmode="lin" valueType="num">
                                      <p:cBhvr additive="base">
                                        <p:cTn id="18" dur="500" fill="hold"/>
                                        <p:tgtEl>
                                          <p:spTgt spid="51210"/>
                                        </p:tgtEl>
                                        <p:attrNameLst>
                                          <p:attrName>ppt_x</p:attrName>
                                        </p:attrNameLst>
                                      </p:cBhvr>
                                      <p:tavLst>
                                        <p:tav tm="0">
                                          <p:val>
                                            <p:strVal val="#ppt_x"/>
                                          </p:val>
                                        </p:tav>
                                        <p:tav tm="100000">
                                          <p:val>
                                            <p:strVal val="#ppt_x"/>
                                          </p:val>
                                        </p:tav>
                                      </p:tavLst>
                                    </p:anim>
                                    <p:anim calcmode="lin" valueType="num">
                                      <p:cBhvr additive="base">
                                        <p:cTn id="19" dur="500" fill="hold"/>
                                        <p:tgtEl>
                                          <p:spTgt spid="512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nimBg="1"/>
      <p:bldP spid="51207" grpId="0" animBg="1"/>
      <p:bldP spid="512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rrowheads="1"/>
          </p:cNvSpPr>
          <p:nvPr>
            <p:ph type="title"/>
          </p:nvPr>
        </p:nvSpPr>
        <p:spPr/>
        <p:txBody>
          <a:bodyPr/>
          <a:lstStyle/>
          <a:p>
            <a:pPr eaLnBrk="1" hangingPunct="1">
              <a:defRPr/>
            </a:pPr>
            <a:r>
              <a:rPr lang="zh-CN" altLang="en-US">
                <a:solidFill>
                  <a:schemeClr val="tx1"/>
                </a:solidFill>
                <a:ea typeface="SimSun" charset="0"/>
                <a:cs typeface="SimSun" charset="0"/>
              </a:rPr>
              <a:t>约旦河的</a:t>
            </a:r>
            <a:r>
              <a:rPr lang="zh-CN">
                <a:solidFill>
                  <a:schemeClr val="tx1"/>
                </a:solidFill>
                <a:ea typeface="SimSun" charset="0"/>
                <a:cs typeface="SimSun" charset="0"/>
              </a:rPr>
              <a:t>长狭谷</a:t>
            </a:r>
            <a:endParaRPr lang="en-US">
              <a:solidFill>
                <a:schemeClr val="tx1"/>
              </a:solidFill>
              <a:ea typeface="SimSun" charset="0"/>
              <a:cs typeface="SimSun" charset="0"/>
            </a:endParaRPr>
          </a:p>
        </p:txBody>
      </p:sp>
      <p:sp>
        <p:nvSpPr>
          <p:cNvPr id="52227" name="Rectangle 3"/>
          <p:cNvSpPr>
            <a:spLocks noGrp="1" noChangeArrowheads="1"/>
          </p:cNvSpPr>
          <p:nvPr>
            <p:ph type="body" sz="half" idx="1"/>
          </p:nvPr>
        </p:nvSpPr>
        <p:spPr>
          <a:xfrm>
            <a:off x="457200" y="1600200"/>
            <a:ext cx="4038600" cy="609600"/>
          </a:xfrm>
        </p:spPr>
        <p:txBody>
          <a:bodyPr/>
          <a:lstStyle/>
          <a:p>
            <a:pPr eaLnBrk="1" hangingPunct="1">
              <a:lnSpc>
                <a:spcPct val="90000"/>
              </a:lnSpc>
            </a:pPr>
            <a:r>
              <a:rPr lang="ja-JP" altLang="en-US" sz="3600" b="1"/>
              <a:t>内</a:t>
            </a:r>
            <a:r>
              <a:rPr lang="ja-JP" altLang="en-US" sz="3600" b="1">
                <a:ea typeface="华文细黑" charset="-122"/>
              </a:rPr>
              <a:t>陆</a:t>
            </a:r>
            <a:r>
              <a:rPr lang="ja-JP" altLang="en-US" sz="3600" b="1"/>
              <a:t>洼地</a:t>
            </a:r>
            <a:endParaRPr lang="en-US" altLang="en-US" sz="3600" b="1"/>
          </a:p>
        </p:txBody>
      </p:sp>
      <p:sp>
        <p:nvSpPr>
          <p:cNvPr id="52228" name="Rectangle 4"/>
          <p:cNvSpPr>
            <a:spLocks noChangeArrowheads="1"/>
          </p:cNvSpPr>
          <p:nvPr/>
        </p:nvSpPr>
        <p:spPr bwMode="auto">
          <a:xfrm>
            <a:off x="0" y="2209800"/>
            <a:ext cx="3810000" cy="228600"/>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nchor="ct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endParaRPr lang="en-US" altLang="en-US">
              <a:effectLst>
                <a:outerShdw blurRad="38100" dist="38100" dir="2700000" algn="tl">
                  <a:srgbClr val="000000"/>
                </a:outerShdw>
              </a:effectLst>
            </a:endParaRPr>
          </a:p>
        </p:txBody>
      </p:sp>
      <p:pic>
        <p:nvPicPr>
          <p:cNvPr id="52231" name="Picture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819400" y="2514600"/>
            <a:ext cx="6096000" cy="4081463"/>
          </a:xfrm>
          <a:noFill/>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cap="flat" cmpd="sng">
                <a:solidFill>
                  <a:schemeClr val="accent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alpha val="50000"/>
                    </a:schemeClr>
                  </a:outerShdw>
                </a:effectLst>
              </a14:hiddenEffects>
            </a:ext>
          </a:extLst>
        </p:spPr>
      </p:pic>
      <p:sp>
        <p:nvSpPr>
          <p:cNvPr id="52233" name="Rectangle 9"/>
          <p:cNvSpPr>
            <a:spLocks noChangeArrowheads="1"/>
          </p:cNvSpPr>
          <p:nvPr/>
        </p:nvSpPr>
        <p:spPr bwMode="auto">
          <a:xfrm>
            <a:off x="381000" y="2667000"/>
            <a:ext cx="22098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eaLnBrk="1" fontAlgn="base" hangingPunct="1">
              <a:spcBef>
                <a:spcPct val="20000"/>
              </a:spcBef>
              <a:buClr>
                <a:schemeClr val="hlink"/>
              </a:buClr>
              <a:buSzPct val="70000"/>
              <a:buFont typeface="Wingdings" pitchFamily="2" charset="2"/>
              <a:buNone/>
            </a:pPr>
            <a:r>
              <a:rPr lang="ja-JP" altLang="en-US" sz="2800">
                <a:effectLst>
                  <a:outerShdw blurRad="38100" dist="38100" dir="2700000" algn="tl">
                    <a:srgbClr val="000000"/>
                  </a:outerShdw>
                </a:effectLst>
              </a:rPr>
              <a:t>从犹大</a:t>
            </a:r>
            <a:r>
              <a:rPr lang="ja-JP" altLang="en-US" sz="2800">
                <a:effectLst>
                  <a:outerShdw blurRad="38100" dist="38100" dir="2700000" algn="tl">
                    <a:srgbClr val="000000"/>
                  </a:outerShdw>
                </a:effectLst>
                <a:ea typeface="华文细黑" charset="-122"/>
              </a:rPr>
              <a:t>旷</a:t>
            </a:r>
            <a:r>
              <a:rPr lang="ja-JP" altLang="en-US" sz="2800">
                <a:effectLst>
                  <a:outerShdw blurRad="38100" dist="38100" dir="2700000" algn="tl">
                    <a:srgbClr val="000000"/>
                  </a:outerShdw>
                </a:effectLst>
              </a:rPr>
              <a:t>野面向</a:t>
            </a:r>
            <a:r>
              <a:rPr lang="ja-JP" altLang="en-US" sz="2800">
                <a:effectLst>
                  <a:outerShdw blurRad="38100" dist="38100" dir="2700000" algn="tl">
                    <a:srgbClr val="000000"/>
                  </a:outerShdw>
                </a:effectLst>
                <a:ea typeface="华文细黑" charset="-122"/>
              </a:rPr>
              <a:t>东边</a:t>
            </a:r>
            <a:r>
              <a:rPr lang="ja-JP" altLang="en-US" sz="2800">
                <a:effectLst>
                  <a:outerShdw blurRad="38100" dist="38100" dir="2700000" algn="tl">
                    <a:srgbClr val="000000"/>
                  </a:outerShdw>
                </a:effectLst>
              </a:rPr>
              <a:t>看着</a:t>
            </a:r>
            <a:r>
              <a:rPr lang="ja-JP" altLang="en-US" sz="2800">
                <a:effectLst>
                  <a:outerShdw blurRad="38100" dist="38100" dir="2700000" algn="tl">
                    <a:srgbClr val="000000"/>
                  </a:outerShdw>
                </a:effectLst>
                <a:ea typeface="华文细黑" charset="-122"/>
              </a:rPr>
              <a:t>盐</a:t>
            </a:r>
            <a:r>
              <a:rPr lang="ja-JP" altLang="en-US" sz="2800">
                <a:effectLst>
                  <a:outerShdw blurRad="38100" dist="38100" dir="2700000" algn="tl">
                    <a:srgbClr val="000000"/>
                  </a:outerShdw>
                </a:effectLst>
              </a:rPr>
              <a:t>海</a:t>
            </a:r>
            <a:endParaRPr lang="en-US" altLang="en-US" sz="2800">
              <a:effectLst>
                <a:outerShdw blurRad="38100" dist="38100" dir="2700000" algn="tl">
                  <a:srgbClr val="000000"/>
                </a:outerShdw>
              </a:effectLst>
            </a:endParaRPr>
          </a:p>
        </p:txBody>
      </p:sp>
      <p:sp>
        <p:nvSpPr>
          <p:cNvPr id="52235" name="Text Box 11"/>
          <p:cNvSpPr txBox="1">
            <a:spLocks noChangeArrowheads="1"/>
          </p:cNvSpPr>
          <p:nvPr/>
        </p:nvSpPr>
        <p:spPr bwMode="auto">
          <a:xfrm>
            <a:off x="8458200" y="76200"/>
            <a:ext cx="6858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a:r>
              <a:rPr lang="en-US" altLang="en-US" sz="2800">
                <a:effectLst>
                  <a:outerShdw blurRad="38100" dist="38100" dir="2700000" algn="tl">
                    <a:srgbClr val="000000"/>
                  </a:outerShdw>
                </a:effectLst>
                <a:latin typeface="Times New Roman" pitchFamily="18" charset="0"/>
              </a:rPr>
              <a:t>18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296400" cy="7010400"/>
          </a:xfrm>
        </p:spPr>
      </p:pic>
      <p:sp>
        <p:nvSpPr>
          <p:cNvPr id="53251" name="Rectangle 3"/>
          <p:cNvSpPr>
            <a:spLocks noGrp="1" noChangeArrowheads="1"/>
          </p:cNvSpPr>
          <p:nvPr>
            <p:ph type="title"/>
          </p:nvPr>
        </p:nvSpPr>
        <p:spPr>
          <a:xfrm>
            <a:off x="0" y="228600"/>
            <a:ext cx="3352800" cy="2133600"/>
          </a:xfrm>
          <a:solidFill>
            <a:srgbClr val="FF0000"/>
          </a:solidFill>
          <a:ln>
            <a:solidFill>
              <a:schemeClr val="bg2"/>
            </a:solidFill>
            <a:miter lim="800000"/>
            <a:headEnd/>
            <a:tailEnd/>
          </a:ln>
        </p:spPr>
        <p:txBody>
          <a:bodyPr/>
          <a:lstStyle/>
          <a:p>
            <a:pPr eaLnBrk="1" hangingPunct="1"/>
            <a:r>
              <a:rPr lang="ja-JP" altLang="en-US" sz="4000"/>
              <a:t>从北到南区分的海拔</a:t>
            </a:r>
            <a:endParaRPr lang="en-US" altLang="en-US" sz="4000"/>
          </a:p>
        </p:txBody>
      </p:sp>
      <p:sp>
        <p:nvSpPr>
          <p:cNvPr id="53256" name="Oval 8"/>
          <p:cNvSpPr>
            <a:spLocks noChangeArrowheads="1"/>
          </p:cNvSpPr>
          <p:nvPr/>
        </p:nvSpPr>
        <p:spPr bwMode="auto">
          <a:xfrm>
            <a:off x="6096000" y="0"/>
            <a:ext cx="762000" cy="73152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endParaRPr lang="en-US" altLang="en-US">
              <a:effectLst>
                <a:outerShdw blurRad="38100" dist="38100" dir="2700000" algn="tl">
                  <a:srgbClr val="000000"/>
                </a:outerShdw>
              </a:effectLst>
            </a:endParaRPr>
          </a:p>
        </p:txBody>
      </p:sp>
      <p:sp>
        <p:nvSpPr>
          <p:cNvPr id="53258" name="Text Box 10"/>
          <p:cNvSpPr txBox="1">
            <a:spLocks noChangeArrowheads="1"/>
          </p:cNvSpPr>
          <p:nvPr/>
        </p:nvSpPr>
        <p:spPr bwMode="auto">
          <a:xfrm>
            <a:off x="3581400" y="3276600"/>
            <a:ext cx="2895600" cy="1212850"/>
          </a:xfrm>
          <a:prstGeom prst="rect">
            <a:avLst/>
          </a:prstGeom>
          <a:solidFill>
            <a:srgbClr val="0033CC"/>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ja-JP" altLang="en-US" b="1">
                <a:solidFill>
                  <a:schemeClr val="tx2"/>
                </a:solidFill>
                <a:effectLst>
                  <a:outerShdw blurRad="38100" dist="38100" dir="2700000" algn="tl">
                    <a:srgbClr val="000000"/>
                  </a:outerShdw>
                </a:effectLst>
              </a:rPr>
              <a:t>外</a:t>
            </a:r>
            <a:r>
              <a:rPr lang="ja-JP" altLang="en-US" b="1">
                <a:solidFill>
                  <a:schemeClr val="tx2"/>
                </a:solidFill>
                <a:effectLst>
                  <a:outerShdw blurRad="38100" dist="38100" dir="2700000" algn="tl">
                    <a:srgbClr val="000000"/>
                  </a:outerShdw>
                </a:effectLst>
                <a:ea typeface="华文细黑" charset="-122"/>
              </a:rPr>
              <a:t>约</a:t>
            </a:r>
            <a:r>
              <a:rPr lang="ja-JP" altLang="en-US" b="1">
                <a:solidFill>
                  <a:schemeClr val="tx2"/>
                </a:solidFill>
                <a:effectLst>
                  <a:outerShdw blurRad="38100" dist="38100" dir="2700000" algn="tl">
                    <a:srgbClr val="000000"/>
                  </a:outerShdw>
                </a:effectLst>
              </a:rPr>
              <a:t>旦的高原</a:t>
            </a:r>
            <a:endParaRPr lang="en-US" altLang="en-US" b="1">
              <a:solidFill>
                <a:schemeClr val="tx2"/>
              </a:solidFill>
              <a:effectLst>
                <a:outerShdw blurRad="38100" dist="38100" dir="2700000" algn="tl">
                  <a:srgbClr val="000000"/>
                </a:outerShdw>
              </a:effectLst>
            </a:endParaRPr>
          </a:p>
        </p:txBody>
      </p:sp>
      <p:sp>
        <p:nvSpPr>
          <p:cNvPr id="53265" name="Text Box 17"/>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a:r>
              <a:rPr lang="en-US" altLang="en-US" sz="2800">
                <a:effectLst>
                  <a:outerShdw blurRad="38100" dist="38100" dir="2700000" algn="tl">
                    <a:srgbClr val="000000"/>
                  </a:outerShdw>
                </a:effectLst>
                <a:latin typeface="Times New Roman" pitchFamily="18" charset="0"/>
              </a:rPr>
              <a:t>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fade">
                                      <p:cBhvr>
                                        <p:cTn id="7" dur="2000"/>
                                        <p:tgtEl>
                                          <p:spTgt spid="532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3256"/>
                                        </p:tgtEl>
                                        <p:attrNameLst>
                                          <p:attrName>style.visibility</p:attrName>
                                        </p:attrNameLst>
                                      </p:cBhvr>
                                      <p:to>
                                        <p:strVal val="visible"/>
                                      </p:to>
                                    </p:set>
                                    <p:animEffect transition="in" filter="wipe(down)">
                                      <p:cBhvr>
                                        <p:cTn id="12" dur="500"/>
                                        <p:tgtEl>
                                          <p:spTgt spid="532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3258"/>
                                        </p:tgtEl>
                                        <p:attrNameLst>
                                          <p:attrName>style.visibility</p:attrName>
                                        </p:attrNameLst>
                                      </p:cBhvr>
                                      <p:to>
                                        <p:strVal val="visible"/>
                                      </p:to>
                                    </p:set>
                                    <p:anim calcmode="lin" valueType="num">
                                      <p:cBhvr additive="base">
                                        <p:cTn id="17" dur="500" fill="hold"/>
                                        <p:tgtEl>
                                          <p:spTgt spid="53258"/>
                                        </p:tgtEl>
                                        <p:attrNameLst>
                                          <p:attrName>ppt_x</p:attrName>
                                        </p:attrNameLst>
                                      </p:cBhvr>
                                      <p:tavLst>
                                        <p:tav tm="0">
                                          <p:val>
                                            <p:strVal val="#ppt_x"/>
                                          </p:val>
                                        </p:tav>
                                        <p:tav tm="100000">
                                          <p:val>
                                            <p:strVal val="#ppt_x"/>
                                          </p:val>
                                        </p:tav>
                                      </p:tavLst>
                                    </p:anim>
                                    <p:anim calcmode="lin" valueType="num">
                                      <p:cBhvr additive="base">
                                        <p:cTn id="18" dur="500" fill="hold"/>
                                        <p:tgtEl>
                                          <p:spTgt spid="532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animBg="1"/>
      <p:bldP spid="53256" grpId="0" animBg="1"/>
      <p:bldP spid="5325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r="5469"/>
          <a:stretch>
            <a:fillRect/>
          </a:stretch>
        </p:blipFill>
        <p:spPr bwMode="auto">
          <a:xfrm>
            <a:off x="-76200" y="22225"/>
            <a:ext cx="9220200" cy="6911975"/>
          </a:xfrm>
          <a:prstGeom prst="rect">
            <a:avLst/>
          </a:prstGeom>
          <a:solidFill>
            <a:schemeClr val="bg1"/>
          </a:solidFill>
          <a:ln w="9525">
            <a:noFill/>
            <a:miter lim="800000"/>
            <a:headEnd/>
            <a:tailEnd/>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105" name="Freeform 9"/>
          <p:cNvSpPr>
            <a:spLocks/>
          </p:cNvSpPr>
          <p:nvPr/>
        </p:nvSpPr>
        <p:spPr bwMode="auto">
          <a:xfrm>
            <a:off x="-76200" y="1214438"/>
            <a:ext cx="3322638" cy="2960687"/>
          </a:xfrm>
          <a:custGeom>
            <a:avLst/>
            <a:gdLst>
              <a:gd name="T0" fmla="*/ 3322638 w 2093"/>
              <a:gd name="T1" fmla="*/ 2946400 h 1865"/>
              <a:gd name="T2" fmla="*/ 3254375 w 2093"/>
              <a:gd name="T3" fmla="*/ 2922587 h 1865"/>
              <a:gd name="T4" fmla="*/ 3117850 w 2093"/>
              <a:gd name="T5" fmla="*/ 2900362 h 1865"/>
              <a:gd name="T6" fmla="*/ 2789238 w 2093"/>
              <a:gd name="T7" fmla="*/ 2816225 h 1865"/>
              <a:gd name="T8" fmla="*/ 2736850 w 2093"/>
              <a:gd name="T9" fmla="*/ 2717800 h 1865"/>
              <a:gd name="T10" fmla="*/ 2598738 w 2093"/>
              <a:gd name="T11" fmla="*/ 2649537 h 1865"/>
              <a:gd name="T12" fmla="*/ 2476500 w 2093"/>
              <a:gd name="T13" fmla="*/ 2573337 h 1865"/>
              <a:gd name="T14" fmla="*/ 2378075 w 2093"/>
              <a:gd name="T15" fmla="*/ 2328862 h 1865"/>
              <a:gd name="T16" fmla="*/ 2233613 w 2093"/>
              <a:gd name="T17" fmla="*/ 2222500 h 1865"/>
              <a:gd name="T18" fmla="*/ 2141538 w 2093"/>
              <a:gd name="T19" fmla="*/ 2146300 h 1865"/>
              <a:gd name="T20" fmla="*/ 2209800 w 2093"/>
              <a:gd name="T21" fmla="*/ 2108200 h 1865"/>
              <a:gd name="T22" fmla="*/ 2165350 w 2093"/>
              <a:gd name="T23" fmla="*/ 2001837 h 1865"/>
              <a:gd name="T24" fmla="*/ 2141538 w 2093"/>
              <a:gd name="T25" fmla="*/ 1970087 h 1865"/>
              <a:gd name="T26" fmla="*/ 2095500 w 2093"/>
              <a:gd name="T27" fmla="*/ 1863725 h 1865"/>
              <a:gd name="T28" fmla="*/ 2027238 w 2093"/>
              <a:gd name="T29" fmla="*/ 1825625 h 1865"/>
              <a:gd name="T30" fmla="*/ 1874838 w 2093"/>
              <a:gd name="T31" fmla="*/ 1765300 h 1865"/>
              <a:gd name="T32" fmla="*/ 1806575 w 2093"/>
              <a:gd name="T33" fmla="*/ 1697037 h 1865"/>
              <a:gd name="T34" fmla="*/ 1746250 w 2093"/>
              <a:gd name="T35" fmla="*/ 1643062 h 1865"/>
              <a:gd name="T36" fmla="*/ 1692275 w 2093"/>
              <a:gd name="T37" fmla="*/ 1574800 h 1865"/>
              <a:gd name="T38" fmla="*/ 1501775 w 2093"/>
              <a:gd name="T39" fmla="*/ 1422400 h 1865"/>
              <a:gd name="T40" fmla="*/ 1219200 w 2093"/>
              <a:gd name="T41" fmla="*/ 1430337 h 1865"/>
              <a:gd name="T42" fmla="*/ 1158875 w 2093"/>
              <a:gd name="T43" fmla="*/ 1392237 h 1865"/>
              <a:gd name="T44" fmla="*/ 960438 w 2093"/>
              <a:gd name="T45" fmla="*/ 1254125 h 1865"/>
              <a:gd name="T46" fmla="*/ 930275 w 2093"/>
              <a:gd name="T47" fmla="*/ 1185862 h 1865"/>
              <a:gd name="T48" fmla="*/ 876300 w 2093"/>
              <a:gd name="T49" fmla="*/ 1071562 h 1865"/>
              <a:gd name="T50" fmla="*/ 831850 w 2093"/>
              <a:gd name="T51" fmla="*/ 1017587 h 1865"/>
              <a:gd name="T52" fmla="*/ 785813 w 2093"/>
              <a:gd name="T53" fmla="*/ 935037 h 1865"/>
              <a:gd name="T54" fmla="*/ 571500 w 2093"/>
              <a:gd name="T55" fmla="*/ 873125 h 1865"/>
              <a:gd name="T56" fmla="*/ 419100 w 2093"/>
              <a:gd name="T57" fmla="*/ 782637 h 1865"/>
              <a:gd name="T58" fmla="*/ 274638 w 2093"/>
              <a:gd name="T59" fmla="*/ 720725 h 1865"/>
              <a:gd name="T60" fmla="*/ 206375 w 2093"/>
              <a:gd name="T61" fmla="*/ 758825 h 1865"/>
              <a:gd name="T62" fmla="*/ 190500 w 2093"/>
              <a:gd name="T63" fmla="*/ 546100 h 1865"/>
              <a:gd name="T64" fmla="*/ 146050 w 2093"/>
              <a:gd name="T65" fmla="*/ 477837 h 1865"/>
              <a:gd name="T66" fmla="*/ 0 w 2093"/>
              <a:gd name="T67" fmla="*/ 287337 h 1865"/>
              <a:gd name="T68" fmla="*/ 15875 w 2093"/>
              <a:gd name="T69" fmla="*/ 255587 h 1865"/>
              <a:gd name="T70" fmla="*/ 69850 w 2093"/>
              <a:gd name="T71" fmla="*/ 241300 h 1865"/>
              <a:gd name="T72" fmla="*/ 312738 w 2093"/>
              <a:gd name="T73" fmla="*/ 217487 h 1865"/>
              <a:gd name="T74" fmla="*/ 228600 w 2093"/>
              <a:gd name="T75" fmla="*/ 80962 h 1865"/>
              <a:gd name="T76" fmla="*/ 198438 w 2093"/>
              <a:gd name="T77" fmla="*/ 65087 h 1865"/>
              <a:gd name="T78" fmla="*/ 244475 w 2093"/>
              <a:gd name="T79" fmla="*/ 80962 h 1865"/>
              <a:gd name="T80" fmla="*/ 450850 w 2093"/>
              <a:gd name="T81" fmla="*/ 73025 h 1865"/>
              <a:gd name="T82" fmla="*/ 457200 w 2093"/>
              <a:gd name="T83" fmla="*/ 4762 h 1865"/>
              <a:gd name="T84" fmla="*/ 473075 w 2093"/>
              <a:gd name="T85" fmla="*/ 4762 h 18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93" h="1865">
                <a:moveTo>
                  <a:pt x="2093" y="1856"/>
                </a:moveTo>
                <a:cubicBezTo>
                  <a:pt x="2067" y="1865"/>
                  <a:pt x="2070" y="1854"/>
                  <a:pt x="2050" y="1841"/>
                </a:cubicBezTo>
                <a:cubicBezTo>
                  <a:pt x="2031" y="1828"/>
                  <a:pt x="1976" y="1828"/>
                  <a:pt x="1964" y="1827"/>
                </a:cubicBezTo>
                <a:cubicBezTo>
                  <a:pt x="1920" y="1765"/>
                  <a:pt x="1825" y="1783"/>
                  <a:pt x="1757" y="1774"/>
                </a:cubicBezTo>
                <a:cubicBezTo>
                  <a:pt x="1770" y="1736"/>
                  <a:pt x="1775" y="1723"/>
                  <a:pt x="1724" y="1712"/>
                </a:cubicBezTo>
                <a:cubicBezTo>
                  <a:pt x="1691" y="1685"/>
                  <a:pt x="1672" y="1683"/>
                  <a:pt x="1637" y="1669"/>
                </a:cubicBezTo>
                <a:cubicBezTo>
                  <a:pt x="1609" y="1658"/>
                  <a:pt x="1585" y="1636"/>
                  <a:pt x="1560" y="1621"/>
                </a:cubicBezTo>
                <a:cubicBezTo>
                  <a:pt x="1550" y="1585"/>
                  <a:pt x="1524" y="1503"/>
                  <a:pt x="1498" y="1467"/>
                </a:cubicBezTo>
                <a:cubicBezTo>
                  <a:pt x="1477" y="1438"/>
                  <a:pt x="1437" y="1418"/>
                  <a:pt x="1407" y="1400"/>
                </a:cubicBezTo>
                <a:cubicBezTo>
                  <a:pt x="1378" y="1366"/>
                  <a:pt x="1379" y="1370"/>
                  <a:pt x="1349" y="1352"/>
                </a:cubicBezTo>
                <a:cubicBezTo>
                  <a:pt x="1340" y="1324"/>
                  <a:pt x="1365" y="1332"/>
                  <a:pt x="1392" y="1328"/>
                </a:cubicBezTo>
                <a:cubicBezTo>
                  <a:pt x="1386" y="1281"/>
                  <a:pt x="1395" y="1303"/>
                  <a:pt x="1364" y="1261"/>
                </a:cubicBezTo>
                <a:cubicBezTo>
                  <a:pt x="1359" y="1254"/>
                  <a:pt x="1349" y="1241"/>
                  <a:pt x="1349" y="1241"/>
                </a:cubicBezTo>
                <a:cubicBezTo>
                  <a:pt x="1342" y="1220"/>
                  <a:pt x="1333" y="1192"/>
                  <a:pt x="1320" y="1174"/>
                </a:cubicBezTo>
                <a:cubicBezTo>
                  <a:pt x="1306" y="1155"/>
                  <a:pt x="1300" y="1158"/>
                  <a:pt x="1277" y="1150"/>
                </a:cubicBezTo>
                <a:cubicBezTo>
                  <a:pt x="1242" y="1138"/>
                  <a:pt x="1217" y="1120"/>
                  <a:pt x="1181" y="1112"/>
                </a:cubicBezTo>
                <a:cubicBezTo>
                  <a:pt x="1173" y="1087"/>
                  <a:pt x="1163" y="1076"/>
                  <a:pt x="1138" y="1069"/>
                </a:cubicBezTo>
                <a:cubicBezTo>
                  <a:pt x="1127" y="1052"/>
                  <a:pt x="1116" y="1046"/>
                  <a:pt x="1100" y="1035"/>
                </a:cubicBezTo>
                <a:cubicBezTo>
                  <a:pt x="1093" y="1015"/>
                  <a:pt x="1084" y="1003"/>
                  <a:pt x="1066" y="992"/>
                </a:cubicBezTo>
                <a:cubicBezTo>
                  <a:pt x="1048" y="938"/>
                  <a:pt x="995" y="914"/>
                  <a:pt x="946" y="896"/>
                </a:cubicBezTo>
                <a:cubicBezTo>
                  <a:pt x="887" y="898"/>
                  <a:pt x="827" y="902"/>
                  <a:pt x="768" y="901"/>
                </a:cubicBezTo>
                <a:cubicBezTo>
                  <a:pt x="748" y="900"/>
                  <a:pt x="743" y="888"/>
                  <a:pt x="730" y="877"/>
                </a:cubicBezTo>
                <a:cubicBezTo>
                  <a:pt x="693" y="845"/>
                  <a:pt x="653" y="803"/>
                  <a:pt x="605" y="790"/>
                </a:cubicBezTo>
                <a:cubicBezTo>
                  <a:pt x="584" y="777"/>
                  <a:pt x="579" y="772"/>
                  <a:pt x="586" y="747"/>
                </a:cubicBezTo>
                <a:cubicBezTo>
                  <a:pt x="582" y="711"/>
                  <a:pt x="588" y="687"/>
                  <a:pt x="552" y="675"/>
                </a:cubicBezTo>
                <a:cubicBezTo>
                  <a:pt x="541" y="658"/>
                  <a:pt x="543" y="648"/>
                  <a:pt x="524" y="641"/>
                </a:cubicBezTo>
                <a:cubicBezTo>
                  <a:pt x="513" y="625"/>
                  <a:pt x="509" y="602"/>
                  <a:pt x="495" y="589"/>
                </a:cubicBezTo>
                <a:cubicBezTo>
                  <a:pt x="457" y="555"/>
                  <a:pt x="408" y="557"/>
                  <a:pt x="360" y="550"/>
                </a:cubicBezTo>
                <a:cubicBezTo>
                  <a:pt x="328" y="530"/>
                  <a:pt x="302" y="503"/>
                  <a:pt x="264" y="493"/>
                </a:cubicBezTo>
                <a:cubicBezTo>
                  <a:pt x="233" y="476"/>
                  <a:pt x="206" y="465"/>
                  <a:pt x="173" y="454"/>
                </a:cubicBezTo>
                <a:cubicBezTo>
                  <a:pt x="151" y="460"/>
                  <a:pt x="150" y="471"/>
                  <a:pt x="130" y="478"/>
                </a:cubicBezTo>
                <a:cubicBezTo>
                  <a:pt x="110" y="423"/>
                  <a:pt x="136" y="500"/>
                  <a:pt x="120" y="344"/>
                </a:cubicBezTo>
                <a:cubicBezTo>
                  <a:pt x="119" y="332"/>
                  <a:pt x="99" y="311"/>
                  <a:pt x="92" y="301"/>
                </a:cubicBezTo>
                <a:cubicBezTo>
                  <a:pt x="79" y="251"/>
                  <a:pt x="18" y="231"/>
                  <a:pt x="0" y="181"/>
                </a:cubicBezTo>
                <a:cubicBezTo>
                  <a:pt x="3" y="174"/>
                  <a:pt x="4" y="166"/>
                  <a:pt x="10" y="161"/>
                </a:cubicBezTo>
                <a:cubicBezTo>
                  <a:pt x="19" y="154"/>
                  <a:pt x="32" y="154"/>
                  <a:pt x="44" y="152"/>
                </a:cubicBezTo>
                <a:cubicBezTo>
                  <a:pt x="114" y="139"/>
                  <a:pt x="121" y="141"/>
                  <a:pt x="197" y="137"/>
                </a:cubicBezTo>
                <a:cubicBezTo>
                  <a:pt x="251" y="123"/>
                  <a:pt x="179" y="60"/>
                  <a:pt x="144" y="51"/>
                </a:cubicBezTo>
                <a:cubicBezTo>
                  <a:pt x="138" y="48"/>
                  <a:pt x="118" y="41"/>
                  <a:pt x="125" y="41"/>
                </a:cubicBezTo>
                <a:cubicBezTo>
                  <a:pt x="135" y="41"/>
                  <a:pt x="154" y="51"/>
                  <a:pt x="154" y="51"/>
                </a:cubicBezTo>
                <a:cubicBezTo>
                  <a:pt x="197" y="49"/>
                  <a:pt x="243" y="61"/>
                  <a:pt x="284" y="46"/>
                </a:cubicBezTo>
                <a:cubicBezTo>
                  <a:pt x="298" y="41"/>
                  <a:pt x="284" y="17"/>
                  <a:pt x="288" y="3"/>
                </a:cubicBezTo>
                <a:cubicBezTo>
                  <a:pt x="289" y="0"/>
                  <a:pt x="295" y="3"/>
                  <a:pt x="298" y="3"/>
                </a:cubicBezTo>
              </a:path>
            </a:pathLst>
          </a:custGeom>
          <a:noFill/>
          <a:ln w="57150" cmpd="sng">
            <a:solidFill>
              <a:srgbClr val="0033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4107" name="Freeform 11"/>
          <p:cNvSpPr>
            <a:spLocks/>
          </p:cNvSpPr>
          <p:nvPr/>
        </p:nvSpPr>
        <p:spPr bwMode="auto">
          <a:xfrm>
            <a:off x="701675" y="1089025"/>
            <a:ext cx="2193925" cy="2957513"/>
          </a:xfrm>
          <a:custGeom>
            <a:avLst/>
            <a:gdLst>
              <a:gd name="T0" fmla="*/ 2193925 w 1382"/>
              <a:gd name="T1" fmla="*/ 2957513 h 1863"/>
              <a:gd name="T2" fmla="*/ 2117725 w 1382"/>
              <a:gd name="T3" fmla="*/ 2789238 h 1863"/>
              <a:gd name="T4" fmla="*/ 2049463 w 1382"/>
              <a:gd name="T5" fmla="*/ 2674938 h 1863"/>
              <a:gd name="T6" fmla="*/ 2095500 w 1382"/>
              <a:gd name="T7" fmla="*/ 2538413 h 1863"/>
              <a:gd name="T8" fmla="*/ 1995488 w 1382"/>
              <a:gd name="T9" fmla="*/ 2362200 h 1863"/>
              <a:gd name="T10" fmla="*/ 1897063 w 1382"/>
              <a:gd name="T11" fmla="*/ 2241550 h 1863"/>
              <a:gd name="T12" fmla="*/ 1758950 w 1382"/>
              <a:gd name="T13" fmla="*/ 2195513 h 1863"/>
              <a:gd name="T14" fmla="*/ 1728788 w 1382"/>
              <a:gd name="T15" fmla="*/ 2165350 h 1863"/>
              <a:gd name="T16" fmla="*/ 1660525 w 1382"/>
              <a:gd name="T17" fmla="*/ 2141538 h 1863"/>
              <a:gd name="T18" fmla="*/ 1622425 w 1382"/>
              <a:gd name="T19" fmla="*/ 2095500 h 1863"/>
              <a:gd name="T20" fmla="*/ 1546225 w 1382"/>
              <a:gd name="T21" fmla="*/ 2065338 h 1863"/>
              <a:gd name="T22" fmla="*/ 1508125 w 1382"/>
              <a:gd name="T23" fmla="*/ 2005013 h 1863"/>
              <a:gd name="T24" fmla="*/ 1454150 w 1382"/>
              <a:gd name="T25" fmla="*/ 1852613 h 1863"/>
              <a:gd name="T26" fmla="*/ 1385888 w 1382"/>
              <a:gd name="T27" fmla="*/ 1814513 h 1863"/>
              <a:gd name="T28" fmla="*/ 1347788 w 1382"/>
              <a:gd name="T29" fmla="*/ 1692275 h 1863"/>
              <a:gd name="T30" fmla="*/ 1309688 w 1382"/>
              <a:gd name="T31" fmla="*/ 1509713 h 1863"/>
              <a:gd name="T32" fmla="*/ 1271588 w 1382"/>
              <a:gd name="T33" fmla="*/ 1441450 h 1863"/>
              <a:gd name="T34" fmla="*/ 1233488 w 1382"/>
              <a:gd name="T35" fmla="*/ 1395413 h 1863"/>
              <a:gd name="T36" fmla="*/ 1173163 w 1382"/>
              <a:gd name="T37" fmla="*/ 1379538 h 1863"/>
              <a:gd name="T38" fmla="*/ 1149350 w 1382"/>
              <a:gd name="T39" fmla="*/ 1212850 h 1863"/>
              <a:gd name="T40" fmla="*/ 1127125 w 1382"/>
              <a:gd name="T41" fmla="*/ 1136650 h 1863"/>
              <a:gd name="T42" fmla="*/ 1149350 w 1382"/>
              <a:gd name="T43" fmla="*/ 1060450 h 1863"/>
              <a:gd name="T44" fmla="*/ 1143000 w 1382"/>
              <a:gd name="T45" fmla="*/ 998538 h 1863"/>
              <a:gd name="T46" fmla="*/ 1173163 w 1382"/>
              <a:gd name="T47" fmla="*/ 952500 h 1863"/>
              <a:gd name="T48" fmla="*/ 1058863 w 1382"/>
              <a:gd name="T49" fmla="*/ 838200 h 1863"/>
              <a:gd name="T50" fmla="*/ 1127125 w 1382"/>
              <a:gd name="T51" fmla="*/ 846138 h 1863"/>
              <a:gd name="T52" fmla="*/ 1157288 w 1382"/>
              <a:gd name="T53" fmla="*/ 838200 h 1863"/>
              <a:gd name="T54" fmla="*/ 1135063 w 1382"/>
              <a:gd name="T55" fmla="*/ 831850 h 1863"/>
              <a:gd name="T56" fmla="*/ 1066800 w 1382"/>
              <a:gd name="T57" fmla="*/ 808038 h 1863"/>
              <a:gd name="T58" fmla="*/ 1042988 w 1382"/>
              <a:gd name="T59" fmla="*/ 800100 h 1863"/>
              <a:gd name="T60" fmla="*/ 1028700 w 1382"/>
              <a:gd name="T61" fmla="*/ 815975 h 1863"/>
              <a:gd name="T62" fmla="*/ 1020763 w 1382"/>
              <a:gd name="T63" fmla="*/ 793750 h 1863"/>
              <a:gd name="T64" fmla="*/ 990600 w 1382"/>
              <a:gd name="T65" fmla="*/ 717550 h 1863"/>
              <a:gd name="T66" fmla="*/ 958850 w 1382"/>
              <a:gd name="T67" fmla="*/ 647700 h 1863"/>
              <a:gd name="T68" fmla="*/ 876300 w 1382"/>
              <a:gd name="T69" fmla="*/ 549275 h 1863"/>
              <a:gd name="T70" fmla="*/ 762000 w 1382"/>
              <a:gd name="T71" fmla="*/ 298450 h 1863"/>
              <a:gd name="T72" fmla="*/ 700088 w 1382"/>
              <a:gd name="T73" fmla="*/ 312738 h 1863"/>
              <a:gd name="T74" fmla="*/ 677863 w 1382"/>
              <a:gd name="T75" fmla="*/ 298450 h 1863"/>
              <a:gd name="T76" fmla="*/ 555625 w 1382"/>
              <a:gd name="T77" fmla="*/ 260350 h 1863"/>
              <a:gd name="T78" fmla="*/ 517525 w 1382"/>
              <a:gd name="T79" fmla="*/ 252413 h 1863"/>
              <a:gd name="T80" fmla="*/ 411163 w 1382"/>
              <a:gd name="T81" fmla="*/ 236538 h 1863"/>
              <a:gd name="T82" fmla="*/ 204788 w 1382"/>
              <a:gd name="T83" fmla="*/ 198438 h 1863"/>
              <a:gd name="T84" fmla="*/ 106363 w 1382"/>
              <a:gd name="T85" fmla="*/ 92075 h 1863"/>
              <a:gd name="T86" fmla="*/ 76200 w 1382"/>
              <a:gd name="T87" fmla="*/ 0 h 1863"/>
              <a:gd name="T88" fmla="*/ 30163 w 1382"/>
              <a:gd name="T89" fmla="*/ 23813 h 1863"/>
              <a:gd name="T90" fmla="*/ 0 w 1382"/>
              <a:gd name="T91" fmla="*/ 107950 h 186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82" h="1863">
                <a:moveTo>
                  <a:pt x="1382" y="1863"/>
                </a:moveTo>
                <a:cubicBezTo>
                  <a:pt x="1360" y="1830"/>
                  <a:pt x="1358" y="1790"/>
                  <a:pt x="1334" y="1757"/>
                </a:cubicBezTo>
                <a:cubicBezTo>
                  <a:pt x="1324" y="1729"/>
                  <a:pt x="1301" y="1714"/>
                  <a:pt x="1291" y="1685"/>
                </a:cubicBezTo>
                <a:cubicBezTo>
                  <a:pt x="1301" y="1644"/>
                  <a:pt x="1308" y="1632"/>
                  <a:pt x="1320" y="1599"/>
                </a:cubicBezTo>
                <a:cubicBezTo>
                  <a:pt x="1313" y="1528"/>
                  <a:pt x="1310" y="1523"/>
                  <a:pt x="1257" y="1488"/>
                </a:cubicBezTo>
                <a:cubicBezTo>
                  <a:pt x="1240" y="1442"/>
                  <a:pt x="1250" y="1428"/>
                  <a:pt x="1195" y="1412"/>
                </a:cubicBezTo>
                <a:cubicBezTo>
                  <a:pt x="1168" y="1394"/>
                  <a:pt x="1140" y="1388"/>
                  <a:pt x="1108" y="1383"/>
                </a:cubicBezTo>
                <a:cubicBezTo>
                  <a:pt x="1059" y="1365"/>
                  <a:pt x="1126" y="1394"/>
                  <a:pt x="1089" y="1364"/>
                </a:cubicBezTo>
                <a:cubicBezTo>
                  <a:pt x="1077" y="1355"/>
                  <a:pt x="1060" y="1355"/>
                  <a:pt x="1046" y="1349"/>
                </a:cubicBezTo>
                <a:cubicBezTo>
                  <a:pt x="1037" y="1340"/>
                  <a:pt x="1032" y="1328"/>
                  <a:pt x="1022" y="1320"/>
                </a:cubicBezTo>
                <a:cubicBezTo>
                  <a:pt x="1011" y="1311"/>
                  <a:pt x="988" y="1306"/>
                  <a:pt x="974" y="1301"/>
                </a:cubicBezTo>
                <a:cubicBezTo>
                  <a:pt x="968" y="1283"/>
                  <a:pt x="956" y="1281"/>
                  <a:pt x="950" y="1263"/>
                </a:cubicBezTo>
                <a:cubicBezTo>
                  <a:pt x="962" y="1227"/>
                  <a:pt x="928" y="1199"/>
                  <a:pt x="916" y="1167"/>
                </a:cubicBezTo>
                <a:cubicBezTo>
                  <a:pt x="927" y="1133"/>
                  <a:pt x="899" y="1152"/>
                  <a:pt x="873" y="1143"/>
                </a:cubicBezTo>
                <a:cubicBezTo>
                  <a:pt x="864" y="1117"/>
                  <a:pt x="860" y="1091"/>
                  <a:pt x="849" y="1066"/>
                </a:cubicBezTo>
                <a:cubicBezTo>
                  <a:pt x="855" y="1018"/>
                  <a:pt x="853" y="990"/>
                  <a:pt x="825" y="951"/>
                </a:cubicBezTo>
                <a:cubicBezTo>
                  <a:pt x="818" y="930"/>
                  <a:pt x="821" y="920"/>
                  <a:pt x="801" y="908"/>
                </a:cubicBezTo>
                <a:cubicBezTo>
                  <a:pt x="795" y="898"/>
                  <a:pt x="789" y="884"/>
                  <a:pt x="777" y="879"/>
                </a:cubicBezTo>
                <a:cubicBezTo>
                  <a:pt x="765" y="874"/>
                  <a:pt x="739" y="869"/>
                  <a:pt x="739" y="869"/>
                </a:cubicBezTo>
                <a:cubicBezTo>
                  <a:pt x="702" y="847"/>
                  <a:pt x="722" y="808"/>
                  <a:pt x="724" y="764"/>
                </a:cubicBezTo>
                <a:cubicBezTo>
                  <a:pt x="721" y="748"/>
                  <a:pt x="712" y="733"/>
                  <a:pt x="710" y="716"/>
                </a:cubicBezTo>
                <a:cubicBezTo>
                  <a:pt x="709" y="703"/>
                  <a:pt x="720" y="681"/>
                  <a:pt x="724" y="668"/>
                </a:cubicBezTo>
                <a:cubicBezTo>
                  <a:pt x="723" y="655"/>
                  <a:pt x="717" y="642"/>
                  <a:pt x="720" y="629"/>
                </a:cubicBezTo>
                <a:cubicBezTo>
                  <a:pt x="722" y="618"/>
                  <a:pt x="739" y="600"/>
                  <a:pt x="739" y="600"/>
                </a:cubicBezTo>
                <a:cubicBezTo>
                  <a:pt x="720" y="576"/>
                  <a:pt x="693" y="546"/>
                  <a:pt x="667" y="528"/>
                </a:cubicBezTo>
                <a:cubicBezTo>
                  <a:pt x="687" y="515"/>
                  <a:pt x="689" y="526"/>
                  <a:pt x="710" y="533"/>
                </a:cubicBezTo>
                <a:cubicBezTo>
                  <a:pt x="716" y="531"/>
                  <a:pt x="726" y="534"/>
                  <a:pt x="729" y="528"/>
                </a:cubicBezTo>
                <a:cubicBezTo>
                  <a:pt x="731" y="524"/>
                  <a:pt x="720" y="526"/>
                  <a:pt x="715" y="524"/>
                </a:cubicBezTo>
                <a:cubicBezTo>
                  <a:pt x="684" y="514"/>
                  <a:pt x="694" y="517"/>
                  <a:pt x="672" y="509"/>
                </a:cubicBezTo>
                <a:cubicBezTo>
                  <a:pt x="667" y="507"/>
                  <a:pt x="657" y="504"/>
                  <a:pt x="657" y="504"/>
                </a:cubicBezTo>
                <a:cubicBezTo>
                  <a:pt x="632" y="479"/>
                  <a:pt x="648" y="490"/>
                  <a:pt x="648" y="514"/>
                </a:cubicBezTo>
                <a:cubicBezTo>
                  <a:pt x="648" y="519"/>
                  <a:pt x="645" y="505"/>
                  <a:pt x="643" y="500"/>
                </a:cubicBezTo>
                <a:cubicBezTo>
                  <a:pt x="637" y="484"/>
                  <a:pt x="632" y="467"/>
                  <a:pt x="624" y="452"/>
                </a:cubicBezTo>
                <a:cubicBezTo>
                  <a:pt x="617" y="438"/>
                  <a:pt x="615" y="419"/>
                  <a:pt x="604" y="408"/>
                </a:cubicBezTo>
                <a:cubicBezTo>
                  <a:pt x="583" y="387"/>
                  <a:pt x="568" y="371"/>
                  <a:pt x="552" y="346"/>
                </a:cubicBezTo>
                <a:cubicBezTo>
                  <a:pt x="536" y="287"/>
                  <a:pt x="531" y="229"/>
                  <a:pt x="480" y="188"/>
                </a:cubicBezTo>
                <a:cubicBezTo>
                  <a:pt x="473" y="190"/>
                  <a:pt x="446" y="197"/>
                  <a:pt x="441" y="197"/>
                </a:cubicBezTo>
                <a:cubicBezTo>
                  <a:pt x="435" y="196"/>
                  <a:pt x="432" y="190"/>
                  <a:pt x="427" y="188"/>
                </a:cubicBezTo>
                <a:cubicBezTo>
                  <a:pt x="403" y="178"/>
                  <a:pt x="375" y="171"/>
                  <a:pt x="350" y="164"/>
                </a:cubicBezTo>
                <a:cubicBezTo>
                  <a:pt x="317" y="141"/>
                  <a:pt x="317" y="133"/>
                  <a:pt x="326" y="159"/>
                </a:cubicBezTo>
                <a:cubicBezTo>
                  <a:pt x="312" y="199"/>
                  <a:pt x="280" y="156"/>
                  <a:pt x="259" y="149"/>
                </a:cubicBezTo>
                <a:cubicBezTo>
                  <a:pt x="243" y="105"/>
                  <a:pt x="156" y="126"/>
                  <a:pt x="129" y="125"/>
                </a:cubicBezTo>
                <a:cubicBezTo>
                  <a:pt x="96" y="68"/>
                  <a:pt x="126" y="67"/>
                  <a:pt x="67" y="58"/>
                </a:cubicBezTo>
                <a:cubicBezTo>
                  <a:pt x="52" y="38"/>
                  <a:pt x="52" y="26"/>
                  <a:pt x="48" y="0"/>
                </a:cubicBezTo>
                <a:cubicBezTo>
                  <a:pt x="39" y="3"/>
                  <a:pt x="24" y="6"/>
                  <a:pt x="19" y="15"/>
                </a:cubicBezTo>
                <a:cubicBezTo>
                  <a:pt x="15" y="21"/>
                  <a:pt x="0" y="59"/>
                  <a:pt x="0" y="68"/>
                </a:cubicBezTo>
              </a:path>
            </a:pathLst>
          </a:custGeom>
          <a:noFill/>
          <a:ln w="57150" cmpd="sng">
            <a:solidFill>
              <a:srgbClr val="0033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4111" name="WordArt 15"/>
          <p:cNvSpPr>
            <a:spLocks noChangeArrowheads="1" noChangeShapeType="1" noTextEdit="1"/>
          </p:cNvSpPr>
          <p:nvPr/>
        </p:nvSpPr>
        <p:spPr bwMode="auto">
          <a:xfrm>
            <a:off x="533400" y="1524000"/>
            <a:ext cx="1257300" cy="609600"/>
          </a:xfrm>
          <a:prstGeom prst="rect">
            <a:avLst/>
          </a:prstGeom>
        </p:spPr>
        <p:txBody>
          <a:bodyPr wrap="none" fromWordArt="1">
            <a:prstTxWarp prst="textPlain">
              <a:avLst>
                <a:gd name="adj" fmla="val 49574"/>
              </a:avLst>
            </a:prstTxWarp>
          </a:bodyPr>
          <a:lstStyle/>
          <a:p>
            <a:pPr algn="ctr"/>
            <a:r>
              <a:rPr lang="zh-CN" altLang="en-US"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Arial Black"/>
              </a:rPr>
              <a:t>亚述</a:t>
            </a:r>
            <a:endParaRPr lang="en-GB"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Arial Black"/>
            </a:endParaRPr>
          </a:p>
        </p:txBody>
      </p:sp>
      <p:sp>
        <p:nvSpPr>
          <p:cNvPr id="4114" name="WordArt 18"/>
          <p:cNvSpPr>
            <a:spLocks noChangeArrowheads="1" noChangeShapeType="1" noTextEdit="1"/>
          </p:cNvSpPr>
          <p:nvPr/>
        </p:nvSpPr>
        <p:spPr bwMode="auto">
          <a:xfrm>
            <a:off x="1143000" y="2667000"/>
            <a:ext cx="1257300" cy="609600"/>
          </a:xfrm>
          <a:prstGeom prst="rect">
            <a:avLst/>
          </a:prstGeom>
        </p:spPr>
        <p:txBody>
          <a:bodyPr wrap="none" fromWordArt="1">
            <a:prstTxWarp prst="textPlain">
              <a:avLst>
                <a:gd name="adj" fmla="val 49574"/>
              </a:avLst>
            </a:prstTxWarp>
          </a:bodyPr>
          <a:lstStyle/>
          <a:p>
            <a:pPr algn="ctr"/>
            <a:r>
              <a:rPr lang="zh-CN" altLang="en-US"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Arial Black"/>
              </a:rPr>
              <a:t>巴比伦</a:t>
            </a:r>
            <a:endParaRPr lang="en-GB"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Arial Black"/>
            </a:endParaRPr>
          </a:p>
        </p:txBody>
      </p:sp>
      <p:sp>
        <p:nvSpPr>
          <p:cNvPr id="4115" name="WordArt 19"/>
          <p:cNvSpPr>
            <a:spLocks noChangeArrowheads="1" noChangeShapeType="1" noTextEdit="1"/>
          </p:cNvSpPr>
          <p:nvPr/>
        </p:nvSpPr>
        <p:spPr bwMode="auto">
          <a:xfrm>
            <a:off x="1905000" y="3810000"/>
            <a:ext cx="2763838" cy="581025"/>
          </a:xfrm>
          <a:prstGeom prst="rect">
            <a:avLst/>
          </a:prstGeom>
        </p:spPr>
        <p:txBody>
          <a:bodyPr wrap="none" fromWordArt="1">
            <a:prstTxWarp prst="textPlain">
              <a:avLst>
                <a:gd name="adj" fmla="val 49620"/>
              </a:avLst>
            </a:prstTxWarp>
          </a:bodyPr>
          <a:lstStyle/>
          <a:p>
            <a:pPr algn="ctr"/>
            <a:r>
              <a:rPr lang="zh-CN" altLang="en-US"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Arial Black"/>
              </a:rPr>
              <a:t>卡尔迪亚王国</a:t>
            </a:r>
            <a:endParaRPr lang="en-GB"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Arial Black"/>
            </a:endParaRPr>
          </a:p>
        </p:txBody>
      </p:sp>
      <p:sp>
        <p:nvSpPr>
          <p:cNvPr id="4116" name="WordArt 20"/>
          <p:cNvSpPr>
            <a:spLocks noChangeArrowheads="1" noChangeShapeType="1" noTextEdit="1"/>
          </p:cNvSpPr>
          <p:nvPr/>
        </p:nvSpPr>
        <p:spPr bwMode="auto">
          <a:xfrm>
            <a:off x="3505200" y="2667000"/>
            <a:ext cx="920750" cy="581025"/>
          </a:xfrm>
          <a:prstGeom prst="rect">
            <a:avLst/>
          </a:prstGeom>
        </p:spPr>
        <p:txBody>
          <a:bodyPr wrap="none" fromWordArt="1">
            <a:prstTxWarp prst="textPlain">
              <a:avLst>
                <a:gd name="adj" fmla="val 49620"/>
              </a:avLst>
            </a:prstTxWarp>
          </a:bodyPr>
          <a:lstStyle/>
          <a:p>
            <a:pPr algn="ctr"/>
            <a:r>
              <a:rPr lang="zh-CN" altLang="en-US"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Arial Black"/>
              </a:rPr>
              <a:t>波斯</a:t>
            </a:r>
            <a:endParaRPr lang="en-GB"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Arial Black"/>
            </a:endParaRPr>
          </a:p>
        </p:txBody>
      </p:sp>
      <p:sp>
        <p:nvSpPr>
          <p:cNvPr id="4117" name="Text Box 21"/>
          <p:cNvSpPr txBox="1">
            <a:spLocks noChangeArrowheads="1"/>
          </p:cNvSpPr>
          <p:nvPr/>
        </p:nvSpPr>
        <p:spPr bwMode="auto">
          <a:xfrm>
            <a:off x="-76200" y="2071688"/>
            <a:ext cx="1981200" cy="536575"/>
          </a:xfrm>
          <a:prstGeom prst="rect">
            <a:avLst/>
          </a:prstGeom>
          <a:solidFill>
            <a:schemeClr val="bg1"/>
          </a:solidFill>
          <a:ln>
            <a:noFill/>
          </a:ln>
          <a:effectLst>
            <a:outerShdw blurRad="63500" dist="38099" dir="2700000" algn="ctr" rotWithShape="0">
              <a:schemeClr val="bg2">
                <a:alpha val="74998"/>
              </a:schemeClr>
            </a:outerShdw>
          </a:effec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fontAlgn="base"/>
            <a:r>
              <a:rPr lang="ja-JP" altLang="en-US" sz="2800" b="1"/>
              <a:t>幼</a:t>
            </a:r>
            <a:r>
              <a:rPr lang="ja-JP" altLang="en-US" sz="2800" b="1">
                <a:ea typeface="华文细黑" charset="-122"/>
              </a:rPr>
              <a:t>发</a:t>
            </a:r>
            <a:r>
              <a:rPr lang="ja-JP" altLang="en-US" sz="2800" b="1"/>
              <a:t>拉底河</a:t>
            </a:r>
            <a:endParaRPr lang="en-US" altLang="en-US" sz="2800" b="1"/>
          </a:p>
        </p:txBody>
      </p:sp>
      <p:sp>
        <p:nvSpPr>
          <p:cNvPr id="4118" name="Text Box 22"/>
          <p:cNvSpPr txBox="1">
            <a:spLocks noChangeArrowheads="1"/>
          </p:cNvSpPr>
          <p:nvPr/>
        </p:nvSpPr>
        <p:spPr bwMode="auto">
          <a:xfrm>
            <a:off x="762000" y="838200"/>
            <a:ext cx="2133600" cy="519113"/>
          </a:xfrm>
          <a:prstGeom prst="rect">
            <a:avLst/>
          </a:prstGeom>
          <a:solidFill>
            <a:schemeClr val="bg1"/>
          </a:solidFill>
          <a:ln>
            <a:noFill/>
          </a:ln>
          <a:effectLst>
            <a:outerShdw blurRad="63500" dist="38099" dir="2700000" algn="ctr" rotWithShape="0">
              <a:schemeClr val="bg2">
                <a:alpha val="74998"/>
              </a:schemeClr>
            </a:outerShdw>
          </a:effec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fontAlgn="base"/>
            <a:r>
              <a:rPr lang="ja-JP" altLang="en-US" sz="2800" b="1"/>
              <a:t>底格里斯河</a:t>
            </a:r>
            <a:endParaRPr lang="en-US" altLang="en-US" sz="2800" b="1" dirty="0"/>
          </a:p>
        </p:txBody>
      </p:sp>
      <p:sp>
        <p:nvSpPr>
          <p:cNvPr id="4119" name="Text Box 23"/>
          <p:cNvSpPr txBox="1">
            <a:spLocks noChangeArrowheads="1"/>
          </p:cNvSpPr>
          <p:nvPr/>
        </p:nvSpPr>
        <p:spPr bwMode="auto">
          <a:xfrm>
            <a:off x="3124200" y="5029200"/>
            <a:ext cx="2438400" cy="519113"/>
          </a:xfrm>
          <a:prstGeom prst="rect">
            <a:avLst/>
          </a:prstGeom>
          <a:solidFill>
            <a:schemeClr val="bg1"/>
          </a:solidFill>
          <a:ln>
            <a:noFill/>
          </a:ln>
          <a:effectLst>
            <a:outerShdw blurRad="63500" dist="38099" dir="2700000" algn="ctr" rotWithShape="0">
              <a:schemeClr val="bg2">
                <a:alpha val="74998"/>
              </a:schemeClr>
            </a:outerShdw>
          </a:effec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fontAlgn="base"/>
            <a:r>
              <a:rPr lang="ja-JP" altLang="en-US" sz="2800" b="1"/>
              <a:t>波斯湾</a:t>
            </a:r>
            <a:endParaRPr lang="en-US" altLang="en-US" sz="2800" b="1"/>
          </a:p>
        </p:txBody>
      </p:sp>
      <p:sp>
        <p:nvSpPr>
          <p:cNvPr id="4120" name="Line 24"/>
          <p:cNvSpPr>
            <a:spLocks noChangeShapeType="1"/>
          </p:cNvSpPr>
          <p:nvPr/>
        </p:nvSpPr>
        <p:spPr bwMode="auto">
          <a:xfrm flipH="1">
            <a:off x="1524000" y="838200"/>
            <a:ext cx="2971800" cy="1447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4104" name="Rectangle 8"/>
          <p:cNvSpPr>
            <a:spLocks noGrp="1" noRot="1" noChangeArrowheads="1"/>
          </p:cNvSpPr>
          <p:nvPr>
            <p:ph type="title" idx="4294967295"/>
          </p:nvPr>
        </p:nvSpPr>
        <p:spPr>
          <a:xfrm>
            <a:off x="2590800" y="76200"/>
            <a:ext cx="3886200" cy="762000"/>
          </a:xfrm>
          <a:solidFill>
            <a:schemeClr val="tx1"/>
          </a:solidFill>
          <a:ln w="9525">
            <a:solidFill>
              <a:schemeClr val="bg2"/>
            </a:solid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CN" altLang="en-US" sz="4000">
                <a:solidFill>
                  <a:schemeClr val="bg1"/>
                </a:solidFill>
                <a:effectLst>
                  <a:outerShdw blurRad="38100" dist="38100" dir="2700000" algn="tl">
                    <a:srgbClr val="DDDDDD"/>
                  </a:outerShdw>
                </a:effectLst>
                <a:latin typeface="Arial" charset="0"/>
                <a:ea typeface="ＭＳ Ｐゴシック" charset="0"/>
                <a:cs typeface="Arial" charset="0"/>
              </a:rPr>
              <a:t>美索不达米亚</a:t>
            </a:r>
          </a:p>
        </p:txBody>
      </p:sp>
      <p:sp>
        <p:nvSpPr>
          <p:cNvPr id="4121" name="Text Box 25"/>
          <p:cNvSpPr txBox="1">
            <a:spLocks noChangeArrowheads="1"/>
          </p:cNvSpPr>
          <p:nvPr/>
        </p:nvSpPr>
        <p:spPr bwMode="auto">
          <a:xfrm>
            <a:off x="8153400" y="76200"/>
            <a:ext cx="990600" cy="457200"/>
          </a:xfrm>
          <a:prstGeom prst="rect">
            <a:avLst/>
          </a:prstGeom>
          <a:solidFill>
            <a:schemeClr val="bg1"/>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en-US" altLang="en-US" sz="2400">
                <a:effectLst>
                  <a:outerShdw blurRad="38100" dist="38100" dir="2700000" algn="tl">
                    <a:srgbClr val="000000"/>
                  </a:outerShdw>
                </a:effectLst>
                <a:latin typeface="Times New Roman" pitchFamily="18" charset="0"/>
              </a:rPr>
              <a:t>14-15</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119"/>
                                        </p:tgtEl>
                                        <p:attrNameLst>
                                          <p:attrName>style.visibility</p:attrName>
                                        </p:attrNameLst>
                                      </p:cBhvr>
                                      <p:to>
                                        <p:strVal val="visible"/>
                                      </p:to>
                                    </p:set>
                                    <p:anim calcmode="lin" valueType="num">
                                      <p:cBhvr>
                                        <p:cTn id="7" dur="1000" fill="hold"/>
                                        <p:tgtEl>
                                          <p:spTgt spid="4119"/>
                                        </p:tgtEl>
                                        <p:attrNameLst>
                                          <p:attrName>ppt_w</p:attrName>
                                        </p:attrNameLst>
                                      </p:cBhvr>
                                      <p:tavLst>
                                        <p:tav tm="0">
                                          <p:val>
                                            <p:fltVal val="0"/>
                                          </p:val>
                                        </p:tav>
                                        <p:tav tm="100000">
                                          <p:val>
                                            <p:strVal val="#ppt_w"/>
                                          </p:val>
                                        </p:tav>
                                      </p:tavLst>
                                    </p:anim>
                                    <p:anim calcmode="lin" valueType="num">
                                      <p:cBhvr>
                                        <p:cTn id="8" dur="1000" fill="hold"/>
                                        <p:tgtEl>
                                          <p:spTgt spid="4119"/>
                                        </p:tgtEl>
                                        <p:attrNameLst>
                                          <p:attrName>ppt_h</p:attrName>
                                        </p:attrNameLst>
                                      </p:cBhvr>
                                      <p:tavLst>
                                        <p:tav tm="0">
                                          <p:val>
                                            <p:fltVal val="0"/>
                                          </p:val>
                                        </p:tav>
                                        <p:tav tm="100000">
                                          <p:val>
                                            <p:strVal val="#ppt_h"/>
                                          </p:val>
                                        </p:tav>
                                      </p:tavLst>
                                    </p:anim>
                                    <p:anim calcmode="lin" valueType="num">
                                      <p:cBhvr>
                                        <p:cTn id="9" dur="1000" fill="hold"/>
                                        <p:tgtEl>
                                          <p:spTgt spid="41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1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118"/>
                                        </p:tgtEl>
                                        <p:attrNameLst>
                                          <p:attrName>style.visibility</p:attrName>
                                        </p:attrNameLst>
                                      </p:cBhvr>
                                      <p:to>
                                        <p:strVal val="visible"/>
                                      </p:to>
                                    </p:set>
                                    <p:anim calcmode="lin" valueType="num">
                                      <p:cBhvr>
                                        <p:cTn id="15" dur="1000" fill="hold"/>
                                        <p:tgtEl>
                                          <p:spTgt spid="4118"/>
                                        </p:tgtEl>
                                        <p:attrNameLst>
                                          <p:attrName>ppt_w</p:attrName>
                                        </p:attrNameLst>
                                      </p:cBhvr>
                                      <p:tavLst>
                                        <p:tav tm="0">
                                          <p:val>
                                            <p:fltVal val="0"/>
                                          </p:val>
                                        </p:tav>
                                        <p:tav tm="100000">
                                          <p:val>
                                            <p:strVal val="#ppt_w"/>
                                          </p:val>
                                        </p:tav>
                                      </p:tavLst>
                                    </p:anim>
                                    <p:anim calcmode="lin" valueType="num">
                                      <p:cBhvr>
                                        <p:cTn id="16" dur="1000" fill="hold"/>
                                        <p:tgtEl>
                                          <p:spTgt spid="4118"/>
                                        </p:tgtEl>
                                        <p:attrNameLst>
                                          <p:attrName>ppt_h</p:attrName>
                                        </p:attrNameLst>
                                      </p:cBhvr>
                                      <p:tavLst>
                                        <p:tav tm="0">
                                          <p:val>
                                            <p:fltVal val="0"/>
                                          </p:val>
                                        </p:tav>
                                        <p:tav tm="100000">
                                          <p:val>
                                            <p:strVal val="#ppt_h"/>
                                          </p:val>
                                        </p:tav>
                                      </p:tavLst>
                                    </p:anim>
                                    <p:anim calcmode="lin" valueType="num">
                                      <p:cBhvr>
                                        <p:cTn id="17" dur="1000" fill="hold"/>
                                        <p:tgtEl>
                                          <p:spTgt spid="411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1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117"/>
                                        </p:tgtEl>
                                        <p:attrNameLst>
                                          <p:attrName>style.visibility</p:attrName>
                                        </p:attrNameLst>
                                      </p:cBhvr>
                                      <p:to>
                                        <p:strVal val="visible"/>
                                      </p:to>
                                    </p:set>
                                    <p:anim calcmode="lin" valueType="num">
                                      <p:cBhvr>
                                        <p:cTn id="23" dur="1000" fill="hold"/>
                                        <p:tgtEl>
                                          <p:spTgt spid="4117"/>
                                        </p:tgtEl>
                                        <p:attrNameLst>
                                          <p:attrName>ppt_w</p:attrName>
                                        </p:attrNameLst>
                                      </p:cBhvr>
                                      <p:tavLst>
                                        <p:tav tm="0">
                                          <p:val>
                                            <p:fltVal val="0"/>
                                          </p:val>
                                        </p:tav>
                                        <p:tav tm="100000">
                                          <p:val>
                                            <p:strVal val="#ppt_w"/>
                                          </p:val>
                                        </p:tav>
                                      </p:tavLst>
                                    </p:anim>
                                    <p:anim calcmode="lin" valueType="num">
                                      <p:cBhvr>
                                        <p:cTn id="24" dur="1000" fill="hold"/>
                                        <p:tgtEl>
                                          <p:spTgt spid="4117"/>
                                        </p:tgtEl>
                                        <p:attrNameLst>
                                          <p:attrName>ppt_h</p:attrName>
                                        </p:attrNameLst>
                                      </p:cBhvr>
                                      <p:tavLst>
                                        <p:tav tm="0">
                                          <p:val>
                                            <p:fltVal val="0"/>
                                          </p:val>
                                        </p:tav>
                                        <p:tav tm="100000">
                                          <p:val>
                                            <p:strVal val="#ppt_h"/>
                                          </p:val>
                                        </p:tav>
                                      </p:tavLst>
                                    </p:anim>
                                    <p:anim calcmode="lin" valueType="num">
                                      <p:cBhvr>
                                        <p:cTn id="25" dur="1000" fill="hold"/>
                                        <p:tgtEl>
                                          <p:spTgt spid="411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1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4120"/>
                                        </p:tgtEl>
                                        <p:attrNameLst>
                                          <p:attrName>style.visibility</p:attrName>
                                        </p:attrNameLst>
                                      </p:cBhvr>
                                      <p:to>
                                        <p:strVal val="visible"/>
                                      </p:to>
                                    </p:set>
                                    <p:animEffect transition="in" filter="wipe(up)">
                                      <p:cBhvr>
                                        <p:cTn id="31" dur="500"/>
                                        <p:tgtEl>
                                          <p:spTgt spid="412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111"/>
                                        </p:tgtEl>
                                        <p:attrNameLst>
                                          <p:attrName>style.visibility</p:attrName>
                                        </p:attrNameLst>
                                      </p:cBhvr>
                                      <p:to>
                                        <p:strVal val="visible"/>
                                      </p:to>
                                    </p:set>
                                    <p:animEffect transition="in" filter="fade">
                                      <p:cBhvr>
                                        <p:cTn id="36" dur="2000"/>
                                        <p:tgtEl>
                                          <p:spTgt spid="411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114"/>
                                        </p:tgtEl>
                                        <p:attrNameLst>
                                          <p:attrName>style.visibility</p:attrName>
                                        </p:attrNameLst>
                                      </p:cBhvr>
                                      <p:to>
                                        <p:strVal val="visible"/>
                                      </p:to>
                                    </p:set>
                                    <p:animEffect transition="in" filter="fade">
                                      <p:cBhvr>
                                        <p:cTn id="41" dur="2000"/>
                                        <p:tgtEl>
                                          <p:spTgt spid="411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115"/>
                                        </p:tgtEl>
                                        <p:attrNameLst>
                                          <p:attrName>style.visibility</p:attrName>
                                        </p:attrNameLst>
                                      </p:cBhvr>
                                      <p:to>
                                        <p:strVal val="visible"/>
                                      </p:to>
                                    </p:set>
                                    <p:animEffect transition="in" filter="fade">
                                      <p:cBhvr>
                                        <p:cTn id="46" dur="2000"/>
                                        <p:tgtEl>
                                          <p:spTgt spid="411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116"/>
                                        </p:tgtEl>
                                        <p:attrNameLst>
                                          <p:attrName>style.visibility</p:attrName>
                                        </p:attrNameLst>
                                      </p:cBhvr>
                                      <p:to>
                                        <p:strVal val="visible"/>
                                      </p:to>
                                    </p:set>
                                    <p:animEffect transition="in" filter="fade">
                                      <p:cBhvr>
                                        <p:cTn id="51" dur="2000"/>
                                        <p:tgtEl>
                                          <p:spTgt spid="4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1" grpId="0" animBg="1"/>
      <p:bldP spid="4114" grpId="0" animBg="1"/>
      <p:bldP spid="4115" grpId="0" animBg="1"/>
      <p:bldP spid="4116" grpId="0" animBg="1"/>
      <p:bldP spid="4117" grpId="0" animBg="1"/>
      <p:bldP spid="4118" grpId="0" animBg="1"/>
      <p:bldP spid="41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rrowheads="1"/>
          </p:cNvSpPr>
          <p:nvPr>
            <p:ph type="title"/>
          </p:nvPr>
        </p:nvSpPr>
        <p:spPr/>
        <p:txBody>
          <a:bodyPr/>
          <a:lstStyle/>
          <a:p>
            <a:pPr eaLnBrk="1" hangingPunct="1"/>
            <a:r>
              <a:rPr lang="ja-JP" altLang="en-US"/>
              <a:t>外</a:t>
            </a:r>
            <a:r>
              <a:rPr lang="ja-JP" altLang="en-US">
                <a:ea typeface="华文细黑" charset="-122"/>
              </a:rPr>
              <a:t>约</a:t>
            </a:r>
            <a:r>
              <a:rPr lang="ja-JP" altLang="en-US"/>
              <a:t>旦的高原</a:t>
            </a:r>
            <a:endParaRPr lang="en-US" altLang="en-US">
              <a:solidFill>
                <a:schemeClr val="tx1"/>
              </a:solidFill>
            </a:endParaRPr>
          </a:p>
        </p:txBody>
      </p:sp>
      <p:sp>
        <p:nvSpPr>
          <p:cNvPr id="54275" name="Rectangle 3"/>
          <p:cNvSpPr>
            <a:spLocks noGrp="1" noChangeArrowheads="1"/>
          </p:cNvSpPr>
          <p:nvPr>
            <p:ph type="body" sz="half" idx="1"/>
          </p:nvPr>
        </p:nvSpPr>
        <p:spPr>
          <a:xfrm>
            <a:off x="152400" y="1600200"/>
            <a:ext cx="3733800" cy="457200"/>
          </a:xfrm>
        </p:spPr>
        <p:txBody>
          <a:bodyPr/>
          <a:lstStyle/>
          <a:p>
            <a:pPr eaLnBrk="1" hangingPunct="1"/>
            <a:r>
              <a:rPr lang="ja-JP" altLang="en-US" b="1"/>
              <a:t>尼波山</a:t>
            </a:r>
            <a:endParaRPr lang="en-US" altLang="en-US" b="1"/>
          </a:p>
        </p:txBody>
      </p:sp>
      <p:sp>
        <p:nvSpPr>
          <p:cNvPr id="54276" name="Rectangle 4"/>
          <p:cNvSpPr>
            <a:spLocks noChangeArrowheads="1"/>
          </p:cNvSpPr>
          <p:nvPr/>
        </p:nvSpPr>
        <p:spPr bwMode="auto">
          <a:xfrm>
            <a:off x="0" y="2057400"/>
            <a:ext cx="3276600" cy="152400"/>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nchor="ct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endParaRPr lang="en-US" altLang="en-US">
              <a:effectLst>
                <a:outerShdw blurRad="38100" dist="38100" dir="2700000" algn="tl">
                  <a:srgbClr val="000000"/>
                </a:outerShdw>
              </a:effectLst>
            </a:endParaRPr>
          </a:p>
        </p:txBody>
      </p:sp>
      <p:pic>
        <p:nvPicPr>
          <p:cNvPr id="54279" name="Picture 7"/>
          <p:cNvPicPr>
            <a:picLocks noGrp="1" noChangeAspect="1" noChangeArrowheads="1"/>
          </p:cNvPicPr>
          <p:nvPr>
            <p:ph sz="half" idx="2"/>
          </p:nvPr>
        </p:nvPicPr>
        <p:blipFill>
          <a:blip r:embed="rId3" cstate="screen">
            <a:extLst>
              <a:ext uri="{28A0092B-C50C-407E-A947-70E740481C1C}">
                <a14:useLocalDpi xmlns:a14="http://schemas.microsoft.com/office/drawing/2010/main" val="0"/>
              </a:ext>
            </a:extLst>
          </a:blip>
          <a:srcRect/>
          <a:stretch>
            <a:fillRect/>
          </a:stretch>
        </p:blipFill>
        <p:spPr>
          <a:xfrm>
            <a:off x="3314700" y="1295400"/>
            <a:ext cx="5372100" cy="5562600"/>
          </a:xfrm>
        </p:spPr>
      </p:pic>
      <p:sp>
        <p:nvSpPr>
          <p:cNvPr id="54281" name="Text Box 9"/>
          <p:cNvSpPr txBox="1">
            <a:spLocks noChangeArrowheads="1"/>
          </p:cNvSpPr>
          <p:nvPr/>
        </p:nvSpPr>
        <p:spPr bwMode="auto">
          <a:xfrm>
            <a:off x="8458200" y="76200"/>
            <a:ext cx="6858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a:r>
              <a:rPr lang="en-US" altLang="en-US" sz="2800">
                <a:effectLst>
                  <a:outerShdw blurRad="38100" dist="38100" dir="2700000" algn="tl">
                    <a:srgbClr val="000000"/>
                  </a:outerShdw>
                </a:effectLst>
                <a:latin typeface="Times New Roman" pitchFamily="18" charset="0"/>
              </a:rPr>
              <a:t>18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296400" cy="7010400"/>
          </a:xfrm>
        </p:spPr>
      </p:pic>
      <p:sp>
        <p:nvSpPr>
          <p:cNvPr id="41987" name="Rectangle 3"/>
          <p:cNvSpPr>
            <a:spLocks noGrp="1" noChangeArrowheads="1"/>
          </p:cNvSpPr>
          <p:nvPr>
            <p:ph type="title"/>
          </p:nvPr>
        </p:nvSpPr>
        <p:spPr>
          <a:xfrm>
            <a:off x="228600" y="228600"/>
            <a:ext cx="3124200" cy="1981200"/>
          </a:xfrm>
          <a:solidFill>
            <a:srgbClr val="FF0000"/>
          </a:solidFill>
          <a:ln>
            <a:solidFill>
              <a:schemeClr val="bg2"/>
            </a:solidFill>
            <a:miter lim="800000"/>
            <a:headEnd/>
            <a:tailEnd/>
          </a:ln>
        </p:spPr>
        <p:txBody>
          <a:bodyPr/>
          <a:lstStyle/>
          <a:p>
            <a:pPr eaLnBrk="1" hangingPunct="1"/>
            <a:r>
              <a:rPr lang="ja-JP" altLang="en-US"/>
              <a:t>从北到南区分的海拔</a:t>
            </a:r>
            <a:endParaRPr lang="en-US" altLang="en-US"/>
          </a:p>
        </p:txBody>
      </p:sp>
      <p:sp>
        <p:nvSpPr>
          <p:cNvPr id="41988" name="Oval 4"/>
          <p:cNvSpPr>
            <a:spLocks noChangeArrowheads="1"/>
          </p:cNvSpPr>
          <p:nvPr/>
        </p:nvSpPr>
        <p:spPr bwMode="auto">
          <a:xfrm rot="784604">
            <a:off x="3367088" y="1905000"/>
            <a:ext cx="685800" cy="48006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endParaRPr lang="en-US" altLang="en-US">
              <a:effectLst>
                <a:outerShdw blurRad="38100" dist="38100" dir="2700000" algn="tl">
                  <a:srgbClr val="000000"/>
                </a:outerShdw>
              </a:effectLst>
            </a:endParaRPr>
          </a:p>
        </p:txBody>
      </p:sp>
      <p:sp>
        <p:nvSpPr>
          <p:cNvPr id="41989" name="Oval 5"/>
          <p:cNvSpPr>
            <a:spLocks noChangeArrowheads="1"/>
          </p:cNvSpPr>
          <p:nvPr/>
        </p:nvSpPr>
        <p:spPr bwMode="auto">
          <a:xfrm rot="789104">
            <a:off x="4330700" y="23813"/>
            <a:ext cx="609600" cy="65532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endParaRPr lang="en-US" altLang="en-US">
              <a:effectLst>
                <a:outerShdw blurRad="38100" dist="38100" dir="2700000" algn="tl">
                  <a:srgbClr val="000000"/>
                </a:outerShdw>
              </a:effectLst>
            </a:endParaRPr>
          </a:p>
        </p:txBody>
      </p:sp>
      <p:sp>
        <p:nvSpPr>
          <p:cNvPr id="41990" name="Oval 6"/>
          <p:cNvSpPr>
            <a:spLocks noChangeArrowheads="1"/>
          </p:cNvSpPr>
          <p:nvPr/>
        </p:nvSpPr>
        <p:spPr bwMode="auto">
          <a:xfrm rot="488633">
            <a:off x="4868863" y="317500"/>
            <a:ext cx="614362" cy="640238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endParaRPr lang="en-US" altLang="en-US">
              <a:effectLst>
                <a:outerShdw blurRad="38100" dist="38100" dir="2700000" algn="tl">
                  <a:srgbClr val="000000"/>
                </a:outerShdw>
              </a:effectLst>
            </a:endParaRPr>
          </a:p>
        </p:txBody>
      </p:sp>
      <p:sp>
        <p:nvSpPr>
          <p:cNvPr id="41991" name="Oval 7"/>
          <p:cNvSpPr>
            <a:spLocks noChangeArrowheads="1"/>
          </p:cNvSpPr>
          <p:nvPr/>
        </p:nvSpPr>
        <p:spPr bwMode="auto">
          <a:xfrm rot="368868">
            <a:off x="5332413" y="1527175"/>
            <a:ext cx="685800" cy="58674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endParaRPr lang="en-US" altLang="en-US">
              <a:effectLst>
                <a:outerShdw blurRad="38100" dist="38100" dir="2700000" algn="tl">
                  <a:srgbClr val="000000"/>
                </a:outerShdw>
              </a:effectLst>
            </a:endParaRPr>
          </a:p>
        </p:txBody>
      </p:sp>
      <p:sp>
        <p:nvSpPr>
          <p:cNvPr id="41992" name="Oval 8"/>
          <p:cNvSpPr>
            <a:spLocks noChangeArrowheads="1"/>
          </p:cNvSpPr>
          <p:nvPr/>
        </p:nvSpPr>
        <p:spPr bwMode="auto">
          <a:xfrm>
            <a:off x="6096000" y="0"/>
            <a:ext cx="762000" cy="73152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endParaRPr lang="en-US" altLang="en-US">
              <a:effectLst>
                <a:outerShdw blurRad="38100" dist="38100" dir="2700000" algn="tl">
                  <a:srgbClr val="000000"/>
                </a:outerShdw>
              </a:effectLst>
            </a:endParaRPr>
          </a:p>
        </p:txBody>
      </p:sp>
      <p:sp>
        <p:nvSpPr>
          <p:cNvPr id="41994" name="Text Box 10"/>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a:r>
              <a:rPr lang="en-US" altLang="en-US" sz="2800">
                <a:effectLst>
                  <a:outerShdw blurRad="38100" dist="38100" dir="2700000" algn="tl">
                    <a:srgbClr val="000000"/>
                  </a:outerShdw>
                </a:effectLst>
                <a:latin typeface="Times New Roman" pitchFamily="18" charset="0"/>
              </a:rPr>
              <a:t>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fade">
                                      <p:cBhvr>
                                        <p:cTn id="7" dur="2000"/>
                                        <p:tgtEl>
                                          <p:spTgt spid="419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1988"/>
                                        </p:tgtEl>
                                        <p:attrNameLst>
                                          <p:attrName>style.visibility</p:attrName>
                                        </p:attrNameLst>
                                      </p:cBhvr>
                                      <p:to>
                                        <p:strVal val="visible"/>
                                      </p:to>
                                    </p:set>
                                    <p:animEffect transition="in" filter="wedge">
                                      <p:cBhvr>
                                        <p:cTn id="12" dur="2000"/>
                                        <p:tgtEl>
                                          <p:spTgt spid="419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989"/>
                                        </p:tgtEl>
                                        <p:attrNameLst>
                                          <p:attrName>style.visibility</p:attrName>
                                        </p:attrNameLst>
                                      </p:cBhvr>
                                      <p:to>
                                        <p:strVal val="visible"/>
                                      </p:to>
                                    </p:set>
                                    <p:animEffect transition="in" filter="fade">
                                      <p:cBhvr>
                                        <p:cTn id="17" dur="2000"/>
                                        <p:tgtEl>
                                          <p:spTgt spid="4198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5" presetClass="entr" presetSubtype="0" fill="hold" grpId="0" nodeType="clickEffect">
                                  <p:stCondLst>
                                    <p:cond delay="0"/>
                                  </p:stCondLst>
                                  <p:childTnLst>
                                    <p:set>
                                      <p:cBhvr>
                                        <p:cTn id="21" dur="1" fill="hold">
                                          <p:stCondLst>
                                            <p:cond delay="0"/>
                                          </p:stCondLst>
                                        </p:cTn>
                                        <p:tgtEl>
                                          <p:spTgt spid="41990"/>
                                        </p:tgtEl>
                                        <p:attrNameLst>
                                          <p:attrName>style.visibility</p:attrName>
                                        </p:attrNameLst>
                                      </p:cBhvr>
                                      <p:to>
                                        <p:strVal val="visible"/>
                                      </p:to>
                                    </p:set>
                                    <p:anim calcmode="lin" valueType="num">
                                      <p:cBhvr>
                                        <p:cTn id="22" dur="500" decel="50000" fill="hold">
                                          <p:stCondLst>
                                            <p:cond delay="0"/>
                                          </p:stCondLst>
                                        </p:cTn>
                                        <p:tgtEl>
                                          <p:spTgt spid="41990"/>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41990"/>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41990"/>
                                        </p:tgtEl>
                                        <p:attrNameLst>
                                          <p:attrName>ppt_w</p:attrName>
                                        </p:attrNameLst>
                                      </p:cBhvr>
                                      <p:tavLst>
                                        <p:tav tm="0">
                                          <p:val>
                                            <p:strVal val="#ppt_w*.05"/>
                                          </p:val>
                                        </p:tav>
                                        <p:tav tm="100000">
                                          <p:val>
                                            <p:strVal val="#ppt_w"/>
                                          </p:val>
                                        </p:tav>
                                      </p:tavLst>
                                    </p:anim>
                                    <p:anim calcmode="lin" valueType="num">
                                      <p:cBhvr>
                                        <p:cTn id="25" dur="1000" fill="hold"/>
                                        <p:tgtEl>
                                          <p:spTgt spid="41990"/>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41990"/>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41990"/>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41990"/>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4199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41991"/>
                                        </p:tgtEl>
                                        <p:attrNameLst>
                                          <p:attrName>style.visibility</p:attrName>
                                        </p:attrNameLst>
                                      </p:cBhvr>
                                      <p:to>
                                        <p:strVal val="visible"/>
                                      </p:to>
                                    </p:set>
                                    <p:anim calcmode="lin" valueType="num">
                                      <p:cBhvr>
                                        <p:cTn id="34" dur="500" fill="hold"/>
                                        <p:tgtEl>
                                          <p:spTgt spid="41991"/>
                                        </p:tgtEl>
                                        <p:attrNameLst>
                                          <p:attrName>ppt_w</p:attrName>
                                        </p:attrNameLst>
                                      </p:cBhvr>
                                      <p:tavLst>
                                        <p:tav tm="0">
                                          <p:val>
                                            <p:fltVal val="0"/>
                                          </p:val>
                                        </p:tav>
                                        <p:tav tm="100000">
                                          <p:val>
                                            <p:strVal val="#ppt_w"/>
                                          </p:val>
                                        </p:tav>
                                      </p:tavLst>
                                    </p:anim>
                                    <p:anim calcmode="lin" valueType="num">
                                      <p:cBhvr>
                                        <p:cTn id="35" dur="500" fill="hold"/>
                                        <p:tgtEl>
                                          <p:spTgt spid="41991"/>
                                        </p:tgtEl>
                                        <p:attrNameLst>
                                          <p:attrName>ppt_h</p:attrName>
                                        </p:attrNameLst>
                                      </p:cBhvr>
                                      <p:tavLst>
                                        <p:tav tm="0">
                                          <p:val>
                                            <p:strVal val="#ppt_h"/>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1992"/>
                                        </p:tgtEl>
                                        <p:attrNameLst>
                                          <p:attrName>style.visibility</p:attrName>
                                        </p:attrNameLst>
                                      </p:cBhvr>
                                      <p:to>
                                        <p:strVal val="visible"/>
                                      </p:to>
                                    </p:set>
                                    <p:animEffect transition="in" filter="wipe(down)">
                                      <p:cBhvr>
                                        <p:cTn id="40" dur="500"/>
                                        <p:tgtEl>
                                          <p:spTgt spid="41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8" grpId="0" animBg="1"/>
      <p:bldP spid="41989" grpId="0" animBg="1"/>
      <p:bldP spid="41990" grpId="0" animBg="1"/>
      <p:bldP spid="41991" grpId="0" animBg="1"/>
      <p:bldP spid="4199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rrowheads="1"/>
          </p:cNvSpPr>
          <p:nvPr>
            <p:ph type="title" idx="4294967295"/>
          </p:nvPr>
        </p:nvSpPr>
        <p:spPr>
          <a:xfrm>
            <a:off x="4800600" y="228600"/>
            <a:ext cx="2514600" cy="868363"/>
          </a:xfrm>
        </p:spPr>
        <p:txBody>
          <a:bodyPr/>
          <a:lstStyle/>
          <a:p>
            <a:pPr eaLnBrk="1" hangingPunct="1"/>
            <a:r>
              <a:rPr lang="zh-CN" altLang="en-US">
                <a:latin typeface="Garamond" charset="0"/>
                <a:ea typeface="宋体" charset="0"/>
                <a:cs typeface="宋体" charset="0"/>
              </a:rPr>
              <a:t>南地</a:t>
            </a:r>
            <a:endParaRPr lang="en-US">
              <a:latin typeface="Garamond" charset="0"/>
              <a:ea typeface="ＭＳ Ｐゴシック" charset="0"/>
            </a:endParaRPr>
          </a:p>
        </p:txBody>
      </p:sp>
      <p:pic>
        <p:nvPicPr>
          <p:cNvPr id="67586" name="Picture 4" descr="Negev"/>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48450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36167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negev066a"/>
          <p:cNvPicPr>
            <a:picLocks noChangeAspect="1" noChangeArrowheads="1"/>
          </p:cNvPicPr>
          <p:nvPr/>
        </p:nvPicPr>
        <p:blipFill rotWithShape="1">
          <a:blip r:embed="rId2">
            <a:extLst>
              <a:ext uri="{28A0092B-C50C-407E-A947-70E740481C1C}">
                <a14:useLocalDpi xmlns:a14="http://schemas.microsoft.com/office/drawing/2010/main"/>
              </a:ext>
            </a:extLst>
          </a:blip>
          <a:srcRect r="1937" b="124"/>
          <a:stretch/>
        </p:blipFill>
        <p:spPr bwMode="auto">
          <a:xfrm>
            <a:off x="-17463" y="-26988"/>
            <a:ext cx="9161463" cy="699855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0" y="-33826"/>
            <a:ext cx="2627784" cy="870538"/>
          </a:xfrm>
          <a:solidFill>
            <a:schemeClr val="tx1"/>
          </a:solidFill>
        </p:spPr>
        <p:txBody>
          <a:bodyPr/>
          <a:lstStyle/>
          <a:p>
            <a:r>
              <a:rPr lang="en-US" sz="4000" b="1">
                <a:solidFill>
                  <a:srgbClr val="FFFFFF"/>
                </a:solidFill>
                <a:latin typeface="Arial"/>
                <a:cs typeface="Arial"/>
              </a:rPr>
              <a:t>南地</a:t>
            </a:r>
          </a:p>
        </p:txBody>
      </p:sp>
    </p:spTree>
    <p:extLst>
      <p:ext uri="{BB962C8B-B14F-4D97-AF65-F5344CB8AC3E}">
        <p14:creationId xmlns:p14="http://schemas.microsoft.com/office/powerpoint/2010/main" val="25300313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296400" cy="7010400"/>
          </a:xfrm>
        </p:spPr>
      </p:pic>
      <p:sp>
        <p:nvSpPr>
          <p:cNvPr id="117763" name="Freeform 3"/>
          <p:cNvSpPr>
            <a:spLocks/>
          </p:cNvSpPr>
          <p:nvPr/>
        </p:nvSpPr>
        <p:spPr bwMode="auto">
          <a:xfrm>
            <a:off x="1752600" y="-711200"/>
            <a:ext cx="7747000" cy="8113713"/>
          </a:xfrm>
          <a:custGeom>
            <a:avLst/>
            <a:gdLst>
              <a:gd name="T0" fmla="*/ 360363 w 4880"/>
              <a:gd name="T1" fmla="*/ 7629525 h 5111"/>
              <a:gd name="T2" fmla="*/ 463550 w 4880"/>
              <a:gd name="T3" fmla="*/ 7561263 h 5111"/>
              <a:gd name="T4" fmla="*/ 1016000 w 4880"/>
              <a:gd name="T5" fmla="*/ 7405688 h 5111"/>
              <a:gd name="T6" fmla="*/ 1344613 w 4880"/>
              <a:gd name="T7" fmla="*/ 7267575 h 5111"/>
              <a:gd name="T8" fmla="*/ 1550988 w 4880"/>
              <a:gd name="T9" fmla="*/ 7197725 h 5111"/>
              <a:gd name="T10" fmla="*/ 1724025 w 4880"/>
              <a:gd name="T11" fmla="*/ 7043738 h 5111"/>
              <a:gd name="T12" fmla="*/ 1809750 w 4880"/>
              <a:gd name="T13" fmla="*/ 6888163 h 5111"/>
              <a:gd name="T14" fmla="*/ 1862138 w 4880"/>
              <a:gd name="T15" fmla="*/ 6784975 h 5111"/>
              <a:gd name="T16" fmla="*/ 2033588 w 4880"/>
              <a:gd name="T17" fmla="*/ 6456363 h 5111"/>
              <a:gd name="T18" fmla="*/ 2171700 w 4880"/>
              <a:gd name="T19" fmla="*/ 6042025 h 5111"/>
              <a:gd name="T20" fmla="*/ 2309813 w 4880"/>
              <a:gd name="T21" fmla="*/ 5715000 h 5111"/>
              <a:gd name="T22" fmla="*/ 2447925 w 4880"/>
              <a:gd name="T23" fmla="*/ 4713288 h 5111"/>
              <a:gd name="T24" fmla="*/ 2413000 w 4880"/>
              <a:gd name="T25" fmla="*/ 4748213 h 5111"/>
              <a:gd name="T26" fmla="*/ 2603500 w 4880"/>
              <a:gd name="T27" fmla="*/ 3903663 h 5111"/>
              <a:gd name="T28" fmla="*/ 2706688 w 4880"/>
              <a:gd name="T29" fmla="*/ 3557588 h 5111"/>
              <a:gd name="T30" fmla="*/ 2879725 w 4880"/>
              <a:gd name="T31" fmla="*/ 3419475 h 5111"/>
              <a:gd name="T32" fmla="*/ 2965450 w 4880"/>
              <a:gd name="T33" fmla="*/ 3351213 h 5111"/>
              <a:gd name="T34" fmla="*/ 3121025 w 4880"/>
              <a:gd name="T35" fmla="*/ 3281363 h 5111"/>
              <a:gd name="T36" fmla="*/ 3344863 w 4880"/>
              <a:gd name="T37" fmla="*/ 3333750 h 5111"/>
              <a:gd name="T38" fmla="*/ 3844925 w 4880"/>
              <a:gd name="T39" fmla="*/ 3368675 h 5111"/>
              <a:gd name="T40" fmla="*/ 3949700 w 4880"/>
              <a:gd name="T41" fmla="*/ 3213100 h 5111"/>
              <a:gd name="T42" fmla="*/ 4103688 w 4880"/>
              <a:gd name="T43" fmla="*/ 1987550 h 5111"/>
              <a:gd name="T44" fmla="*/ 4052888 w 4880"/>
              <a:gd name="T45" fmla="*/ 1660525 h 5111"/>
              <a:gd name="T46" fmla="*/ 4035425 w 4880"/>
              <a:gd name="T47" fmla="*/ 1073150 h 5111"/>
              <a:gd name="T48" fmla="*/ 4191000 w 4880"/>
              <a:gd name="T49" fmla="*/ 520700 h 5111"/>
              <a:gd name="T50" fmla="*/ 4691063 w 4880"/>
              <a:gd name="T51" fmla="*/ 487363 h 5111"/>
              <a:gd name="T52" fmla="*/ 5243513 w 4880"/>
              <a:gd name="T53" fmla="*/ 314325 h 5111"/>
              <a:gd name="T54" fmla="*/ 5156200 w 4880"/>
              <a:gd name="T55" fmla="*/ 349250 h 5111"/>
              <a:gd name="T56" fmla="*/ 5191125 w 4880"/>
              <a:gd name="T57" fmla="*/ 314325 h 5111"/>
              <a:gd name="T58" fmla="*/ 5329238 w 4880"/>
              <a:gd name="T59" fmla="*/ 193675 h 5111"/>
              <a:gd name="T60" fmla="*/ 5605463 w 4880"/>
              <a:gd name="T61" fmla="*/ 141288 h 5111"/>
              <a:gd name="T62" fmla="*/ 5622925 w 4880"/>
              <a:gd name="T63" fmla="*/ 73025 h 5111"/>
              <a:gd name="T64" fmla="*/ 5570538 w 4880"/>
              <a:gd name="T65" fmla="*/ 158750 h 5111"/>
              <a:gd name="T66" fmla="*/ 5708650 w 4880"/>
              <a:gd name="T67" fmla="*/ 73025 h 5111"/>
              <a:gd name="T68" fmla="*/ 6675438 w 4880"/>
              <a:gd name="T69" fmla="*/ 73025 h 5111"/>
              <a:gd name="T70" fmla="*/ 6778625 w 4880"/>
              <a:gd name="T71" fmla="*/ 38100 h 5111"/>
              <a:gd name="T72" fmla="*/ 7364413 w 4880"/>
              <a:gd name="T73" fmla="*/ 193675 h 5111"/>
              <a:gd name="T74" fmla="*/ 7537450 w 4880"/>
              <a:gd name="T75" fmla="*/ 349250 h 5111"/>
              <a:gd name="T76" fmla="*/ 7623175 w 4880"/>
              <a:gd name="T77" fmla="*/ 504825 h 5111"/>
              <a:gd name="T78" fmla="*/ 7572375 w 4880"/>
              <a:gd name="T79" fmla="*/ 1073150 h 5111"/>
              <a:gd name="T80" fmla="*/ 7658100 w 4880"/>
              <a:gd name="T81" fmla="*/ 2298700 h 5111"/>
              <a:gd name="T82" fmla="*/ 7658100 w 4880"/>
              <a:gd name="T83" fmla="*/ 4368800 h 5111"/>
              <a:gd name="T84" fmla="*/ 7623175 w 4880"/>
              <a:gd name="T85" fmla="*/ 6680200 h 5111"/>
              <a:gd name="T86" fmla="*/ 7451725 w 4880"/>
              <a:gd name="T87" fmla="*/ 7732713 h 5111"/>
              <a:gd name="T88" fmla="*/ 6434138 w 4880"/>
              <a:gd name="T89" fmla="*/ 8061325 h 5111"/>
              <a:gd name="T90" fmla="*/ 4138613 w 4880"/>
              <a:gd name="T91" fmla="*/ 8043863 h 5111"/>
              <a:gd name="T92" fmla="*/ 1827213 w 4880"/>
              <a:gd name="T93" fmla="*/ 7923213 h 5111"/>
              <a:gd name="T94" fmla="*/ 998538 w 4880"/>
              <a:gd name="T95" fmla="*/ 7820025 h 5111"/>
              <a:gd name="T96" fmla="*/ 222250 w 4880"/>
              <a:gd name="T97" fmla="*/ 7835900 h 5111"/>
              <a:gd name="T98" fmla="*/ 49213 w 4880"/>
              <a:gd name="T99" fmla="*/ 7732713 h 5111"/>
              <a:gd name="T100" fmla="*/ 292100 w 4880"/>
              <a:gd name="T101" fmla="*/ 7767638 h 511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880" h="5111">
                <a:moveTo>
                  <a:pt x="97" y="4882"/>
                </a:moveTo>
                <a:cubicBezTo>
                  <a:pt x="146" y="4865"/>
                  <a:pt x="185" y="4834"/>
                  <a:pt x="227" y="4806"/>
                </a:cubicBezTo>
                <a:cubicBezTo>
                  <a:pt x="238" y="4799"/>
                  <a:pt x="249" y="4791"/>
                  <a:pt x="260" y="4784"/>
                </a:cubicBezTo>
                <a:cubicBezTo>
                  <a:pt x="271" y="4777"/>
                  <a:pt x="292" y="4763"/>
                  <a:pt x="292" y="4763"/>
                </a:cubicBezTo>
                <a:cubicBezTo>
                  <a:pt x="358" y="4664"/>
                  <a:pt x="457" y="4693"/>
                  <a:pt x="575" y="4686"/>
                </a:cubicBezTo>
                <a:cubicBezTo>
                  <a:pt x="597" y="4679"/>
                  <a:pt x="621" y="4678"/>
                  <a:pt x="640" y="4665"/>
                </a:cubicBezTo>
                <a:cubicBezTo>
                  <a:pt x="662" y="4650"/>
                  <a:pt x="680" y="4629"/>
                  <a:pt x="705" y="4621"/>
                </a:cubicBezTo>
                <a:cubicBezTo>
                  <a:pt x="752" y="4605"/>
                  <a:pt x="800" y="4594"/>
                  <a:pt x="847" y="4578"/>
                </a:cubicBezTo>
                <a:cubicBezTo>
                  <a:pt x="879" y="4567"/>
                  <a:pt x="912" y="4556"/>
                  <a:pt x="944" y="4545"/>
                </a:cubicBezTo>
                <a:cubicBezTo>
                  <a:pt x="955" y="4541"/>
                  <a:pt x="966" y="4538"/>
                  <a:pt x="977" y="4534"/>
                </a:cubicBezTo>
                <a:cubicBezTo>
                  <a:pt x="988" y="4530"/>
                  <a:pt x="1010" y="4523"/>
                  <a:pt x="1010" y="4523"/>
                </a:cubicBezTo>
                <a:cubicBezTo>
                  <a:pt x="1060" y="4447"/>
                  <a:pt x="1031" y="4472"/>
                  <a:pt x="1086" y="4437"/>
                </a:cubicBezTo>
                <a:cubicBezTo>
                  <a:pt x="1090" y="4426"/>
                  <a:pt x="1091" y="4414"/>
                  <a:pt x="1097" y="4404"/>
                </a:cubicBezTo>
                <a:cubicBezTo>
                  <a:pt x="1110" y="4381"/>
                  <a:pt x="1140" y="4339"/>
                  <a:pt x="1140" y="4339"/>
                </a:cubicBezTo>
                <a:cubicBezTo>
                  <a:pt x="1144" y="4328"/>
                  <a:pt x="1146" y="4316"/>
                  <a:pt x="1151" y="4306"/>
                </a:cubicBezTo>
                <a:cubicBezTo>
                  <a:pt x="1157" y="4294"/>
                  <a:pt x="1168" y="4286"/>
                  <a:pt x="1173" y="4274"/>
                </a:cubicBezTo>
                <a:cubicBezTo>
                  <a:pt x="1187" y="4242"/>
                  <a:pt x="1178" y="4226"/>
                  <a:pt x="1194" y="4197"/>
                </a:cubicBezTo>
                <a:cubicBezTo>
                  <a:pt x="1219" y="4152"/>
                  <a:pt x="1253" y="4110"/>
                  <a:pt x="1281" y="4067"/>
                </a:cubicBezTo>
                <a:cubicBezTo>
                  <a:pt x="1293" y="4048"/>
                  <a:pt x="1296" y="4024"/>
                  <a:pt x="1303" y="4002"/>
                </a:cubicBezTo>
                <a:cubicBezTo>
                  <a:pt x="1325" y="3937"/>
                  <a:pt x="1346" y="3871"/>
                  <a:pt x="1368" y="3806"/>
                </a:cubicBezTo>
                <a:cubicBezTo>
                  <a:pt x="1389" y="3744"/>
                  <a:pt x="1407" y="3685"/>
                  <a:pt x="1423" y="3621"/>
                </a:cubicBezTo>
                <a:cubicBezTo>
                  <a:pt x="1426" y="3609"/>
                  <a:pt x="1444" y="3607"/>
                  <a:pt x="1455" y="3600"/>
                </a:cubicBezTo>
                <a:cubicBezTo>
                  <a:pt x="1548" y="3461"/>
                  <a:pt x="1489" y="3321"/>
                  <a:pt x="1499" y="3132"/>
                </a:cubicBezTo>
                <a:cubicBezTo>
                  <a:pt x="1502" y="3080"/>
                  <a:pt x="1529" y="3020"/>
                  <a:pt x="1542" y="2969"/>
                </a:cubicBezTo>
                <a:cubicBezTo>
                  <a:pt x="1536" y="3069"/>
                  <a:pt x="1566" y="3240"/>
                  <a:pt x="1477" y="3111"/>
                </a:cubicBezTo>
                <a:cubicBezTo>
                  <a:pt x="1488" y="3058"/>
                  <a:pt x="1500" y="3037"/>
                  <a:pt x="1520" y="2991"/>
                </a:cubicBezTo>
                <a:cubicBezTo>
                  <a:pt x="1546" y="2931"/>
                  <a:pt x="1554" y="2868"/>
                  <a:pt x="1575" y="2806"/>
                </a:cubicBezTo>
                <a:cubicBezTo>
                  <a:pt x="1584" y="2679"/>
                  <a:pt x="1599" y="2578"/>
                  <a:pt x="1640" y="2459"/>
                </a:cubicBezTo>
                <a:cubicBezTo>
                  <a:pt x="1648" y="2403"/>
                  <a:pt x="1657" y="2327"/>
                  <a:pt x="1683" y="2274"/>
                </a:cubicBezTo>
                <a:cubicBezTo>
                  <a:pt x="1689" y="2262"/>
                  <a:pt x="1695" y="2250"/>
                  <a:pt x="1705" y="2241"/>
                </a:cubicBezTo>
                <a:cubicBezTo>
                  <a:pt x="1725" y="2224"/>
                  <a:pt x="1770" y="2198"/>
                  <a:pt x="1770" y="2198"/>
                </a:cubicBezTo>
                <a:cubicBezTo>
                  <a:pt x="1794" y="2127"/>
                  <a:pt x="1761" y="2195"/>
                  <a:pt x="1814" y="2154"/>
                </a:cubicBezTo>
                <a:cubicBezTo>
                  <a:pt x="1824" y="2146"/>
                  <a:pt x="1826" y="2130"/>
                  <a:pt x="1836" y="2122"/>
                </a:cubicBezTo>
                <a:cubicBezTo>
                  <a:pt x="1845" y="2115"/>
                  <a:pt x="1858" y="2116"/>
                  <a:pt x="1868" y="2111"/>
                </a:cubicBezTo>
                <a:cubicBezTo>
                  <a:pt x="1880" y="2105"/>
                  <a:pt x="1889" y="2094"/>
                  <a:pt x="1901" y="2089"/>
                </a:cubicBezTo>
                <a:cubicBezTo>
                  <a:pt x="1922" y="2080"/>
                  <a:pt x="1944" y="2074"/>
                  <a:pt x="1966" y="2067"/>
                </a:cubicBezTo>
                <a:cubicBezTo>
                  <a:pt x="1977" y="2063"/>
                  <a:pt x="1999" y="2056"/>
                  <a:pt x="1999" y="2056"/>
                </a:cubicBezTo>
                <a:cubicBezTo>
                  <a:pt x="2038" y="2070"/>
                  <a:pt x="2065" y="2093"/>
                  <a:pt x="2107" y="2100"/>
                </a:cubicBezTo>
                <a:cubicBezTo>
                  <a:pt x="2170" y="2111"/>
                  <a:pt x="2231" y="2113"/>
                  <a:pt x="2292" y="2133"/>
                </a:cubicBezTo>
                <a:cubicBezTo>
                  <a:pt x="2335" y="2129"/>
                  <a:pt x="2382" y="2140"/>
                  <a:pt x="2422" y="2122"/>
                </a:cubicBezTo>
                <a:cubicBezTo>
                  <a:pt x="2446" y="2111"/>
                  <a:pt x="2451" y="2078"/>
                  <a:pt x="2466" y="2056"/>
                </a:cubicBezTo>
                <a:cubicBezTo>
                  <a:pt x="2473" y="2045"/>
                  <a:pt x="2488" y="2024"/>
                  <a:pt x="2488" y="2024"/>
                </a:cubicBezTo>
                <a:cubicBezTo>
                  <a:pt x="2524" y="1905"/>
                  <a:pt x="2505" y="1777"/>
                  <a:pt x="2542" y="1665"/>
                </a:cubicBezTo>
                <a:cubicBezTo>
                  <a:pt x="2549" y="1512"/>
                  <a:pt x="2553" y="1394"/>
                  <a:pt x="2585" y="1252"/>
                </a:cubicBezTo>
                <a:cubicBezTo>
                  <a:pt x="2582" y="1194"/>
                  <a:pt x="2584" y="1135"/>
                  <a:pt x="2575" y="1078"/>
                </a:cubicBezTo>
                <a:cubicBezTo>
                  <a:pt x="2573" y="1065"/>
                  <a:pt x="2553" y="1059"/>
                  <a:pt x="2553" y="1046"/>
                </a:cubicBezTo>
                <a:cubicBezTo>
                  <a:pt x="2553" y="1033"/>
                  <a:pt x="2568" y="1024"/>
                  <a:pt x="2575" y="1013"/>
                </a:cubicBezTo>
                <a:cubicBezTo>
                  <a:pt x="2538" y="904"/>
                  <a:pt x="2578" y="785"/>
                  <a:pt x="2542" y="676"/>
                </a:cubicBezTo>
                <a:cubicBezTo>
                  <a:pt x="2549" y="575"/>
                  <a:pt x="2547" y="522"/>
                  <a:pt x="2575" y="437"/>
                </a:cubicBezTo>
                <a:cubicBezTo>
                  <a:pt x="2584" y="376"/>
                  <a:pt x="2581" y="348"/>
                  <a:pt x="2640" y="328"/>
                </a:cubicBezTo>
                <a:cubicBezTo>
                  <a:pt x="2760" y="343"/>
                  <a:pt x="2768" y="350"/>
                  <a:pt x="2922" y="328"/>
                </a:cubicBezTo>
                <a:cubicBezTo>
                  <a:pt x="2935" y="326"/>
                  <a:pt x="2942" y="308"/>
                  <a:pt x="2955" y="307"/>
                </a:cubicBezTo>
                <a:cubicBezTo>
                  <a:pt x="3081" y="297"/>
                  <a:pt x="3208" y="300"/>
                  <a:pt x="3335" y="296"/>
                </a:cubicBezTo>
                <a:cubicBezTo>
                  <a:pt x="3286" y="221"/>
                  <a:pt x="3284" y="256"/>
                  <a:pt x="3303" y="198"/>
                </a:cubicBezTo>
                <a:cubicBezTo>
                  <a:pt x="3288" y="191"/>
                  <a:pt x="3274" y="170"/>
                  <a:pt x="3259" y="176"/>
                </a:cubicBezTo>
                <a:cubicBezTo>
                  <a:pt x="3245" y="182"/>
                  <a:pt x="3248" y="205"/>
                  <a:pt x="3248" y="220"/>
                </a:cubicBezTo>
                <a:cubicBezTo>
                  <a:pt x="3248" y="232"/>
                  <a:pt x="3255" y="198"/>
                  <a:pt x="3259" y="187"/>
                </a:cubicBezTo>
                <a:cubicBezTo>
                  <a:pt x="3314" y="296"/>
                  <a:pt x="3267" y="208"/>
                  <a:pt x="3270" y="198"/>
                </a:cubicBezTo>
                <a:cubicBezTo>
                  <a:pt x="3278" y="173"/>
                  <a:pt x="3299" y="155"/>
                  <a:pt x="3314" y="133"/>
                </a:cubicBezTo>
                <a:cubicBezTo>
                  <a:pt x="3322" y="121"/>
                  <a:pt x="3343" y="126"/>
                  <a:pt x="3357" y="122"/>
                </a:cubicBezTo>
                <a:cubicBezTo>
                  <a:pt x="3407" y="108"/>
                  <a:pt x="3454" y="97"/>
                  <a:pt x="3498" y="68"/>
                </a:cubicBezTo>
                <a:cubicBezTo>
                  <a:pt x="3509" y="75"/>
                  <a:pt x="3518" y="87"/>
                  <a:pt x="3531" y="89"/>
                </a:cubicBezTo>
                <a:cubicBezTo>
                  <a:pt x="3567" y="94"/>
                  <a:pt x="3596" y="45"/>
                  <a:pt x="3574" y="13"/>
                </a:cubicBezTo>
                <a:cubicBezTo>
                  <a:pt x="3565" y="0"/>
                  <a:pt x="3553" y="35"/>
                  <a:pt x="3542" y="46"/>
                </a:cubicBezTo>
                <a:cubicBezTo>
                  <a:pt x="3515" y="126"/>
                  <a:pt x="3536" y="95"/>
                  <a:pt x="3487" y="144"/>
                </a:cubicBezTo>
                <a:cubicBezTo>
                  <a:pt x="3469" y="84"/>
                  <a:pt x="3471" y="130"/>
                  <a:pt x="3509" y="100"/>
                </a:cubicBezTo>
                <a:cubicBezTo>
                  <a:pt x="3519" y="92"/>
                  <a:pt x="3520" y="75"/>
                  <a:pt x="3531" y="68"/>
                </a:cubicBezTo>
                <a:cubicBezTo>
                  <a:pt x="3550" y="56"/>
                  <a:pt x="3596" y="46"/>
                  <a:pt x="3596" y="46"/>
                </a:cubicBezTo>
                <a:cubicBezTo>
                  <a:pt x="3879" y="57"/>
                  <a:pt x="3847" y="51"/>
                  <a:pt x="4042" y="100"/>
                </a:cubicBezTo>
                <a:cubicBezTo>
                  <a:pt x="4106" y="89"/>
                  <a:pt x="4143" y="67"/>
                  <a:pt x="4205" y="46"/>
                </a:cubicBezTo>
                <a:cubicBezTo>
                  <a:pt x="4216" y="42"/>
                  <a:pt x="4226" y="39"/>
                  <a:pt x="4237" y="35"/>
                </a:cubicBezTo>
                <a:cubicBezTo>
                  <a:pt x="4248" y="31"/>
                  <a:pt x="4270" y="24"/>
                  <a:pt x="4270" y="24"/>
                </a:cubicBezTo>
                <a:cubicBezTo>
                  <a:pt x="4370" y="32"/>
                  <a:pt x="4470" y="49"/>
                  <a:pt x="4563" y="89"/>
                </a:cubicBezTo>
                <a:cubicBezTo>
                  <a:pt x="4588" y="100"/>
                  <a:pt x="4615" y="109"/>
                  <a:pt x="4639" y="122"/>
                </a:cubicBezTo>
                <a:cubicBezTo>
                  <a:pt x="4662" y="135"/>
                  <a:pt x="4705" y="165"/>
                  <a:pt x="4705" y="165"/>
                </a:cubicBezTo>
                <a:cubicBezTo>
                  <a:pt x="4729" y="238"/>
                  <a:pt x="4696" y="161"/>
                  <a:pt x="4748" y="220"/>
                </a:cubicBezTo>
                <a:cubicBezTo>
                  <a:pt x="4765" y="240"/>
                  <a:pt x="4792" y="285"/>
                  <a:pt x="4792" y="285"/>
                </a:cubicBezTo>
                <a:cubicBezTo>
                  <a:pt x="4795" y="296"/>
                  <a:pt x="4798" y="307"/>
                  <a:pt x="4802" y="318"/>
                </a:cubicBezTo>
                <a:cubicBezTo>
                  <a:pt x="4809" y="340"/>
                  <a:pt x="4824" y="383"/>
                  <a:pt x="4824" y="383"/>
                </a:cubicBezTo>
                <a:cubicBezTo>
                  <a:pt x="4816" y="488"/>
                  <a:pt x="4804" y="577"/>
                  <a:pt x="4770" y="676"/>
                </a:cubicBezTo>
                <a:cubicBezTo>
                  <a:pt x="4778" y="945"/>
                  <a:pt x="4788" y="1003"/>
                  <a:pt x="4802" y="1209"/>
                </a:cubicBezTo>
                <a:cubicBezTo>
                  <a:pt x="4817" y="1437"/>
                  <a:pt x="4791" y="1348"/>
                  <a:pt x="4824" y="1448"/>
                </a:cubicBezTo>
                <a:cubicBezTo>
                  <a:pt x="4832" y="1615"/>
                  <a:pt x="4848" y="1770"/>
                  <a:pt x="4857" y="1937"/>
                </a:cubicBezTo>
                <a:cubicBezTo>
                  <a:pt x="4855" y="2068"/>
                  <a:pt x="4880" y="2534"/>
                  <a:pt x="4824" y="2752"/>
                </a:cubicBezTo>
                <a:cubicBezTo>
                  <a:pt x="4815" y="2862"/>
                  <a:pt x="4808" y="2971"/>
                  <a:pt x="4781" y="3078"/>
                </a:cubicBezTo>
                <a:cubicBezTo>
                  <a:pt x="4755" y="3439"/>
                  <a:pt x="4737" y="3855"/>
                  <a:pt x="4802" y="4208"/>
                </a:cubicBezTo>
                <a:cubicBezTo>
                  <a:pt x="4795" y="4392"/>
                  <a:pt x="4809" y="4565"/>
                  <a:pt x="4726" y="4730"/>
                </a:cubicBezTo>
                <a:cubicBezTo>
                  <a:pt x="4718" y="4780"/>
                  <a:pt x="4706" y="4822"/>
                  <a:pt x="4694" y="4871"/>
                </a:cubicBezTo>
                <a:cubicBezTo>
                  <a:pt x="4679" y="5064"/>
                  <a:pt x="4710" y="5018"/>
                  <a:pt x="4520" y="5034"/>
                </a:cubicBezTo>
                <a:cubicBezTo>
                  <a:pt x="4404" y="5073"/>
                  <a:pt x="4170" y="5072"/>
                  <a:pt x="4053" y="5078"/>
                </a:cubicBezTo>
                <a:cubicBezTo>
                  <a:pt x="3955" y="5090"/>
                  <a:pt x="3857" y="5098"/>
                  <a:pt x="3759" y="5110"/>
                </a:cubicBezTo>
                <a:cubicBezTo>
                  <a:pt x="3331" y="5105"/>
                  <a:pt x="3002" y="5111"/>
                  <a:pt x="2607" y="5067"/>
                </a:cubicBezTo>
                <a:cubicBezTo>
                  <a:pt x="2506" y="5032"/>
                  <a:pt x="2386" y="5032"/>
                  <a:pt x="2281" y="5023"/>
                </a:cubicBezTo>
                <a:cubicBezTo>
                  <a:pt x="1914" y="4938"/>
                  <a:pt x="1510" y="4995"/>
                  <a:pt x="1151" y="4991"/>
                </a:cubicBezTo>
                <a:cubicBezTo>
                  <a:pt x="1085" y="4987"/>
                  <a:pt x="964" y="4981"/>
                  <a:pt x="890" y="4969"/>
                </a:cubicBezTo>
                <a:cubicBezTo>
                  <a:pt x="797" y="4954"/>
                  <a:pt x="724" y="4935"/>
                  <a:pt x="629" y="4926"/>
                </a:cubicBezTo>
                <a:cubicBezTo>
                  <a:pt x="549" y="4910"/>
                  <a:pt x="469" y="4913"/>
                  <a:pt x="390" y="4893"/>
                </a:cubicBezTo>
                <a:cubicBezTo>
                  <a:pt x="276" y="4901"/>
                  <a:pt x="235" y="4907"/>
                  <a:pt x="140" y="4936"/>
                </a:cubicBezTo>
                <a:cubicBezTo>
                  <a:pt x="122" y="4882"/>
                  <a:pt x="140" y="4907"/>
                  <a:pt x="64" y="4882"/>
                </a:cubicBezTo>
                <a:cubicBezTo>
                  <a:pt x="53" y="4878"/>
                  <a:pt x="31" y="4871"/>
                  <a:pt x="31" y="4871"/>
                </a:cubicBezTo>
                <a:cubicBezTo>
                  <a:pt x="127" y="4839"/>
                  <a:pt x="0" y="4869"/>
                  <a:pt x="86" y="4893"/>
                </a:cubicBezTo>
                <a:cubicBezTo>
                  <a:pt x="117" y="4902"/>
                  <a:pt x="151" y="4893"/>
                  <a:pt x="184" y="4893"/>
                </a:cubicBezTo>
              </a:path>
            </a:pathLst>
          </a:custGeom>
          <a:solidFill>
            <a:srgbClr val="0099CC">
              <a:alpha val="39999"/>
            </a:srgbClr>
          </a:solidFill>
          <a:ln>
            <a:noFill/>
          </a:ln>
          <a:effectLst>
            <a:outerShdw blurRad="63500" dist="35921" dir="2700000" algn="ctr" rotWithShape="0">
              <a:schemeClr val="bg2">
                <a:alpha val="50000"/>
              </a:schemeClr>
            </a:outerShdw>
          </a:effectLst>
          <a:extLst>
            <a:ext uri="{91240B29-F687-4F45-9708-019B960494DF}">
              <a14:hiddenLine xmlns:a14="http://schemas.microsoft.com/office/drawing/2010/main" w="9525" cap="flat" cmpd="sng">
                <a:solidFill>
                  <a:schemeClr val="accent1"/>
                </a:solidFill>
                <a:prstDash val="solid"/>
                <a:round/>
                <a:headEnd/>
                <a:tailEnd/>
              </a14:hiddenLine>
            </a:ext>
          </a:extLst>
        </p:spPr>
        <p:txBody>
          <a:bodyPr>
            <a:spAutoFit/>
          </a:bodyPr>
          <a:lstStyle/>
          <a:p>
            <a:endParaRPr lang="en-GB"/>
          </a:p>
        </p:txBody>
      </p:sp>
      <p:sp>
        <p:nvSpPr>
          <p:cNvPr id="117764" name="Freeform 4"/>
          <p:cNvSpPr>
            <a:spLocks/>
          </p:cNvSpPr>
          <p:nvPr/>
        </p:nvSpPr>
        <p:spPr bwMode="auto">
          <a:xfrm>
            <a:off x="-100013" y="2193925"/>
            <a:ext cx="4954588" cy="5086350"/>
          </a:xfrm>
          <a:custGeom>
            <a:avLst/>
            <a:gdLst>
              <a:gd name="T0" fmla="*/ 0 w 3121"/>
              <a:gd name="T1" fmla="*/ 5072063 h 3204"/>
              <a:gd name="T2" fmla="*/ 300038 w 3121"/>
              <a:gd name="T3" fmla="*/ 5038725 h 3204"/>
              <a:gd name="T4" fmla="*/ 400050 w 3121"/>
              <a:gd name="T5" fmla="*/ 4972050 h 3204"/>
              <a:gd name="T6" fmla="*/ 449263 w 3121"/>
              <a:gd name="T7" fmla="*/ 4938713 h 3204"/>
              <a:gd name="T8" fmla="*/ 531813 w 3121"/>
              <a:gd name="T9" fmla="*/ 4838700 h 3204"/>
              <a:gd name="T10" fmla="*/ 965200 w 3121"/>
              <a:gd name="T11" fmla="*/ 4722813 h 3204"/>
              <a:gd name="T12" fmla="*/ 1314450 w 3121"/>
              <a:gd name="T13" fmla="*/ 4605338 h 3204"/>
              <a:gd name="T14" fmla="*/ 1446213 w 3121"/>
              <a:gd name="T15" fmla="*/ 4572000 h 3204"/>
              <a:gd name="T16" fmla="*/ 1695450 w 3121"/>
              <a:gd name="T17" fmla="*/ 4406900 h 3204"/>
              <a:gd name="T18" fmla="*/ 2162175 w 3121"/>
              <a:gd name="T19" fmla="*/ 4322763 h 3204"/>
              <a:gd name="T20" fmla="*/ 2327275 w 3121"/>
              <a:gd name="T21" fmla="*/ 4256088 h 3204"/>
              <a:gd name="T22" fmla="*/ 2543175 w 3121"/>
              <a:gd name="T23" fmla="*/ 4073525 h 3204"/>
              <a:gd name="T24" fmla="*/ 2593975 w 3121"/>
              <a:gd name="T25" fmla="*/ 3940175 h 3204"/>
              <a:gd name="T26" fmla="*/ 2709863 w 3121"/>
              <a:gd name="T27" fmla="*/ 3724275 h 3204"/>
              <a:gd name="T28" fmla="*/ 2876550 w 3121"/>
              <a:gd name="T29" fmla="*/ 3492500 h 3204"/>
              <a:gd name="T30" fmla="*/ 3043238 w 3121"/>
              <a:gd name="T31" fmla="*/ 3243263 h 3204"/>
              <a:gd name="T32" fmla="*/ 3092450 w 3121"/>
              <a:gd name="T33" fmla="*/ 3209925 h 3204"/>
              <a:gd name="T34" fmla="*/ 3143250 w 3121"/>
              <a:gd name="T35" fmla="*/ 3143250 h 3204"/>
              <a:gd name="T36" fmla="*/ 3208338 w 3121"/>
              <a:gd name="T37" fmla="*/ 3043238 h 3204"/>
              <a:gd name="T38" fmla="*/ 3225800 w 3121"/>
              <a:gd name="T39" fmla="*/ 2992438 h 3204"/>
              <a:gd name="T40" fmla="*/ 3275013 w 3121"/>
              <a:gd name="T41" fmla="*/ 2960688 h 3204"/>
              <a:gd name="T42" fmla="*/ 3359150 w 3121"/>
              <a:gd name="T43" fmla="*/ 2876550 h 3204"/>
              <a:gd name="T44" fmla="*/ 3441700 w 3121"/>
              <a:gd name="T45" fmla="*/ 2809875 h 3204"/>
              <a:gd name="T46" fmla="*/ 3541713 w 3121"/>
              <a:gd name="T47" fmla="*/ 2593975 h 3204"/>
              <a:gd name="T48" fmla="*/ 3624263 w 3121"/>
              <a:gd name="T49" fmla="*/ 2427288 h 3204"/>
              <a:gd name="T50" fmla="*/ 3708400 w 3121"/>
              <a:gd name="T51" fmla="*/ 2111375 h 3204"/>
              <a:gd name="T52" fmla="*/ 3806825 w 3121"/>
              <a:gd name="T53" fmla="*/ 1812925 h 3204"/>
              <a:gd name="T54" fmla="*/ 3940175 w 3121"/>
              <a:gd name="T55" fmla="*/ 1397000 h 3204"/>
              <a:gd name="T56" fmla="*/ 3990975 w 3121"/>
              <a:gd name="T57" fmla="*/ 1347788 h 3204"/>
              <a:gd name="T58" fmla="*/ 4106863 w 3121"/>
              <a:gd name="T59" fmla="*/ 1163638 h 3204"/>
              <a:gd name="T60" fmla="*/ 4322763 w 3121"/>
              <a:gd name="T61" fmla="*/ 865188 h 3204"/>
              <a:gd name="T62" fmla="*/ 4356100 w 3121"/>
              <a:gd name="T63" fmla="*/ 798513 h 3204"/>
              <a:gd name="T64" fmla="*/ 4422775 w 3121"/>
              <a:gd name="T65" fmla="*/ 698500 h 3204"/>
              <a:gd name="T66" fmla="*/ 4505325 w 3121"/>
              <a:gd name="T67" fmla="*/ 549275 h 3204"/>
              <a:gd name="T68" fmla="*/ 4656138 w 3121"/>
              <a:gd name="T69" fmla="*/ 300038 h 3204"/>
              <a:gd name="T70" fmla="*/ 4772025 w 3121"/>
              <a:gd name="T71" fmla="*/ 184150 h 3204"/>
              <a:gd name="T72" fmla="*/ 4905375 w 3121"/>
              <a:gd name="T73" fmla="*/ 84138 h 3204"/>
              <a:gd name="T74" fmla="*/ 4954588 w 3121"/>
              <a:gd name="T75" fmla="*/ 0 h 32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17765" name="Rectangle 5"/>
          <p:cNvSpPr>
            <a:spLocks noGrp="1" noChangeArrowheads="1"/>
          </p:cNvSpPr>
          <p:nvPr>
            <p:ph type="title"/>
          </p:nvPr>
        </p:nvSpPr>
        <p:spPr>
          <a:xfrm>
            <a:off x="0" y="228600"/>
            <a:ext cx="2971800" cy="1066800"/>
          </a:xfrm>
          <a:solidFill>
            <a:srgbClr val="FF0000"/>
          </a:solidFill>
          <a:ln>
            <a:solidFill>
              <a:schemeClr val="bg2"/>
            </a:solidFill>
            <a:miter lim="800000"/>
            <a:headEnd/>
            <a:tailEnd/>
          </a:ln>
        </p:spPr>
        <p:txBody>
          <a:bodyPr/>
          <a:lstStyle/>
          <a:p>
            <a:pPr eaLnBrk="1" hangingPunct="1"/>
            <a:r>
              <a:rPr lang="ja-JP" altLang="en-US" sz="4000"/>
              <a:t>演台的左</a:t>
            </a:r>
            <a:r>
              <a:rPr lang="ja-JP" altLang="en-US" sz="4000">
                <a:ea typeface="华文细黑" charset="-122"/>
              </a:rPr>
              <a:t>边</a:t>
            </a:r>
            <a:endParaRPr lang="en-US" altLang="en-US" sz="4000"/>
          </a:p>
        </p:txBody>
      </p:sp>
      <p:sp>
        <p:nvSpPr>
          <p:cNvPr id="117766" name="Rectangle 6"/>
          <p:cNvSpPr>
            <a:spLocks noChangeArrowheads="1"/>
          </p:cNvSpPr>
          <p:nvPr/>
        </p:nvSpPr>
        <p:spPr bwMode="auto">
          <a:xfrm>
            <a:off x="5867400" y="228600"/>
            <a:ext cx="3276600" cy="1066800"/>
          </a:xfrm>
          <a:prstGeom prst="rect">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eaLnBrk="1" fontAlgn="base" hangingPunct="1">
              <a:spcBef>
                <a:spcPct val="0"/>
              </a:spcBef>
            </a:pPr>
            <a:r>
              <a:rPr lang="ja-JP" altLang="en-US" sz="4400" b="1">
                <a:solidFill>
                  <a:schemeClr val="tx2"/>
                </a:solidFill>
                <a:effectLst>
                  <a:outerShdw blurRad="38100" dist="38100" dir="2700000" algn="tl">
                    <a:srgbClr val="000000"/>
                  </a:outerShdw>
                </a:effectLst>
              </a:rPr>
              <a:t>演台的右</a:t>
            </a:r>
            <a:r>
              <a:rPr lang="ja-JP" altLang="en-US" sz="4400" b="1">
                <a:solidFill>
                  <a:schemeClr val="tx2"/>
                </a:solidFill>
                <a:effectLst>
                  <a:outerShdw blurRad="38100" dist="38100" dir="2700000" algn="tl">
                    <a:srgbClr val="000000"/>
                  </a:outerShdw>
                </a:effectLst>
                <a:ea typeface="华文细黑" charset="-122"/>
              </a:rPr>
              <a:t>边</a:t>
            </a:r>
            <a:endParaRPr lang="en-US" altLang="en-US" sz="4400" b="1">
              <a:solidFill>
                <a:schemeClr val="tx2"/>
              </a:solidFill>
              <a:effectLst>
                <a:outerShdw blurRad="38100" dist="38100" dir="2700000" algn="tl">
                  <a:srgbClr val="000000"/>
                </a:outerShdw>
              </a:effectLst>
            </a:endParaRPr>
          </a:p>
        </p:txBody>
      </p:sp>
      <p:sp>
        <p:nvSpPr>
          <p:cNvPr id="117767" name="Freeform 7"/>
          <p:cNvSpPr>
            <a:spLocks/>
          </p:cNvSpPr>
          <p:nvPr/>
        </p:nvSpPr>
        <p:spPr bwMode="auto">
          <a:xfrm>
            <a:off x="4838700" y="1430338"/>
            <a:ext cx="935038" cy="995362"/>
          </a:xfrm>
          <a:custGeom>
            <a:avLst/>
            <a:gdLst>
              <a:gd name="T0" fmla="*/ 0 w 589"/>
              <a:gd name="T1" fmla="*/ 781050 h 627"/>
              <a:gd name="T2" fmla="*/ 15875 w 589"/>
              <a:gd name="T3" fmla="*/ 730250 h 627"/>
              <a:gd name="T4" fmla="*/ 65088 w 589"/>
              <a:gd name="T5" fmla="*/ 747712 h 627"/>
              <a:gd name="T6" fmla="*/ 165100 w 589"/>
              <a:gd name="T7" fmla="*/ 814387 h 627"/>
              <a:gd name="T8" fmla="*/ 481013 w 589"/>
              <a:gd name="T9" fmla="*/ 863600 h 627"/>
              <a:gd name="T10" fmla="*/ 581025 w 589"/>
              <a:gd name="T11" fmla="*/ 896937 h 627"/>
              <a:gd name="T12" fmla="*/ 696913 w 589"/>
              <a:gd name="T13" fmla="*/ 963612 h 627"/>
              <a:gd name="T14" fmla="*/ 863600 w 589"/>
              <a:gd name="T15" fmla="*/ 947737 h 627"/>
              <a:gd name="T16" fmla="*/ 763588 w 589"/>
              <a:gd name="T17" fmla="*/ 665162 h 627"/>
              <a:gd name="T18" fmla="*/ 614363 w 589"/>
              <a:gd name="T19" fmla="*/ 481012 h 627"/>
              <a:gd name="T20" fmla="*/ 663575 w 589"/>
              <a:gd name="T21" fmla="*/ 182562 h 627"/>
              <a:gd name="T22" fmla="*/ 696913 w 589"/>
              <a:gd name="T23" fmla="*/ 98425 h 627"/>
              <a:gd name="T24" fmla="*/ 730250 w 589"/>
              <a:gd name="T25" fmla="*/ 0 h 627"/>
              <a:gd name="T26" fmla="*/ 781050 w 589"/>
              <a:gd name="T27" fmla="*/ 15875 h 627"/>
              <a:gd name="T28" fmla="*/ 830263 w 589"/>
              <a:gd name="T29" fmla="*/ 33337 h 6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17768" name="Freeform 8"/>
          <p:cNvSpPr>
            <a:spLocks/>
          </p:cNvSpPr>
          <p:nvPr/>
        </p:nvSpPr>
        <p:spPr bwMode="auto">
          <a:xfrm>
            <a:off x="4854575" y="1420813"/>
            <a:ext cx="681038" cy="739775"/>
          </a:xfrm>
          <a:custGeom>
            <a:avLst/>
            <a:gdLst>
              <a:gd name="T0" fmla="*/ 0 w 429"/>
              <a:gd name="T1" fmla="*/ 739775 h 466"/>
              <a:gd name="T2" fmla="*/ 82550 w 429"/>
              <a:gd name="T3" fmla="*/ 341313 h 466"/>
              <a:gd name="T4" fmla="*/ 166688 w 429"/>
              <a:gd name="T5" fmla="*/ 225425 h 466"/>
              <a:gd name="T6" fmla="*/ 681038 w 429"/>
              <a:gd name="T7" fmla="*/ 76200 h 4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17769" name="Freeform 9"/>
          <p:cNvSpPr>
            <a:spLocks/>
          </p:cNvSpPr>
          <p:nvPr/>
        </p:nvSpPr>
        <p:spPr bwMode="auto">
          <a:xfrm>
            <a:off x="-180975" y="1081088"/>
            <a:ext cx="6118225" cy="6130925"/>
          </a:xfrm>
          <a:custGeom>
            <a:avLst/>
            <a:gdLst>
              <a:gd name="T0" fmla="*/ 595313 w 3854"/>
              <a:gd name="T1" fmla="*/ 5595938 h 3862"/>
              <a:gd name="T2" fmla="*/ 1163638 w 3854"/>
              <a:gd name="T3" fmla="*/ 5543550 h 3862"/>
              <a:gd name="T4" fmla="*/ 1665288 w 3854"/>
              <a:gd name="T5" fmla="*/ 5440363 h 3862"/>
              <a:gd name="T6" fmla="*/ 1924050 w 3854"/>
              <a:gd name="T7" fmla="*/ 5302250 h 3862"/>
              <a:gd name="T8" fmla="*/ 2474913 w 3854"/>
              <a:gd name="T9" fmla="*/ 4957763 h 3862"/>
              <a:gd name="T10" fmla="*/ 2751138 w 3854"/>
              <a:gd name="T11" fmla="*/ 4664075 h 3862"/>
              <a:gd name="T12" fmla="*/ 2976563 w 3854"/>
              <a:gd name="T13" fmla="*/ 4319588 h 3862"/>
              <a:gd name="T14" fmla="*/ 3321050 w 3854"/>
              <a:gd name="T15" fmla="*/ 3817938 h 3862"/>
              <a:gd name="T16" fmla="*/ 3338513 w 3854"/>
              <a:gd name="T17" fmla="*/ 3767138 h 3862"/>
              <a:gd name="T18" fmla="*/ 3527425 w 3854"/>
              <a:gd name="T19" fmla="*/ 3422650 h 3862"/>
              <a:gd name="T20" fmla="*/ 3752850 w 3854"/>
              <a:gd name="T21" fmla="*/ 3076575 h 3862"/>
              <a:gd name="T22" fmla="*/ 3941763 w 3854"/>
              <a:gd name="T23" fmla="*/ 2370138 h 3862"/>
              <a:gd name="T24" fmla="*/ 4183063 w 3854"/>
              <a:gd name="T25" fmla="*/ 1506538 h 3862"/>
              <a:gd name="T26" fmla="*/ 4546600 w 3854"/>
              <a:gd name="T27" fmla="*/ 523875 h 3862"/>
              <a:gd name="T28" fmla="*/ 4684713 w 3854"/>
              <a:gd name="T29" fmla="*/ 144463 h 3862"/>
              <a:gd name="T30" fmla="*/ 4994275 w 3854"/>
              <a:gd name="T31" fmla="*/ 92075 h 3862"/>
              <a:gd name="T32" fmla="*/ 6011863 w 3854"/>
              <a:gd name="T33" fmla="*/ 420688 h 3862"/>
              <a:gd name="T34" fmla="*/ 5926138 w 3854"/>
              <a:gd name="T35" fmla="*/ 1438275 h 3862"/>
              <a:gd name="T36" fmla="*/ 5426075 w 3854"/>
              <a:gd name="T37" fmla="*/ 1558925 h 3862"/>
              <a:gd name="T38" fmla="*/ 5373688 w 3854"/>
              <a:gd name="T39" fmla="*/ 1455738 h 3862"/>
              <a:gd name="T40" fmla="*/ 4908550 w 3854"/>
              <a:gd name="T41" fmla="*/ 1593850 h 3862"/>
              <a:gd name="T42" fmla="*/ 4752975 w 3854"/>
              <a:gd name="T43" fmla="*/ 1714500 h 3862"/>
              <a:gd name="T44" fmla="*/ 4700588 w 3854"/>
              <a:gd name="T45" fmla="*/ 1817688 h 3862"/>
              <a:gd name="T46" fmla="*/ 4441825 w 3854"/>
              <a:gd name="T47" fmla="*/ 2714625 h 3862"/>
              <a:gd name="T48" fmla="*/ 4235450 w 3854"/>
              <a:gd name="T49" fmla="*/ 3973513 h 3862"/>
              <a:gd name="T50" fmla="*/ 4011613 w 3854"/>
              <a:gd name="T51" fmla="*/ 4802188 h 3862"/>
              <a:gd name="T52" fmla="*/ 3924300 w 3854"/>
              <a:gd name="T53" fmla="*/ 4957763 h 3862"/>
              <a:gd name="T54" fmla="*/ 3700463 w 3854"/>
              <a:gd name="T55" fmla="*/ 5267325 h 3862"/>
              <a:gd name="T56" fmla="*/ 3182938 w 3854"/>
              <a:gd name="T57" fmla="*/ 5492750 h 3862"/>
              <a:gd name="T58" fmla="*/ 2441575 w 3854"/>
              <a:gd name="T59" fmla="*/ 5699125 h 3862"/>
              <a:gd name="T60" fmla="*/ 2233613 w 3854"/>
              <a:gd name="T61" fmla="*/ 5872163 h 3862"/>
              <a:gd name="T62" fmla="*/ 2112963 w 3854"/>
              <a:gd name="T63" fmla="*/ 5992813 h 3862"/>
              <a:gd name="T64" fmla="*/ 1612900 w 3854"/>
              <a:gd name="T65" fmla="*/ 6130925 h 3862"/>
              <a:gd name="T66" fmla="*/ 7938 w 3854"/>
              <a:gd name="T67" fmla="*/ 5992813 h 3862"/>
              <a:gd name="T68" fmla="*/ 198438 w 3854"/>
              <a:gd name="T69" fmla="*/ 5734050 h 3862"/>
              <a:gd name="T70" fmla="*/ 284163 w 3854"/>
              <a:gd name="T71" fmla="*/ 5664200 h 38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854" h="3862">
                <a:moveTo>
                  <a:pt x="81" y="3579"/>
                </a:moveTo>
                <a:cubicBezTo>
                  <a:pt x="201" y="3571"/>
                  <a:pt x="270" y="3561"/>
                  <a:pt x="375" y="3525"/>
                </a:cubicBezTo>
                <a:cubicBezTo>
                  <a:pt x="447" y="3501"/>
                  <a:pt x="527" y="3518"/>
                  <a:pt x="603" y="3514"/>
                </a:cubicBezTo>
                <a:cubicBezTo>
                  <a:pt x="671" y="3491"/>
                  <a:pt x="613" y="3508"/>
                  <a:pt x="733" y="3492"/>
                </a:cubicBezTo>
                <a:cubicBezTo>
                  <a:pt x="794" y="3484"/>
                  <a:pt x="848" y="3460"/>
                  <a:pt x="907" y="3449"/>
                </a:cubicBezTo>
                <a:cubicBezTo>
                  <a:pt x="972" y="3437"/>
                  <a:pt x="991" y="3443"/>
                  <a:pt x="1049" y="3427"/>
                </a:cubicBezTo>
                <a:cubicBezTo>
                  <a:pt x="1124" y="3406"/>
                  <a:pt x="1112" y="3406"/>
                  <a:pt x="1179" y="3362"/>
                </a:cubicBezTo>
                <a:cubicBezTo>
                  <a:pt x="1190" y="3355"/>
                  <a:pt x="1212" y="3340"/>
                  <a:pt x="1212" y="3340"/>
                </a:cubicBezTo>
                <a:cubicBezTo>
                  <a:pt x="1240" y="3297"/>
                  <a:pt x="1286" y="3283"/>
                  <a:pt x="1331" y="3253"/>
                </a:cubicBezTo>
                <a:cubicBezTo>
                  <a:pt x="1404" y="3204"/>
                  <a:pt x="1476" y="3152"/>
                  <a:pt x="1559" y="3123"/>
                </a:cubicBezTo>
                <a:cubicBezTo>
                  <a:pt x="1606" y="3053"/>
                  <a:pt x="1640" y="3033"/>
                  <a:pt x="1701" y="2971"/>
                </a:cubicBezTo>
                <a:cubicBezTo>
                  <a:pt x="1712" y="2960"/>
                  <a:pt x="1724" y="2951"/>
                  <a:pt x="1733" y="2938"/>
                </a:cubicBezTo>
                <a:cubicBezTo>
                  <a:pt x="1748" y="2916"/>
                  <a:pt x="1777" y="2873"/>
                  <a:pt x="1777" y="2873"/>
                </a:cubicBezTo>
                <a:cubicBezTo>
                  <a:pt x="1799" y="2809"/>
                  <a:pt x="1816" y="2758"/>
                  <a:pt x="1875" y="2721"/>
                </a:cubicBezTo>
                <a:cubicBezTo>
                  <a:pt x="1921" y="2650"/>
                  <a:pt x="1966" y="2551"/>
                  <a:pt x="2038" y="2503"/>
                </a:cubicBezTo>
                <a:lnTo>
                  <a:pt x="2092" y="2405"/>
                </a:lnTo>
                <a:cubicBezTo>
                  <a:pt x="2092" y="2405"/>
                  <a:pt x="2092" y="2405"/>
                  <a:pt x="2092" y="2405"/>
                </a:cubicBezTo>
                <a:cubicBezTo>
                  <a:pt x="2096" y="2394"/>
                  <a:pt x="2096" y="2382"/>
                  <a:pt x="2103" y="2373"/>
                </a:cubicBezTo>
                <a:cubicBezTo>
                  <a:pt x="2111" y="2363"/>
                  <a:pt x="2124" y="2358"/>
                  <a:pt x="2135" y="2351"/>
                </a:cubicBezTo>
                <a:cubicBezTo>
                  <a:pt x="2158" y="2282"/>
                  <a:pt x="2193" y="2222"/>
                  <a:pt x="2222" y="2156"/>
                </a:cubicBezTo>
                <a:cubicBezTo>
                  <a:pt x="2250" y="2093"/>
                  <a:pt x="2260" y="2044"/>
                  <a:pt x="2320" y="2003"/>
                </a:cubicBezTo>
                <a:cubicBezTo>
                  <a:pt x="2335" y="1981"/>
                  <a:pt x="2355" y="1963"/>
                  <a:pt x="2364" y="1938"/>
                </a:cubicBezTo>
                <a:cubicBezTo>
                  <a:pt x="2382" y="1887"/>
                  <a:pt x="2399" y="1831"/>
                  <a:pt x="2429" y="1786"/>
                </a:cubicBezTo>
                <a:cubicBezTo>
                  <a:pt x="2449" y="1688"/>
                  <a:pt x="2463" y="1591"/>
                  <a:pt x="2483" y="1493"/>
                </a:cubicBezTo>
                <a:cubicBezTo>
                  <a:pt x="2498" y="1419"/>
                  <a:pt x="2528" y="1347"/>
                  <a:pt x="2548" y="1275"/>
                </a:cubicBezTo>
                <a:cubicBezTo>
                  <a:pt x="2578" y="1167"/>
                  <a:pt x="2599" y="1056"/>
                  <a:pt x="2635" y="949"/>
                </a:cubicBezTo>
                <a:cubicBezTo>
                  <a:pt x="2627" y="783"/>
                  <a:pt x="2599" y="566"/>
                  <a:pt x="2701" y="417"/>
                </a:cubicBezTo>
                <a:cubicBezTo>
                  <a:pt x="2728" y="328"/>
                  <a:pt x="2773" y="340"/>
                  <a:pt x="2864" y="330"/>
                </a:cubicBezTo>
                <a:cubicBezTo>
                  <a:pt x="2907" y="301"/>
                  <a:pt x="2900" y="284"/>
                  <a:pt x="2929" y="243"/>
                </a:cubicBezTo>
                <a:cubicBezTo>
                  <a:pt x="2938" y="193"/>
                  <a:pt x="2930" y="138"/>
                  <a:pt x="2951" y="91"/>
                </a:cubicBezTo>
                <a:cubicBezTo>
                  <a:pt x="2963" y="64"/>
                  <a:pt x="3008" y="73"/>
                  <a:pt x="3037" y="69"/>
                </a:cubicBezTo>
                <a:cubicBezTo>
                  <a:pt x="3073" y="64"/>
                  <a:pt x="3110" y="59"/>
                  <a:pt x="3146" y="58"/>
                </a:cubicBezTo>
                <a:cubicBezTo>
                  <a:pt x="3298" y="52"/>
                  <a:pt x="3451" y="51"/>
                  <a:pt x="3603" y="47"/>
                </a:cubicBezTo>
                <a:cubicBezTo>
                  <a:pt x="3854" y="63"/>
                  <a:pt x="3763" y="0"/>
                  <a:pt x="3787" y="265"/>
                </a:cubicBezTo>
                <a:cubicBezTo>
                  <a:pt x="3788" y="276"/>
                  <a:pt x="3794" y="286"/>
                  <a:pt x="3798" y="297"/>
                </a:cubicBezTo>
                <a:cubicBezTo>
                  <a:pt x="3790" y="497"/>
                  <a:pt x="3798" y="714"/>
                  <a:pt x="3733" y="906"/>
                </a:cubicBezTo>
                <a:cubicBezTo>
                  <a:pt x="3720" y="943"/>
                  <a:pt x="3668" y="949"/>
                  <a:pt x="3635" y="971"/>
                </a:cubicBezTo>
                <a:cubicBezTo>
                  <a:pt x="3575" y="1011"/>
                  <a:pt x="3490" y="978"/>
                  <a:pt x="3418" y="982"/>
                </a:cubicBezTo>
                <a:cubicBezTo>
                  <a:pt x="3400" y="978"/>
                  <a:pt x="3364" y="989"/>
                  <a:pt x="3364" y="971"/>
                </a:cubicBezTo>
                <a:cubicBezTo>
                  <a:pt x="3364" y="901"/>
                  <a:pt x="3471" y="943"/>
                  <a:pt x="3385" y="917"/>
                </a:cubicBezTo>
                <a:cubicBezTo>
                  <a:pt x="3291" y="946"/>
                  <a:pt x="3454" y="898"/>
                  <a:pt x="3255" y="938"/>
                </a:cubicBezTo>
                <a:cubicBezTo>
                  <a:pt x="3192" y="951"/>
                  <a:pt x="3150" y="984"/>
                  <a:pt x="3092" y="1004"/>
                </a:cubicBezTo>
                <a:cubicBezTo>
                  <a:pt x="3081" y="1015"/>
                  <a:pt x="3071" y="1027"/>
                  <a:pt x="3059" y="1036"/>
                </a:cubicBezTo>
                <a:cubicBezTo>
                  <a:pt x="3038" y="1052"/>
                  <a:pt x="2994" y="1080"/>
                  <a:pt x="2994" y="1080"/>
                </a:cubicBezTo>
                <a:cubicBezTo>
                  <a:pt x="2990" y="1091"/>
                  <a:pt x="2988" y="1102"/>
                  <a:pt x="2983" y="1112"/>
                </a:cubicBezTo>
                <a:cubicBezTo>
                  <a:pt x="2977" y="1124"/>
                  <a:pt x="2966" y="1133"/>
                  <a:pt x="2961" y="1145"/>
                </a:cubicBezTo>
                <a:cubicBezTo>
                  <a:pt x="2940" y="1193"/>
                  <a:pt x="2920" y="1256"/>
                  <a:pt x="2907" y="1308"/>
                </a:cubicBezTo>
                <a:cubicBezTo>
                  <a:pt x="2872" y="1443"/>
                  <a:pt x="2842" y="1578"/>
                  <a:pt x="2798" y="1710"/>
                </a:cubicBezTo>
                <a:cubicBezTo>
                  <a:pt x="2780" y="1763"/>
                  <a:pt x="2773" y="1820"/>
                  <a:pt x="2755" y="1873"/>
                </a:cubicBezTo>
                <a:cubicBezTo>
                  <a:pt x="2738" y="2075"/>
                  <a:pt x="2790" y="2325"/>
                  <a:pt x="2668" y="2503"/>
                </a:cubicBezTo>
                <a:cubicBezTo>
                  <a:pt x="2635" y="2634"/>
                  <a:pt x="2597" y="2762"/>
                  <a:pt x="2570" y="2895"/>
                </a:cubicBezTo>
                <a:cubicBezTo>
                  <a:pt x="2566" y="2916"/>
                  <a:pt x="2543" y="3001"/>
                  <a:pt x="2527" y="3025"/>
                </a:cubicBezTo>
                <a:cubicBezTo>
                  <a:pt x="2512" y="3047"/>
                  <a:pt x="2483" y="3090"/>
                  <a:pt x="2483" y="3090"/>
                </a:cubicBezTo>
                <a:cubicBezTo>
                  <a:pt x="2479" y="3101"/>
                  <a:pt x="2479" y="3114"/>
                  <a:pt x="2472" y="3123"/>
                </a:cubicBezTo>
                <a:cubicBezTo>
                  <a:pt x="2453" y="3147"/>
                  <a:pt x="2407" y="3188"/>
                  <a:pt x="2407" y="3188"/>
                </a:cubicBezTo>
                <a:cubicBezTo>
                  <a:pt x="2386" y="3250"/>
                  <a:pt x="2378" y="3272"/>
                  <a:pt x="2331" y="3318"/>
                </a:cubicBezTo>
                <a:cubicBezTo>
                  <a:pt x="2304" y="3398"/>
                  <a:pt x="2207" y="3396"/>
                  <a:pt x="2135" y="3405"/>
                </a:cubicBezTo>
                <a:cubicBezTo>
                  <a:pt x="2089" y="3421"/>
                  <a:pt x="2053" y="3444"/>
                  <a:pt x="2005" y="3460"/>
                </a:cubicBezTo>
                <a:cubicBezTo>
                  <a:pt x="1949" y="3479"/>
                  <a:pt x="1887" y="3484"/>
                  <a:pt x="1831" y="3503"/>
                </a:cubicBezTo>
                <a:cubicBezTo>
                  <a:pt x="1734" y="3536"/>
                  <a:pt x="1634" y="3557"/>
                  <a:pt x="1538" y="3590"/>
                </a:cubicBezTo>
                <a:cubicBezTo>
                  <a:pt x="1516" y="3612"/>
                  <a:pt x="1498" y="3638"/>
                  <a:pt x="1472" y="3655"/>
                </a:cubicBezTo>
                <a:cubicBezTo>
                  <a:pt x="1450" y="3670"/>
                  <a:pt x="1407" y="3699"/>
                  <a:pt x="1407" y="3699"/>
                </a:cubicBezTo>
                <a:cubicBezTo>
                  <a:pt x="1348" y="3789"/>
                  <a:pt x="1427" y="3683"/>
                  <a:pt x="1353" y="3742"/>
                </a:cubicBezTo>
                <a:cubicBezTo>
                  <a:pt x="1343" y="3750"/>
                  <a:pt x="1341" y="3767"/>
                  <a:pt x="1331" y="3775"/>
                </a:cubicBezTo>
                <a:cubicBezTo>
                  <a:pt x="1323" y="3781"/>
                  <a:pt x="1258" y="3796"/>
                  <a:pt x="1255" y="3797"/>
                </a:cubicBezTo>
                <a:cubicBezTo>
                  <a:pt x="1175" y="3819"/>
                  <a:pt x="1097" y="3842"/>
                  <a:pt x="1016" y="3862"/>
                </a:cubicBezTo>
                <a:cubicBezTo>
                  <a:pt x="703" y="3855"/>
                  <a:pt x="525" y="3841"/>
                  <a:pt x="234" y="3829"/>
                </a:cubicBezTo>
                <a:cubicBezTo>
                  <a:pt x="154" y="3809"/>
                  <a:pt x="87" y="3785"/>
                  <a:pt x="5" y="3775"/>
                </a:cubicBezTo>
                <a:cubicBezTo>
                  <a:pt x="11" y="3728"/>
                  <a:pt x="0" y="3673"/>
                  <a:pt x="27" y="3634"/>
                </a:cubicBezTo>
                <a:cubicBezTo>
                  <a:pt x="33" y="3625"/>
                  <a:pt x="115" y="3614"/>
                  <a:pt x="125" y="3612"/>
                </a:cubicBezTo>
                <a:cubicBezTo>
                  <a:pt x="132" y="3601"/>
                  <a:pt x="137" y="3587"/>
                  <a:pt x="147" y="3579"/>
                </a:cubicBezTo>
                <a:cubicBezTo>
                  <a:pt x="156" y="3572"/>
                  <a:pt x="179" y="3568"/>
                  <a:pt x="179" y="3568"/>
                </a:cubicBezTo>
              </a:path>
            </a:pathLst>
          </a:custGeom>
          <a:solidFill>
            <a:srgbClr val="FF5050">
              <a:alpha val="47058"/>
            </a:srgbClr>
          </a:solidFill>
          <a:ln>
            <a:noFill/>
          </a:ln>
          <a:effectLst>
            <a:outerShdw blurRad="63500" dist="35921" dir="2700000" algn="ctr" rotWithShape="0">
              <a:schemeClr val="bg2">
                <a:alpha val="50000"/>
              </a:schemeClr>
            </a:outerShdw>
          </a:effectLst>
          <a:extLst>
            <a:ext uri="{91240B29-F687-4F45-9708-019B960494DF}">
              <a14:hiddenLine xmlns:a14="http://schemas.microsoft.com/office/drawing/2010/main" w="9525" cap="flat" cmpd="sng">
                <a:solidFill>
                  <a:schemeClr val="accent1"/>
                </a:solidFill>
                <a:prstDash val="solid"/>
                <a:round/>
                <a:headEnd/>
                <a:tailEnd/>
              </a14:hiddenLine>
            </a:ext>
          </a:extLst>
        </p:spPr>
        <p:txBody>
          <a:bodyPr>
            <a:spAutoFit/>
          </a:bodyPr>
          <a:lstStyle/>
          <a:p>
            <a:endParaRPr lang="en-GB"/>
          </a:p>
        </p:txBody>
      </p:sp>
      <p:sp>
        <p:nvSpPr>
          <p:cNvPr id="117770" name="Text Box 10"/>
          <p:cNvSpPr txBox="1">
            <a:spLocks noChangeArrowheads="1"/>
          </p:cNvSpPr>
          <p:nvPr/>
        </p:nvSpPr>
        <p:spPr bwMode="auto">
          <a:xfrm>
            <a:off x="2971800" y="228600"/>
            <a:ext cx="2895600" cy="1066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fontAlgn="base"/>
            <a:r>
              <a:rPr lang="ja-JP" altLang="en-US" sz="3200" b="1"/>
              <a:t>古代以色列的旅游</a:t>
            </a:r>
            <a:endParaRPr lang="en-US" altLang="en-US" sz="3200" b="1"/>
          </a:p>
        </p:txBody>
      </p:sp>
      <p:sp>
        <p:nvSpPr>
          <p:cNvPr id="117771" name="Freeform 11"/>
          <p:cNvSpPr>
            <a:spLocks/>
          </p:cNvSpPr>
          <p:nvPr/>
        </p:nvSpPr>
        <p:spPr bwMode="auto">
          <a:xfrm>
            <a:off x="5619750" y="-282575"/>
            <a:ext cx="614363" cy="1762125"/>
          </a:xfrm>
          <a:custGeom>
            <a:avLst/>
            <a:gdLst>
              <a:gd name="T0" fmla="*/ 15875 w 387"/>
              <a:gd name="T1" fmla="*/ 1762125 h 1110"/>
              <a:gd name="T2" fmla="*/ 115888 w 387"/>
              <a:gd name="T3" fmla="*/ 1479550 h 1110"/>
              <a:gd name="T4" fmla="*/ 198438 w 387"/>
              <a:gd name="T5" fmla="*/ 1147763 h 1110"/>
              <a:gd name="T6" fmla="*/ 298450 w 387"/>
              <a:gd name="T7" fmla="*/ 996950 h 1110"/>
              <a:gd name="T8" fmla="*/ 349250 w 387"/>
              <a:gd name="T9" fmla="*/ 896938 h 1110"/>
              <a:gd name="T10" fmla="*/ 382588 w 387"/>
              <a:gd name="T11" fmla="*/ 765175 h 1110"/>
              <a:gd name="T12" fmla="*/ 449263 w 387"/>
              <a:gd name="T13" fmla="*/ 665163 h 1110"/>
              <a:gd name="T14" fmla="*/ 514350 w 387"/>
              <a:gd name="T15" fmla="*/ 249238 h 1110"/>
              <a:gd name="T16" fmla="*/ 614363 w 387"/>
              <a:gd name="T17" fmla="*/ 0 h 1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17772" name="Text Box 12"/>
          <p:cNvSpPr txBox="1">
            <a:spLocks noChangeArrowheads="1"/>
          </p:cNvSpPr>
          <p:nvPr/>
        </p:nvSpPr>
        <p:spPr bwMode="auto">
          <a:xfrm>
            <a:off x="381000" y="1600200"/>
            <a:ext cx="1555750" cy="641350"/>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wrap="none">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ja-JP" altLang="en-US" b="1">
                <a:solidFill>
                  <a:srgbClr val="FF0000"/>
                </a:solidFill>
              </a:rPr>
              <a:t>西和北</a:t>
            </a:r>
            <a:endParaRPr lang="en-US" altLang="en-US" b="1">
              <a:solidFill>
                <a:srgbClr val="FF0000"/>
              </a:solidFill>
            </a:endParaRPr>
          </a:p>
        </p:txBody>
      </p:sp>
      <p:sp>
        <p:nvSpPr>
          <p:cNvPr id="117773" name="Text Box 13"/>
          <p:cNvSpPr txBox="1">
            <a:spLocks noChangeArrowheads="1"/>
          </p:cNvSpPr>
          <p:nvPr/>
        </p:nvSpPr>
        <p:spPr bwMode="auto">
          <a:xfrm>
            <a:off x="5867400" y="1600200"/>
            <a:ext cx="1555750" cy="663575"/>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wrap="none">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ja-JP" altLang="en-US" b="1">
                <a:ea typeface="华文细黑" charset="-122"/>
              </a:rPr>
              <a:t>东</a:t>
            </a:r>
            <a:r>
              <a:rPr lang="ja-JP" altLang="en-US" b="1"/>
              <a:t>和南</a:t>
            </a:r>
            <a:endParaRPr lang="en-US" altLang="en-US" b="1"/>
          </a:p>
        </p:txBody>
      </p:sp>
      <p:sp>
        <p:nvSpPr>
          <p:cNvPr id="117775" name="Text Box 15"/>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a:r>
              <a:rPr lang="en-US" altLang="en-US" sz="2800">
                <a:effectLst>
                  <a:outerShdw blurRad="38100" dist="38100" dir="2700000" algn="tl">
                    <a:srgbClr val="000000"/>
                  </a:outerShdw>
                </a:effectLst>
                <a:latin typeface="Times New Roman" pitchFamily="18" charset="0"/>
              </a:rPr>
              <a:t>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772"/>
                                        </p:tgtEl>
                                        <p:attrNameLst>
                                          <p:attrName>style.visibility</p:attrName>
                                        </p:attrNameLst>
                                      </p:cBhvr>
                                      <p:to>
                                        <p:strVal val="visible"/>
                                      </p:to>
                                    </p:set>
                                    <p:animEffect transition="in" filter="diamond(in)">
                                      <p:cBhvr>
                                        <p:cTn id="7" dur="2000"/>
                                        <p:tgtEl>
                                          <p:spTgt spid="1177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7769"/>
                                        </p:tgtEl>
                                        <p:attrNameLst>
                                          <p:attrName>style.visibility</p:attrName>
                                        </p:attrNameLst>
                                      </p:cBhvr>
                                      <p:to>
                                        <p:strVal val="visible"/>
                                      </p:to>
                                    </p:set>
                                    <p:animEffect transition="in" filter="wipe(down)">
                                      <p:cBhvr>
                                        <p:cTn id="12" dur="500"/>
                                        <p:tgtEl>
                                          <p:spTgt spid="11776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17773"/>
                                        </p:tgtEl>
                                        <p:attrNameLst>
                                          <p:attrName>style.visibility</p:attrName>
                                        </p:attrNameLst>
                                      </p:cBhvr>
                                      <p:to>
                                        <p:strVal val="visible"/>
                                      </p:to>
                                    </p:set>
                                    <p:animEffect transition="in" filter="diamond(in)">
                                      <p:cBhvr>
                                        <p:cTn id="17" dur="2000"/>
                                        <p:tgtEl>
                                          <p:spTgt spid="11777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7763"/>
                                        </p:tgtEl>
                                        <p:attrNameLst>
                                          <p:attrName>style.visibility</p:attrName>
                                        </p:attrNameLst>
                                      </p:cBhvr>
                                      <p:to>
                                        <p:strVal val="visible"/>
                                      </p:to>
                                    </p:set>
                                    <p:animEffect transition="in" filter="wipe(left)">
                                      <p:cBhvr>
                                        <p:cTn id="22" dur="500"/>
                                        <p:tgtEl>
                                          <p:spTgt spid="117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3" grpId="0" animBg="1"/>
      <p:bldP spid="117769" grpId="0" animBg="1"/>
      <p:bldP spid="117772" grpId="0"/>
      <p:bldP spid="11777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Grp="1" noChangeAspect="1" noChangeArrowheads="1"/>
          </p:cNvPicPr>
          <p:nvPr>
            <p:ph sz="half"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144000" cy="6858000"/>
          </a:xfrm>
        </p:spPr>
      </p:pic>
      <p:pic>
        <p:nvPicPr>
          <p:cNvPr id="118787" name="Picture 3" descr="L to R Steve Corniffee, Bill Perry and Wainsworth Brown inspect bee hives in the Finger Lakes National Forest, NY.">
            <a:hlinkClick r:id="rId4"/>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0" y="3048000"/>
            <a:ext cx="2532063" cy="381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118788" name="Text Box 4"/>
          <p:cNvSpPr txBox="1">
            <a:spLocks noChangeArrowheads="1"/>
          </p:cNvSpPr>
          <p:nvPr/>
        </p:nvSpPr>
        <p:spPr bwMode="auto">
          <a:xfrm>
            <a:off x="2971800" y="228600"/>
            <a:ext cx="2895600" cy="1066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fontAlgn="base"/>
            <a:r>
              <a:rPr lang="ja-JP" altLang="en-US" sz="3200" b="1"/>
              <a:t>古代以色列的旅游</a:t>
            </a:r>
            <a:endParaRPr lang="en-US" altLang="en-US" sz="3200" b="1"/>
          </a:p>
        </p:txBody>
      </p:sp>
      <p:sp>
        <p:nvSpPr>
          <p:cNvPr id="118789" name="Freeform 5"/>
          <p:cNvSpPr>
            <a:spLocks/>
          </p:cNvSpPr>
          <p:nvPr/>
        </p:nvSpPr>
        <p:spPr bwMode="auto">
          <a:xfrm>
            <a:off x="-100013" y="2193925"/>
            <a:ext cx="4954588" cy="5086350"/>
          </a:xfrm>
          <a:custGeom>
            <a:avLst/>
            <a:gdLst>
              <a:gd name="T0" fmla="*/ 0 w 3121"/>
              <a:gd name="T1" fmla="*/ 5072063 h 3204"/>
              <a:gd name="T2" fmla="*/ 300038 w 3121"/>
              <a:gd name="T3" fmla="*/ 5038725 h 3204"/>
              <a:gd name="T4" fmla="*/ 400050 w 3121"/>
              <a:gd name="T5" fmla="*/ 4972050 h 3204"/>
              <a:gd name="T6" fmla="*/ 449263 w 3121"/>
              <a:gd name="T7" fmla="*/ 4938713 h 3204"/>
              <a:gd name="T8" fmla="*/ 531813 w 3121"/>
              <a:gd name="T9" fmla="*/ 4838700 h 3204"/>
              <a:gd name="T10" fmla="*/ 965200 w 3121"/>
              <a:gd name="T11" fmla="*/ 4722813 h 3204"/>
              <a:gd name="T12" fmla="*/ 1314450 w 3121"/>
              <a:gd name="T13" fmla="*/ 4605338 h 3204"/>
              <a:gd name="T14" fmla="*/ 1446213 w 3121"/>
              <a:gd name="T15" fmla="*/ 4572000 h 3204"/>
              <a:gd name="T16" fmla="*/ 1695450 w 3121"/>
              <a:gd name="T17" fmla="*/ 4406900 h 3204"/>
              <a:gd name="T18" fmla="*/ 2162175 w 3121"/>
              <a:gd name="T19" fmla="*/ 4322763 h 3204"/>
              <a:gd name="T20" fmla="*/ 2327275 w 3121"/>
              <a:gd name="T21" fmla="*/ 4256088 h 3204"/>
              <a:gd name="T22" fmla="*/ 2543175 w 3121"/>
              <a:gd name="T23" fmla="*/ 4073525 h 3204"/>
              <a:gd name="T24" fmla="*/ 2593975 w 3121"/>
              <a:gd name="T25" fmla="*/ 3940175 h 3204"/>
              <a:gd name="T26" fmla="*/ 2709863 w 3121"/>
              <a:gd name="T27" fmla="*/ 3724275 h 3204"/>
              <a:gd name="T28" fmla="*/ 2876550 w 3121"/>
              <a:gd name="T29" fmla="*/ 3492500 h 3204"/>
              <a:gd name="T30" fmla="*/ 3043238 w 3121"/>
              <a:gd name="T31" fmla="*/ 3243263 h 3204"/>
              <a:gd name="T32" fmla="*/ 3092450 w 3121"/>
              <a:gd name="T33" fmla="*/ 3209925 h 3204"/>
              <a:gd name="T34" fmla="*/ 3143250 w 3121"/>
              <a:gd name="T35" fmla="*/ 3143250 h 3204"/>
              <a:gd name="T36" fmla="*/ 3208338 w 3121"/>
              <a:gd name="T37" fmla="*/ 3043238 h 3204"/>
              <a:gd name="T38" fmla="*/ 3225800 w 3121"/>
              <a:gd name="T39" fmla="*/ 2992438 h 3204"/>
              <a:gd name="T40" fmla="*/ 3275013 w 3121"/>
              <a:gd name="T41" fmla="*/ 2960688 h 3204"/>
              <a:gd name="T42" fmla="*/ 3359150 w 3121"/>
              <a:gd name="T43" fmla="*/ 2876550 h 3204"/>
              <a:gd name="T44" fmla="*/ 3441700 w 3121"/>
              <a:gd name="T45" fmla="*/ 2809875 h 3204"/>
              <a:gd name="T46" fmla="*/ 3541713 w 3121"/>
              <a:gd name="T47" fmla="*/ 2593975 h 3204"/>
              <a:gd name="T48" fmla="*/ 3624263 w 3121"/>
              <a:gd name="T49" fmla="*/ 2427288 h 3204"/>
              <a:gd name="T50" fmla="*/ 3708400 w 3121"/>
              <a:gd name="T51" fmla="*/ 2111375 h 3204"/>
              <a:gd name="T52" fmla="*/ 3806825 w 3121"/>
              <a:gd name="T53" fmla="*/ 1812925 h 3204"/>
              <a:gd name="T54" fmla="*/ 3940175 w 3121"/>
              <a:gd name="T55" fmla="*/ 1397000 h 3204"/>
              <a:gd name="T56" fmla="*/ 3990975 w 3121"/>
              <a:gd name="T57" fmla="*/ 1347788 h 3204"/>
              <a:gd name="T58" fmla="*/ 4106863 w 3121"/>
              <a:gd name="T59" fmla="*/ 1163638 h 3204"/>
              <a:gd name="T60" fmla="*/ 4322763 w 3121"/>
              <a:gd name="T61" fmla="*/ 865188 h 3204"/>
              <a:gd name="T62" fmla="*/ 4356100 w 3121"/>
              <a:gd name="T63" fmla="*/ 798513 h 3204"/>
              <a:gd name="T64" fmla="*/ 4422775 w 3121"/>
              <a:gd name="T65" fmla="*/ 698500 h 3204"/>
              <a:gd name="T66" fmla="*/ 4505325 w 3121"/>
              <a:gd name="T67" fmla="*/ 549275 h 3204"/>
              <a:gd name="T68" fmla="*/ 4656138 w 3121"/>
              <a:gd name="T69" fmla="*/ 300038 h 3204"/>
              <a:gd name="T70" fmla="*/ 4772025 w 3121"/>
              <a:gd name="T71" fmla="*/ 184150 h 3204"/>
              <a:gd name="T72" fmla="*/ 4905375 w 3121"/>
              <a:gd name="T73" fmla="*/ 84138 h 3204"/>
              <a:gd name="T74" fmla="*/ 4954588 w 3121"/>
              <a:gd name="T75" fmla="*/ 0 h 32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18790" name="Freeform 6"/>
          <p:cNvSpPr>
            <a:spLocks/>
          </p:cNvSpPr>
          <p:nvPr/>
        </p:nvSpPr>
        <p:spPr bwMode="auto">
          <a:xfrm>
            <a:off x="4838700" y="1430338"/>
            <a:ext cx="935038" cy="995362"/>
          </a:xfrm>
          <a:custGeom>
            <a:avLst/>
            <a:gdLst>
              <a:gd name="T0" fmla="*/ 0 w 589"/>
              <a:gd name="T1" fmla="*/ 781050 h 627"/>
              <a:gd name="T2" fmla="*/ 15875 w 589"/>
              <a:gd name="T3" fmla="*/ 730250 h 627"/>
              <a:gd name="T4" fmla="*/ 65088 w 589"/>
              <a:gd name="T5" fmla="*/ 747712 h 627"/>
              <a:gd name="T6" fmla="*/ 165100 w 589"/>
              <a:gd name="T7" fmla="*/ 814387 h 627"/>
              <a:gd name="T8" fmla="*/ 481013 w 589"/>
              <a:gd name="T9" fmla="*/ 863600 h 627"/>
              <a:gd name="T10" fmla="*/ 581025 w 589"/>
              <a:gd name="T11" fmla="*/ 896937 h 627"/>
              <a:gd name="T12" fmla="*/ 696913 w 589"/>
              <a:gd name="T13" fmla="*/ 963612 h 627"/>
              <a:gd name="T14" fmla="*/ 863600 w 589"/>
              <a:gd name="T15" fmla="*/ 947737 h 627"/>
              <a:gd name="T16" fmla="*/ 763588 w 589"/>
              <a:gd name="T17" fmla="*/ 665162 h 627"/>
              <a:gd name="T18" fmla="*/ 614363 w 589"/>
              <a:gd name="T19" fmla="*/ 481012 h 627"/>
              <a:gd name="T20" fmla="*/ 663575 w 589"/>
              <a:gd name="T21" fmla="*/ 182562 h 627"/>
              <a:gd name="T22" fmla="*/ 696913 w 589"/>
              <a:gd name="T23" fmla="*/ 98425 h 627"/>
              <a:gd name="T24" fmla="*/ 730250 w 589"/>
              <a:gd name="T25" fmla="*/ 0 h 627"/>
              <a:gd name="T26" fmla="*/ 781050 w 589"/>
              <a:gd name="T27" fmla="*/ 15875 h 627"/>
              <a:gd name="T28" fmla="*/ 830263 w 589"/>
              <a:gd name="T29" fmla="*/ 33337 h 6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18791" name="Freeform 7"/>
          <p:cNvSpPr>
            <a:spLocks/>
          </p:cNvSpPr>
          <p:nvPr/>
        </p:nvSpPr>
        <p:spPr bwMode="auto">
          <a:xfrm>
            <a:off x="4854575" y="1420813"/>
            <a:ext cx="681038" cy="739775"/>
          </a:xfrm>
          <a:custGeom>
            <a:avLst/>
            <a:gdLst>
              <a:gd name="T0" fmla="*/ 0 w 429"/>
              <a:gd name="T1" fmla="*/ 739775 h 466"/>
              <a:gd name="T2" fmla="*/ 82550 w 429"/>
              <a:gd name="T3" fmla="*/ 341313 h 466"/>
              <a:gd name="T4" fmla="*/ 166688 w 429"/>
              <a:gd name="T5" fmla="*/ 225425 h 466"/>
              <a:gd name="T6" fmla="*/ 681038 w 429"/>
              <a:gd name="T7" fmla="*/ 76200 h 4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18792" name="Freeform 8"/>
          <p:cNvSpPr>
            <a:spLocks/>
          </p:cNvSpPr>
          <p:nvPr/>
        </p:nvSpPr>
        <p:spPr bwMode="auto">
          <a:xfrm>
            <a:off x="5619750" y="-282575"/>
            <a:ext cx="614363" cy="1762125"/>
          </a:xfrm>
          <a:custGeom>
            <a:avLst/>
            <a:gdLst>
              <a:gd name="T0" fmla="*/ 15875 w 387"/>
              <a:gd name="T1" fmla="*/ 1762125 h 1110"/>
              <a:gd name="T2" fmla="*/ 115888 w 387"/>
              <a:gd name="T3" fmla="*/ 1479550 h 1110"/>
              <a:gd name="T4" fmla="*/ 198438 w 387"/>
              <a:gd name="T5" fmla="*/ 1147763 h 1110"/>
              <a:gd name="T6" fmla="*/ 298450 w 387"/>
              <a:gd name="T7" fmla="*/ 996950 h 1110"/>
              <a:gd name="T8" fmla="*/ 349250 w 387"/>
              <a:gd name="T9" fmla="*/ 896938 h 1110"/>
              <a:gd name="T10" fmla="*/ 382588 w 387"/>
              <a:gd name="T11" fmla="*/ 765175 h 1110"/>
              <a:gd name="T12" fmla="*/ 449263 w 387"/>
              <a:gd name="T13" fmla="*/ 665163 h 1110"/>
              <a:gd name="T14" fmla="*/ 514350 w 387"/>
              <a:gd name="T15" fmla="*/ 249238 h 1110"/>
              <a:gd name="T16" fmla="*/ 614363 w 387"/>
              <a:gd name="T17" fmla="*/ 0 h 1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18793" name="Text Box 9"/>
          <p:cNvSpPr txBox="1">
            <a:spLocks noChangeArrowheads="1"/>
          </p:cNvSpPr>
          <p:nvPr/>
        </p:nvSpPr>
        <p:spPr bwMode="auto">
          <a:xfrm>
            <a:off x="381000" y="1600200"/>
            <a:ext cx="1555750" cy="1120775"/>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wrap="none">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ja-JP" altLang="en-US" b="1">
                <a:solidFill>
                  <a:srgbClr val="FF0000"/>
                </a:solidFill>
                <a:ea typeface="华文细黑" charset="-122"/>
              </a:rPr>
              <a:t>农</a:t>
            </a:r>
            <a:r>
              <a:rPr lang="ja-JP" altLang="en-US" b="1">
                <a:solidFill>
                  <a:srgbClr val="FF0000"/>
                </a:solidFill>
              </a:rPr>
              <a:t>民</a:t>
            </a:r>
            <a:endParaRPr lang="en-US" altLang="ja-JP" b="1">
              <a:solidFill>
                <a:srgbClr val="FF0000"/>
              </a:solidFill>
            </a:endParaRPr>
          </a:p>
          <a:p>
            <a:pPr>
              <a:lnSpc>
                <a:spcPct val="30000"/>
              </a:lnSpc>
            </a:pPr>
            <a:r>
              <a:rPr lang="zh-CN" altLang="en-US" b="1">
                <a:solidFill>
                  <a:srgbClr val="FF0000"/>
                </a:solidFill>
                <a:ea typeface="SimSun" pitchFamily="2" charset="-122"/>
              </a:rPr>
              <a:t>蜜之地</a:t>
            </a:r>
            <a:endParaRPr lang="en-US" altLang="en-US" b="1">
              <a:solidFill>
                <a:srgbClr val="FF0000"/>
              </a:solidFill>
              <a:ea typeface="SimSun" pitchFamily="2" charset="-122"/>
            </a:endParaRPr>
          </a:p>
        </p:txBody>
      </p:sp>
      <p:sp>
        <p:nvSpPr>
          <p:cNvPr id="118794" name="Text Box 10"/>
          <p:cNvSpPr txBox="1">
            <a:spLocks noChangeArrowheads="1"/>
          </p:cNvSpPr>
          <p:nvPr/>
        </p:nvSpPr>
        <p:spPr bwMode="auto">
          <a:xfrm>
            <a:off x="5867400" y="1600200"/>
            <a:ext cx="1555750" cy="1025525"/>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wrap="none">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ja-JP" altLang="en-US" b="1">
                <a:solidFill>
                  <a:schemeClr val="bg1"/>
                </a:solidFill>
              </a:rPr>
              <a:t>牧人</a:t>
            </a:r>
            <a:endParaRPr lang="en-US" altLang="ja-JP" b="1">
              <a:solidFill>
                <a:schemeClr val="bg1"/>
              </a:solidFill>
            </a:endParaRPr>
          </a:p>
          <a:p>
            <a:pPr>
              <a:lnSpc>
                <a:spcPct val="20000"/>
              </a:lnSpc>
            </a:pPr>
            <a:r>
              <a:rPr lang="ja-JP" altLang="en-US" b="1">
                <a:solidFill>
                  <a:schemeClr val="bg1"/>
                </a:solidFill>
              </a:rPr>
              <a:t>奶之地</a:t>
            </a:r>
            <a:endParaRPr lang="en-US" altLang="en-US" b="1">
              <a:solidFill>
                <a:schemeClr val="bg1"/>
              </a:solidFill>
            </a:endParaRPr>
          </a:p>
        </p:txBody>
      </p:sp>
      <p:pic>
        <p:nvPicPr>
          <p:cNvPr id="118795" name="Picture 11" descr="1SMgotmilk"/>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5945188" y="2743200"/>
            <a:ext cx="3198812"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118796" name="Rectangle 12"/>
          <p:cNvSpPr>
            <a:spLocks noGrp="1" noChangeArrowheads="1"/>
          </p:cNvSpPr>
          <p:nvPr>
            <p:ph type="title"/>
          </p:nvPr>
        </p:nvSpPr>
        <p:spPr>
          <a:xfrm>
            <a:off x="0" y="228600"/>
            <a:ext cx="2971800" cy="1020763"/>
          </a:xfrm>
          <a:solidFill>
            <a:srgbClr val="FF0000"/>
          </a:solidFill>
          <a:ln>
            <a:solidFill>
              <a:schemeClr val="bg2"/>
            </a:solidFill>
            <a:miter lim="800000"/>
            <a:headEnd/>
            <a:tailEnd/>
          </a:ln>
        </p:spPr>
        <p:txBody>
          <a:bodyPr/>
          <a:lstStyle/>
          <a:p>
            <a:pPr eaLnBrk="1" hangingPunct="1"/>
            <a:r>
              <a:rPr lang="ja-JP" altLang="en-US" sz="4000"/>
              <a:t>演台的左</a:t>
            </a:r>
            <a:r>
              <a:rPr lang="ja-JP" altLang="en-US" sz="4000">
                <a:ea typeface="华文细黑" charset="-122"/>
              </a:rPr>
              <a:t>边</a:t>
            </a:r>
            <a:endParaRPr lang="en-US" altLang="en-US" sz="4000"/>
          </a:p>
        </p:txBody>
      </p:sp>
      <p:sp>
        <p:nvSpPr>
          <p:cNvPr id="118797" name="Rectangle 13"/>
          <p:cNvSpPr>
            <a:spLocks noChangeArrowheads="1"/>
          </p:cNvSpPr>
          <p:nvPr/>
        </p:nvSpPr>
        <p:spPr bwMode="auto">
          <a:xfrm>
            <a:off x="5867400" y="228600"/>
            <a:ext cx="3048000" cy="1066800"/>
          </a:xfrm>
          <a:prstGeom prst="rect">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eaLnBrk="1" fontAlgn="base" hangingPunct="1">
              <a:spcBef>
                <a:spcPct val="0"/>
              </a:spcBef>
            </a:pPr>
            <a:r>
              <a:rPr lang="ja-JP" altLang="en-US" sz="4400" b="1">
                <a:solidFill>
                  <a:schemeClr val="tx2"/>
                </a:solidFill>
                <a:effectLst>
                  <a:outerShdw blurRad="38100" dist="38100" dir="2700000" algn="tl">
                    <a:srgbClr val="000000"/>
                  </a:outerShdw>
                </a:effectLst>
              </a:rPr>
              <a:t>演台的右</a:t>
            </a:r>
            <a:r>
              <a:rPr lang="ja-JP" altLang="en-US" sz="4400" b="1">
                <a:solidFill>
                  <a:schemeClr val="tx2"/>
                </a:solidFill>
                <a:effectLst>
                  <a:outerShdw blurRad="38100" dist="38100" dir="2700000" algn="tl">
                    <a:srgbClr val="000000"/>
                  </a:outerShdw>
                </a:effectLst>
                <a:ea typeface="华文细黑" charset="-122"/>
              </a:rPr>
              <a:t>边</a:t>
            </a:r>
            <a:endParaRPr lang="en-US" altLang="en-US" sz="4400" b="1">
              <a:solidFill>
                <a:schemeClr val="tx2"/>
              </a:solidFill>
              <a:effectLst>
                <a:outerShdw blurRad="38100" dist="38100" dir="2700000" algn="tl">
                  <a:srgbClr val="000000"/>
                </a:outerShdw>
              </a:effectLst>
            </a:endParaRPr>
          </a:p>
        </p:txBody>
      </p:sp>
      <p:sp>
        <p:nvSpPr>
          <p:cNvPr id="118798" name="Text Box 14"/>
          <p:cNvSpPr txBox="1">
            <a:spLocks noChangeArrowheads="1"/>
          </p:cNvSpPr>
          <p:nvPr/>
        </p:nvSpPr>
        <p:spPr bwMode="auto">
          <a:xfrm>
            <a:off x="8458200" y="76200"/>
            <a:ext cx="685800" cy="641350"/>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en-US" altLang="en-US">
                <a:effectLst>
                  <a:outerShdw blurRad="38100" dist="38100" dir="2700000" algn="tl">
                    <a:srgbClr val="000000"/>
                  </a:outerShdw>
                </a:effectLst>
              </a:rPr>
              <a:t>2</a:t>
            </a:r>
          </a:p>
        </p:txBody>
      </p:sp>
      <p:sp>
        <p:nvSpPr>
          <p:cNvPr id="118799" name="Text Box 15"/>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a:r>
              <a:rPr lang="en-US" altLang="en-US" sz="2800">
                <a:effectLst>
                  <a:outerShdw blurRad="38100" dist="38100" dir="2700000" algn="tl">
                    <a:srgbClr val="000000"/>
                  </a:outerShdw>
                </a:effectLst>
                <a:latin typeface="Times New Roman" pitchFamily="18" charset="0"/>
              </a:rPr>
              <a:t>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8793"/>
                                        </p:tgtEl>
                                        <p:attrNameLst>
                                          <p:attrName>style.visibility</p:attrName>
                                        </p:attrNameLst>
                                      </p:cBhvr>
                                      <p:to>
                                        <p:strVal val="visible"/>
                                      </p:to>
                                    </p:set>
                                    <p:animEffect transition="in" filter="wipe(down)">
                                      <p:cBhvr>
                                        <p:cTn id="7" dur="500"/>
                                        <p:tgtEl>
                                          <p:spTgt spid="1187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18795"/>
                                        </p:tgtEl>
                                        <p:attrNameLst>
                                          <p:attrName>style.visibility</p:attrName>
                                        </p:attrNameLst>
                                      </p:cBhvr>
                                      <p:to>
                                        <p:strVal val="visible"/>
                                      </p:to>
                                    </p:set>
                                    <p:animEffect transition="in" filter="dissolve">
                                      <p:cBhvr>
                                        <p:cTn id="12" dur="500"/>
                                        <p:tgtEl>
                                          <p:spTgt spid="11879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8794"/>
                                        </p:tgtEl>
                                        <p:attrNameLst>
                                          <p:attrName>style.visibility</p:attrName>
                                        </p:attrNameLst>
                                      </p:cBhvr>
                                      <p:to>
                                        <p:strVal val="visible"/>
                                      </p:to>
                                    </p:set>
                                    <p:animEffect transition="in" filter="wipe(down)">
                                      <p:cBhvr>
                                        <p:cTn id="17" dur="500"/>
                                        <p:tgtEl>
                                          <p:spTgt spid="118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3" grpId="0"/>
      <p:bldP spid="11879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Grp="1" noChangeAspect="1" noChangeArrowheads="1"/>
          </p:cNvPicPr>
          <p:nvPr>
            <p:ph sz="half"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144000" cy="6858000"/>
          </a:xfrm>
        </p:spPr>
      </p:pic>
      <p:sp>
        <p:nvSpPr>
          <p:cNvPr id="119811" name="Rectangle 3"/>
          <p:cNvSpPr>
            <a:spLocks noGrp="1" noChangeArrowheads="1"/>
          </p:cNvSpPr>
          <p:nvPr>
            <p:ph type="title"/>
          </p:nvPr>
        </p:nvSpPr>
        <p:spPr>
          <a:xfrm>
            <a:off x="0" y="228600"/>
            <a:ext cx="2971800" cy="1143000"/>
          </a:xfrm>
          <a:solidFill>
            <a:srgbClr val="FF0000"/>
          </a:solidFill>
          <a:ln>
            <a:solidFill>
              <a:schemeClr val="bg2"/>
            </a:solidFill>
            <a:miter lim="800000"/>
            <a:headEnd/>
            <a:tailEnd/>
          </a:ln>
        </p:spPr>
        <p:txBody>
          <a:bodyPr/>
          <a:lstStyle/>
          <a:p>
            <a:pPr eaLnBrk="1" hangingPunct="1"/>
            <a:r>
              <a:rPr lang="ja-JP" altLang="en-US" sz="4000"/>
              <a:t>演台的左</a:t>
            </a:r>
            <a:r>
              <a:rPr lang="ja-JP" altLang="en-US" sz="4000">
                <a:ea typeface="华文细黑" charset="-122"/>
              </a:rPr>
              <a:t>边</a:t>
            </a:r>
            <a:endParaRPr lang="en-US" altLang="en-US" sz="4000"/>
          </a:p>
        </p:txBody>
      </p:sp>
      <p:pic>
        <p:nvPicPr>
          <p:cNvPr id="119812" name="Picture 4" descr="photo of Kiltimagh in County Mayo, Irlande"/>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648200" y="3773488"/>
            <a:ext cx="4495800" cy="3008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119813" name="Rectangle 5"/>
          <p:cNvSpPr>
            <a:spLocks noChangeArrowheads="1"/>
          </p:cNvSpPr>
          <p:nvPr/>
        </p:nvSpPr>
        <p:spPr bwMode="auto">
          <a:xfrm>
            <a:off x="5867400" y="228600"/>
            <a:ext cx="3048000" cy="1066800"/>
          </a:xfrm>
          <a:prstGeom prst="rect">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eaLnBrk="1" fontAlgn="base" hangingPunct="1">
              <a:spcBef>
                <a:spcPct val="0"/>
              </a:spcBef>
            </a:pPr>
            <a:r>
              <a:rPr lang="ja-JP" altLang="en-US" sz="4400" b="1">
                <a:solidFill>
                  <a:schemeClr val="tx2"/>
                </a:solidFill>
                <a:effectLst>
                  <a:outerShdw blurRad="38100" dist="38100" dir="2700000" algn="tl">
                    <a:srgbClr val="000000"/>
                  </a:outerShdw>
                </a:effectLst>
              </a:rPr>
              <a:t>演台的右</a:t>
            </a:r>
            <a:r>
              <a:rPr lang="ja-JP" altLang="en-US" sz="4400" b="1">
                <a:solidFill>
                  <a:schemeClr val="tx2"/>
                </a:solidFill>
                <a:effectLst>
                  <a:outerShdw blurRad="38100" dist="38100" dir="2700000" algn="tl">
                    <a:srgbClr val="000000"/>
                  </a:outerShdw>
                </a:effectLst>
                <a:ea typeface="华文细黑" charset="-122"/>
              </a:rPr>
              <a:t>边</a:t>
            </a:r>
            <a:endParaRPr lang="en-US" altLang="en-US" sz="4400" b="1">
              <a:solidFill>
                <a:schemeClr val="tx2"/>
              </a:solidFill>
              <a:effectLst>
                <a:outerShdw blurRad="38100" dist="38100" dir="2700000" algn="tl">
                  <a:srgbClr val="000000"/>
                </a:outerShdw>
              </a:effectLst>
            </a:endParaRPr>
          </a:p>
        </p:txBody>
      </p:sp>
      <p:sp>
        <p:nvSpPr>
          <p:cNvPr id="119814" name="Text Box 6"/>
          <p:cNvSpPr txBox="1">
            <a:spLocks noChangeArrowheads="1"/>
          </p:cNvSpPr>
          <p:nvPr/>
        </p:nvSpPr>
        <p:spPr bwMode="auto">
          <a:xfrm>
            <a:off x="2971800" y="228600"/>
            <a:ext cx="2895600" cy="1066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fontAlgn="base"/>
            <a:r>
              <a:rPr lang="ja-JP" altLang="en-US" sz="3200" b="1"/>
              <a:t>古代以色列的旅游</a:t>
            </a:r>
            <a:endParaRPr lang="en-US" altLang="en-US" sz="3200" b="1"/>
          </a:p>
        </p:txBody>
      </p:sp>
      <p:sp>
        <p:nvSpPr>
          <p:cNvPr id="119815" name="Freeform 7"/>
          <p:cNvSpPr>
            <a:spLocks/>
          </p:cNvSpPr>
          <p:nvPr/>
        </p:nvSpPr>
        <p:spPr bwMode="auto">
          <a:xfrm>
            <a:off x="-100013" y="2193925"/>
            <a:ext cx="4954588" cy="5086350"/>
          </a:xfrm>
          <a:custGeom>
            <a:avLst/>
            <a:gdLst>
              <a:gd name="T0" fmla="*/ 0 w 3121"/>
              <a:gd name="T1" fmla="*/ 5072063 h 3204"/>
              <a:gd name="T2" fmla="*/ 300038 w 3121"/>
              <a:gd name="T3" fmla="*/ 5038725 h 3204"/>
              <a:gd name="T4" fmla="*/ 400050 w 3121"/>
              <a:gd name="T5" fmla="*/ 4972050 h 3204"/>
              <a:gd name="T6" fmla="*/ 449263 w 3121"/>
              <a:gd name="T7" fmla="*/ 4938713 h 3204"/>
              <a:gd name="T8" fmla="*/ 531813 w 3121"/>
              <a:gd name="T9" fmla="*/ 4838700 h 3204"/>
              <a:gd name="T10" fmla="*/ 965200 w 3121"/>
              <a:gd name="T11" fmla="*/ 4722813 h 3204"/>
              <a:gd name="T12" fmla="*/ 1314450 w 3121"/>
              <a:gd name="T13" fmla="*/ 4605338 h 3204"/>
              <a:gd name="T14" fmla="*/ 1446213 w 3121"/>
              <a:gd name="T15" fmla="*/ 4572000 h 3204"/>
              <a:gd name="T16" fmla="*/ 1695450 w 3121"/>
              <a:gd name="T17" fmla="*/ 4406900 h 3204"/>
              <a:gd name="T18" fmla="*/ 2162175 w 3121"/>
              <a:gd name="T19" fmla="*/ 4322763 h 3204"/>
              <a:gd name="T20" fmla="*/ 2327275 w 3121"/>
              <a:gd name="T21" fmla="*/ 4256088 h 3204"/>
              <a:gd name="T22" fmla="*/ 2543175 w 3121"/>
              <a:gd name="T23" fmla="*/ 4073525 h 3204"/>
              <a:gd name="T24" fmla="*/ 2593975 w 3121"/>
              <a:gd name="T25" fmla="*/ 3940175 h 3204"/>
              <a:gd name="T26" fmla="*/ 2709863 w 3121"/>
              <a:gd name="T27" fmla="*/ 3724275 h 3204"/>
              <a:gd name="T28" fmla="*/ 2876550 w 3121"/>
              <a:gd name="T29" fmla="*/ 3492500 h 3204"/>
              <a:gd name="T30" fmla="*/ 3043238 w 3121"/>
              <a:gd name="T31" fmla="*/ 3243263 h 3204"/>
              <a:gd name="T32" fmla="*/ 3092450 w 3121"/>
              <a:gd name="T33" fmla="*/ 3209925 h 3204"/>
              <a:gd name="T34" fmla="*/ 3143250 w 3121"/>
              <a:gd name="T35" fmla="*/ 3143250 h 3204"/>
              <a:gd name="T36" fmla="*/ 3208338 w 3121"/>
              <a:gd name="T37" fmla="*/ 3043238 h 3204"/>
              <a:gd name="T38" fmla="*/ 3225800 w 3121"/>
              <a:gd name="T39" fmla="*/ 2992438 h 3204"/>
              <a:gd name="T40" fmla="*/ 3275013 w 3121"/>
              <a:gd name="T41" fmla="*/ 2960688 h 3204"/>
              <a:gd name="T42" fmla="*/ 3359150 w 3121"/>
              <a:gd name="T43" fmla="*/ 2876550 h 3204"/>
              <a:gd name="T44" fmla="*/ 3441700 w 3121"/>
              <a:gd name="T45" fmla="*/ 2809875 h 3204"/>
              <a:gd name="T46" fmla="*/ 3541713 w 3121"/>
              <a:gd name="T47" fmla="*/ 2593975 h 3204"/>
              <a:gd name="T48" fmla="*/ 3624263 w 3121"/>
              <a:gd name="T49" fmla="*/ 2427288 h 3204"/>
              <a:gd name="T50" fmla="*/ 3708400 w 3121"/>
              <a:gd name="T51" fmla="*/ 2111375 h 3204"/>
              <a:gd name="T52" fmla="*/ 3806825 w 3121"/>
              <a:gd name="T53" fmla="*/ 1812925 h 3204"/>
              <a:gd name="T54" fmla="*/ 3940175 w 3121"/>
              <a:gd name="T55" fmla="*/ 1397000 h 3204"/>
              <a:gd name="T56" fmla="*/ 3990975 w 3121"/>
              <a:gd name="T57" fmla="*/ 1347788 h 3204"/>
              <a:gd name="T58" fmla="*/ 4106863 w 3121"/>
              <a:gd name="T59" fmla="*/ 1163638 h 3204"/>
              <a:gd name="T60" fmla="*/ 4322763 w 3121"/>
              <a:gd name="T61" fmla="*/ 865188 h 3204"/>
              <a:gd name="T62" fmla="*/ 4356100 w 3121"/>
              <a:gd name="T63" fmla="*/ 798513 h 3204"/>
              <a:gd name="T64" fmla="*/ 4422775 w 3121"/>
              <a:gd name="T65" fmla="*/ 698500 h 3204"/>
              <a:gd name="T66" fmla="*/ 4505325 w 3121"/>
              <a:gd name="T67" fmla="*/ 549275 h 3204"/>
              <a:gd name="T68" fmla="*/ 4656138 w 3121"/>
              <a:gd name="T69" fmla="*/ 300038 h 3204"/>
              <a:gd name="T70" fmla="*/ 4772025 w 3121"/>
              <a:gd name="T71" fmla="*/ 184150 h 3204"/>
              <a:gd name="T72" fmla="*/ 4905375 w 3121"/>
              <a:gd name="T73" fmla="*/ 84138 h 3204"/>
              <a:gd name="T74" fmla="*/ 4954588 w 3121"/>
              <a:gd name="T75" fmla="*/ 0 h 32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19816" name="Freeform 8"/>
          <p:cNvSpPr>
            <a:spLocks/>
          </p:cNvSpPr>
          <p:nvPr/>
        </p:nvSpPr>
        <p:spPr bwMode="auto">
          <a:xfrm>
            <a:off x="4838700" y="1430338"/>
            <a:ext cx="935038" cy="995362"/>
          </a:xfrm>
          <a:custGeom>
            <a:avLst/>
            <a:gdLst>
              <a:gd name="T0" fmla="*/ 0 w 589"/>
              <a:gd name="T1" fmla="*/ 781050 h 627"/>
              <a:gd name="T2" fmla="*/ 15875 w 589"/>
              <a:gd name="T3" fmla="*/ 730250 h 627"/>
              <a:gd name="T4" fmla="*/ 65088 w 589"/>
              <a:gd name="T5" fmla="*/ 747712 h 627"/>
              <a:gd name="T6" fmla="*/ 165100 w 589"/>
              <a:gd name="T7" fmla="*/ 814387 h 627"/>
              <a:gd name="T8" fmla="*/ 481013 w 589"/>
              <a:gd name="T9" fmla="*/ 863600 h 627"/>
              <a:gd name="T10" fmla="*/ 581025 w 589"/>
              <a:gd name="T11" fmla="*/ 896937 h 627"/>
              <a:gd name="T12" fmla="*/ 696913 w 589"/>
              <a:gd name="T13" fmla="*/ 963612 h 627"/>
              <a:gd name="T14" fmla="*/ 863600 w 589"/>
              <a:gd name="T15" fmla="*/ 947737 h 627"/>
              <a:gd name="T16" fmla="*/ 763588 w 589"/>
              <a:gd name="T17" fmla="*/ 665162 h 627"/>
              <a:gd name="T18" fmla="*/ 614363 w 589"/>
              <a:gd name="T19" fmla="*/ 481012 h 627"/>
              <a:gd name="T20" fmla="*/ 663575 w 589"/>
              <a:gd name="T21" fmla="*/ 182562 h 627"/>
              <a:gd name="T22" fmla="*/ 696913 w 589"/>
              <a:gd name="T23" fmla="*/ 98425 h 627"/>
              <a:gd name="T24" fmla="*/ 730250 w 589"/>
              <a:gd name="T25" fmla="*/ 0 h 627"/>
              <a:gd name="T26" fmla="*/ 781050 w 589"/>
              <a:gd name="T27" fmla="*/ 15875 h 627"/>
              <a:gd name="T28" fmla="*/ 830263 w 589"/>
              <a:gd name="T29" fmla="*/ 33337 h 6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19817" name="Freeform 9"/>
          <p:cNvSpPr>
            <a:spLocks/>
          </p:cNvSpPr>
          <p:nvPr/>
        </p:nvSpPr>
        <p:spPr bwMode="auto">
          <a:xfrm>
            <a:off x="4854575" y="1420813"/>
            <a:ext cx="681038" cy="739775"/>
          </a:xfrm>
          <a:custGeom>
            <a:avLst/>
            <a:gdLst>
              <a:gd name="T0" fmla="*/ 0 w 429"/>
              <a:gd name="T1" fmla="*/ 739775 h 466"/>
              <a:gd name="T2" fmla="*/ 82550 w 429"/>
              <a:gd name="T3" fmla="*/ 341313 h 466"/>
              <a:gd name="T4" fmla="*/ 166688 w 429"/>
              <a:gd name="T5" fmla="*/ 225425 h 466"/>
              <a:gd name="T6" fmla="*/ 681038 w 429"/>
              <a:gd name="T7" fmla="*/ 76200 h 4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19818" name="Freeform 10"/>
          <p:cNvSpPr>
            <a:spLocks/>
          </p:cNvSpPr>
          <p:nvPr/>
        </p:nvSpPr>
        <p:spPr bwMode="auto">
          <a:xfrm>
            <a:off x="5619750" y="-282575"/>
            <a:ext cx="614363" cy="1762125"/>
          </a:xfrm>
          <a:custGeom>
            <a:avLst/>
            <a:gdLst>
              <a:gd name="T0" fmla="*/ 15875 w 387"/>
              <a:gd name="T1" fmla="*/ 1762125 h 1110"/>
              <a:gd name="T2" fmla="*/ 115888 w 387"/>
              <a:gd name="T3" fmla="*/ 1479550 h 1110"/>
              <a:gd name="T4" fmla="*/ 198438 w 387"/>
              <a:gd name="T5" fmla="*/ 1147763 h 1110"/>
              <a:gd name="T6" fmla="*/ 298450 w 387"/>
              <a:gd name="T7" fmla="*/ 996950 h 1110"/>
              <a:gd name="T8" fmla="*/ 349250 w 387"/>
              <a:gd name="T9" fmla="*/ 896938 h 1110"/>
              <a:gd name="T10" fmla="*/ 382588 w 387"/>
              <a:gd name="T11" fmla="*/ 765175 h 1110"/>
              <a:gd name="T12" fmla="*/ 449263 w 387"/>
              <a:gd name="T13" fmla="*/ 665163 h 1110"/>
              <a:gd name="T14" fmla="*/ 514350 w 387"/>
              <a:gd name="T15" fmla="*/ 249238 h 1110"/>
              <a:gd name="T16" fmla="*/ 614363 w 387"/>
              <a:gd name="T17" fmla="*/ 0 h 1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19819" name="Text Box 11"/>
          <p:cNvSpPr txBox="1">
            <a:spLocks noChangeArrowheads="1"/>
          </p:cNvSpPr>
          <p:nvPr/>
        </p:nvSpPr>
        <p:spPr bwMode="auto">
          <a:xfrm>
            <a:off x="381000" y="2101850"/>
            <a:ext cx="2898775" cy="641350"/>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wrap="none">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en-US" altLang="en-US" b="1">
                <a:solidFill>
                  <a:srgbClr val="FF0000"/>
                </a:solidFill>
              </a:rPr>
              <a:t>40</a:t>
            </a:r>
            <a:r>
              <a:rPr lang="ja-JP" altLang="en-US" b="1">
                <a:solidFill>
                  <a:srgbClr val="FF0000"/>
                </a:solidFill>
              </a:rPr>
              <a:t>个大的城市</a:t>
            </a:r>
            <a:endParaRPr lang="en-US" altLang="en-US" b="1">
              <a:solidFill>
                <a:srgbClr val="FF0000"/>
              </a:solidFill>
            </a:endParaRPr>
          </a:p>
        </p:txBody>
      </p:sp>
      <p:sp>
        <p:nvSpPr>
          <p:cNvPr id="119820" name="Text Box 12"/>
          <p:cNvSpPr txBox="1">
            <a:spLocks noChangeArrowheads="1"/>
          </p:cNvSpPr>
          <p:nvPr/>
        </p:nvSpPr>
        <p:spPr bwMode="auto">
          <a:xfrm>
            <a:off x="5797550" y="2101850"/>
            <a:ext cx="2165350" cy="663575"/>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wrap="none">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en-US" altLang="en-US" b="1">
                <a:solidFill>
                  <a:schemeClr val="bg1"/>
                </a:solidFill>
              </a:rPr>
              <a:t>310</a:t>
            </a:r>
            <a:r>
              <a:rPr lang="ja-JP" altLang="en-US" b="1">
                <a:solidFill>
                  <a:schemeClr val="bg1"/>
                </a:solidFill>
              </a:rPr>
              <a:t>个城</a:t>
            </a:r>
            <a:r>
              <a:rPr lang="ja-JP" altLang="en-US" b="1">
                <a:solidFill>
                  <a:schemeClr val="bg1"/>
                </a:solidFill>
                <a:ea typeface="华文细黑" charset="-122"/>
              </a:rPr>
              <a:t>镇</a:t>
            </a:r>
            <a:endParaRPr lang="en-US" altLang="en-US" b="1">
              <a:solidFill>
                <a:schemeClr val="bg1"/>
              </a:solidFill>
            </a:endParaRPr>
          </a:p>
        </p:txBody>
      </p:sp>
      <p:pic>
        <p:nvPicPr>
          <p:cNvPr id="119821" name="Picture 13" descr="wpe2.jpg (20410 bytes)"/>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0" y="3870325"/>
            <a:ext cx="4648200" cy="3368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grpSp>
        <p:nvGrpSpPr>
          <p:cNvPr id="119822" name="Group 14"/>
          <p:cNvGrpSpPr>
            <a:grpSpLocks/>
          </p:cNvGrpSpPr>
          <p:nvPr/>
        </p:nvGrpSpPr>
        <p:grpSpPr bwMode="auto">
          <a:xfrm>
            <a:off x="0" y="2743200"/>
            <a:ext cx="5181600" cy="1909763"/>
            <a:chOff x="192" y="1680"/>
            <a:chExt cx="4944" cy="2451"/>
          </a:xfrm>
        </p:grpSpPr>
        <p:pic>
          <p:nvPicPr>
            <p:cNvPr id="118800" name="Picture 15" descr="CaesareaDock"/>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92" y="1680"/>
              <a:ext cx="4944" cy="2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8801" name="Picture 16" descr="CaesareaDock"/>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728" y="1680"/>
              <a:ext cx="3408" cy="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9825" name="Text Box 17"/>
          <p:cNvSpPr txBox="1">
            <a:spLocks noChangeArrowheads="1"/>
          </p:cNvSpPr>
          <p:nvPr/>
        </p:nvSpPr>
        <p:spPr bwMode="auto">
          <a:xfrm>
            <a:off x="8458200" y="76200"/>
            <a:ext cx="685800" cy="641350"/>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en-US" altLang="en-US">
                <a:effectLst>
                  <a:outerShdw blurRad="38100" dist="38100" dir="2700000" algn="tl">
                    <a:srgbClr val="000000"/>
                  </a:outerShdw>
                </a:effectLst>
              </a:rPr>
              <a:t>2</a:t>
            </a:r>
          </a:p>
        </p:txBody>
      </p:sp>
      <p:sp>
        <p:nvSpPr>
          <p:cNvPr id="119826" name="Text Box 18"/>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a:r>
              <a:rPr lang="en-US" altLang="en-US" sz="2800">
                <a:effectLst>
                  <a:outerShdw blurRad="38100" dist="38100" dir="2700000" algn="tl">
                    <a:srgbClr val="000000"/>
                  </a:outerShdw>
                </a:effectLst>
                <a:latin typeface="Times New Roman" pitchFamily="18" charset="0"/>
              </a:rPr>
              <a:t>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9821"/>
                                        </p:tgtEl>
                                        <p:attrNameLst>
                                          <p:attrName>style.visibility</p:attrName>
                                        </p:attrNameLst>
                                      </p:cBhvr>
                                      <p:to>
                                        <p:strVal val="visible"/>
                                      </p:to>
                                    </p:set>
                                    <p:animEffect transition="in" filter="dissolve">
                                      <p:cBhvr>
                                        <p:cTn id="7" dur="500"/>
                                        <p:tgtEl>
                                          <p:spTgt spid="1198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nodeType="clickEffect">
                                  <p:stCondLst>
                                    <p:cond delay="0"/>
                                  </p:stCondLst>
                                  <p:childTnLst>
                                    <p:set>
                                      <p:cBhvr>
                                        <p:cTn id="11" dur="1" fill="hold">
                                          <p:stCondLst>
                                            <p:cond delay="0"/>
                                          </p:stCondLst>
                                        </p:cTn>
                                        <p:tgtEl>
                                          <p:spTgt spid="119822"/>
                                        </p:tgtEl>
                                        <p:attrNameLst>
                                          <p:attrName>style.visibility</p:attrName>
                                        </p:attrNameLst>
                                      </p:cBhvr>
                                      <p:to>
                                        <p:strVal val="visible"/>
                                      </p:to>
                                    </p:set>
                                    <p:anim calcmode="lin" valueType="num">
                                      <p:cBhvr>
                                        <p:cTn id="12" dur="1000" fill="hold"/>
                                        <p:tgtEl>
                                          <p:spTgt spid="119822"/>
                                        </p:tgtEl>
                                        <p:attrNameLst>
                                          <p:attrName>ppt_w</p:attrName>
                                        </p:attrNameLst>
                                      </p:cBhvr>
                                      <p:tavLst>
                                        <p:tav tm="0">
                                          <p:val>
                                            <p:fltVal val="0"/>
                                          </p:val>
                                        </p:tav>
                                        <p:tav tm="100000">
                                          <p:val>
                                            <p:strVal val="#ppt_w"/>
                                          </p:val>
                                        </p:tav>
                                      </p:tavLst>
                                    </p:anim>
                                    <p:anim calcmode="lin" valueType="num">
                                      <p:cBhvr>
                                        <p:cTn id="13" dur="1000" fill="hold"/>
                                        <p:tgtEl>
                                          <p:spTgt spid="119822"/>
                                        </p:tgtEl>
                                        <p:attrNameLst>
                                          <p:attrName>ppt_h</p:attrName>
                                        </p:attrNameLst>
                                      </p:cBhvr>
                                      <p:tavLst>
                                        <p:tav tm="0">
                                          <p:val>
                                            <p:fltVal val="0"/>
                                          </p:val>
                                        </p:tav>
                                        <p:tav tm="100000">
                                          <p:val>
                                            <p:strVal val="#ppt_h"/>
                                          </p:val>
                                        </p:tav>
                                      </p:tavLst>
                                    </p:anim>
                                    <p:anim calcmode="lin" valueType="num">
                                      <p:cBhvr>
                                        <p:cTn id="14" dur="1000" fill="hold"/>
                                        <p:tgtEl>
                                          <p:spTgt spid="11982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198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9820"/>
                                        </p:tgtEl>
                                        <p:attrNameLst>
                                          <p:attrName>style.visibility</p:attrName>
                                        </p:attrNameLst>
                                      </p:cBhvr>
                                      <p:to>
                                        <p:strVal val="visible"/>
                                      </p:to>
                                    </p:set>
                                    <p:animEffect transition="in" filter="wipe(down)">
                                      <p:cBhvr>
                                        <p:cTn id="20" dur="500"/>
                                        <p:tgtEl>
                                          <p:spTgt spid="11982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19812"/>
                                        </p:tgtEl>
                                        <p:attrNameLst>
                                          <p:attrName>style.visibility</p:attrName>
                                        </p:attrNameLst>
                                      </p:cBhvr>
                                      <p:to>
                                        <p:strVal val="visible"/>
                                      </p:to>
                                    </p:set>
                                    <p:animEffect transition="in" filter="dissolve">
                                      <p:cBhvr>
                                        <p:cTn id="25" dur="500"/>
                                        <p:tgtEl>
                                          <p:spTgt spid="119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2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Grp="1" noChangeAspect="1" noChangeArrowheads="1"/>
          </p:cNvPicPr>
          <p:nvPr>
            <p:ph sz="half"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144000" cy="6858000"/>
          </a:xfrm>
        </p:spPr>
      </p:pic>
      <p:sp>
        <p:nvSpPr>
          <p:cNvPr id="120835" name="Rectangle 3"/>
          <p:cNvSpPr>
            <a:spLocks noGrp="1" noChangeArrowheads="1"/>
          </p:cNvSpPr>
          <p:nvPr>
            <p:ph type="title"/>
          </p:nvPr>
        </p:nvSpPr>
        <p:spPr>
          <a:xfrm>
            <a:off x="0" y="228600"/>
            <a:ext cx="2971800" cy="1096963"/>
          </a:xfrm>
          <a:solidFill>
            <a:srgbClr val="FF0000"/>
          </a:solidFill>
          <a:ln>
            <a:solidFill>
              <a:schemeClr val="bg2"/>
            </a:solidFill>
            <a:miter lim="800000"/>
            <a:headEnd/>
            <a:tailEnd/>
          </a:ln>
        </p:spPr>
        <p:txBody>
          <a:bodyPr/>
          <a:lstStyle/>
          <a:p>
            <a:pPr eaLnBrk="1" hangingPunct="1"/>
            <a:r>
              <a:rPr lang="ja-JP" altLang="en-US" sz="4000"/>
              <a:t>演台的左</a:t>
            </a:r>
            <a:r>
              <a:rPr lang="ja-JP" altLang="en-US" sz="4000">
                <a:ea typeface="华文细黑" charset="-122"/>
              </a:rPr>
              <a:t>边</a:t>
            </a:r>
            <a:endParaRPr lang="en-US" altLang="en-US" sz="4000"/>
          </a:p>
        </p:txBody>
      </p:sp>
      <p:sp>
        <p:nvSpPr>
          <p:cNvPr id="120837" name="Rectangle 5"/>
          <p:cNvSpPr>
            <a:spLocks noChangeArrowheads="1"/>
          </p:cNvSpPr>
          <p:nvPr/>
        </p:nvSpPr>
        <p:spPr bwMode="auto">
          <a:xfrm>
            <a:off x="5867400" y="228600"/>
            <a:ext cx="3048000" cy="1066800"/>
          </a:xfrm>
          <a:prstGeom prst="rect">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eaLnBrk="1" fontAlgn="base" hangingPunct="1">
              <a:spcBef>
                <a:spcPct val="0"/>
              </a:spcBef>
            </a:pPr>
            <a:r>
              <a:rPr lang="ja-JP" altLang="en-US" sz="4400" b="1">
                <a:solidFill>
                  <a:schemeClr val="tx2"/>
                </a:solidFill>
                <a:effectLst>
                  <a:outerShdw blurRad="38100" dist="38100" dir="2700000" algn="tl">
                    <a:srgbClr val="000000"/>
                  </a:outerShdw>
                </a:effectLst>
              </a:rPr>
              <a:t>演台的右</a:t>
            </a:r>
            <a:r>
              <a:rPr lang="ja-JP" altLang="en-US" sz="4400" b="1">
                <a:solidFill>
                  <a:schemeClr val="tx2"/>
                </a:solidFill>
                <a:effectLst>
                  <a:outerShdw blurRad="38100" dist="38100" dir="2700000" algn="tl">
                    <a:srgbClr val="000000"/>
                  </a:outerShdw>
                </a:effectLst>
                <a:ea typeface="华文细黑" charset="-122"/>
              </a:rPr>
              <a:t>边</a:t>
            </a:r>
            <a:endParaRPr lang="en-US" altLang="en-US" sz="4400" b="1">
              <a:solidFill>
                <a:schemeClr val="tx2"/>
              </a:solidFill>
              <a:effectLst>
                <a:outerShdw blurRad="38100" dist="38100" dir="2700000" algn="tl">
                  <a:srgbClr val="000000"/>
                </a:outerShdw>
              </a:effectLst>
            </a:endParaRPr>
          </a:p>
        </p:txBody>
      </p:sp>
      <p:sp>
        <p:nvSpPr>
          <p:cNvPr id="120838" name="Text Box 6"/>
          <p:cNvSpPr txBox="1">
            <a:spLocks noChangeArrowheads="1"/>
          </p:cNvSpPr>
          <p:nvPr/>
        </p:nvSpPr>
        <p:spPr bwMode="auto">
          <a:xfrm>
            <a:off x="2971800" y="228600"/>
            <a:ext cx="2895600" cy="1066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fontAlgn="base"/>
            <a:r>
              <a:rPr lang="ja-JP" altLang="en-US" sz="3200" b="1"/>
              <a:t>古代以色列的旅游</a:t>
            </a:r>
            <a:endParaRPr lang="en-US" altLang="en-US" sz="3200" b="1"/>
          </a:p>
        </p:txBody>
      </p:sp>
      <p:sp>
        <p:nvSpPr>
          <p:cNvPr id="120839" name="Freeform 7"/>
          <p:cNvSpPr>
            <a:spLocks/>
          </p:cNvSpPr>
          <p:nvPr/>
        </p:nvSpPr>
        <p:spPr bwMode="auto">
          <a:xfrm>
            <a:off x="-100013" y="2193925"/>
            <a:ext cx="4954588" cy="5086350"/>
          </a:xfrm>
          <a:custGeom>
            <a:avLst/>
            <a:gdLst>
              <a:gd name="T0" fmla="*/ 0 w 3121"/>
              <a:gd name="T1" fmla="*/ 5072063 h 3204"/>
              <a:gd name="T2" fmla="*/ 300038 w 3121"/>
              <a:gd name="T3" fmla="*/ 5038725 h 3204"/>
              <a:gd name="T4" fmla="*/ 400050 w 3121"/>
              <a:gd name="T5" fmla="*/ 4972050 h 3204"/>
              <a:gd name="T6" fmla="*/ 449263 w 3121"/>
              <a:gd name="T7" fmla="*/ 4938713 h 3204"/>
              <a:gd name="T8" fmla="*/ 531813 w 3121"/>
              <a:gd name="T9" fmla="*/ 4838700 h 3204"/>
              <a:gd name="T10" fmla="*/ 965200 w 3121"/>
              <a:gd name="T11" fmla="*/ 4722813 h 3204"/>
              <a:gd name="T12" fmla="*/ 1314450 w 3121"/>
              <a:gd name="T13" fmla="*/ 4605338 h 3204"/>
              <a:gd name="T14" fmla="*/ 1446213 w 3121"/>
              <a:gd name="T15" fmla="*/ 4572000 h 3204"/>
              <a:gd name="T16" fmla="*/ 1695450 w 3121"/>
              <a:gd name="T17" fmla="*/ 4406900 h 3204"/>
              <a:gd name="T18" fmla="*/ 2162175 w 3121"/>
              <a:gd name="T19" fmla="*/ 4322763 h 3204"/>
              <a:gd name="T20" fmla="*/ 2327275 w 3121"/>
              <a:gd name="T21" fmla="*/ 4256088 h 3204"/>
              <a:gd name="T22" fmla="*/ 2543175 w 3121"/>
              <a:gd name="T23" fmla="*/ 4073525 h 3204"/>
              <a:gd name="T24" fmla="*/ 2593975 w 3121"/>
              <a:gd name="T25" fmla="*/ 3940175 h 3204"/>
              <a:gd name="T26" fmla="*/ 2709863 w 3121"/>
              <a:gd name="T27" fmla="*/ 3724275 h 3204"/>
              <a:gd name="T28" fmla="*/ 2876550 w 3121"/>
              <a:gd name="T29" fmla="*/ 3492500 h 3204"/>
              <a:gd name="T30" fmla="*/ 3043238 w 3121"/>
              <a:gd name="T31" fmla="*/ 3243263 h 3204"/>
              <a:gd name="T32" fmla="*/ 3092450 w 3121"/>
              <a:gd name="T33" fmla="*/ 3209925 h 3204"/>
              <a:gd name="T34" fmla="*/ 3143250 w 3121"/>
              <a:gd name="T35" fmla="*/ 3143250 h 3204"/>
              <a:gd name="T36" fmla="*/ 3208338 w 3121"/>
              <a:gd name="T37" fmla="*/ 3043238 h 3204"/>
              <a:gd name="T38" fmla="*/ 3225800 w 3121"/>
              <a:gd name="T39" fmla="*/ 2992438 h 3204"/>
              <a:gd name="T40" fmla="*/ 3275013 w 3121"/>
              <a:gd name="T41" fmla="*/ 2960688 h 3204"/>
              <a:gd name="T42" fmla="*/ 3359150 w 3121"/>
              <a:gd name="T43" fmla="*/ 2876550 h 3204"/>
              <a:gd name="T44" fmla="*/ 3441700 w 3121"/>
              <a:gd name="T45" fmla="*/ 2809875 h 3204"/>
              <a:gd name="T46" fmla="*/ 3541713 w 3121"/>
              <a:gd name="T47" fmla="*/ 2593975 h 3204"/>
              <a:gd name="T48" fmla="*/ 3624263 w 3121"/>
              <a:gd name="T49" fmla="*/ 2427288 h 3204"/>
              <a:gd name="T50" fmla="*/ 3708400 w 3121"/>
              <a:gd name="T51" fmla="*/ 2111375 h 3204"/>
              <a:gd name="T52" fmla="*/ 3806825 w 3121"/>
              <a:gd name="T53" fmla="*/ 1812925 h 3204"/>
              <a:gd name="T54" fmla="*/ 3940175 w 3121"/>
              <a:gd name="T55" fmla="*/ 1397000 h 3204"/>
              <a:gd name="T56" fmla="*/ 3990975 w 3121"/>
              <a:gd name="T57" fmla="*/ 1347788 h 3204"/>
              <a:gd name="T58" fmla="*/ 4106863 w 3121"/>
              <a:gd name="T59" fmla="*/ 1163638 h 3204"/>
              <a:gd name="T60" fmla="*/ 4322763 w 3121"/>
              <a:gd name="T61" fmla="*/ 865188 h 3204"/>
              <a:gd name="T62" fmla="*/ 4356100 w 3121"/>
              <a:gd name="T63" fmla="*/ 798513 h 3204"/>
              <a:gd name="T64" fmla="*/ 4422775 w 3121"/>
              <a:gd name="T65" fmla="*/ 698500 h 3204"/>
              <a:gd name="T66" fmla="*/ 4505325 w 3121"/>
              <a:gd name="T67" fmla="*/ 549275 h 3204"/>
              <a:gd name="T68" fmla="*/ 4656138 w 3121"/>
              <a:gd name="T69" fmla="*/ 300038 h 3204"/>
              <a:gd name="T70" fmla="*/ 4772025 w 3121"/>
              <a:gd name="T71" fmla="*/ 184150 h 3204"/>
              <a:gd name="T72" fmla="*/ 4905375 w 3121"/>
              <a:gd name="T73" fmla="*/ 84138 h 3204"/>
              <a:gd name="T74" fmla="*/ 4954588 w 3121"/>
              <a:gd name="T75" fmla="*/ 0 h 32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20840" name="Freeform 8"/>
          <p:cNvSpPr>
            <a:spLocks/>
          </p:cNvSpPr>
          <p:nvPr/>
        </p:nvSpPr>
        <p:spPr bwMode="auto">
          <a:xfrm>
            <a:off x="4838700" y="1430338"/>
            <a:ext cx="935038" cy="995362"/>
          </a:xfrm>
          <a:custGeom>
            <a:avLst/>
            <a:gdLst>
              <a:gd name="T0" fmla="*/ 0 w 589"/>
              <a:gd name="T1" fmla="*/ 781050 h 627"/>
              <a:gd name="T2" fmla="*/ 15875 w 589"/>
              <a:gd name="T3" fmla="*/ 730250 h 627"/>
              <a:gd name="T4" fmla="*/ 65088 w 589"/>
              <a:gd name="T5" fmla="*/ 747712 h 627"/>
              <a:gd name="T6" fmla="*/ 165100 w 589"/>
              <a:gd name="T7" fmla="*/ 814387 h 627"/>
              <a:gd name="T8" fmla="*/ 481013 w 589"/>
              <a:gd name="T9" fmla="*/ 863600 h 627"/>
              <a:gd name="T10" fmla="*/ 581025 w 589"/>
              <a:gd name="T11" fmla="*/ 896937 h 627"/>
              <a:gd name="T12" fmla="*/ 696913 w 589"/>
              <a:gd name="T13" fmla="*/ 963612 h 627"/>
              <a:gd name="T14" fmla="*/ 863600 w 589"/>
              <a:gd name="T15" fmla="*/ 947737 h 627"/>
              <a:gd name="T16" fmla="*/ 763588 w 589"/>
              <a:gd name="T17" fmla="*/ 665162 h 627"/>
              <a:gd name="T18" fmla="*/ 614363 w 589"/>
              <a:gd name="T19" fmla="*/ 481012 h 627"/>
              <a:gd name="T20" fmla="*/ 663575 w 589"/>
              <a:gd name="T21" fmla="*/ 182562 h 627"/>
              <a:gd name="T22" fmla="*/ 696913 w 589"/>
              <a:gd name="T23" fmla="*/ 98425 h 627"/>
              <a:gd name="T24" fmla="*/ 730250 w 589"/>
              <a:gd name="T25" fmla="*/ 0 h 627"/>
              <a:gd name="T26" fmla="*/ 781050 w 589"/>
              <a:gd name="T27" fmla="*/ 15875 h 627"/>
              <a:gd name="T28" fmla="*/ 830263 w 589"/>
              <a:gd name="T29" fmla="*/ 33337 h 6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20841" name="Freeform 9"/>
          <p:cNvSpPr>
            <a:spLocks/>
          </p:cNvSpPr>
          <p:nvPr/>
        </p:nvSpPr>
        <p:spPr bwMode="auto">
          <a:xfrm>
            <a:off x="4854575" y="1420813"/>
            <a:ext cx="681038" cy="739775"/>
          </a:xfrm>
          <a:custGeom>
            <a:avLst/>
            <a:gdLst>
              <a:gd name="T0" fmla="*/ 0 w 429"/>
              <a:gd name="T1" fmla="*/ 739775 h 466"/>
              <a:gd name="T2" fmla="*/ 82550 w 429"/>
              <a:gd name="T3" fmla="*/ 341313 h 466"/>
              <a:gd name="T4" fmla="*/ 166688 w 429"/>
              <a:gd name="T5" fmla="*/ 225425 h 466"/>
              <a:gd name="T6" fmla="*/ 681038 w 429"/>
              <a:gd name="T7" fmla="*/ 76200 h 4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20842" name="Freeform 10"/>
          <p:cNvSpPr>
            <a:spLocks/>
          </p:cNvSpPr>
          <p:nvPr/>
        </p:nvSpPr>
        <p:spPr bwMode="auto">
          <a:xfrm>
            <a:off x="5619750" y="-282575"/>
            <a:ext cx="614363" cy="1762125"/>
          </a:xfrm>
          <a:custGeom>
            <a:avLst/>
            <a:gdLst>
              <a:gd name="T0" fmla="*/ 15875 w 387"/>
              <a:gd name="T1" fmla="*/ 1762125 h 1110"/>
              <a:gd name="T2" fmla="*/ 115888 w 387"/>
              <a:gd name="T3" fmla="*/ 1479550 h 1110"/>
              <a:gd name="T4" fmla="*/ 198438 w 387"/>
              <a:gd name="T5" fmla="*/ 1147763 h 1110"/>
              <a:gd name="T6" fmla="*/ 298450 w 387"/>
              <a:gd name="T7" fmla="*/ 996950 h 1110"/>
              <a:gd name="T8" fmla="*/ 349250 w 387"/>
              <a:gd name="T9" fmla="*/ 896938 h 1110"/>
              <a:gd name="T10" fmla="*/ 382588 w 387"/>
              <a:gd name="T11" fmla="*/ 765175 h 1110"/>
              <a:gd name="T12" fmla="*/ 449263 w 387"/>
              <a:gd name="T13" fmla="*/ 665163 h 1110"/>
              <a:gd name="T14" fmla="*/ 514350 w 387"/>
              <a:gd name="T15" fmla="*/ 249238 h 1110"/>
              <a:gd name="T16" fmla="*/ 614363 w 387"/>
              <a:gd name="T17" fmla="*/ 0 h 1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20843" name="Text Box 11"/>
          <p:cNvSpPr txBox="1">
            <a:spLocks noChangeArrowheads="1"/>
          </p:cNvSpPr>
          <p:nvPr/>
        </p:nvSpPr>
        <p:spPr bwMode="auto">
          <a:xfrm>
            <a:off x="381000" y="1600200"/>
            <a:ext cx="2012950" cy="1155700"/>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wrap="none">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ja-JP" altLang="en-US" b="1">
                <a:solidFill>
                  <a:srgbClr val="FF0000"/>
                </a:solidFill>
              </a:rPr>
              <a:t>容易</a:t>
            </a:r>
            <a:r>
              <a:rPr lang="en-US" altLang="ja-JP" b="1">
                <a:solidFill>
                  <a:srgbClr val="FF0000"/>
                </a:solidFill>
              </a:rPr>
              <a:t>,</a:t>
            </a:r>
          </a:p>
          <a:p>
            <a:pPr>
              <a:lnSpc>
                <a:spcPct val="40000"/>
              </a:lnSpc>
            </a:pPr>
            <a:r>
              <a:rPr lang="ja-JP" altLang="en-US" b="1">
                <a:solidFill>
                  <a:srgbClr val="FF0000"/>
                </a:solidFill>
              </a:rPr>
              <a:t>可</a:t>
            </a:r>
            <a:r>
              <a:rPr lang="ja-JP" altLang="en-US" b="1">
                <a:solidFill>
                  <a:srgbClr val="FF0000"/>
                </a:solidFill>
                <a:ea typeface="华文细黑" charset="-122"/>
              </a:rPr>
              <a:t>预</a:t>
            </a:r>
            <a:r>
              <a:rPr lang="ja-JP" altLang="en-US" b="1">
                <a:solidFill>
                  <a:srgbClr val="FF0000"/>
                </a:solidFill>
              </a:rPr>
              <a:t>言的</a:t>
            </a:r>
            <a:endParaRPr lang="en-US" altLang="en-US" b="1">
              <a:solidFill>
                <a:srgbClr val="FF0000"/>
              </a:solidFill>
            </a:endParaRPr>
          </a:p>
        </p:txBody>
      </p:sp>
      <p:sp>
        <p:nvSpPr>
          <p:cNvPr id="120844" name="Text Box 12"/>
          <p:cNvSpPr txBox="1">
            <a:spLocks noChangeArrowheads="1"/>
          </p:cNvSpPr>
          <p:nvPr/>
        </p:nvSpPr>
        <p:spPr bwMode="auto">
          <a:xfrm>
            <a:off x="5867400" y="1600200"/>
            <a:ext cx="2470150" cy="1098550"/>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wrap="none">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ja-JP" altLang="en-US" b="1">
                <a:solidFill>
                  <a:schemeClr val="bg1"/>
                </a:solidFill>
              </a:rPr>
              <a:t>使用尽的</a:t>
            </a:r>
            <a:r>
              <a:rPr lang="en-US" altLang="ja-JP" b="1">
                <a:solidFill>
                  <a:schemeClr val="bg1"/>
                </a:solidFill>
              </a:rPr>
              <a:t>,</a:t>
            </a:r>
          </a:p>
          <a:p>
            <a:pPr>
              <a:lnSpc>
                <a:spcPct val="30000"/>
              </a:lnSpc>
            </a:pPr>
            <a:r>
              <a:rPr lang="ja-JP" altLang="en-US" b="1">
                <a:solidFill>
                  <a:schemeClr val="bg1"/>
                </a:solidFill>
              </a:rPr>
              <a:t>不可</a:t>
            </a:r>
            <a:r>
              <a:rPr lang="ja-JP" altLang="en-US" b="1">
                <a:solidFill>
                  <a:schemeClr val="bg1"/>
                </a:solidFill>
                <a:ea typeface="华文细黑" charset="-122"/>
              </a:rPr>
              <a:t>预</a:t>
            </a:r>
            <a:r>
              <a:rPr lang="ja-JP" altLang="en-US" b="1">
                <a:solidFill>
                  <a:schemeClr val="bg1"/>
                </a:solidFill>
              </a:rPr>
              <a:t>言的</a:t>
            </a:r>
            <a:endParaRPr lang="en-US" altLang="en-US" b="1">
              <a:solidFill>
                <a:schemeClr val="bg1"/>
              </a:solidFill>
            </a:endParaRPr>
          </a:p>
        </p:txBody>
      </p:sp>
      <p:sp>
        <p:nvSpPr>
          <p:cNvPr id="120846" name="Text Box 14"/>
          <p:cNvSpPr txBox="1">
            <a:spLocks noChangeArrowheads="1"/>
          </p:cNvSpPr>
          <p:nvPr/>
        </p:nvSpPr>
        <p:spPr bwMode="auto">
          <a:xfrm>
            <a:off x="8458200" y="76200"/>
            <a:ext cx="685800" cy="641350"/>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en-US" altLang="en-US">
                <a:effectLst>
                  <a:outerShdw blurRad="38100" dist="38100" dir="2700000" algn="tl">
                    <a:srgbClr val="000000"/>
                  </a:outerShdw>
                </a:effectLst>
              </a:rPr>
              <a:t>2</a:t>
            </a:r>
          </a:p>
        </p:txBody>
      </p:sp>
      <p:sp>
        <p:nvSpPr>
          <p:cNvPr id="120847" name="Text Box 15"/>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a:r>
              <a:rPr lang="en-US" altLang="en-US" sz="2800">
                <a:effectLst>
                  <a:outerShdw blurRad="38100" dist="38100" dir="2700000" algn="tl">
                    <a:srgbClr val="000000"/>
                  </a:outerShdw>
                </a:effectLst>
                <a:latin typeface="Times New Roman" pitchFamily="18" charset="0"/>
              </a:rPr>
              <a:t>20</a:t>
            </a:r>
          </a:p>
        </p:txBody>
      </p:sp>
      <p:pic>
        <p:nvPicPr>
          <p:cNvPr id="120850" name="Picture 18" descr="Geography ANE &amp; Israel OTB- It is Easy -Chine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43200"/>
            <a:ext cx="2914650"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exhau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4738" y="3810000"/>
            <a:ext cx="2989262" cy="3048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208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0843"/>
                                        </p:tgtEl>
                                        <p:attrNameLst>
                                          <p:attrName>style.visibility</p:attrName>
                                        </p:attrNameLst>
                                      </p:cBhvr>
                                      <p:to>
                                        <p:strVal val="visible"/>
                                      </p:to>
                                    </p:set>
                                    <p:animEffect transition="in" filter="wipe(down)">
                                      <p:cBhvr>
                                        <p:cTn id="11" dur="500"/>
                                        <p:tgtEl>
                                          <p:spTgt spid="12084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20844"/>
                                        </p:tgtEl>
                                        <p:attrNameLst>
                                          <p:attrName>style.visibility</p:attrName>
                                        </p:attrNameLst>
                                      </p:cBhvr>
                                      <p:to>
                                        <p:strVal val="visible"/>
                                      </p:to>
                                    </p:set>
                                    <p:animEffect transition="in" filter="wipe(down)">
                                      <p:cBhvr>
                                        <p:cTn id="16" dur="500"/>
                                        <p:tgtEl>
                                          <p:spTgt spid="12084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dissolv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43" grpId="0"/>
      <p:bldP spid="12084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Grp="1" noChangeAspect="1" noChangeArrowheads="1"/>
          </p:cNvPicPr>
          <p:nvPr>
            <p:ph sz="half"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144000" cy="6858000"/>
          </a:xfrm>
        </p:spPr>
      </p:pic>
      <p:sp>
        <p:nvSpPr>
          <p:cNvPr id="121859" name="Rectangle 3"/>
          <p:cNvSpPr>
            <a:spLocks noGrp="1" noChangeArrowheads="1"/>
          </p:cNvSpPr>
          <p:nvPr>
            <p:ph type="title"/>
          </p:nvPr>
        </p:nvSpPr>
        <p:spPr>
          <a:xfrm>
            <a:off x="0" y="228600"/>
            <a:ext cx="2971800" cy="1096963"/>
          </a:xfrm>
          <a:solidFill>
            <a:srgbClr val="FF0000"/>
          </a:solidFill>
          <a:ln>
            <a:solidFill>
              <a:schemeClr val="bg2"/>
            </a:solidFill>
            <a:miter lim="800000"/>
            <a:headEnd/>
            <a:tailEnd/>
          </a:ln>
        </p:spPr>
        <p:txBody>
          <a:bodyPr/>
          <a:lstStyle/>
          <a:p>
            <a:pPr eaLnBrk="1" hangingPunct="1"/>
            <a:r>
              <a:rPr lang="ja-JP" altLang="en-US" sz="4000"/>
              <a:t>演台的左</a:t>
            </a:r>
            <a:r>
              <a:rPr lang="ja-JP" altLang="en-US" sz="4000">
                <a:ea typeface="华文细黑" charset="-122"/>
              </a:rPr>
              <a:t>边</a:t>
            </a:r>
            <a:endParaRPr lang="en-US" altLang="en-US" sz="4000"/>
          </a:p>
        </p:txBody>
      </p:sp>
      <p:pic>
        <p:nvPicPr>
          <p:cNvPr id="121860" name="Picture 4" descr="oregon-plains-50"/>
          <p:cNvPicPr>
            <a:picLocks noGrp="1" noChangeAspect="1" noChangeArrowheads="1"/>
          </p:cNvPicPr>
          <p:nvPr>
            <p:ph sz="quarter" idx="2"/>
          </p:nvPr>
        </p:nvPicPr>
        <p:blipFill>
          <a:blip r:embed="rId4" cstate="screen">
            <a:extLst>
              <a:ext uri="{28A0092B-C50C-407E-A947-70E740481C1C}">
                <a14:useLocalDpi xmlns:a14="http://schemas.microsoft.com/office/drawing/2010/main" val="0"/>
              </a:ext>
            </a:extLst>
          </a:blip>
          <a:srcRect/>
          <a:stretch>
            <a:fillRect/>
          </a:stretch>
        </p:blipFill>
        <p:spPr>
          <a:xfrm>
            <a:off x="5068888" y="3614738"/>
            <a:ext cx="4075112" cy="2786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121861" name="Rectangle 5"/>
          <p:cNvSpPr>
            <a:spLocks noChangeArrowheads="1"/>
          </p:cNvSpPr>
          <p:nvPr/>
        </p:nvSpPr>
        <p:spPr bwMode="auto">
          <a:xfrm>
            <a:off x="5867400" y="228600"/>
            <a:ext cx="3048000" cy="1066800"/>
          </a:xfrm>
          <a:prstGeom prst="rect">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eaLnBrk="1" fontAlgn="base" hangingPunct="1">
              <a:spcBef>
                <a:spcPct val="0"/>
              </a:spcBef>
            </a:pPr>
            <a:r>
              <a:rPr lang="ja-JP" altLang="en-US" sz="4400" b="1">
                <a:solidFill>
                  <a:schemeClr val="tx2"/>
                </a:solidFill>
                <a:effectLst>
                  <a:outerShdw blurRad="38100" dist="38100" dir="2700000" algn="tl">
                    <a:srgbClr val="000000"/>
                  </a:outerShdw>
                </a:effectLst>
              </a:rPr>
              <a:t>演台的右</a:t>
            </a:r>
            <a:r>
              <a:rPr lang="ja-JP" altLang="en-US" sz="4400" b="1">
                <a:solidFill>
                  <a:schemeClr val="tx2"/>
                </a:solidFill>
                <a:effectLst>
                  <a:outerShdw blurRad="38100" dist="38100" dir="2700000" algn="tl">
                    <a:srgbClr val="000000"/>
                  </a:outerShdw>
                </a:effectLst>
                <a:ea typeface="华文细黑" charset="-122"/>
              </a:rPr>
              <a:t>边</a:t>
            </a:r>
            <a:endParaRPr lang="en-US" altLang="en-US" sz="4400" b="1">
              <a:solidFill>
                <a:schemeClr val="tx2"/>
              </a:solidFill>
              <a:effectLst>
                <a:outerShdw blurRad="38100" dist="38100" dir="2700000" algn="tl">
                  <a:srgbClr val="000000"/>
                </a:outerShdw>
              </a:effectLst>
            </a:endParaRPr>
          </a:p>
        </p:txBody>
      </p:sp>
      <p:sp>
        <p:nvSpPr>
          <p:cNvPr id="121862" name="Text Box 6"/>
          <p:cNvSpPr txBox="1">
            <a:spLocks noChangeArrowheads="1"/>
          </p:cNvSpPr>
          <p:nvPr/>
        </p:nvSpPr>
        <p:spPr bwMode="auto">
          <a:xfrm>
            <a:off x="2971800" y="228600"/>
            <a:ext cx="2895600" cy="1066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fontAlgn="base"/>
            <a:r>
              <a:rPr lang="ja-JP" altLang="en-US" sz="3200" b="1"/>
              <a:t>古代以色列的旅游</a:t>
            </a:r>
            <a:endParaRPr lang="en-US" altLang="en-US" sz="3200" b="1"/>
          </a:p>
        </p:txBody>
      </p:sp>
      <p:sp>
        <p:nvSpPr>
          <p:cNvPr id="121863" name="Freeform 7"/>
          <p:cNvSpPr>
            <a:spLocks/>
          </p:cNvSpPr>
          <p:nvPr/>
        </p:nvSpPr>
        <p:spPr bwMode="auto">
          <a:xfrm>
            <a:off x="-100013" y="2193925"/>
            <a:ext cx="4954588" cy="5086350"/>
          </a:xfrm>
          <a:custGeom>
            <a:avLst/>
            <a:gdLst>
              <a:gd name="T0" fmla="*/ 0 w 3121"/>
              <a:gd name="T1" fmla="*/ 5072063 h 3204"/>
              <a:gd name="T2" fmla="*/ 300038 w 3121"/>
              <a:gd name="T3" fmla="*/ 5038725 h 3204"/>
              <a:gd name="T4" fmla="*/ 400050 w 3121"/>
              <a:gd name="T5" fmla="*/ 4972050 h 3204"/>
              <a:gd name="T6" fmla="*/ 449263 w 3121"/>
              <a:gd name="T7" fmla="*/ 4938713 h 3204"/>
              <a:gd name="T8" fmla="*/ 531813 w 3121"/>
              <a:gd name="T9" fmla="*/ 4838700 h 3204"/>
              <a:gd name="T10" fmla="*/ 965200 w 3121"/>
              <a:gd name="T11" fmla="*/ 4722813 h 3204"/>
              <a:gd name="T12" fmla="*/ 1314450 w 3121"/>
              <a:gd name="T13" fmla="*/ 4605338 h 3204"/>
              <a:gd name="T14" fmla="*/ 1446213 w 3121"/>
              <a:gd name="T15" fmla="*/ 4572000 h 3204"/>
              <a:gd name="T16" fmla="*/ 1695450 w 3121"/>
              <a:gd name="T17" fmla="*/ 4406900 h 3204"/>
              <a:gd name="T18" fmla="*/ 2162175 w 3121"/>
              <a:gd name="T19" fmla="*/ 4322763 h 3204"/>
              <a:gd name="T20" fmla="*/ 2327275 w 3121"/>
              <a:gd name="T21" fmla="*/ 4256088 h 3204"/>
              <a:gd name="T22" fmla="*/ 2543175 w 3121"/>
              <a:gd name="T23" fmla="*/ 4073525 h 3204"/>
              <a:gd name="T24" fmla="*/ 2593975 w 3121"/>
              <a:gd name="T25" fmla="*/ 3940175 h 3204"/>
              <a:gd name="T26" fmla="*/ 2709863 w 3121"/>
              <a:gd name="T27" fmla="*/ 3724275 h 3204"/>
              <a:gd name="T28" fmla="*/ 2876550 w 3121"/>
              <a:gd name="T29" fmla="*/ 3492500 h 3204"/>
              <a:gd name="T30" fmla="*/ 3043238 w 3121"/>
              <a:gd name="T31" fmla="*/ 3243263 h 3204"/>
              <a:gd name="T32" fmla="*/ 3092450 w 3121"/>
              <a:gd name="T33" fmla="*/ 3209925 h 3204"/>
              <a:gd name="T34" fmla="*/ 3143250 w 3121"/>
              <a:gd name="T35" fmla="*/ 3143250 h 3204"/>
              <a:gd name="T36" fmla="*/ 3208338 w 3121"/>
              <a:gd name="T37" fmla="*/ 3043238 h 3204"/>
              <a:gd name="T38" fmla="*/ 3225800 w 3121"/>
              <a:gd name="T39" fmla="*/ 2992438 h 3204"/>
              <a:gd name="T40" fmla="*/ 3275013 w 3121"/>
              <a:gd name="T41" fmla="*/ 2960688 h 3204"/>
              <a:gd name="T42" fmla="*/ 3359150 w 3121"/>
              <a:gd name="T43" fmla="*/ 2876550 h 3204"/>
              <a:gd name="T44" fmla="*/ 3441700 w 3121"/>
              <a:gd name="T45" fmla="*/ 2809875 h 3204"/>
              <a:gd name="T46" fmla="*/ 3541713 w 3121"/>
              <a:gd name="T47" fmla="*/ 2593975 h 3204"/>
              <a:gd name="T48" fmla="*/ 3624263 w 3121"/>
              <a:gd name="T49" fmla="*/ 2427288 h 3204"/>
              <a:gd name="T50" fmla="*/ 3708400 w 3121"/>
              <a:gd name="T51" fmla="*/ 2111375 h 3204"/>
              <a:gd name="T52" fmla="*/ 3806825 w 3121"/>
              <a:gd name="T53" fmla="*/ 1812925 h 3204"/>
              <a:gd name="T54" fmla="*/ 3940175 w 3121"/>
              <a:gd name="T55" fmla="*/ 1397000 h 3204"/>
              <a:gd name="T56" fmla="*/ 3990975 w 3121"/>
              <a:gd name="T57" fmla="*/ 1347788 h 3204"/>
              <a:gd name="T58" fmla="*/ 4106863 w 3121"/>
              <a:gd name="T59" fmla="*/ 1163638 h 3204"/>
              <a:gd name="T60" fmla="*/ 4322763 w 3121"/>
              <a:gd name="T61" fmla="*/ 865188 h 3204"/>
              <a:gd name="T62" fmla="*/ 4356100 w 3121"/>
              <a:gd name="T63" fmla="*/ 798513 h 3204"/>
              <a:gd name="T64" fmla="*/ 4422775 w 3121"/>
              <a:gd name="T65" fmla="*/ 698500 h 3204"/>
              <a:gd name="T66" fmla="*/ 4505325 w 3121"/>
              <a:gd name="T67" fmla="*/ 549275 h 3204"/>
              <a:gd name="T68" fmla="*/ 4656138 w 3121"/>
              <a:gd name="T69" fmla="*/ 300038 h 3204"/>
              <a:gd name="T70" fmla="*/ 4772025 w 3121"/>
              <a:gd name="T71" fmla="*/ 184150 h 3204"/>
              <a:gd name="T72" fmla="*/ 4905375 w 3121"/>
              <a:gd name="T73" fmla="*/ 84138 h 3204"/>
              <a:gd name="T74" fmla="*/ 4954588 w 3121"/>
              <a:gd name="T75" fmla="*/ 0 h 32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21864" name="Freeform 8"/>
          <p:cNvSpPr>
            <a:spLocks/>
          </p:cNvSpPr>
          <p:nvPr/>
        </p:nvSpPr>
        <p:spPr bwMode="auto">
          <a:xfrm>
            <a:off x="4838700" y="1430338"/>
            <a:ext cx="935038" cy="995362"/>
          </a:xfrm>
          <a:custGeom>
            <a:avLst/>
            <a:gdLst>
              <a:gd name="T0" fmla="*/ 0 w 589"/>
              <a:gd name="T1" fmla="*/ 781050 h 627"/>
              <a:gd name="T2" fmla="*/ 15875 w 589"/>
              <a:gd name="T3" fmla="*/ 730250 h 627"/>
              <a:gd name="T4" fmla="*/ 65088 w 589"/>
              <a:gd name="T5" fmla="*/ 747712 h 627"/>
              <a:gd name="T6" fmla="*/ 165100 w 589"/>
              <a:gd name="T7" fmla="*/ 814387 h 627"/>
              <a:gd name="T8" fmla="*/ 481013 w 589"/>
              <a:gd name="T9" fmla="*/ 863600 h 627"/>
              <a:gd name="T10" fmla="*/ 581025 w 589"/>
              <a:gd name="T11" fmla="*/ 896937 h 627"/>
              <a:gd name="T12" fmla="*/ 696913 w 589"/>
              <a:gd name="T13" fmla="*/ 963612 h 627"/>
              <a:gd name="T14" fmla="*/ 863600 w 589"/>
              <a:gd name="T15" fmla="*/ 947737 h 627"/>
              <a:gd name="T16" fmla="*/ 763588 w 589"/>
              <a:gd name="T17" fmla="*/ 665162 h 627"/>
              <a:gd name="T18" fmla="*/ 614363 w 589"/>
              <a:gd name="T19" fmla="*/ 481012 h 627"/>
              <a:gd name="T20" fmla="*/ 663575 w 589"/>
              <a:gd name="T21" fmla="*/ 182562 h 627"/>
              <a:gd name="T22" fmla="*/ 696913 w 589"/>
              <a:gd name="T23" fmla="*/ 98425 h 627"/>
              <a:gd name="T24" fmla="*/ 730250 w 589"/>
              <a:gd name="T25" fmla="*/ 0 h 627"/>
              <a:gd name="T26" fmla="*/ 781050 w 589"/>
              <a:gd name="T27" fmla="*/ 15875 h 627"/>
              <a:gd name="T28" fmla="*/ 830263 w 589"/>
              <a:gd name="T29" fmla="*/ 33337 h 6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21865" name="Freeform 9"/>
          <p:cNvSpPr>
            <a:spLocks/>
          </p:cNvSpPr>
          <p:nvPr/>
        </p:nvSpPr>
        <p:spPr bwMode="auto">
          <a:xfrm>
            <a:off x="4854575" y="1420813"/>
            <a:ext cx="681038" cy="739775"/>
          </a:xfrm>
          <a:custGeom>
            <a:avLst/>
            <a:gdLst>
              <a:gd name="T0" fmla="*/ 0 w 429"/>
              <a:gd name="T1" fmla="*/ 739775 h 466"/>
              <a:gd name="T2" fmla="*/ 82550 w 429"/>
              <a:gd name="T3" fmla="*/ 341313 h 466"/>
              <a:gd name="T4" fmla="*/ 166688 w 429"/>
              <a:gd name="T5" fmla="*/ 225425 h 466"/>
              <a:gd name="T6" fmla="*/ 681038 w 429"/>
              <a:gd name="T7" fmla="*/ 76200 h 4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21866" name="Freeform 10"/>
          <p:cNvSpPr>
            <a:spLocks/>
          </p:cNvSpPr>
          <p:nvPr/>
        </p:nvSpPr>
        <p:spPr bwMode="auto">
          <a:xfrm>
            <a:off x="5619750" y="-282575"/>
            <a:ext cx="614363" cy="1762125"/>
          </a:xfrm>
          <a:custGeom>
            <a:avLst/>
            <a:gdLst>
              <a:gd name="T0" fmla="*/ 15875 w 387"/>
              <a:gd name="T1" fmla="*/ 1762125 h 1110"/>
              <a:gd name="T2" fmla="*/ 115888 w 387"/>
              <a:gd name="T3" fmla="*/ 1479550 h 1110"/>
              <a:gd name="T4" fmla="*/ 198438 w 387"/>
              <a:gd name="T5" fmla="*/ 1147763 h 1110"/>
              <a:gd name="T6" fmla="*/ 298450 w 387"/>
              <a:gd name="T7" fmla="*/ 996950 h 1110"/>
              <a:gd name="T8" fmla="*/ 349250 w 387"/>
              <a:gd name="T9" fmla="*/ 896938 h 1110"/>
              <a:gd name="T10" fmla="*/ 382588 w 387"/>
              <a:gd name="T11" fmla="*/ 765175 h 1110"/>
              <a:gd name="T12" fmla="*/ 449263 w 387"/>
              <a:gd name="T13" fmla="*/ 665163 h 1110"/>
              <a:gd name="T14" fmla="*/ 514350 w 387"/>
              <a:gd name="T15" fmla="*/ 249238 h 1110"/>
              <a:gd name="T16" fmla="*/ 614363 w 387"/>
              <a:gd name="T17" fmla="*/ 0 h 1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21867" name="Text Box 11"/>
          <p:cNvSpPr txBox="1">
            <a:spLocks noChangeArrowheads="1"/>
          </p:cNvSpPr>
          <p:nvPr/>
        </p:nvSpPr>
        <p:spPr bwMode="auto">
          <a:xfrm>
            <a:off x="381000" y="1809750"/>
            <a:ext cx="2365375" cy="949325"/>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wrap="none">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nSpc>
                <a:spcPct val="50000"/>
              </a:lnSpc>
            </a:pPr>
            <a:r>
              <a:rPr lang="ja-JP" altLang="en-US" b="1">
                <a:solidFill>
                  <a:srgbClr val="FF0000"/>
                </a:solidFill>
                <a:ea typeface="华文细黑" charset="-122"/>
              </a:rPr>
              <a:t>贸</a:t>
            </a:r>
            <a:r>
              <a:rPr lang="ja-JP" altLang="en-US" b="1">
                <a:solidFill>
                  <a:srgbClr val="FF0000"/>
                </a:solidFill>
              </a:rPr>
              <a:t>易</a:t>
            </a:r>
            <a:r>
              <a:rPr lang="en-US" altLang="ja-JP" b="1">
                <a:solidFill>
                  <a:srgbClr val="FF0000"/>
                </a:solidFill>
              </a:rPr>
              <a:t>, </a:t>
            </a:r>
            <a:r>
              <a:rPr lang="ja-JP" altLang="en-US" b="1">
                <a:solidFill>
                  <a:srgbClr val="FF0000"/>
                </a:solidFill>
              </a:rPr>
              <a:t>很吵</a:t>
            </a:r>
            <a:r>
              <a:rPr lang="en-US" altLang="ja-JP" b="1">
                <a:solidFill>
                  <a:srgbClr val="FF0000"/>
                </a:solidFill>
              </a:rPr>
              <a:t>,</a:t>
            </a:r>
          </a:p>
          <a:p>
            <a:pPr>
              <a:lnSpc>
                <a:spcPct val="50000"/>
              </a:lnSpc>
            </a:pPr>
            <a:r>
              <a:rPr lang="ja-JP" altLang="en-US" b="1">
                <a:solidFill>
                  <a:srgbClr val="FF0000"/>
                </a:solidFill>
              </a:rPr>
              <a:t>国</a:t>
            </a:r>
            <a:r>
              <a:rPr lang="ja-JP" altLang="en-US" b="1">
                <a:solidFill>
                  <a:srgbClr val="FF0000"/>
                </a:solidFill>
                <a:ea typeface="华文细黑" charset="-122"/>
              </a:rPr>
              <a:t>际</a:t>
            </a:r>
            <a:r>
              <a:rPr lang="ja-JP" altLang="en-US" b="1">
                <a:solidFill>
                  <a:srgbClr val="FF0000"/>
                </a:solidFill>
              </a:rPr>
              <a:t>的</a:t>
            </a:r>
            <a:endParaRPr lang="en-US" altLang="en-US" b="1">
              <a:solidFill>
                <a:srgbClr val="FF0000"/>
              </a:solidFill>
            </a:endParaRPr>
          </a:p>
        </p:txBody>
      </p:sp>
      <p:sp>
        <p:nvSpPr>
          <p:cNvPr id="121868" name="Text Box 12"/>
          <p:cNvSpPr txBox="1">
            <a:spLocks noChangeArrowheads="1"/>
          </p:cNvSpPr>
          <p:nvPr/>
        </p:nvSpPr>
        <p:spPr bwMode="auto">
          <a:xfrm>
            <a:off x="5867400" y="1809750"/>
            <a:ext cx="2822575" cy="938213"/>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nSpc>
                <a:spcPct val="50000"/>
              </a:lnSpc>
            </a:pPr>
            <a:r>
              <a:rPr lang="ja-JP" altLang="en-US" b="1">
                <a:solidFill>
                  <a:schemeClr val="bg1"/>
                </a:solidFill>
              </a:rPr>
              <a:t>隔离的</a:t>
            </a:r>
            <a:r>
              <a:rPr lang="en-US" altLang="ja-JP" b="1">
                <a:solidFill>
                  <a:schemeClr val="bg1"/>
                </a:solidFill>
              </a:rPr>
              <a:t>, </a:t>
            </a:r>
            <a:r>
              <a:rPr lang="ja-JP" altLang="en-US" b="1">
                <a:solidFill>
                  <a:schemeClr val="bg1"/>
                </a:solidFill>
              </a:rPr>
              <a:t>安静</a:t>
            </a:r>
            <a:r>
              <a:rPr lang="en-US" altLang="ja-JP" b="1">
                <a:solidFill>
                  <a:schemeClr val="bg1"/>
                </a:solidFill>
              </a:rPr>
              <a:t>,</a:t>
            </a:r>
          </a:p>
          <a:p>
            <a:pPr>
              <a:lnSpc>
                <a:spcPct val="50000"/>
              </a:lnSpc>
            </a:pPr>
            <a:r>
              <a:rPr lang="ja-JP" altLang="en-US" b="1">
                <a:solidFill>
                  <a:schemeClr val="bg1"/>
                </a:solidFill>
              </a:rPr>
              <a:t>民族主</a:t>
            </a:r>
            <a:r>
              <a:rPr lang="ja-JP" altLang="en-US" b="1">
                <a:solidFill>
                  <a:schemeClr val="bg1"/>
                </a:solidFill>
                <a:ea typeface="华文细黑" charset="-122"/>
              </a:rPr>
              <a:t>义</a:t>
            </a:r>
            <a:endParaRPr lang="en-US" altLang="en-US" b="1">
              <a:solidFill>
                <a:schemeClr val="bg1"/>
              </a:solidFill>
            </a:endParaRPr>
          </a:p>
        </p:txBody>
      </p:sp>
      <p:pic>
        <p:nvPicPr>
          <p:cNvPr id="121869" name="Picture 13" descr="HK-Ph26a-very-busy-street"/>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0" y="2743200"/>
            <a:ext cx="4267200" cy="320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121870" name="Text Box 14"/>
          <p:cNvSpPr txBox="1">
            <a:spLocks noChangeArrowheads="1"/>
          </p:cNvSpPr>
          <p:nvPr/>
        </p:nvSpPr>
        <p:spPr bwMode="auto">
          <a:xfrm>
            <a:off x="8458200" y="76200"/>
            <a:ext cx="685800" cy="641350"/>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en-US" altLang="en-US">
                <a:effectLst>
                  <a:outerShdw blurRad="38100" dist="38100" dir="2700000" algn="tl">
                    <a:srgbClr val="000000"/>
                  </a:outerShdw>
                </a:effectLst>
              </a:rPr>
              <a:t>2</a:t>
            </a:r>
          </a:p>
        </p:txBody>
      </p:sp>
      <p:sp>
        <p:nvSpPr>
          <p:cNvPr id="121871" name="Text Box 15"/>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a:r>
              <a:rPr lang="en-US" altLang="en-US" sz="2800">
                <a:effectLst>
                  <a:outerShdw blurRad="38100" dist="38100" dir="2700000" algn="tl">
                    <a:srgbClr val="000000"/>
                  </a:outerShdw>
                </a:effectLst>
                <a:latin typeface="Times New Roman" pitchFamily="18" charset="0"/>
              </a:rPr>
              <a:t>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21869"/>
                                        </p:tgtEl>
                                        <p:attrNameLst>
                                          <p:attrName>style.visibility</p:attrName>
                                        </p:attrNameLst>
                                      </p:cBhvr>
                                      <p:to>
                                        <p:strVal val="visible"/>
                                      </p:to>
                                    </p:set>
                                    <p:animEffect transition="in" filter="dissolve">
                                      <p:cBhvr>
                                        <p:cTn id="7" dur="500"/>
                                        <p:tgtEl>
                                          <p:spTgt spid="1218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21860"/>
                                        </p:tgtEl>
                                        <p:attrNameLst>
                                          <p:attrName>style.visibility</p:attrName>
                                        </p:attrNameLst>
                                      </p:cBhvr>
                                      <p:to>
                                        <p:strVal val="visible"/>
                                      </p:to>
                                    </p:set>
                                    <p:animEffect transition="in" filter="dissolve">
                                      <p:cBhvr>
                                        <p:cTn id="12" dur="500"/>
                                        <p:tgtEl>
                                          <p:spTgt spid="1218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1867"/>
                                        </p:tgtEl>
                                        <p:attrNameLst>
                                          <p:attrName>style.visibility</p:attrName>
                                        </p:attrNameLst>
                                      </p:cBhvr>
                                      <p:to>
                                        <p:strVal val="visible"/>
                                      </p:to>
                                    </p:set>
                                    <p:animEffect transition="in" filter="wipe(down)">
                                      <p:cBhvr>
                                        <p:cTn id="17" dur="500"/>
                                        <p:tgtEl>
                                          <p:spTgt spid="12186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1868"/>
                                        </p:tgtEl>
                                        <p:attrNameLst>
                                          <p:attrName>style.visibility</p:attrName>
                                        </p:attrNameLst>
                                      </p:cBhvr>
                                      <p:to>
                                        <p:strVal val="visible"/>
                                      </p:to>
                                    </p:set>
                                    <p:animEffect transition="in" filter="wipe(down)">
                                      <p:cBhvr>
                                        <p:cTn id="22" dur="500"/>
                                        <p:tgtEl>
                                          <p:spTgt spid="121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7" grpId="0"/>
      <p:bldP spid="12186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Grp="1" noChangeAspect="1" noChangeArrowheads="1"/>
          </p:cNvPicPr>
          <p:nvPr>
            <p:ph sz="half"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144000" cy="6858000"/>
          </a:xfrm>
        </p:spPr>
      </p:pic>
      <p:sp>
        <p:nvSpPr>
          <p:cNvPr id="122883" name="Rectangle 3"/>
          <p:cNvSpPr>
            <a:spLocks noGrp="1" noChangeArrowheads="1"/>
          </p:cNvSpPr>
          <p:nvPr>
            <p:ph type="title"/>
          </p:nvPr>
        </p:nvSpPr>
        <p:spPr>
          <a:xfrm>
            <a:off x="0" y="228600"/>
            <a:ext cx="2971800" cy="1096963"/>
          </a:xfrm>
          <a:solidFill>
            <a:srgbClr val="FF0000"/>
          </a:solidFill>
          <a:ln>
            <a:solidFill>
              <a:schemeClr val="bg2"/>
            </a:solidFill>
            <a:miter lim="800000"/>
            <a:headEnd/>
            <a:tailEnd/>
          </a:ln>
        </p:spPr>
        <p:txBody>
          <a:bodyPr/>
          <a:lstStyle/>
          <a:p>
            <a:pPr eaLnBrk="1" hangingPunct="1"/>
            <a:r>
              <a:rPr lang="ja-JP" altLang="en-US" sz="4000"/>
              <a:t>演台的左</a:t>
            </a:r>
            <a:r>
              <a:rPr lang="ja-JP" altLang="en-US" sz="4000">
                <a:ea typeface="华文细黑" charset="-122"/>
              </a:rPr>
              <a:t>边</a:t>
            </a:r>
            <a:endParaRPr lang="en-US" altLang="en-US" sz="4000"/>
          </a:p>
        </p:txBody>
      </p:sp>
      <p:sp>
        <p:nvSpPr>
          <p:cNvPr id="122884" name="Rectangle 4"/>
          <p:cNvSpPr>
            <a:spLocks noChangeArrowheads="1"/>
          </p:cNvSpPr>
          <p:nvPr/>
        </p:nvSpPr>
        <p:spPr bwMode="auto">
          <a:xfrm>
            <a:off x="5867400" y="228600"/>
            <a:ext cx="3048000" cy="1066800"/>
          </a:xfrm>
          <a:prstGeom prst="rect">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eaLnBrk="1" fontAlgn="base" hangingPunct="1">
              <a:spcBef>
                <a:spcPct val="0"/>
              </a:spcBef>
            </a:pPr>
            <a:r>
              <a:rPr lang="ja-JP" altLang="en-US" sz="4400" b="1">
                <a:solidFill>
                  <a:schemeClr val="tx2"/>
                </a:solidFill>
                <a:effectLst>
                  <a:outerShdw blurRad="38100" dist="38100" dir="2700000" algn="tl">
                    <a:srgbClr val="000000"/>
                  </a:outerShdw>
                </a:effectLst>
              </a:rPr>
              <a:t>演台的右</a:t>
            </a:r>
            <a:r>
              <a:rPr lang="ja-JP" altLang="en-US" sz="4400" b="1">
                <a:solidFill>
                  <a:schemeClr val="tx2"/>
                </a:solidFill>
                <a:effectLst>
                  <a:outerShdw blurRad="38100" dist="38100" dir="2700000" algn="tl">
                    <a:srgbClr val="000000"/>
                  </a:outerShdw>
                </a:effectLst>
                <a:ea typeface="华文细黑" charset="-122"/>
              </a:rPr>
              <a:t>边</a:t>
            </a:r>
            <a:endParaRPr lang="en-US" altLang="en-US" sz="4400" b="1">
              <a:solidFill>
                <a:schemeClr val="tx2"/>
              </a:solidFill>
              <a:effectLst>
                <a:outerShdw blurRad="38100" dist="38100" dir="2700000" algn="tl">
                  <a:srgbClr val="000000"/>
                </a:outerShdw>
              </a:effectLst>
            </a:endParaRPr>
          </a:p>
        </p:txBody>
      </p:sp>
      <p:sp>
        <p:nvSpPr>
          <p:cNvPr id="122885" name="Text Box 5"/>
          <p:cNvSpPr txBox="1">
            <a:spLocks noChangeArrowheads="1"/>
          </p:cNvSpPr>
          <p:nvPr/>
        </p:nvSpPr>
        <p:spPr bwMode="auto">
          <a:xfrm>
            <a:off x="2971800" y="228600"/>
            <a:ext cx="2895600" cy="1066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fontAlgn="base"/>
            <a:r>
              <a:rPr lang="ja-JP" altLang="en-US" sz="3200" b="1"/>
              <a:t>古代以色列的旅游</a:t>
            </a:r>
            <a:endParaRPr lang="en-US" altLang="en-US" sz="3200" b="1"/>
          </a:p>
        </p:txBody>
      </p:sp>
      <p:sp>
        <p:nvSpPr>
          <p:cNvPr id="122886" name="Freeform 6"/>
          <p:cNvSpPr>
            <a:spLocks/>
          </p:cNvSpPr>
          <p:nvPr/>
        </p:nvSpPr>
        <p:spPr bwMode="auto">
          <a:xfrm>
            <a:off x="-100013" y="2193925"/>
            <a:ext cx="4954588" cy="5086350"/>
          </a:xfrm>
          <a:custGeom>
            <a:avLst/>
            <a:gdLst>
              <a:gd name="T0" fmla="*/ 0 w 3121"/>
              <a:gd name="T1" fmla="*/ 5072063 h 3204"/>
              <a:gd name="T2" fmla="*/ 300038 w 3121"/>
              <a:gd name="T3" fmla="*/ 5038725 h 3204"/>
              <a:gd name="T4" fmla="*/ 400050 w 3121"/>
              <a:gd name="T5" fmla="*/ 4972050 h 3204"/>
              <a:gd name="T6" fmla="*/ 449263 w 3121"/>
              <a:gd name="T7" fmla="*/ 4938713 h 3204"/>
              <a:gd name="T8" fmla="*/ 531813 w 3121"/>
              <a:gd name="T9" fmla="*/ 4838700 h 3204"/>
              <a:gd name="T10" fmla="*/ 965200 w 3121"/>
              <a:gd name="T11" fmla="*/ 4722813 h 3204"/>
              <a:gd name="T12" fmla="*/ 1314450 w 3121"/>
              <a:gd name="T13" fmla="*/ 4605338 h 3204"/>
              <a:gd name="T14" fmla="*/ 1446213 w 3121"/>
              <a:gd name="T15" fmla="*/ 4572000 h 3204"/>
              <a:gd name="T16" fmla="*/ 1695450 w 3121"/>
              <a:gd name="T17" fmla="*/ 4406900 h 3204"/>
              <a:gd name="T18" fmla="*/ 2162175 w 3121"/>
              <a:gd name="T19" fmla="*/ 4322763 h 3204"/>
              <a:gd name="T20" fmla="*/ 2327275 w 3121"/>
              <a:gd name="T21" fmla="*/ 4256088 h 3204"/>
              <a:gd name="T22" fmla="*/ 2543175 w 3121"/>
              <a:gd name="T23" fmla="*/ 4073525 h 3204"/>
              <a:gd name="T24" fmla="*/ 2593975 w 3121"/>
              <a:gd name="T25" fmla="*/ 3940175 h 3204"/>
              <a:gd name="T26" fmla="*/ 2709863 w 3121"/>
              <a:gd name="T27" fmla="*/ 3724275 h 3204"/>
              <a:gd name="T28" fmla="*/ 2876550 w 3121"/>
              <a:gd name="T29" fmla="*/ 3492500 h 3204"/>
              <a:gd name="T30" fmla="*/ 3043238 w 3121"/>
              <a:gd name="T31" fmla="*/ 3243263 h 3204"/>
              <a:gd name="T32" fmla="*/ 3092450 w 3121"/>
              <a:gd name="T33" fmla="*/ 3209925 h 3204"/>
              <a:gd name="T34" fmla="*/ 3143250 w 3121"/>
              <a:gd name="T35" fmla="*/ 3143250 h 3204"/>
              <a:gd name="T36" fmla="*/ 3208338 w 3121"/>
              <a:gd name="T37" fmla="*/ 3043238 h 3204"/>
              <a:gd name="T38" fmla="*/ 3225800 w 3121"/>
              <a:gd name="T39" fmla="*/ 2992438 h 3204"/>
              <a:gd name="T40" fmla="*/ 3275013 w 3121"/>
              <a:gd name="T41" fmla="*/ 2960688 h 3204"/>
              <a:gd name="T42" fmla="*/ 3359150 w 3121"/>
              <a:gd name="T43" fmla="*/ 2876550 h 3204"/>
              <a:gd name="T44" fmla="*/ 3441700 w 3121"/>
              <a:gd name="T45" fmla="*/ 2809875 h 3204"/>
              <a:gd name="T46" fmla="*/ 3541713 w 3121"/>
              <a:gd name="T47" fmla="*/ 2593975 h 3204"/>
              <a:gd name="T48" fmla="*/ 3624263 w 3121"/>
              <a:gd name="T49" fmla="*/ 2427288 h 3204"/>
              <a:gd name="T50" fmla="*/ 3708400 w 3121"/>
              <a:gd name="T51" fmla="*/ 2111375 h 3204"/>
              <a:gd name="T52" fmla="*/ 3806825 w 3121"/>
              <a:gd name="T53" fmla="*/ 1812925 h 3204"/>
              <a:gd name="T54" fmla="*/ 3940175 w 3121"/>
              <a:gd name="T55" fmla="*/ 1397000 h 3204"/>
              <a:gd name="T56" fmla="*/ 3990975 w 3121"/>
              <a:gd name="T57" fmla="*/ 1347788 h 3204"/>
              <a:gd name="T58" fmla="*/ 4106863 w 3121"/>
              <a:gd name="T59" fmla="*/ 1163638 h 3204"/>
              <a:gd name="T60" fmla="*/ 4322763 w 3121"/>
              <a:gd name="T61" fmla="*/ 865188 h 3204"/>
              <a:gd name="T62" fmla="*/ 4356100 w 3121"/>
              <a:gd name="T63" fmla="*/ 798513 h 3204"/>
              <a:gd name="T64" fmla="*/ 4422775 w 3121"/>
              <a:gd name="T65" fmla="*/ 698500 h 3204"/>
              <a:gd name="T66" fmla="*/ 4505325 w 3121"/>
              <a:gd name="T67" fmla="*/ 549275 h 3204"/>
              <a:gd name="T68" fmla="*/ 4656138 w 3121"/>
              <a:gd name="T69" fmla="*/ 300038 h 3204"/>
              <a:gd name="T70" fmla="*/ 4772025 w 3121"/>
              <a:gd name="T71" fmla="*/ 184150 h 3204"/>
              <a:gd name="T72" fmla="*/ 4905375 w 3121"/>
              <a:gd name="T73" fmla="*/ 84138 h 3204"/>
              <a:gd name="T74" fmla="*/ 4954588 w 3121"/>
              <a:gd name="T75" fmla="*/ 0 h 32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22887" name="Freeform 7"/>
          <p:cNvSpPr>
            <a:spLocks/>
          </p:cNvSpPr>
          <p:nvPr/>
        </p:nvSpPr>
        <p:spPr bwMode="auto">
          <a:xfrm>
            <a:off x="4838700" y="1430338"/>
            <a:ext cx="935038" cy="995362"/>
          </a:xfrm>
          <a:custGeom>
            <a:avLst/>
            <a:gdLst>
              <a:gd name="T0" fmla="*/ 0 w 589"/>
              <a:gd name="T1" fmla="*/ 781050 h 627"/>
              <a:gd name="T2" fmla="*/ 15875 w 589"/>
              <a:gd name="T3" fmla="*/ 730250 h 627"/>
              <a:gd name="T4" fmla="*/ 65088 w 589"/>
              <a:gd name="T5" fmla="*/ 747712 h 627"/>
              <a:gd name="T6" fmla="*/ 165100 w 589"/>
              <a:gd name="T7" fmla="*/ 814387 h 627"/>
              <a:gd name="T8" fmla="*/ 481013 w 589"/>
              <a:gd name="T9" fmla="*/ 863600 h 627"/>
              <a:gd name="T10" fmla="*/ 581025 w 589"/>
              <a:gd name="T11" fmla="*/ 896937 h 627"/>
              <a:gd name="T12" fmla="*/ 696913 w 589"/>
              <a:gd name="T13" fmla="*/ 963612 h 627"/>
              <a:gd name="T14" fmla="*/ 863600 w 589"/>
              <a:gd name="T15" fmla="*/ 947737 h 627"/>
              <a:gd name="T16" fmla="*/ 763588 w 589"/>
              <a:gd name="T17" fmla="*/ 665162 h 627"/>
              <a:gd name="T18" fmla="*/ 614363 w 589"/>
              <a:gd name="T19" fmla="*/ 481012 h 627"/>
              <a:gd name="T20" fmla="*/ 663575 w 589"/>
              <a:gd name="T21" fmla="*/ 182562 h 627"/>
              <a:gd name="T22" fmla="*/ 696913 w 589"/>
              <a:gd name="T23" fmla="*/ 98425 h 627"/>
              <a:gd name="T24" fmla="*/ 730250 w 589"/>
              <a:gd name="T25" fmla="*/ 0 h 627"/>
              <a:gd name="T26" fmla="*/ 781050 w 589"/>
              <a:gd name="T27" fmla="*/ 15875 h 627"/>
              <a:gd name="T28" fmla="*/ 830263 w 589"/>
              <a:gd name="T29" fmla="*/ 33337 h 6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22888" name="Freeform 8"/>
          <p:cNvSpPr>
            <a:spLocks/>
          </p:cNvSpPr>
          <p:nvPr/>
        </p:nvSpPr>
        <p:spPr bwMode="auto">
          <a:xfrm>
            <a:off x="4854575" y="1420813"/>
            <a:ext cx="681038" cy="739775"/>
          </a:xfrm>
          <a:custGeom>
            <a:avLst/>
            <a:gdLst>
              <a:gd name="T0" fmla="*/ 0 w 429"/>
              <a:gd name="T1" fmla="*/ 739775 h 466"/>
              <a:gd name="T2" fmla="*/ 82550 w 429"/>
              <a:gd name="T3" fmla="*/ 341313 h 466"/>
              <a:gd name="T4" fmla="*/ 166688 w 429"/>
              <a:gd name="T5" fmla="*/ 225425 h 466"/>
              <a:gd name="T6" fmla="*/ 681038 w 429"/>
              <a:gd name="T7" fmla="*/ 76200 h 4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22889" name="Freeform 9"/>
          <p:cNvSpPr>
            <a:spLocks/>
          </p:cNvSpPr>
          <p:nvPr/>
        </p:nvSpPr>
        <p:spPr bwMode="auto">
          <a:xfrm>
            <a:off x="5619750" y="-282575"/>
            <a:ext cx="614363" cy="1762125"/>
          </a:xfrm>
          <a:custGeom>
            <a:avLst/>
            <a:gdLst>
              <a:gd name="T0" fmla="*/ 15875 w 387"/>
              <a:gd name="T1" fmla="*/ 1762125 h 1110"/>
              <a:gd name="T2" fmla="*/ 115888 w 387"/>
              <a:gd name="T3" fmla="*/ 1479550 h 1110"/>
              <a:gd name="T4" fmla="*/ 198438 w 387"/>
              <a:gd name="T5" fmla="*/ 1147763 h 1110"/>
              <a:gd name="T6" fmla="*/ 298450 w 387"/>
              <a:gd name="T7" fmla="*/ 996950 h 1110"/>
              <a:gd name="T8" fmla="*/ 349250 w 387"/>
              <a:gd name="T9" fmla="*/ 896938 h 1110"/>
              <a:gd name="T10" fmla="*/ 382588 w 387"/>
              <a:gd name="T11" fmla="*/ 765175 h 1110"/>
              <a:gd name="T12" fmla="*/ 449263 w 387"/>
              <a:gd name="T13" fmla="*/ 665163 h 1110"/>
              <a:gd name="T14" fmla="*/ 514350 w 387"/>
              <a:gd name="T15" fmla="*/ 249238 h 1110"/>
              <a:gd name="T16" fmla="*/ 614363 w 387"/>
              <a:gd name="T17" fmla="*/ 0 h 1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22890" name="Text Box 10"/>
          <p:cNvSpPr txBox="1">
            <a:spLocks noChangeArrowheads="1"/>
          </p:cNvSpPr>
          <p:nvPr/>
        </p:nvSpPr>
        <p:spPr bwMode="auto">
          <a:xfrm>
            <a:off x="381000" y="1809750"/>
            <a:ext cx="2132013" cy="927100"/>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wrap="none">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nSpc>
                <a:spcPct val="50000"/>
              </a:lnSpc>
            </a:pPr>
            <a:r>
              <a:rPr lang="ja-JP" altLang="en-US" b="1">
                <a:solidFill>
                  <a:srgbClr val="FF0000"/>
                </a:solidFill>
              </a:rPr>
              <a:t>混合主</a:t>
            </a:r>
            <a:r>
              <a:rPr lang="ja-JP" altLang="en-US" b="1">
                <a:solidFill>
                  <a:srgbClr val="FF0000"/>
                </a:solidFill>
                <a:ea typeface="华文细黑" charset="-122"/>
              </a:rPr>
              <a:t>义</a:t>
            </a:r>
            <a:r>
              <a:rPr lang="en-US" altLang="ja-JP" b="1">
                <a:solidFill>
                  <a:srgbClr val="FF0000"/>
                </a:solidFill>
              </a:rPr>
              <a:t>,</a:t>
            </a:r>
          </a:p>
          <a:p>
            <a:pPr>
              <a:lnSpc>
                <a:spcPct val="50000"/>
              </a:lnSpc>
            </a:pPr>
            <a:r>
              <a:rPr lang="ja-JP" altLang="en-US" b="1">
                <a:solidFill>
                  <a:srgbClr val="FF0000"/>
                </a:solidFill>
              </a:rPr>
              <a:t>异教</a:t>
            </a:r>
            <a:endParaRPr lang="en-US" altLang="en-US" b="1">
              <a:solidFill>
                <a:srgbClr val="FF0000"/>
              </a:solidFill>
            </a:endParaRPr>
          </a:p>
        </p:txBody>
      </p:sp>
      <p:sp>
        <p:nvSpPr>
          <p:cNvPr id="122891" name="Text Box 11"/>
          <p:cNvSpPr txBox="1">
            <a:spLocks noChangeArrowheads="1"/>
          </p:cNvSpPr>
          <p:nvPr/>
        </p:nvSpPr>
        <p:spPr bwMode="auto">
          <a:xfrm>
            <a:off x="5486400" y="1828800"/>
            <a:ext cx="2589213" cy="949325"/>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wrap="none">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nSpc>
                <a:spcPct val="50000"/>
              </a:lnSpc>
            </a:pPr>
            <a:r>
              <a:rPr lang="ja-JP" altLang="en-US" b="1">
                <a:solidFill>
                  <a:schemeClr val="bg1"/>
                </a:solidFill>
                <a:ea typeface="华文细黑" charset="-122"/>
              </a:rPr>
              <a:t>纯净</a:t>
            </a:r>
            <a:r>
              <a:rPr lang="ja-JP" altLang="en-US" b="1">
                <a:solidFill>
                  <a:schemeClr val="bg1"/>
                </a:solidFill>
              </a:rPr>
              <a:t>的宗教</a:t>
            </a:r>
            <a:r>
              <a:rPr lang="en-US" altLang="ja-JP" b="1">
                <a:solidFill>
                  <a:schemeClr val="bg1"/>
                </a:solidFill>
              </a:rPr>
              <a:t>,</a:t>
            </a:r>
          </a:p>
          <a:p>
            <a:pPr>
              <a:lnSpc>
                <a:spcPct val="50000"/>
              </a:lnSpc>
            </a:pPr>
            <a:r>
              <a:rPr lang="ja-JP" altLang="en-US" b="1">
                <a:solidFill>
                  <a:schemeClr val="bg1"/>
                </a:solidFill>
              </a:rPr>
              <a:t>一神</a:t>
            </a:r>
            <a:r>
              <a:rPr lang="ja-JP" altLang="en-US" b="1">
                <a:solidFill>
                  <a:schemeClr val="bg1"/>
                </a:solidFill>
                <a:ea typeface="华文细黑" charset="-122"/>
              </a:rPr>
              <a:t>论</a:t>
            </a:r>
            <a:endParaRPr lang="en-US" altLang="en-US" b="1">
              <a:solidFill>
                <a:schemeClr val="bg1"/>
              </a:solidFill>
            </a:endParaRPr>
          </a:p>
        </p:txBody>
      </p:sp>
      <p:pic>
        <p:nvPicPr>
          <p:cNvPr id="122892" name="Picture 12" descr="t22blow"/>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096000" y="3048000"/>
            <a:ext cx="2579688" cy="342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pic>
        <p:nvPicPr>
          <p:cNvPr id="122893" name="Picture 13" descr="God of Light"/>
          <p:cNvPicPr>
            <a:picLocks noGrp="1" noChangeAspect="1" noChangeArrowheads="1"/>
          </p:cNvPicPr>
          <p:nvPr>
            <p:ph sz="quarter" idx="2"/>
          </p:nvPr>
        </p:nvPicPr>
        <p:blipFill>
          <a:blip r:embed="rId5" cstate="screen">
            <a:extLst>
              <a:ext uri="{28A0092B-C50C-407E-A947-70E740481C1C}">
                <a14:useLocalDpi xmlns:a14="http://schemas.microsoft.com/office/drawing/2010/main" val="0"/>
              </a:ext>
            </a:extLst>
          </a:blip>
          <a:srcRect/>
          <a:stretch>
            <a:fillRect/>
          </a:stretch>
        </p:blipFill>
        <p:spPr>
          <a:xfrm>
            <a:off x="0" y="3575050"/>
            <a:ext cx="3733800" cy="3282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122894" name="Text Box 14"/>
          <p:cNvSpPr txBox="1">
            <a:spLocks noChangeArrowheads="1"/>
          </p:cNvSpPr>
          <p:nvPr/>
        </p:nvSpPr>
        <p:spPr bwMode="auto">
          <a:xfrm>
            <a:off x="8458200" y="76200"/>
            <a:ext cx="685800" cy="641350"/>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en-US" altLang="en-US">
                <a:effectLst>
                  <a:outerShdw blurRad="38100" dist="38100" dir="2700000" algn="tl">
                    <a:srgbClr val="000000"/>
                  </a:outerShdw>
                </a:effectLst>
              </a:rPr>
              <a:t>2</a:t>
            </a:r>
          </a:p>
        </p:txBody>
      </p:sp>
      <p:sp>
        <p:nvSpPr>
          <p:cNvPr id="122895" name="Text Box 15"/>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a:r>
              <a:rPr lang="en-US" altLang="en-US" sz="2800">
                <a:effectLst>
                  <a:outerShdw blurRad="38100" dist="38100" dir="2700000" algn="tl">
                    <a:srgbClr val="000000"/>
                  </a:outerShdw>
                </a:effectLst>
                <a:latin typeface="Times New Roman" pitchFamily="18" charset="0"/>
              </a:rPr>
              <a:t>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2890"/>
                                        </p:tgtEl>
                                        <p:attrNameLst>
                                          <p:attrName>style.visibility</p:attrName>
                                        </p:attrNameLst>
                                      </p:cBhvr>
                                      <p:to>
                                        <p:strVal val="visible"/>
                                      </p:to>
                                    </p:set>
                                    <p:animEffect transition="in" filter="wipe(down)">
                                      <p:cBhvr>
                                        <p:cTn id="7" dur="500"/>
                                        <p:tgtEl>
                                          <p:spTgt spid="1228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22893"/>
                                        </p:tgtEl>
                                        <p:attrNameLst>
                                          <p:attrName>style.visibility</p:attrName>
                                        </p:attrNameLst>
                                      </p:cBhvr>
                                      <p:to>
                                        <p:strVal val="visible"/>
                                      </p:to>
                                    </p:set>
                                    <p:animEffect transition="in" filter="dissolve">
                                      <p:cBhvr>
                                        <p:cTn id="12" dur="500"/>
                                        <p:tgtEl>
                                          <p:spTgt spid="1228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2891"/>
                                        </p:tgtEl>
                                        <p:attrNameLst>
                                          <p:attrName>style.visibility</p:attrName>
                                        </p:attrNameLst>
                                      </p:cBhvr>
                                      <p:to>
                                        <p:strVal val="visible"/>
                                      </p:to>
                                    </p:set>
                                    <p:animEffect transition="in" filter="wipe(down)">
                                      <p:cBhvr>
                                        <p:cTn id="17" dur="500"/>
                                        <p:tgtEl>
                                          <p:spTgt spid="12289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22892"/>
                                        </p:tgtEl>
                                        <p:attrNameLst>
                                          <p:attrName>style.visibility</p:attrName>
                                        </p:attrNameLst>
                                      </p:cBhvr>
                                      <p:to>
                                        <p:strVal val="visible"/>
                                      </p:to>
                                    </p:set>
                                    <p:animEffect transition="in" filter="dissolve">
                                      <p:cBhvr>
                                        <p:cTn id="22" dur="500"/>
                                        <p:tgtEl>
                                          <p:spTgt spid="122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90" grpId="0"/>
      <p:bldP spid="12289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188" y="0"/>
            <a:ext cx="6704012"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77507" name="Text Box 3"/>
          <p:cNvSpPr txBox="1">
            <a:spLocks noChangeArrowheads="1"/>
          </p:cNvSpPr>
          <p:nvPr/>
        </p:nvSpPr>
        <p:spPr bwMode="auto">
          <a:xfrm>
            <a:off x="3810000" y="1447800"/>
            <a:ext cx="2590800" cy="701675"/>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eaLnBrk="1" fontAlgn="base" hangingPunct="1"/>
            <a:r>
              <a:rPr lang="ja-JP" altLang="en-US" sz="4000" b="1">
                <a:latin typeface="Times New Roman" pitchFamily="18" charset="0"/>
              </a:rPr>
              <a:t>伊甸园</a:t>
            </a:r>
            <a:endParaRPr lang="en-US" altLang="en-US" sz="4000" b="1">
              <a:latin typeface="Times New Roman" pitchFamily="18" charset="0"/>
            </a:endParaRPr>
          </a:p>
        </p:txBody>
      </p:sp>
      <p:sp>
        <p:nvSpPr>
          <p:cNvPr id="277508" name="Text Box 4"/>
          <p:cNvSpPr txBox="1">
            <a:spLocks noChangeArrowheads="1"/>
          </p:cNvSpPr>
          <p:nvPr/>
        </p:nvSpPr>
        <p:spPr bwMode="auto">
          <a:xfrm>
            <a:off x="4572000" y="2667000"/>
            <a:ext cx="2667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eaLnBrk="1" fontAlgn="base" hangingPunct="1"/>
            <a:r>
              <a:rPr lang="ja-JP" altLang="en-US" b="1">
                <a:solidFill>
                  <a:schemeClr val="accent2"/>
                </a:solidFill>
              </a:rPr>
              <a:t>底格里斯河</a:t>
            </a:r>
            <a:endParaRPr lang="en-US" altLang="en-US" b="1">
              <a:solidFill>
                <a:schemeClr val="accent2"/>
              </a:solidFill>
            </a:endParaRPr>
          </a:p>
        </p:txBody>
      </p:sp>
      <p:sp>
        <p:nvSpPr>
          <p:cNvPr id="277509" name="Text Box 5"/>
          <p:cNvSpPr txBox="1">
            <a:spLocks noChangeArrowheads="1"/>
          </p:cNvSpPr>
          <p:nvPr/>
        </p:nvSpPr>
        <p:spPr bwMode="auto">
          <a:xfrm>
            <a:off x="2895600" y="3505200"/>
            <a:ext cx="2667000" cy="6635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eaLnBrk="1" fontAlgn="base" hangingPunct="1"/>
            <a:r>
              <a:rPr lang="ja-JP" altLang="en-US" b="1">
                <a:solidFill>
                  <a:schemeClr val="accent2"/>
                </a:solidFill>
              </a:rPr>
              <a:t>幼</a:t>
            </a:r>
            <a:r>
              <a:rPr lang="ja-JP" altLang="en-US" b="1">
                <a:solidFill>
                  <a:schemeClr val="accent2"/>
                </a:solidFill>
                <a:ea typeface="华文细黑" charset="-122"/>
              </a:rPr>
              <a:t>发</a:t>
            </a:r>
            <a:r>
              <a:rPr lang="ja-JP" altLang="en-US" b="1">
                <a:solidFill>
                  <a:schemeClr val="accent2"/>
                </a:solidFill>
              </a:rPr>
              <a:t>拉底河</a:t>
            </a:r>
            <a:endParaRPr lang="en-US" altLang="en-US" b="1">
              <a:solidFill>
                <a:schemeClr val="accent2"/>
              </a:solidFill>
            </a:endParaRPr>
          </a:p>
        </p:txBody>
      </p:sp>
      <p:sp>
        <p:nvSpPr>
          <p:cNvPr id="277510" name="Text Box 6"/>
          <p:cNvSpPr txBox="1">
            <a:spLocks noChangeArrowheads="1"/>
          </p:cNvSpPr>
          <p:nvPr/>
        </p:nvSpPr>
        <p:spPr bwMode="auto">
          <a:xfrm>
            <a:off x="4495800" y="5029200"/>
            <a:ext cx="4267200"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29783" dir="1514402" algn="ctr" rotWithShape="0">
                    <a:schemeClr val="tx1">
                      <a:alpha val="74998"/>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r" eaLnBrk="1" fontAlgn="base" hangingPunct="1"/>
            <a:r>
              <a:rPr lang="ja-JP" altLang="en-US" sz="3200" b="1">
                <a:latin typeface="Times New Roman" pitchFamily="18" charset="0"/>
                <a:ea typeface="华文细黑" charset="-122"/>
              </a:rPr>
              <a:t>创</a:t>
            </a:r>
            <a:r>
              <a:rPr lang="ja-JP" altLang="en-US" sz="3200" b="1">
                <a:latin typeface="Times New Roman" pitchFamily="18" charset="0"/>
              </a:rPr>
              <a:t>世</a:t>
            </a:r>
            <a:r>
              <a:rPr lang="ja-JP" altLang="en-US" sz="3200" b="1">
                <a:latin typeface="Times New Roman" pitchFamily="18" charset="0"/>
                <a:ea typeface="华文细黑" charset="-122"/>
              </a:rPr>
              <a:t>记</a:t>
            </a:r>
            <a:r>
              <a:rPr lang="en-US" altLang="ja-JP" sz="3200" b="1">
                <a:latin typeface="Times New Roman" pitchFamily="18" charset="0"/>
              </a:rPr>
              <a:t> 1-2</a:t>
            </a:r>
            <a:endParaRPr lang="en-US" altLang="en-US" sz="3200" b="1">
              <a:latin typeface="Times New Roman" pitchFamily="18" charset="0"/>
            </a:endParaRPr>
          </a:p>
        </p:txBody>
      </p:sp>
      <p:sp>
        <p:nvSpPr>
          <p:cNvPr id="277511" name="Rectangle 7"/>
          <p:cNvSpPr>
            <a:spLocks noGrp="1" noChangeArrowheads="1"/>
          </p:cNvSpPr>
          <p:nvPr>
            <p:ph type="title" idx="4294967295"/>
          </p:nvPr>
        </p:nvSpPr>
        <p:spPr>
          <a:xfrm>
            <a:off x="0" y="0"/>
            <a:ext cx="7391400" cy="685800"/>
          </a:xfrm>
          <a:gradFill rotWithShape="0">
            <a:gsLst>
              <a:gs pos="0">
                <a:srgbClr val="800080">
                  <a:gamma/>
                  <a:shade val="46275"/>
                  <a:invGamma/>
                </a:srgbClr>
              </a:gs>
              <a:gs pos="50000">
                <a:srgbClr val="800080"/>
              </a:gs>
              <a:gs pos="100000">
                <a:srgbClr val="800080">
                  <a:gamma/>
                  <a:shade val="46275"/>
                  <a:invGamma/>
                </a:srgbClr>
              </a:gs>
            </a:gsLst>
            <a:lin ang="5400000" scaled="1"/>
          </a:gradFill>
        </p:spPr>
        <p:txBody>
          <a:bodyPr/>
          <a:lstStyle/>
          <a:p>
            <a:pPr eaLnBrk="1" hangingPunct="1"/>
            <a:r>
              <a:rPr lang="ja-JP" altLang="en-US" sz="3600">
                <a:solidFill>
                  <a:schemeClr val="bg1"/>
                </a:solidFill>
              </a:rPr>
              <a:t>伊甸园的可能</a:t>
            </a:r>
            <a:r>
              <a:rPr lang="ja-JP" altLang="en-US" sz="3600">
                <a:solidFill>
                  <a:schemeClr val="bg1"/>
                </a:solidFill>
                <a:ea typeface="华文细黑" charset="-122"/>
              </a:rPr>
              <a:t>场</a:t>
            </a:r>
            <a:r>
              <a:rPr lang="ja-JP" altLang="en-US" sz="3600">
                <a:solidFill>
                  <a:schemeClr val="bg1"/>
                </a:solidFill>
              </a:rPr>
              <a:t>所</a:t>
            </a:r>
            <a:endParaRPr lang="en-US" altLang="en-US" sz="3600">
              <a:solidFill>
                <a:schemeClr val="bg1"/>
              </a:solidFill>
            </a:endParaRPr>
          </a:p>
        </p:txBody>
      </p:sp>
      <p:sp>
        <p:nvSpPr>
          <p:cNvPr id="277513" name="Text Box 9"/>
          <p:cNvSpPr txBox="1">
            <a:spLocks noChangeArrowheads="1"/>
          </p:cNvSpPr>
          <p:nvPr/>
        </p:nvSpPr>
        <p:spPr bwMode="auto">
          <a:xfrm>
            <a:off x="0" y="762000"/>
            <a:ext cx="2209800" cy="517525"/>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Lst>
        </p:spPr>
        <p:txBody>
          <a:bodyPr>
            <a:spAutoFit/>
          </a:bodyPr>
          <a:lstStyle/>
          <a:p>
            <a:pPr>
              <a:defRPr/>
            </a:pPr>
            <a:r>
              <a:rPr lang="en-US" sz="1400">
                <a:solidFill>
                  <a:schemeClr val="bg1"/>
                </a:solidFill>
                <a:latin typeface="Times New Roman" charset="0"/>
                <a:ea typeface="ＭＳ Ｐゴシック" charset="0"/>
              </a:rPr>
              <a:t>Barry Beitzel, </a:t>
            </a:r>
            <a:r>
              <a:rPr lang="en-US" sz="1400" i="1">
                <a:solidFill>
                  <a:schemeClr val="bg1"/>
                </a:solidFill>
                <a:latin typeface="Times New Roman" charset="0"/>
                <a:ea typeface="ＭＳ Ｐゴシック" charset="0"/>
              </a:rPr>
              <a:t>Moody Atlas of Bible Lands, </a:t>
            </a:r>
            <a:r>
              <a:rPr lang="en-US" sz="1400">
                <a:solidFill>
                  <a:schemeClr val="bg1"/>
                </a:solidFill>
                <a:latin typeface="Times New Roman" charset="0"/>
                <a:ea typeface="ＭＳ Ｐゴシック" charset="0"/>
              </a:rPr>
              <a:t>75</a:t>
            </a:r>
          </a:p>
        </p:txBody>
      </p:sp>
      <p:sp>
        <p:nvSpPr>
          <p:cNvPr id="277514" name="Text Box 10"/>
          <p:cNvSpPr txBox="1">
            <a:spLocks noChangeArrowheads="1"/>
          </p:cNvSpPr>
          <p:nvPr/>
        </p:nvSpPr>
        <p:spPr bwMode="auto">
          <a:xfrm>
            <a:off x="2606402" y="4376737"/>
            <a:ext cx="3429000" cy="12128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eaLnBrk="1" fontAlgn="base" hangingPunct="1"/>
            <a:r>
              <a:rPr lang="zh-CN" altLang="en-US" b="1" dirty="0">
                <a:solidFill>
                  <a:schemeClr val="accent2"/>
                </a:solidFill>
                <a:ea typeface="SimSun" pitchFamily="2" charset="-122"/>
              </a:rPr>
              <a:t>比逊</a:t>
            </a:r>
            <a:r>
              <a:rPr lang="zh-CN" altLang="en-US" dirty="0">
                <a:solidFill>
                  <a:schemeClr val="accent2"/>
                </a:solidFill>
                <a:effectLst>
                  <a:outerShdw blurRad="38100" dist="38100" dir="2700000" algn="tl">
                    <a:srgbClr val="FFFFFF"/>
                  </a:outerShdw>
                </a:effectLst>
                <a:ea typeface="SimSun" pitchFamily="2" charset="-122"/>
              </a:rPr>
              <a:t> </a:t>
            </a:r>
            <a:r>
              <a:rPr lang="en-US" altLang="ja-JP" b="1" dirty="0">
                <a:solidFill>
                  <a:schemeClr val="accent2"/>
                </a:solidFill>
                <a:latin typeface="Times New Roman" pitchFamily="18" charset="0"/>
              </a:rPr>
              <a:t>?</a:t>
            </a:r>
            <a:br>
              <a:rPr lang="en-US" altLang="ja-JP" b="1" dirty="0">
                <a:solidFill>
                  <a:schemeClr val="accent2"/>
                </a:solidFill>
                <a:latin typeface="Times New Roman" pitchFamily="18" charset="0"/>
              </a:rPr>
            </a:br>
            <a:r>
              <a:rPr lang="en-US" altLang="ja-JP" b="1" dirty="0">
                <a:solidFill>
                  <a:schemeClr val="accent2"/>
                </a:solidFill>
                <a:latin typeface="Times New Roman" pitchFamily="18" charset="0"/>
              </a:rPr>
              <a:t>(</a:t>
            </a:r>
            <a:r>
              <a:rPr lang="ja-JP" altLang="en-US" sz="3000" b="1">
                <a:solidFill>
                  <a:schemeClr val="accent2"/>
                </a:solidFill>
              </a:rPr>
              <a:t>沙特阿拉伯</a:t>
            </a:r>
            <a:r>
              <a:rPr lang="en-US" altLang="ja-JP" b="1" dirty="0">
                <a:solidFill>
                  <a:schemeClr val="accent2"/>
                </a:solidFill>
                <a:latin typeface="Times New Roman" pitchFamily="18" charset="0"/>
              </a:rPr>
              <a:t>)</a:t>
            </a:r>
            <a:endParaRPr lang="en-US" altLang="en-US" b="1" dirty="0">
              <a:solidFill>
                <a:schemeClr val="accent2"/>
              </a:solidFill>
              <a:latin typeface="Times New Roman" pitchFamily="18" charset="0"/>
            </a:endParaRPr>
          </a:p>
        </p:txBody>
      </p:sp>
      <p:sp>
        <p:nvSpPr>
          <p:cNvPr id="277515" name="Text Box 11"/>
          <p:cNvSpPr txBox="1">
            <a:spLocks noChangeArrowheads="1"/>
          </p:cNvSpPr>
          <p:nvPr/>
        </p:nvSpPr>
        <p:spPr bwMode="auto">
          <a:xfrm>
            <a:off x="2606402" y="5701790"/>
            <a:ext cx="2667000" cy="12128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eaLnBrk="1" fontAlgn="base" hangingPunct="1"/>
            <a:r>
              <a:rPr lang="zh-CN" altLang="en-US" b="1" dirty="0">
                <a:solidFill>
                  <a:schemeClr val="accent2"/>
                </a:solidFill>
                <a:ea typeface="SimSun" pitchFamily="2" charset="-122"/>
              </a:rPr>
              <a:t>基训</a:t>
            </a:r>
            <a:r>
              <a:rPr lang="zh-CN" altLang="en-US" dirty="0">
                <a:solidFill>
                  <a:schemeClr val="accent2"/>
                </a:solidFill>
                <a:effectLst>
                  <a:outerShdw blurRad="38100" dist="38100" dir="2700000" algn="tl">
                    <a:srgbClr val="FFFFFF"/>
                  </a:outerShdw>
                </a:effectLst>
                <a:ea typeface="SimSun" pitchFamily="2" charset="-122"/>
              </a:rPr>
              <a:t> </a:t>
            </a:r>
            <a:r>
              <a:rPr lang="en-US" altLang="ja-JP" b="1" dirty="0">
                <a:solidFill>
                  <a:schemeClr val="accent2"/>
                </a:solidFill>
                <a:latin typeface="Times New Roman" pitchFamily="18" charset="0"/>
              </a:rPr>
              <a:t>?</a:t>
            </a:r>
            <a:br>
              <a:rPr lang="en-US" altLang="ja-JP" b="1" dirty="0">
                <a:solidFill>
                  <a:schemeClr val="accent2"/>
                </a:solidFill>
                <a:latin typeface="Times New Roman" pitchFamily="18" charset="0"/>
              </a:rPr>
            </a:br>
            <a:r>
              <a:rPr lang="en-US" altLang="ja-JP" b="1" dirty="0">
                <a:solidFill>
                  <a:schemeClr val="accent2"/>
                </a:solidFill>
                <a:latin typeface="Times New Roman" pitchFamily="18" charset="0"/>
              </a:rPr>
              <a:t>(</a:t>
            </a:r>
            <a:r>
              <a:rPr lang="ja-JP" altLang="en-US" sz="3000" b="1">
                <a:solidFill>
                  <a:schemeClr val="accent2"/>
                </a:solidFill>
              </a:rPr>
              <a:t>埃塞俄比</a:t>
            </a:r>
            <a:r>
              <a:rPr lang="ja-JP" altLang="en-US" sz="3000" b="1">
                <a:solidFill>
                  <a:schemeClr val="accent2"/>
                </a:solidFill>
                <a:ea typeface="华文细黑" charset="-122"/>
              </a:rPr>
              <a:t>亚</a:t>
            </a:r>
            <a:r>
              <a:rPr lang="en-US" altLang="ja-JP" b="1" dirty="0">
                <a:solidFill>
                  <a:schemeClr val="accent2"/>
                </a:solidFill>
                <a:latin typeface="Times New Roman" pitchFamily="18" charset="0"/>
              </a:rPr>
              <a:t>)</a:t>
            </a:r>
            <a:endParaRPr lang="en-US" altLang="en-US" b="1" dirty="0">
              <a:solidFill>
                <a:schemeClr val="accent2"/>
              </a:solidFill>
              <a:latin typeface="Times New Roman"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7514"/>
                                        </p:tgtEl>
                                        <p:attrNameLst>
                                          <p:attrName>style.visibility</p:attrName>
                                        </p:attrNameLst>
                                      </p:cBhvr>
                                      <p:to>
                                        <p:strVal val="visible"/>
                                      </p:to>
                                    </p:set>
                                    <p:animEffect transition="in" filter="dissolve">
                                      <p:cBhvr>
                                        <p:cTn id="7" dur="500"/>
                                        <p:tgtEl>
                                          <p:spTgt spid="2775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7515"/>
                                        </p:tgtEl>
                                        <p:attrNameLst>
                                          <p:attrName>style.visibility</p:attrName>
                                        </p:attrNameLst>
                                      </p:cBhvr>
                                      <p:to>
                                        <p:strVal val="visible"/>
                                      </p:to>
                                    </p:set>
                                    <p:animEffect transition="in" filter="dissolve">
                                      <p:cBhvr>
                                        <p:cTn id="12" dur="500"/>
                                        <p:tgtEl>
                                          <p:spTgt spid="2775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7508"/>
                                        </p:tgtEl>
                                        <p:attrNameLst>
                                          <p:attrName>style.visibility</p:attrName>
                                        </p:attrNameLst>
                                      </p:cBhvr>
                                      <p:to>
                                        <p:strVal val="visible"/>
                                      </p:to>
                                    </p:set>
                                    <p:animEffect transition="in" filter="dissolve">
                                      <p:cBhvr>
                                        <p:cTn id="17" dur="500"/>
                                        <p:tgtEl>
                                          <p:spTgt spid="2775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77509"/>
                                        </p:tgtEl>
                                        <p:attrNameLst>
                                          <p:attrName>style.visibility</p:attrName>
                                        </p:attrNameLst>
                                      </p:cBhvr>
                                      <p:to>
                                        <p:strVal val="visible"/>
                                      </p:to>
                                    </p:set>
                                    <p:animEffect transition="in" filter="dissolve">
                                      <p:cBhvr>
                                        <p:cTn id="22" dur="500"/>
                                        <p:tgtEl>
                                          <p:spTgt spid="277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8" grpId="0"/>
      <p:bldP spid="277509" grpId="0"/>
      <p:bldP spid="277514" grpId="0"/>
      <p:bldP spid="2775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296400" cy="7010400"/>
          </a:xfrm>
        </p:spPr>
      </p:pic>
      <p:sp>
        <p:nvSpPr>
          <p:cNvPr id="123907" name="Rectangle 3"/>
          <p:cNvSpPr>
            <a:spLocks noGrp="1" noChangeArrowheads="1"/>
          </p:cNvSpPr>
          <p:nvPr>
            <p:ph type="title"/>
          </p:nvPr>
        </p:nvSpPr>
        <p:spPr>
          <a:xfrm>
            <a:off x="76200" y="228600"/>
            <a:ext cx="2895600" cy="1066800"/>
          </a:xfrm>
          <a:solidFill>
            <a:srgbClr val="FF0000"/>
          </a:solidFill>
          <a:ln>
            <a:solidFill>
              <a:schemeClr val="bg2"/>
            </a:solidFill>
            <a:miter lim="800000"/>
            <a:headEnd/>
            <a:tailEnd/>
          </a:ln>
        </p:spPr>
        <p:txBody>
          <a:bodyPr/>
          <a:lstStyle/>
          <a:p>
            <a:pPr eaLnBrk="1" hangingPunct="1"/>
            <a:r>
              <a:rPr lang="ja-JP" altLang="en-US" sz="4000"/>
              <a:t>演台的左</a:t>
            </a:r>
            <a:r>
              <a:rPr lang="ja-JP" altLang="en-US" sz="4000">
                <a:ea typeface="华文细黑" charset="-122"/>
              </a:rPr>
              <a:t>边</a:t>
            </a:r>
            <a:endParaRPr lang="en-US" altLang="en-US" sz="4000"/>
          </a:p>
        </p:txBody>
      </p:sp>
      <p:sp>
        <p:nvSpPr>
          <p:cNvPr id="123908" name="Rectangle 4"/>
          <p:cNvSpPr>
            <a:spLocks noChangeArrowheads="1"/>
          </p:cNvSpPr>
          <p:nvPr/>
        </p:nvSpPr>
        <p:spPr bwMode="auto">
          <a:xfrm>
            <a:off x="5867400" y="228600"/>
            <a:ext cx="3048000" cy="1066800"/>
          </a:xfrm>
          <a:prstGeom prst="rect">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eaLnBrk="1" fontAlgn="base" hangingPunct="1">
              <a:spcBef>
                <a:spcPct val="0"/>
              </a:spcBef>
            </a:pPr>
            <a:r>
              <a:rPr lang="ja-JP" altLang="en-US" sz="4400" b="1">
                <a:solidFill>
                  <a:schemeClr val="tx2"/>
                </a:solidFill>
                <a:effectLst>
                  <a:outerShdw blurRad="38100" dist="38100" dir="2700000" algn="tl">
                    <a:srgbClr val="000000"/>
                  </a:outerShdw>
                </a:effectLst>
              </a:rPr>
              <a:t>演台的右</a:t>
            </a:r>
            <a:r>
              <a:rPr lang="ja-JP" altLang="en-US" sz="4400" b="1">
                <a:solidFill>
                  <a:schemeClr val="tx2"/>
                </a:solidFill>
                <a:effectLst>
                  <a:outerShdw blurRad="38100" dist="38100" dir="2700000" algn="tl">
                    <a:srgbClr val="000000"/>
                  </a:outerShdw>
                </a:effectLst>
                <a:ea typeface="华文细黑" charset="-122"/>
              </a:rPr>
              <a:t>边</a:t>
            </a:r>
            <a:endParaRPr lang="en-US" altLang="en-US" sz="4400" b="1">
              <a:solidFill>
                <a:schemeClr val="tx2"/>
              </a:solidFill>
              <a:effectLst>
                <a:outerShdw blurRad="38100" dist="38100" dir="2700000" algn="tl">
                  <a:srgbClr val="000000"/>
                </a:outerShdw>
              </a:effectLst>
            </a:endParaRPr>
          </a:p>
        </p:txBody>
      </p:sp>
      <p:sp>
        <p:nvSpPr>
          <p:cNvPr id="123909" name="Text Box 5"/>
          <p:cNvSpPr txBox="1">
            <a:spLocks noChangeArrowheads="1"/>
          </p:cNvSpPr>
          <p:nvPr/>
        </p:nvSpPr>
        <p:spPr bwMode="auto">
          <a:xfrm>
            <a:off x="2971800" y="228600"/>
            <a:ext cx="2895600" cy="1066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fontAlgn="base"/>
            <a:r>
              <a:rPr lang="ja-JP" altLang="en-US" sz="3200" b="1"/>
              <a:t>古代以色列的旅游</a:t>
            </a:r>
            <a:endParaRPr lang="en-US" altLang="en-US" sz="3200" b="1"/>
          </a:p>
        </p:txBody>
      </p:sp>
      <p:sp>
        <p:nvSpPr>
          <p:cNvPr id="123910" name="Freeform 6"/>
          <p:cNvSpPr>
            <a:spLocks/>
          </p:cNvSpPr>
          <p:nvPr/>
        </p:nvSpPr>
        <p:spPr bwMode="auto">
          <a:xfrm>
            <a:off x="-100013" y="2193925"/>
            <a:ext cx="4954588" cy="5086350"/>
          </a:xfrm>
          <a:custGeom>
            <a:avLst/>
            <a:gdLst>
              <a:gd name="T0" fmla="*/ 0 w 3121"/>
              <a:gd name="T1" fmla="*/ 5072063 h 3204"/>
              <a:gd name="T2" fmla="*/ 300038 w 3121"/>
              <a:gd name="T3" fmla="*/ 5038725 h 3204"/>
              <a:gd name="T4" fmla="*/ 400050 w 3121"/>
              <a:gd name="T5" fmla="*/ 4972050 h 3204"/>
              <a:gd name="T6" fmla="*/ 449263 w 3121"/>
              <a:gd name="T7" fmla="*/ 4938713 h 3204"/>
              <a:gd name="T8" fmla="*/ 531813 w 3121"/>
              <a:gd name="T9" fmla="*/ 4838700 h 3204"/>
              <a:gd name="T10" fmla="*/ 965200 w 3121"/>
              <a:gd name="T11" fmla="*/ 4722813 h 3204"/>
              <a:gd name="T12" fmla="*/ 1314450 w 3121"/>
              <a:gd name="T13" fmla="*/ 4605338 h 3204"/>
              <a:gd name="T14" fmla="*/ 1446213 w 3121"/>
              <a:gd name="T15" fmla="*/ 4572000 h 3204"/>
              <a:gd name="T16" fmla="*/ 1695450 w 3121"/>
              <a:gd name="T17" fmla="*/ 4406900 h 3204"/>
              <a:gd name="T18" fmla="*/ 2162175 w 3121"/>
              <a:gd name="T19" fmla="*/ 4322763 h 3204"/>
              <a:gd name="T20" fmla="*/ 2327275 w 3121"/>
              <a:gd name="T21" fmla="*/ 4256088 h 3204"/>
              <a:gd name="T22" fmla="*/ 2543175 w 3121"/>
              <a:gd name="T23" fmla="*/ 4073525 h 3204"/>
              <a:gd name="T24" fmla="*/ 2593975 w 3121"/>
              <a:gd name="T25" fmla="*/ 3940175 h 3204"/>
              <a:gd name="T26" fmla="*/ 2709863 w 3121"/>
              <a:gd name="T27" fmla="*/ 3724275 h 3204"/>
              <a:gd name="T28" fmla="*/ 2876550 w 3121"/>
              <a:gd name="T29" fmla="*/ 3492500 h 3204"/>
              <a:gd name="T30" fmla="*/ 3043238 w 3121"/>
              <a:gd name="T31" fmla="*/ 3243263 h 3204"/>
              <a:gd name="T32" fmla="*/ 3092450 w 3121"/>
              <a:gd name="T33" fmla="*/ 3209925 h 3204"/>
              <a:gd name="T34" fmla="*/ 3143250 w 3121"/>
              <a:gd name="T35" fmla="*/ 3143250 h 3204"/>
              <a:gd name="T36" fmla="*/ 3208338 w 3121"/>
              <a:gd name="T37" fmla="*/ 3043238 h 3204"/>
              <a:gd name="T38" fmla="*/ 3225800 w 3121"/>
              <a:gd name="T39" fmla="*/ 2992438 h 3204"/>
              <a:gd name="T40" fmla="*/ 3275013 w 3121"/>
              <a:gd name="T41" fmla="*/ 2960688 h 3204"/>
              <a:gd name="T42" fmla="*/ 3359150 w 3121"/>
              <a:gd name="T43" fmla="*/ 2876550 h 3204"/>
              <a:gd name="T44" fmla="*/ 3441700 w 3121"/>
              <a:gd name="T45" fmla="*/ 2809875 h 3204"/>
              <a:gd name="T46" fmla="*/ 3541713 w 3121"/>
              <a:gd name="T47" fmla="*/ 2593975 h 3204"/>
              <a:gd name="T48" fmla="*/ 3624263 w 3121"/>
              <a:gd name="T49" fmla="*/ 2427288 h 3204"/>
              <a:gd name="T50" fmla="*/ 3708400 w 3121"/>
              <a:gd name="T51" fmla="*/ 2111375 h 3204"/>
              <a:gd name="T52" fmla="*/ 3806825 w 3121"/>
              <a:gd name="T53" fmla="*/ 1812925 h 3204"/>
              <a:gd name="T54" fmla="*/ 3940175 w 3121"/>
              <a:gd name="T55" fmla="*/ 1397000 h 3204"/>
              <a:gd name="T56" fmla="*/ 3990975 w 3121"/>
              <a:gd name="T57" fmla="*/ 1347788 h 3204"/>
              <a:gd name="T58" fmla="*/ 4106863 w 3121"/>
              <a:gd name="T59" fmla="*/ 1163638 h 3204"/>
              <a:gd name="T60" fmla="*/ 4322763 w 3121"/>
              <a:gd name="T61" fmla="*/ 865188 h 3204"/>
              <a:gd name="T62" fmla="*/ 4356100 w 3121"/>
              <a:gd name="T63" fmla="*/ 798513 h 3204"/>
              <a:gd name="T64" fmla="*/ 4422775 w 3121"/>
              <a:gd name="T65" fmla="*/ 698500 h 3204"/>
              <a:gd name="T66" fmla="*/ 4505325 w 3121"/>
              <a:gd name="T67" fmla="*/ 549275 h 3204"/>
              <a:gd name="T68" fmla="*/ 4656138 w 3121"/>
              <a:gd name="T69" fmla="*/ 300038 h 3204"/>
              <a:gd name="T70" fmla="*/ 4772025 w 3121"/>
              <a:gd name="T71" fmla="*/ 184150 h 3204"/>
              <a:gd name="T72" fmla="*/ 4905375 w 3121"/>
              <a:gd name="T73" fmla="*/ 84138 h 3204"/>
              <a:gd name="T74" fmla="*/ 4954588 w 3121"/>
              <a:gd name="T75" fmla="*/ 0 h 32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23911" name="Freeform 7"/>
          <p:cNvSpPr>
            <a:spLocks/>
          </p:cNvSpPr>
          <p:nvPr/>
        </p:nvSpPr>
        <p:spPr bwMode="auto">
          <a:xfrm>
            <a:off x="4838700" y="1430338"/>
            <a:ext cx="935038" cy="995362"/>
          </a:xfrm>
          <a:custGeom>
            <a:avLst/>
            <a:gdLst>
              <a:gd name="T0" fmla="*/ 0 w 589"/>
              <a:gd name="T1" fmla="*/ 781050 h 627"/>
              <a:gd name="T2" fmla="*/ 15875 w 589"/>
              <a:gd name="T3" fmla="*/ 730250 h 627"/>
              <a:gd name="T4" fmla="*/ 65088 w 589"/>
              <a:gd name="T5" fmla="*/ 747712 h 627"/>
              <a:gd name="T6" fmla="*/ 165100 w 589"/>
              <a:gd name="T7" fmla="*/ 814387 h 627"/>
              <a:gd name="T8" fmla="*/ 481013 w 589"/>
              <a:gd name="T9" fmla="*/ 863600 h 627"/>
              <a:gd name="T10" fmla="*/ 581025 w 589"/>
              <a:gd name="T11" fmla="*/ 896937 h 627"/>
              <a:gd name="T12" fmla="*/ 696913 w 589"/>
              <a:gd name="T13" fmla="*/ 963612 h 627"/>
              <a:gd name="T14" fmla="*/ 863600 w 589"/>
              <a:gd name="T15" fmla="*/ 947737 h 627"/>
              <a:gd name="T16" fmla="*/ 763588 w 589"/>
              <a:gd name="T17" fmla="*/ 665162 h 627"/>
              <a:gd name="T18" fmla="*/ 614363 w 589"/>
              <a:gd name="T19" fmla="*/ 481012 h 627"/>
              <a:gd name="T20" fmla="*/ 663575 w 589"/>
              <a:gd name="T21" fmla="*/ 182562 h 627"/>
              <a:gd name="T22" fmla="*/ 696913 w 589"/>
              <a:gd name="T23" fmla="*/ 98425 h 627"/>
              <a:gd name="T24" fmla="*/ 730250 w 589"/>
              <a:gd name="T25" fmla="*/ 0 h 627"/>
              <a:gd name="T26" fmla="*/ 781050 w 589"/>
              <a:gd name="T27" fmla="*/ 15875 h 627"/>
              <a:gd name="T28" fmla="*/ 830263 w 589"/>
              <a:gd name="T29" fmla="*/ 33337 h 6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23912" name="Freeform 8"/>
          <p:cNvSpPr>
            <a:spLocks/>
          </p:cNvSpPr>
          <p:nvPr/>
        </p:nvSpPr>
        <p:spPr bwMode="auto">
          <a:xfrm>
            <a:off x="4854575" y="1420813"/>
            <a:ext cx="681038" cy="739775"/>
          </a:xfrm>
          <a:custGeom>
            <a:avLst/>
            <a:gdLst>
              <a:gd name="T0" fmla="*/ 0 w 429"/>
              <a:gd name="T1" fmla="*/ 739775 h 466"/>
              <a:gd name="T2" fmla="*/ 82550 w 429"/>
              <a:gd name="T3" fmla="*/ 341313 h 466"/>
              <a:gd name="T4" fmla="*/ 166688 w 429"/>
              <a:gd name="T5" fmla="*/ 225425 h 466"/>
              <a:gd name="T6" fmla="*/ 681038 w 429"/>
              <a:gd name="T7" fmla="*/ 76200 h 4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23913" name="Freeform 9"/>
          <p:cNvSpPr>
            <a:spLocks/>
          </p:cNvSpPr>
          <p:nvPr/>
        </p:nvSpPr>
        <p:spPr bwMode="auto">
          <a:xfrm>
            <a:off x="5619750" y="-282575"/>
            <a:ext cx="614363" cy="1762125"/>
          </a:xfrm>
          <a:custGeom>
            <a:avLst/>
            <a:gdLst>
              <a:gd name="T0" fmla="*/ 15875 w 387"/>
              <a:gd name="T1" fmla="*/ 1762125 h 1110"/>
              <a:gd name="T2" fmla="*/ 115888 w 387"/>
              <a:gd name="T3" fmla="*/ 1479550 h 1110"/>
              <a:gd name="T4" fmla="*/ 198438 w 387"/>
              <a:gd name="T5" fmla="*/ 1147763 h 1110"/>
              <a:gd name="T6" fmla="*/ 298450 w 387"/>
              <a:gd name="T7" fmla="*/ 996950 h 1110"/>
              <a:gd name="T8" fmla="*/ 349250 w 387"/>
              <a:gd name="T9" fmla="*/ 896938 h 1110"/>
              <a:gd name="T10" fmla="*/ 382588 w 387"/>
              <a:gd name="T11" fmla="*/ 765175 h 1110"/>
              <a:gd name="T12" fmla="*/ 449263 w 387"/>
              <a:gd name="T13" fmla="*/ 665163 h 1110"/>
              <a:gd name="T14" fmla="*/ 514350 w 387"/>
              <a:gd name="T15" fmla="*/ 249238 h 1110"/>
              <a:gd name="T16" fmla="*/ 614363 w 387"/>
              <a:gd name="T17" fmla="*/ 0 h 1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23914" name="Text Box 10"/>
          <p:cNvSpPr txBox="1">
            <a:spLocks noChangeArrowheads="1"/>
          </p:cNvSpPr>
          <p:nvPr/>
        </p:nvSpPr>
        <p:spPr bwMode="auto">
          <a:xfrm>
            <a:off x="381000" y="1752600"/>
            <a:ext cx="3041650" cy="1027113"/>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wrap="none">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nSpc>
                <a:spcPct val="60000"/>
              </a:lnSpc>
            </a:pPr>
            <a:r>
              <a:rPr lang="ja-JP" altLang="en-US" b="1">
                <a:solidFill>
                  <a:srgbClr val="FF0000"/>
                </a:solidFill>
              </a:rPr>
              <a:t>以色列控制了</a:t>
            </a:r>
            <a:r>
              <a:rPr lang="en-US" altLang="ja-JP" b="1">
                <a:solidFill>
                  <a:srgbClr val="FF0000"/>
                </a:solidFill>
              </a:rPr>
              <a:t> </a:t>
            </a:r>
          </a:p>
          <a:p>
            <a:pPr>
              <a:lnSpc>
                <a:spcPct val="60000"/>
              </a:lnSpc>
            </a:pPr>
            <a:r>
              <a:rPr lang="en-US" altLang="en-US" b="1">
                <a:solidFill>
                  <a:srgbClr val="FF0000"/>
                </a:solidFill>
              </a:rPr>
              <a:t>150 </a:t>
            </a:r>
            <a:r>
              <a:rPr lang="ja-JP" altLang="en-US" b="1">
                <a:solidFill>
                  <a:srgbClr val="FF0000"/>
                </a:solidFill>
              </a:rPr>
              <a:t>年</a:t>
            </a:r>
            <a:endParaRPr lang="en-US" altLang="en-US" b="1">
              <a:solidFill>
                <a:srgbClr val="FF0000"/>
              </a:solidFill>
            </a:endParaRPr>
          </a:p>
        </p:txBody>
      </p:sp>
      <p:sp>
        <p:nvSpPr>
          <p:cNvPr id="123915" name="Text Box 11"/>
          <p:cNvSpPr txBox="1">
            <a:spLocks noChangeArrowheads="1"/>
          </p:cNvSpPr>
          <p:nvPr/>
        </p:nvSpPr>
        <p:spPr bwMode="auto">
          <a:xfrm>
            <a:off x="5943600" y="1752600"/>
            <a:ext cx="2927350" cy="1027113"/>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wrap="none">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nSpc>
                <a:spcPct val="60000"/>
              </a:lnSpc>
            </a:pPr>
            <a:r>
              <a:rPr lang="ja-JP" altLang="en-US" b="1">
                <a:solidFill>
                  <a:schemeClr val="bg1"/>
                </a:solidFill>
              </a:rPr>
              <a:t>以色列控制了</a:t>
            </a:r>
            <a:endParaRPr lang="en-US" altLang="ja-JP" b="1">
              <a:solidFill>
                <a:schemeClr val="bg1"/>
              </a:solidFill>
            </a:endParaRPr>
          </a:p>
          <a:p>
            <a:pPr>
              <a:lnSpc>
                <a:spcPct val="60000"/>
              </a:lnSpc>
            </a:pPr>
            <a:r>
              <a:rPr lang="en-US" altLang="en-US" b="1">
                <a:solidFill>
                  <a:schemeClr val="bg1"/>
                </a:solidFill>
              </a:rPr>
              <a:t>1650 </a:t>
            </a:r>
            <a:r>
              <a:rPr lang="ja-JP" altLang="en-US" b="1">
                <a:solidFill>
                  <a:schemeClr val="bg1"/>
                </a:solidFill>
              </a:rPr>
              <a:t>年</a:t>
            </a:r>
            <a:endParaRPr lang="en-US" altLang="en-US" b="1">
              <a:solidFill>
                <a:schemeClr val="bg1"/>
              </a:solidFill>
            </a:endParaRPr>
          </a:p>
        </p:txBody>
      </p:sp>
      <p:pic>
        <p:nvPicPr>
          <p:cNvPr id="123916" name="Picture 12" descr="Sheep &amp; Goat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602163" y="3429000"/>
            <a:ext cx="4694237"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7" name="Picture 13" descr="manonchari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429000"/>
            <a:ext cx="449580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8" name="Text Box 14"/>
          <p:cNvSpPr txBox="1">
            <a:spLocks noChangeArrowheads="1"/>
          </p:cNvSpPr>
          <p:nvPr/>
        </p:nvSpPr>
        <p:spPr bwMode="auto">
          <a:xfrm>
            <a:off x="8458200" y="76200"/>
            <a:ext cx="685800" cy="641350"/>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en-US" altLang="en-US">
                <a:effectLst>
                  <a:outerShdw blurRad="38100" dist="38100" dir="2700000" algn="tl">
                    <a:srgbClr val="000000"/>
                  </a:outerShdw>
                </a:effectLst>
              </a:rPr>
              <a:t>2</a:t>
            </a:r>
          </a:p>
        </p:txBody>
      </p:sp>
      <p:sp>
        <p:nvSpPr>
          <p:cNvPr id="123919" name="Text Box 15"/>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a:r>
              <a:rPr lang="en-US" altLang="en-US" sz="2800">
                <a:effectLst>
                  <a:outerShdw blurRad="38100" dist="38100" dir="2700000" algn="tl">
                    <a:srgbClr val="000000"/>
                  </a:outerShdw>
                </a:effectLst>
                <a:latin typeface="Times New Roman" pitchFamily="18" charset="0"/>
              </a:rPr>
              <a:t>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3914"/>
                                        </p:tgtEl>
                                        <p:attrNameLst>
                                          <p:attrName>style.visibility</p:attrName>
                                        </p:attrNameLst>
                                      </p:cBhvr>
                                      <p:to>
                                        <p:strVal val="visible"/>
                                      </p:to>
                                    </p:set>
                                    <p:animEffect transition="in" filter="wipe(down)">
                                      <p:cBhvr>
                                        <p:cTn id="7" dur="500"/>
                                        <p:tgtEl>
                                          <p:spTgt spid="1239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nodeType="clickEffect">
                                  <p:stCondLst>
                                    <p:cond delay="0"/>
                                  </p:stCondLst>
                                  <p:childTnLst>
                                    <p:set>
                                      <p:cBhvr>
                                        <p:cTn id="11" dur="1" fill="hold">
                                          <p:stCondLst>
                                            <p:cond delay="0"/>
                                          </p:stCondLst>
                                        </p:cTn>
                                        <p:tgtEl>
                                          <p:spTgt spid="123917"/>
                                        </p:tgtEl>
                                        <p:attrNameLst>
                                          <p:attrName>style.visibility</p:attrName>
                                        </p:attrNameLst>
                                      </p:cBhvr>
                                      <p:to>
                                        <p:strVal val="visible"/>
                                      </p:to>
                                    </p:set>
                                    <p:anim calcmode="lin" valueType="num">
                                      <p:cBhvr>
                                        <p:cTn id="12" dur="1000" fill="hold"/>
                                        <p:tgtEl>
                                          <p:spTgt spid="123917"/>
                                        </p:tgtEl>
                                        <p:attrNameLst>
                                          <p:attrName>ppt_w</p:attrName>
                                        </p:attrNameLst>
                                      </p:cBhvr>
                                      <p:tavLst>
                                        <p:tav tm="0">
                                          <p:val>
                                            <p:fltVal val="0"/>
                                          </p:val>
                                        </p:tav>
                                        <p:tav tm="100000">
                                          <p:val>
                                            <p:strVal val="#ppt_w"/>
                                          </p:val>
                                        </p:tav>
                                      </p:tavLst>
                                    </p:anim>
                                    <p:anim calcmode="lin" valueType="num">
                                      <p:cBhvr>
                                        <p:cTn id="13" dur="1000" fill="hold"/>
                                        <p:tgtEl>
                                          <p:spTgt spid="123917"/>
                                        </p:tgtEl>
                                        <p:attrNameLst>
                                          <p:attrName>ppt_h</p:attrName>
                                        </p:attrNameLst>
                                      </p:cBhvr>
                                      <p:tavLst>
                                        <p:tav tm="0">
                                          <p:val>
                                            <p:fltVal val="0"/>
                                          </p:val>
                                        </p:tav>
                                        <p:tav tm="100000">
                                          <p:val>
                                            <p:strVal val="#ppt_h"/>
                                          </p:val>
                                        </p:tav>
                                      </p:tavLst>
                                    </p:anim>
                                    <p:anim calcmode="lin" valueType="num">
                                      <p:cBhvr>
                                        <p:cTn id="14" dur="1000" fill="hold"/>
                                        <p:tgtEl>
                                          <p:spTgt spid="12391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239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23915"/>
                                        </p:tgtEl>
                                        <p:attrNameLst>
                                          <p:attrName>style.visibility</p:attrName>
                                        </p:attrNameLst>
                                      </p:cBhvr>
                                      <p:to>
                                        <p:strVal val="visible"/>
                                      </p:to>
                                    </p:set>
                                    <p:animEffect transition="in" filter="blinds(horizontal)">
                                      <p:cBhvr>
                                        <p:cTn id="20" dur="500"/>
                                        <p:tgtEl>
                                          <p:spTgt spid="12391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2" presetClass="entr" presetSubtype="0" fill="hold" nodeType="clickEffect">
                                  <p:stCondLst>
                                    <p:cond delay="0"/>
                                  </p:stCondLst>
                                  <p:childTnLst>
                                    <p:set>
                                      <p:cBhvr>
                                        <p:cTn id="24" dur="1" fill="hold">
                                          <p:stCondLst>
                                            <p:cond delay="0"/>
                                          </p:stCondLst>
                                        </p:cTn>
                                        <p:tgtEl>
                                          <p:spTgt spid="123916"/>
                                        </p:tgtEl>
                                        <p:attrNameLst>
                                          <p:attrName>style.visibility</p:attrName>
                                        </p:attrNameLst>
                                      </p:cBhvr>
                                      <p:to>
                                        <p:strVal val="visible"/>
                                      </p:to>
                                    </p:set>
                                    <p:animScale>
                                      <p:cBhvr>
                                        <p:cTn id="25" dur="1000" decel="50000" fill="hold">
                                          <p:stCondLst>
                                            <p:cond delay="0"/>
                                          </p:stCondLst>
                                        </p:cTn>
                                        <p:tgtEl>
                                          <p:spTgt spid="1239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23916"/>
                                        </p:tgtEl>
                                        <p:attrNameLst>
                                          <p:attrName>ppt_x</p:attrName>
                                          <p:attrName>ppt_y</p:attrName>
                                        </p:attrNameLst>
                                      </p:cBhvr>
                                    </p:animMotion>
                                    <p:animEffect transition="in" filter="fade">
                                      <p:cBhvr>
                                        <p:cTn id="27" dur="1000"/>
                                        <p:tgtEl>
                                          <p:spTgt spid="123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14" grpId="0"/>
      <p:bldP spid="12391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296400" cy="7010400"/>
          </a:xfrm>
        </p:spPr>
      </p:pic>
      <p:sp>
        <p:nvSpPr>
          <p:cNvPr id="124931" name="Rectangle 3"/>
          <p:cNvSpPr>
            <a:spLocks noGrp="1" noChangeArrowheads="1"/>
          </p:cNvSpPr>
          <p:nvPr>
            <p:ph type="title"/>
          </p:nvPr>
        </p:nvSpPr>
        <p:spPr>
          <a:xfrm>
            <a:off x="0" y="457200"/>
            <a:ext cx="2971800" cy="1066800"/>
          </a:xfrm>
          <a:solidFill>
            <a:srgbClr val="FF0000"/>
          </a:solidFill>
          <a:ln>
            <a:solidFill>
              <a:schemeClr val="bg2"/>
            </a:solidFill>
            <a:miter lim="800000"/>
            <a:headEnd/>
            <a:tailEnd/>
          </a:ln>
        </p:spPr>
        <p:txBody>
          <a:bodyPr/>
          <a:lstStyle/>
          <a:p>
            <a:pPr eaLnBrk="1" hangingPunct="1"/>
            <a:r>
              <a:rPr lang="ja-JP" altLang="en-US" sz="4000"/>
              <a:t>演台的左</a:t>
            </a:r>
            <a:r>
              <a:rPr lang="ja-JP" altLang="en-US" sz="4000">
                <a:ea typeface="华文细黑" charset="-122"/>
              </a:rPr>
              <a:t>边</a:t>
            </a:r>
            <a:endParaRPr lang="en-US" altLang="en-US" sz="4000"/>
          </a:p>
        </p:txBody>
      </p:sp>
      <p:sp>
        <p:nvSpPr>
          <p:cNvPr id="124932" name="Rectangle 4"/>
          <p:cNvSpPr>
            <a:spLocks noChangeArrowheads="1"/>
          </p:cNvSpPr>
          <p:nvPr/>
        </p:nvSpPr>
        <p:spPr bwMode="auto">
          <a:xfrm>
            <a:off x="5867400" y="457200"/>
            <a:ext cx="3048000" cy="1066800"/>
          </a:xfrm>
          <a:prstGeom prst="rect">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eaLnBrk="1" fontAlgn="base" hangingPunct="1">
              <a:spcBef>
                <a:spcPct val="0"/>
              </a:spcBef>
            </a:pPr>
            <a:r>
              <a:rPr lang="ja-JP" altLang="en-US" sz="4400" b="1">
                <a:solidFill>
                  <a:schemeClr val="tx2"/>
                </a:solidFill>
                <a:effectLst>
                  <a:outerShdw blurRad="38100" dist="38100" dir="2700000" algn="tl">
                    <a:srgbClr val="000000"/>
                  </a:outerShdw>
                </a:effectLst>
              </a:rPr>
              <a:t>演台的右边</a:t>
            </a:r>
            <a:endParaRPr lang="en-US" altLang="en-US" sz="4400" b="1">
              <a:solidFill>
                <a:schemeClr val="tx2"/>
              </a:solidFill>
              <a:effectLst>
                <a:outerShdw blurRad="38100" dist="38100" dir="2700000" algn="tl">
                  <a:srgbClr val="000000"/>
                </a:outerShdw>
              </a:effectLst>
            </a:endParaRPr>
          </a:p>
        </p:txBody>
      </p:sp>
      <p:sp>
        <p:nvSpPr>
          <p:cNvPr id="124933" name="Text Box 5"/>
          <p:cNvSpPr txBox="1">
            <a:spLocks noChangeArrowheads="1"/>
          </p:cNvSpPr>
          <p:nvPr/>
        </p:nvSpPr>
        <p:spPr bwMode="auto">
          <a:xfrm>
            <a:off x="2971800" y="457200"/>
            <a:ext cx="2895600" cy="1066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fontAlgn="base"/>
            <a:r>
              <a:rPr lang="ja-JP" altLang="en-US" sz="3200" b="1"/>
              <a:t>古代以色列的旅游</a:t>
            </a:r>
            <a:endParaRPr lang="en-US" altLang="en-US" sz="3200" b="1"/>
          </a:p>
        </p:txBody>
      </p:sp>
      <p:sp>
        <p:nvSpPr>
          <p:cNvPr id="124934" name="Freeform 6"/>
          <p:cNvSpPr>
            <a:spLocks/>
          </p:cNvSpPr>
          <p:nvPr/>
        </p:nvSpPr>
        <p:spPr bwMode="auto">
          <a:xfrm>
            <a:off x="-100013" y="2193925"/>
            <a:ext cx="4954588" cy="5086350"/>
          </a:xfrm>
          <a:custGeom>
            <a:avLst/>
            <a:gdLst>
              <a:gd name="T0" fmla="*/ 0 w 3121"/>
              <a:gd name="T1" fmla="*/ 5072063 h 3204"/>
              <a:gd name="T2" fmla="*/ 300038 w 3121"/>
              <a:gd name="T3" fmla="*/ 5038725 h 3204"/>
              <a:gd name="T4" fmla="*/ 400050 w 3121"/>
              <a:gd name="T5" fmla="*/ 4972050 h 3204"/>
              <a:gd name="T6" fmla="*/ 449263 w 3121"/>
              <a:gd name="T7" fmla="*/ 4938713 h 3204"/>
              <a:gd name="T8" fmla="*/ 531813 w 3121"/>
              <a:gd name="T9" fmla="*/ 4838700 h 3204"/>
              <a:gd name="T10" fmla="*/ 965200 w 3121"/>
              <a:gd name="T11" fmla="*/ 4722813 h 3204"/>
              <a:gd name="T12" fmla="*/ 1314450 w 3121"/>
              <a:gd name="T13" fmla="*/ 4605338 h 3204"/>
              <a:gd name="T14" fmla="*/ 1446213 w 3121"/>
              <a:gd name="T15" fmla="*/ 4572000 h 3204"/>
              <a:gd name="T16" fmla="*/ 1695450 w 3121"/>
              <a:gd name="T17" fmla="*/ 4406900 h 3204"/>
              <a:gd name="T18" fmla="*/ 2162175 w 3121"/>
              <a:gd name="T19" fmla="*/ 4322763 h 3204"/>
              <a:gd name="T20" fmla="*/ 2327275 w 3121"/>
              <a:gd name="T21" fmla="*/ 4256088 h 3204"/>
              <a:gd name="T22" fmla="*/ 2543175 w 3121"/>
              <a:gd name="T23" fmla="*/ 4073525 h 3204"/>
              <a:gd name="T24" fmla="*/ 2593975 w 3121"/>
              <a:gd name="T25" fmla="*/ 3940175 h 3204"/>
              <a:gd name="T26" fmla="*/ 2709863 w 3121"/>
              <a:gd name="T27" fmla="*/ 3724275 h 3204"/>
              <a:gd name="T28" fmla="*/ 2876550 w 3121"/>
              <a:gd name="T29" fmla="*/ 3492500 h 3204"/>
              <a:gd name="T30" fmla="*/ 3043238 w 3121"/>
              <a:gd name="T31" fmla="*/ 3243263 h 3204"/>
              <a:gd name="T32" fmla="*/ 3092450 w 3121"/>
              <a:gd name="T33" fmla="*/ 3209925 h 3204"/>
              <a:gd name="T34" fmla="*/ 3143250 w 3121"/>
              <a:gd name="T35" fmla="*/ 3143250 h 3204"/>
              <a:gd name="T36" fmla="*/ 3208338 w 3121"/>
              <a:gd name="T37" fmla="*/ 3043238 h 3204"/>
              <a:gd name="T38" fmla="*/ 3225800 w 3121"/>
              <a:gd name="T39" fmla="*/ 2992438 h 3204"/>
              <a:gd name="T40" fmla="*/ 3275013 w 3121"/>
              <a:gd name="T41" fmla="*/ 2960688 h 3204"/>
              <a:gd name="T42" fmla="*/ 3359150 w 3121"/>
              <a:gd name="T43" fmla="*/ 2876550 h 3204"/>
              <a:gd name="T44" fmla="*/ 3441700 w 3121"/>
              <a:gd name="T45" fmla="*/ 2809875 h 3204"/>
              <a:gd name="T46" fmla="*/ 3541713 w 3121"/>
              <a:gd name="T47" fmla="*/ 2593975 h 3204"/>
              <a:gd name="T48" fmla="*/ 3624263 w 3121"/>
              <a:gd name="T49" fmla="*/ 2427288 h 3204"/>
              <a:gd name="T50" fmla="*/ 3708400 w 3121"/>
              <a:gd name="T51" fmla="*/ 2111375 h 3204"/>
              <a:gd name="T52" fmla="*/ 3806825 w 3121"/>
              <a:gd name="T53" fmla="*/ 1812925 h 3204"/>
              <a:gd name="T54" fmla="*/ 3940175 w 3121"/>
              <a:gd name="T55" fmla="*/ 1397000 h 3204"/>
              <a:gd name="T56" fmla="*/ 3990975 w 3121"/>
              <a:gd name="T57" fmla="*/ 1347788 h 3204"/>
              <a:gd name="T58" fmla="*/ 4106863 w 3121"/>
              <a:gd name="T59" fmla="*/ 1163638 h 3204"/>
              <a:gd name="T60" fmla="*/ 4322763 w 3121"/>
              <a:gd name="T61" fmla="*/ 865188 h 3204"/>
              <a:gd name="T62" fmla="*/ 4356100 w 3121"/>
              <a:gd name="T63" fmla="*/ 798513 h 3204"/>
              <a:gd name="T64" fmla="*/ 4422775 w 3121"/>
              <a:gd name="T65" fmla="*/ 698500 h 3204"/>
              <a:gd name="T66" fmla="*/ 4505325 w 3121"/>
              <a:gd name="T67" fmla="*/ 549275 h 3204"/>
              <a:gd name="T68" fmla="*/ 4656138 w 3121"/>
              <a:gd name="T69" fmla="*/ 300038 h 3204"/>
              <a:gd name="T70" fmla="*/ 4772025 w 3121"/>
              <a:gd name="T71" fmla="*/ 184150 h 3204"/>
              <a:gd name="T72" fmla="*/ 4905375 w 3121"/>
              <a:gd name="T73" fmla="*/ 84138 h 3204"/>
              <a:gd name="T74" fmla="*/ 4954588 w 3121"/>
              <a:gd name="T75" fmla="*/ 0 h 32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24935" name="Freeform 7"/>
          <p:cNvSpPr>
            <a:spLocks/>
          </p:cNvSpPr>
          <p:nvPr/>
        </p:nvSpPr>
        <p:spPr bwMode="auto">
          <a:xfrm>
            <a:off x="4838700" y="1430338"/>
            <a:ext cx="935038" cy="995362"/>
          </a:xfrm>
          <a:custGeom>
            <a:avLst/>
            <a:gdLst>
              <a:gd name="T0" fmla="*/ 0 w 589"/>
              <a:gd name="T1" fmla="*/ 781050 h 627"/>
              <a:gd name="T2" fmla="*/ 15875 w 589"/>
              <a:gd name="T3" fmla="*/ 730250 h 627"/>
              <a:gd name="T4" fmla="*/ 65088 w 589"/>
              <a:gd name="T5" fmla="*/ 747712 h 627"/>
              <a:gd name="T6" fmla="*/ 165100 w 589"/>
              <a:gd name="T7" fmla="*/ 814387 h 627"/>
              <a:gd name="T8" fmla="*/ 481013 w 589"/>
              <a:gd name="T9" fmla="*/ 863600 h 627"/>
              <a:gd name="T10" fmla="*/ 581025 w 589"/>
              <a:gd name="T11" fmla="*/ 896937 h 627"/>
              <a:gd name="T12" fmla="*/ 696913 w 589"/>
              <a:gd name="T13" fmla="*/ 963612 h 627"/>
              <a:gd name="T14" fmla="*/ 863600 w 589"/>
              <a:gd name="T15" fmla="*/ 947737 h 627"/>
              <a:gd name="T16" fmla="*/ 763588 w 589"/>
              <a:gd name="T17" fmla="*/ 665162 h 627"/>
              <a:gd name="T18" fmla="*/ 614363 w 589"/>
              <a:gd name="T19" fmla="*/ 481012 h 627"/>
              <a:gd name="T20" fmla="*/ 663575 w 589"/>
              <a:gd name="T21" fmla="*/ 182562 h 627"/>
              <a:gd name="T22" fmla="*/ 696913 w 589"/>
              <a:gd name="T23" fmla="*/ 98425 h 627"/>
              <a:gd name="T24" fmla="*/ 730250 w 589"/>
              <a:gd name="T25" fmla="*/ 0 h 627"/>
              <a:gd name="T26" fmla="*/ 781050 w 589"/>
              <a:gd name="T27" fmla="*/ 15875 h 627"/>
              <a:gd name="T28" fmla="*/ 830263 w 589"/>
              <a:gd name="T29" fmla="*/ 33337 h 6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24936" name="Freeform 8"/>
          <p:cNvSpPr>
            <a:spLocks/>
          </p:cNvSpPr>
          <p:nvPr/>
        </p:nvSpPr>
        <p:spPr bwMode="auto">
          <a:xfrm>
            <a:off x="4854575" y="1420813"/>
            <a:ext cx="681038" cy="739775"/>
          </a:xfrm>
          <a:custGeom>
            <a:avLst/>
            <a:gdLst>
              <a:gd name="T0" fmla="*/ 0 w 429"/>
              <a:gd name="T1" fmla="*/ 739775 h 466"/>
              <a:gd name="T2" fmla="*/ 82550 w 429"/>
              <a:gd name="T3" fmla="*/ 341313 h 466"/>
              <a:gd name="T4" fmla="*/ 166688 w 429"/>
              <a:gd name="T5" fmla="*/ 225425 h 466"/>
              <a:gd name="T6" fmla="*/ 681038 w 429"/>
              <a:gd name="T7" fmla="*/ 76200 h 4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24937" name="Freeform 9"/>
          <p:cNvSpPr>
            <a:spLocks/>
          </p:cNvSpPr>
          <p:nvPr/>
        </p:nvSpPr>
        <p:spPr bwMode="auto">
          <a:xfrm>
            <a:off x="5619750" y="-282575"/>
            <a:ext cx="614363" cy="1762125"/>
          </a:xfrm>
          <a:custGeom>
            <a:avLst/>
            <a:gdLst>
              <a:gd name="T0" fmla="*/ 15875 w 387"/>
              <a:gd name="T1" fmla="*/ 1762125 h 1110"/>
              <a:gd name="T2" fmla="*/ 115888 w 387"/>
              <a:gd name="T3" fmla="*/ 1479550 h 1110"/>
              <a:gd name="T4" fmla="*/ 198438 w 387"/>
              <a:gd name="T5" fmla="*/ 1147763 h 1110"/>
              <a:gd name="T6" fmla="*/ 298450 w 387"/>
              <a:gd name="T7" fmla="*/ 996950 h 1110"/>
              <a:gd name="T8" fmla="*/ 349250 w 387"/>
              <a:gd name="T9" fmla="*/ 896938 h 1110"/>
              <a:gd name="T10" fmla="*/ 382588 w 387"/>
              <a:gd name="T11" fmla="*/ 765175 h 1110"/>
              <a:gd name="T12" fmla="*/ 449263 w 387"/>
              <a:gd name="T13" fmla="*/ 665163 h 1110"/>
              <a:gd name="T14" fmla="*/ 514350 w 387"/>
              <a:gd name="T15" fmla="*/ 249238 h 1110"/>
              <a:gd name="T16" fmla="*/ 614363 w 387"/>
              <a:gd name="T17" fmla="*/ 0 h 1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24938" name="Text Box 10"/>
          <p:cNvSpPr txBox="1">
            <a:spLocks noChangeArrowheads="1"/>
          </p:cNvSpPr>
          <p:nvPr/>
        </p:nvSpPr>
        <p:spPr bwMode="auto">
          <a:xfrm>
            <a:off x="0" y="1828800"/>
            <a:ext cx="4046538" cy="366713"/>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nSpc>
                <a:spcPct val="50000"/>
              </a:lnSpc>
            </a:pPr>
            <a:r>
              <a:rPr lang="ja-JP" altLang="en-US" b="1">
                <a:solidFill>
                  <a:srgbClr val="FF0000"/>
                </a:solidFill>
              </a:rPr>
              <a:t>海边人</a:t>
            </a:r>
            <a:endParaRPr lang="en-US" altLang="en-US" b="1">
              <a:solidFill>
                <a:srgbClr val="FF0000"/>
              </a:solidFill>
            </a:endParaRPr>
          </a:p>
        </p:txBody>
      </p:sp>
      <p:sp>
        <p:nvSpPr>
          <p:cNvPr id="124939" name="Text Box 11"/>
          <p:cNvSpPr txBox="1">
            <a:spLocks noChangeArrowheads="1"/>
          </p:cNvSpPr>
          <p:nvPr/>
        </p:nvSpPr>
        <p:spPr bwMode="auto">
          <a:xfrm>
            <a:off x="5867400" y="1658938"/>
            <a:ext cx="3203575" cy="366712"/>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nSpc>
                <a:spcPct val="50000"/>
              </a:lnSpc>
            </a:pPr>
            <a:r>
              <a:rPr lang="ja-JP" altLang="en-US" b="1">
                <a:solidFill>
                  <a:schemeClr val="bg1"/>
                </a:solidFill>
              </a:rPr>
              <a:t>沙漠人</a:t>
            </a:r>
            <a:endParaRPr lang="en-US" altLang="en-US" b="1">
              <a:solidFill>
                <a:schemeClr val="bg1"/>
              </a:solidFill>
            </a:endParaRPr>
          </a:p>
        </p:txBody>
      </p:sp>
      <p:sp>
        <p:nvSpPr>
          <p:cNvPr id="124940" name="Text Box 12"/>
          <p:cNvSpPr txBox="1">
            <a:spLocks noChangeArrowheads="1"/>
          </p:cNvSpPr>
          <p:nvPr/>
        </p:nvSpPr>
        <p:spPr bwMode="auto">
          <a:xfrm>
            <a:off x="0" y="5867400"/>
            <a:ext cx="2590800" cy="641350"/>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ja-JP" altLang="en-US" b="1">
                <a:solidFill>
                  <a:srgbClr val="FF0000"/>
                </a:solidFill>
              </a:rPr>
              <a:t>埃及人</a:t>
            </a:r>
            <a:endParaRPr lang="en-US" altLang="en-US" b="1">
              <a:solidFill>
                <a:srgbClr val="FF0000"/>
              </a:solidFill>
            </a:endParaRPr>
          </a:p>
        </p:txBody>
      </p:sp>
      <p:sp>
        <p:nvSpPr>
          <p:cNvPr id="124941" name="Text Box 13"/>
          <p:cNvSpPr txBox="1">
            <a:spLocks noChangeArrowheads="1"/>
          </p:cNvSpPr>
          <p:nvPr/>
        </p:nvSpPr>
        <p:spPr bwMode="auto">
          <a:xfrm>
            <a:off x="533400" y="4953000"/>
            <a:ext cx="2590800" cy="641350"/>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p>
            <a:pPr>
              <a:defRPr/>
            </a:pPr>
            <a:r>
              <a:rPr lang="zh-CN" altLang="en-US" b="1">
                <a:solidFill>
                  <a:srgbClr val="FF0000"/>
                </a:solidFill>
                <a:latin typeface="Garamond" charset="0"/>
                <a:ea typeface="SimSun" charset="0"/>
                <a:cs typeface="SimSun" charset="0"/>
              </a:rPr>
              <a:t>非利士人</a:t>
            </a:r>
            <a:endParaRPr lang="en-US" b="1">
              <a:solidFill>
                <a:srgbClr val="FF0000"/>
              </a:solidFill>
              <a:latin typeface="Garamond" charset="0"/>
              <a:ea typeface="SimSun" charset="0"/>
              <a:cs typeface="SimSun" charset="0"/>
            </a:endParaRPr>
          </a:p>
        </p:txBody>
      </p:sp>
      <p:sp>
        <p:nvSpPr>
          <p:cNvPr id="124942" name="Text Box 14"/>
          <p:cNvSpPr txBox="1">
            <a:spLocks noChangeArrowheads="1"/>
          </p:cNvSpPr>
          <p:nvPr/>
        </p:nvSpPr>
        <p:spPr bwMode="auto">
          <a:xfrm>
            <a:off x="2590800" y="-152400"/>
            <a:ext cx="3108325" cy="641350"/>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ja-JP" altLang="en-US" b="1">
                <a:solidFill>
                  <a:srgbClr val="FF0000"/>
                </a:solidFill>
              </a:rPr>
              <a:t>腓尼基人</a:t>
            </a:r>
            <a:endParaRPr lang="en-US" altLang="en-US" b="1">
              <a:solidFill>
                <a:srgbClr val="FF0000"/>
              </a:solidFill>
            </a:endParaRPr>
          </a:p>
        </p:txBody>
      </p:sp>
      <p:sp>
        <p:nvSpPr>
          <p:cNvPr id="124943" name="Text Box 15"/>
          <p:cNvSpPr txBox="1">
            <a:spLocks noChangeArrowheads="1"/>
          </p:cNvSpPr>
          <p:nvPr/>
        </p:nvSpPr>
        <p:spPr bwMode="auto">
          <a:xfrm>
            <a:off x="6400800" y="-152400"/>
            <a:ext cx="2027238" cy="641350"/>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ja-JP" altLang="en-US" b="1">
                <a:solidFill>
                  <a:srgbClr val="FF0000"/>
                </a:solidFill>
              </a:rPr>
              <a:t>叙利亚人</a:t>
            </a:r>
            <a:endParaRPr lang="en-US" altLang="en-US" b="1">
              <a:solidFill>
                <a:srgbClr val="FF0000"/>
              </a:solidFill>
            </a:endParaRPr>
          </a:p>
        </p:txBody>
      </p:sp>
      <p:sp>
        <p:nvSpPr>
          <p:cNvPr id="124944" name="Text Box 16"/>
          <p:cNvSpPr txBox="1">
            <a:spLocks noChangeArrowheads="1"/>
          </p:cNvSpPr>
          <p:nvPr/>
        </p:nvSpPr>
        <p:spPr bwMode="auto">
          <a:xfrm>
            <a:off x="2971800" y="1371600"/>
            <a:ext cx="2590800" cy="641350"/>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ja-JP" altLang="en-US" b="1">
                <a:solidFill>
                  <a:srgbClr val="FF0000"/>
                </a:solidFill>
              </a:rPr>
              <a:t>罗马人</a:t>
            </a:r>
            <a:endParaRPr lang="en-US" altLang="en-US" b="1">
              <a:solidFill>
                <a:srgbClr val="FF0000"/>
              </a:solidFill>
            </a:endParaRPr>
          </a:p>
        </p:txBody>
      </p:sp>
      <p:sp>
        <p:nvSpPr>
          <p:cNvPr id="124945" name="Text Box 17"/>
          <p:cNvSpPr txBox="1">
            <a:spLocks noChangeArrowheads="1"/>
          </p:cNvSpPr>
          <p:nvPr/>
        </p:nvSpPr>
        <p:spPr bwMode="auto">
          <a:xfrm>
            <a:off x="1295400" y="3962400"/>
            <a:ext cx="2417763" cy="641350"/>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ja-JP" altLang="en-US" b="1">
                <a:solidFill>
                  <a:srgbClr val="FF0000"/>
                </a:solidFill>
              </a:rPr>
              <a:t>亚述人</a:t>
            </a:r>
            <a:endParaRPr lang="en-US" altLang="en-US" b="1">
              <a:solidFill>
                <a:srgbClr val="FF0000"/>
              </a:solidFill>
            </a:endParaRPr>
          </a:p>
        </p:txBody>
      </p:sp>
      <p:sp>
        <p:nvSpPr>
          <p:cNvPr id="124946" name="Text Box 18"/>
          <p:cNvSpPr txBox="1">
            <a:spLocks noChangeArrowheads="1"/>
          </p:cNvSpPr>
          <p:nvPr/>
        </p:nvSpPr>
        <p:spPr bwMode="auto">
          <a:xfrm>
            <a:off x="1066800" y="2971800"/>
            <a:ext cx="3108325" cy="641350"/>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ja-JP" altLang="en-US" b="1">
                <a:solidFill>
                  <a:srgbClr val="FF0000"/>
                </a:solidFill>
              </a:rPr>
              <a:t>巴比伦人</a:t>
            </a:r>
            <a:endParaRPr lang="en-US" altLang="en-US" b="1">
              <a:solidFill>
                <a:srgbClr val="FF0000"/>
              </a:solidFill>
            </a:endParaRPr>
          </a:p>
        </p:txBody>
      </p:sp>
      <p:sp>
        <p:nvSpPr>
          <p:cNvPr id="124947" name="Text Box 19"/>
          <p:cNvSpPr txBox="1">
            <a:spLocks noChangeArrowheads="1"/>
          </p:cNvSpPr>
          <p:nvPr/>
        </p:nvSpPr>
        <p:spPr bwMode="auto">
          <a:xfrm>
            <a:off x="3886200" y="3978275"/>
            <a:ext cx="2379663" cy="366713"/>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nSpc>
                <a:spcPct val="50000"/>
              </a:lnSpc>
            </a:pPr>
            <a:r>
              <a:rPr lang="ja-JP" altLang="en-US" b="1">
                <a:solidFill>
                  <a:schemeClr val="bg1"/>
                </a:solidFill>
              </a:rPr>
              <a:t>以色列人</a:t>
            </a:r>
            <a:endParaRPr lang="en-US" altLang="en-US" b="1">
              <a:solidFill>
                <a:schemeClr val="bg1"/>
              </a:solidFill>
            </a:endParaRPr>
          </a:p>
        </p:txBody>
      </p:sp>
      <p:sp>
        <p:nvSpPr>
          <p:cNvPr id="124948" name="Text Box 20"/>
          <p:cNvSpPr txBox="1">
            <a:spLocks noChangeArrowheads="1"/>
          </p:cNvSpPr>
          <p:nvPr/>
        </p:nvSpPr>
        <p:spPr bwMode="auto">
          <a:xfrm>
            <a:off x="6096000" y="3824288"/>
            <a:ext cx="2819400" cy="641350"/>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ja-JP" altLang="en-US" b="1">
                <a:solidFill>
                  <a:schemeClr val="bg1"/>
                </a:solidFill>
              </a:rPr>
              <a:t>亚扪人</a:t>
            </a:r>
            <a:endParaRPr lang="en-US" altLang="en-US" b="1">
              <a:solidFill>
                <a:schemeClr val="bg1"/>
              </a:solidFill>
            </a:endParaRPr>
          </a:p>
        </p:txBody>
      </p:sp>
      <p:sp>
        <p:nvSpPr>
          <p:cNvPr id="124949" name="Text Box 21"/>
          <p:cNvSpPr txBox="1">
            <a:spLocks noChangeArrowheads="1"/>
          </p:cNvSpPr>
          <p:nvPr/>
        </p:nvSpPr>
        <p:spPr bwMode="auto">
          <a:xfrm>
            <a:off x="6096000" y="5181600"/>
            <a:ext cx="2379663" cy="366713"/>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nSpc>
                <a:spcPct val="50000"/>
              </a:lnSpc>
            </a:pPr>
            <a:r>
              <a:rPr lang="ja-JP" altLang="en-US" b="1">
                <a:solidFill>
                  <a:schemeClr val="bg1"/>
                </a:solidFill>
              </a:rPr>
              <a:t>摩押人</a:t>
            </a:r>
            <a:endParaRPr lang="en-US" altLang="en-US" b="1">
              <a:solidFill>
                <a:schemeClr val="bg1"/>
              </a:solidFill>
            </a:endParaRPr>
          </a:p>
        </p:txBody>
      </p:sp>
      <p:sp>
        <p:nvSpPr>
          <p:cNvPr id="124950" name="Text Box 22"/>
          <p:cNvSpPr txBox="1">
            <a:spLocks noChangeArrowheads="1"/>
          </p:cNvSpPr>
          <p:nvPr/>
        </p:nvSpPr>
        <p:spPr bwMode="auto">
          <a:xfrm>
            <a:off x="6096000" y="6430963"/>
            <a:ext cx="2643188" cy="366712"/>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nSpc>
                <a:spcPct val="50000"/>
              </a:lnSpc>
            </a:pPr>
            <a:r>
              <a:rPr lang="ja-JP" altLang="en-US" b="1">
                <a:solidFill>
                  <a:schemeClr val="bg1"/>
                </a:solidFill>
              </a:rPr>
              <a:t>以东</a:t>
            </a:r>
            <a:r>
              <a:rPr lang="ja-JP" altLang="en-US">
                <a:solidFill>
                  <a:schemeClr val="bg1"/>
                </a:solidFill>
                <a:effectLst>
                  <a:outerShdw blurRad="38100" dist="38100" dir="2700000" algn="tl">
                    <a:srgbClr val="000000"/>
                  </a:outerShdw>
                </a:effectLst>
              </a:rPr>
              <a:t>人</a:t>
            </a:r>
            <a:endParaRPr lang="en-US" altLang="en-US" b="1">
              <a:solidFill>
                <a:schemeClr val="bg1"/>
              </a:solidFill>
            </a:endParaRPr>
          </a:p>
        </p:txBody>
      </p:sp>
      <p:sp>
        <p:nvSpPr>
          <p:cNvPr id="124951" name="Text Box 23"/>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a:r>
              <a:rPr lang="en-US" altLang="en-US" sz="2800">
                <a:effectLst>
                  <a:outerShdw blurRad="38100" dist="38100" dir="2700000" algn="tl">
                    <a:srgbClr val="000000"/>
                  </a:outerShdw>
                </a:effectLst>
                <a:latin typeface="Times New Roman" pitchFamily="18" charset="0"/>
              </a:rPr>
              <a:t>20</a:t>
            </a:r>
          </a:p>
        </p:txBody>
      </p:sp>
      <p:sp>
        <p:nvSpPr>
          <p:cNvPr id="124952" name="Text Box 24"/>
          <p:cNvSpPr txBox="1">
            <a:spLocks noChangeArrowheads="1"/>
          </p:cNvSpPr>
          <p:nvPr/>
        </p:nvSpPr>
        <p:spPr bwMode="auto">
          <a:xfrm>
            <a:off x="3429000" y="4664075"/>
            <a:ext cx="2667000" cy="366713"/>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nSpc>
                <a:spcPct val="50000"/>
              </a:lnSpc>
            </a:pPr>
            <a:r>
              <a:rPr lang="zh-CN" altLang="en-US" b="1">
                <a:solidFill>
                  <a:schemeClr val="bg1"/>
                </a:solidFill>
                <a:ea typeface="SimSun" pitchFamily="2" charset="-122"/>
              </a:rPr>
              <a:t>耶布斯人</a:t>
            </a:r>
            <a:endParaRPr lang="en-US" altLang="en-US" b="1">
              <a:solidFill>
                <a:schemeClr val="bg1"/>
              </a:solidFill>
            </a:endParaRPr>
          </a:p>
        </p:txBody>
      </p:sp>
      <p:sp>
        <p:nvSpPr>
          <p:cNvPr id="124953" name="Text Box 25"/>
          <p:cNvSpPr txBox="1">
            <a:spLocks noChangeArrowheads="1"/>
          </p:cNvSpPr>
          <p:nvPr/>
        </p:nvSpPr>
        <p:spPr bwMode="auto">
          <a:xfrm>
            <a:off x="2362200" y="6430963"/>
            <a:ext cx="2643188" cy="366712"/>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nSpc>
                <a:spcPct val="50000"/>
              </a:lnSpc>
            </a:pPr>
            <a:r>
              <a:rPr lang="ja-JP" altLang="en-US" b="1">
                <a:solidFill>
                  <a:schemeClr val="bg1"/>
                </a:solidFill>
              </a:rPr>
              <a:t>亚玛力人</a:t>
            </a:r>
            <a:endParaRPr lang="en-US" altLang="en-US" b="1">
              <a:solidFill>
                <a:schemeClr val="bg1"/>
              </a:solidFill>
            </a:endParaRPr>
          </a:p>
        </p:txBody>
      </p:sp>
      <p:sp>
        <p:nvSpPr>
          <p:cNvPr id="124954" name="Text Box 26"/>
          <p:cNvSpPr txBox="1">
            <a:spLocks noChangeArrowheads="1"/>
          </p:cNvSpPr>
          <p:nvPr/>
        </p:nvSpPr>
        <p:spPr bwMode="auto">
          <a:xfrm rot="1185376">
            <a:off x="3886200" y="2438400"/>
            <a:ext cx="2819400" cy="366713"/>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nSpc>
                <a:spcPct val="50000"/>
              </a:lnSpc>
            </a:pPr>
            <a:r>
              <a:rPr lang="zh-CN" altLang="en-US" b="1">
                <a:solidFill>
                  <a:schemeClr val="bg1"/>
                </a:solidFill>
                <a:ea typeface="SimSun" pitchFamily="2" charset="-122"/>
              </a:rPr>
              <a:t>迦南</a:t>
            </a:r>
            <a:r>
              <a:rPr lang="zh-CN" altLang="en-US">
                <a:solidFill>
                  <a:schemeClr val="bg1"/>
                </a:solidFill>
                <a:effectLst>
                  <a:outerShdw blurRad="38100" dist="38100" dir="2700000" algn="tl">
                    <a:srgbClr val="000000"/>
                  </a:outerShdw>
                </a:effectLst>
                <a:ea typeface="SimSun" pitchFamily="2" charset="-122"/>
              </a:rPr>
              <a:t>人</a:t>
            </a:r>
            <a:endParaRPr lang="en-US" altLang="en-US">
              <a:solidFill>
                <a:schemeClr val="bg1"/>
              </a:solidFill>
              <a:effectLst>
                <a:outerShdw blurRad="38100" dist="38100" dir="2700000" algn="tl">
                  <a:srgbClr val="000000"/>
                </a:outerShdw>
              </a:effectLst>
            </a:endParaRPr>
          </a:p>
        </p:txBody>
      </p:sp>
      <p:sp>
        <p:nvSpPr>
          <p:cNvPr id="124956" name="Text Box 28"/>
          <p:cNvSpPr txBox="1">
            <a:spLocks noChangeArrowheads="1"/>
          </p:cNvSpPr>
          <p:nvPr/>
        </p:nvSpPr>
        <p:spPr bwMode="auto">
          <a:xfrm>
            <a:off x="4343400" y="3443288"/>
            <a:ext cx="2379663" cy="366712"/>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nSpc>
                <a:spcPct val="50000"/>
              </a:lnSpc>
            </a:pPr>
            <a:r>
              <a:rPr lang="zh-CN" altLang="en-US" b="1">
                <a:solidFill>
                  <a:schemeClr val="bg1"/>
                </a:solidFill>
                <a:ea typeface="SimSun" pitchFamily="2" charset="-122"/>
              </a:rPr>
              <a:t>亚摩利人</a:t>
            </a:r>
            <a:endParaRPr lang="en-US" altLang="en-US" b="1">
              <a:solidFill>
                <a:schemeClr val="bg1"/>
              </a:solidFill>
            </a:endParaRPr>
          </a:p>
        </p:txBody>
      </p:sp>
      <p:sp>
        <p:nvSpPr>
          <p:cNvPr id="124957" name="Text Box 29"/>
          <p:cNvSpPr txBox="1">
            <a:spLocks noChangeArrowheads="1"/>
          </p:cNvSpPr>
          <p:nvPr/>
        </p:nvSpPr>
        <p:spPr bwMode="auto">
          <a:xfrm>
            <a:off x="6096000" y="2743200"/>
            <a:ext cx="2819400" cy="366713"/>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nSpc>
                <a:spcPct val="50000"/>
              </a:lnSpc>
            </a:pPr>
            <a:r>
              <a:rPr lang="ja-JP" altLang="en-US" b="1">
                <a:solidFill>
                  <a:schemeClr val="bg1"/>
                </a:solidFill>
              </a:rPr>
              <a:t>基列人</a:t>
            </a:r>
            <a:endParaRPr lang="en-US" altLang="en-US" b="1">
              <a:solidFill>
                <a:schemeClr val="bg1"/>
              </a:solidFill>
            </a:endParaRPr>
          </a:p>
        </p:txBody>
      </p:sp>
      <p:sp>
        <p:nvSpPr>
          <p:cNvPr id="124958" name="Oval 30"/>
          <p:cNvSpPr>
            <a:spLocks noChangeArrowheads="1"/>
          </p:cNvSpPr>
          <p:nvPr/>
        </p:nvSpPr>
        <p:spPr bwMode="auto">
          <a:xfrm>
            <a:off x="6096000" y="2514600"/>
            <a:ext cx="609600" cy="4419600"/>
          </a:xfrm>
          <a:prstGeom prst="ellipse">
            <a:avLst/>
          </a:prstGeom>
          <a:noFill/>
          <a:ln w="38100">
            <a:solidFill>
              <a:srgbClr val="FF0000"/>
            </a:solidFill>
            <a:round/>
            <a:headEnd/>
            <a:tailEnd/>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663300"/>
                </a:solidFill>
              </a14:hiddenFill>
            </a:ext>
          </a:extLst>
        </p:spPr>
        <p:txBody>
          <a:bodyPr wrap="none" anchor="ct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endParaRPr lang="en-US" altLang="en-US">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24938"/>
                                        </p:tgtEl>
                                        <p:attrNameLst>
                                          <p:attrName>style.visibility</p:attrName>
                                        </p:attrNameLst>
                                      </p:cBhvr>
                                      <p:to>
                                        <p:strVal val="visible"/>
                                      </p:to>
                                    </p:set>
                                    <p:animEffect transition="in" filter="box(in)">
                                      <p:cBhvr>
                                        <p:cTn id="7" dur="500"/>
                                        <p:tgtEl>
                                          <p:spTgt spid="1249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4940"/>
                                        </p:tgtEl>
                                        <p:attrNameLst>
                                          <p:attrName>style.visibility</p:attrName>
                                        </p:attrNameLst>
                                      </p:cBhvr>
                                      <p:to>
                                        <p:strVal val="visible"/>
                                      </p:to>
                                    </p:set>
                                    <p:animEffect transition="in" filter="dissolve">
                                      <p:cBhvr>
                                        <p:cTn id="12" dur="500"/>
                                        <p:tgtEl>
                                          <p:spTgt spid="1249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4941"/>
                                        </p:tgtEl>
                                        <p:attrNameLst>
                                          <p:attrName>style.visibility</p:attrName>
                                        </p:attrNameLst>
                                      </p:cBhvr>
                                      <p:to>
                                        <p:strVal val="visible"/>
                                      </p:to>
                                    </p:set>
                                    <p:animEffect transition="in" filter="dissolve">
                                      <p:cBhvr>
                                        <p:cTn id="17" dur="500"/>
                                        <p:tgtEl>
                                          <p:spTgt spid="1249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4945"/>
                                        </p:tgtEl>
                                        <p:attrNameLst>
                                          <p:attrName>style.visibility</p:attrName>
                                        </p:attrNameLst>
                                      </p:cBhvr>
                                      <p:to>
                                        <p:strVal val="visible"/>
                                      </p:to>
                                    </p:set>
                                    <p:animEffect transition="in" filter="dissolve">
                                      <p:cBhvr>
                                        <p:cTn id="22" dur="500"/>
                                        <p:tgtEl>
                                          <p:spTgt spid="1249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4946"/>
                                        </p:tgtEl>
                                        <p:attrNameLst>
                                          <p:attrName>style.visibility</p:attrName>
                                        </p:attrNameLst>
                                      </p:cBhvr>
                                      <p:to>
                                        <p:strVal val="visible"/>
                                      </p:to>
                                    </p:set>
                                    <p:animEffect transition="in" filter="dissolve">
                                      <p:cBhvr>
                                        <p:cTn id="27" dur="500"/>
                                        <p:tgtEl>
                                          <p:spTgt spid="1249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24944"/>
                                        </p:tgtEl>
                                        <p:attrNameLst>
                                          <p:attrName>style.visibility</p:attrName>
                                        </p:attrNameLst>
                                      </p:cBhvr>
                                      <p:to>
                                        <p:strVal val="visible"/>
                                      </p:to>
                                    </p:set>
                                    <p:animEffect transition="in" filter="dissolve">
                                      <p:cBhvr>
                                        <p:cTn id="32" dur="500"/>
                                        <p:tgtEl>
                                          <p:spTgt spid="12494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24942"/>
                                        </p:tgtEl>
                                        <p:attrNameLst>
                                          <p:attrName>style.visibility</p:attrName>
                                        </p:attrNameLst>
                                      </p:cBhvr>
                                      <p:to>
                                        <p:strVal val="visible"/>
                                      </p:to>
                                    </p:set>
                                    <p:animEffect transition="in" filter="dissolve">
                                      <p:cBhvr>
                                        <p:cTn id="37" dur="500"/>
                                        <p:tgtEl>
                                          <p:spTgt spid="12494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24943"/>
                                        </p:tgtEl>
                                        <p:attrNameLst>
                                          <p:attrName>style.visibility</p:attrName>
                                        </p:attrNameLst>
                                      </p:cBhvr>
                                      <p:to>
                                        <p:strVal val="visible"/>
                                      </p:to>
                                    </p:set>
                                    <p:animEffect transition="in" filter="dissolve">
                                      <p:cBhvr>
                                        <p:cTn id="42" dur="500"/>
                                        <p:tgtEl>
                                          <p:spTgt spid="12494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24939"/>
                                        </p:tgtEl>
                                        <p:attrNameLst>
                                          <p:attrName>style.visibility</p:attrName>
                                        </p:attrNameLst>
                                      </p:cBhvr>
                                      <p:to>
                                        <p:strVal val="visible"/>
                                      </p:to>
                                    </p:set>
                                    <p:animEffect transition="in" filter="box(in)">
                                      <p:cBhvr>
                                        <p:cTn id="47" dur="500"/>
                                        <p:tgtEl>
                                          <p:spTgt spid="12493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24947"/>
                                        </p:tgtEl>
                                        <p:attrNameLst>
                                          <p:attrName>style.visibility</p:attrName>
                                        </p:attrNameLst>
                                      </p:cBhvr>
                                      <p:to>
                                        <p:strVal val="visible"/>
                                      </p:to>
                                    </p:set>
                                    <p:anim calcmode="lin" valueType="num">
                                      <p:cBhvr additive="base">
                                        <p:cTn id="52" dur="500" fill="hold"/>
                                        <p:tgtEl>
                                          <p:spTgt spid="124947"/>
                                        </p:tgtEl>
                                        <p:attrNameLst>
                                          <p:attrName>ppt_x</p:attrName>
                                        </p:attrNameLst>
                                      </p:cBhvr>
                                      <p:tavLst>
                                        <p:tav tm="0">
                                          <p:val>
                                            <p:strVal val="#ppt_x"/>
                                          </p:val>
                                        </p:tav>
                                        <p:tav tm="100000">
                                          <p:val>
                                            <p:strVal val="#ppt_x"/>
                                          </p:val>
                                        </p:tav>
                                      </p:tavLst>
                                    </p:anim>
                                    <p:anim calcmode="lin" valueType="num">
                                      <p:cBhvr additive="base">
                                        <p:cTn id="53" dur="500" fill="hold"/>
                                        <p:tgtEl>
                                          <p:spTgt spid="124947"/>
                                        </p:tgtEl>
                                        <p:attrNameLst>
                                          <p:attrName>ppt_y</p:attrName>
                                        </p:attrNameLst>
                                      </p:cBhvr>
                                      <p:tavLst>
                                        <p:tav tm="0">
                                          <p:val>
                                            <p:strVal val="1+#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24952"/>
                                        </p:tgtEl>
                                        <p:attrNameLst>
                                          <p:attrName>style.visibility</p:attrName>
                                        </p:attrNameLst>
                                      </p:cBhvr>
                                      <p:to>
                                        <p:strVal val="visible"/>
                                      </p:to>
                                    </p:set>
                                    <p:anim calcmode="lin" valueType="num">
                                      <p:cBhvr additive="base">
                                        <p:cTn id="58" dur="500" fill="hold"/>
                                        <p:tgtEl>
                                          <p:spTgt spid="124952"/>
                                        </p:tgtEl>
                                        <p:attrNameLst>
                                          <p:attrName>ppt_x</p:attrName>
                                        </p:attrNameLst>
                                      </p:cBhvr>
                                      <p:tavLst>
                                        <p:tav tm="0">
                                          <p:val>
                                            <p:strVal val="#ppt_x"/>
                                          </p:val>
                                        </p:tav>
                                        <p:tav tm="100000">
                                          <p:val>
                                            <p:strVal val="#ppt_x"/>
                                          </p:val>
                                        </p:tav>
                                      </p:tavLst>
                                    </p:anim>
                                    <p:anim calcmode="lin" valueType="num">
                                      <p:cBhvr additive="base">
                                        <p:cTn id="59" dur="500" fill="hold"/>
                                        <p:tgtEl>
                                          <p:spTgt spid="124952"/>
                                        </p:tgtEl>
                                        <p:attrNameLst>
                                          <p:attrName>ppt_y</p:attrName>
                                        </p:attrNameLst>
                                      </p:cBhvr>
                                      <p:tavLst>
                                        <p:tav tm="0">
                                          <p:val>
                                            <p:strVal val="1+#ppt_h/2"/>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24957"/>
                                        </p:tgtEl>
                                        <p:attrNameLst>
                                          <p:attrName>style.visibility</p:attrName>
                                        </p:attrNameLst>
                                      </p:cBhvr>
                                      <p:to>
                                        <p:strVal val="visible"/>
                                      </p:to>
                                    </p:set>
                                    <p:anim calcmode="lin" valueType="num">
                                      <p:cBhvr additive="base">
                                        <p:cTn id="64" dur="500" fill="hold"/>
                                        <p:tgtEl>
                                          <p:spTgt spid="124957"/>
                                        </p:tgtEl>
                                        <p:attrNameLst>
                                          <p:attrName>ppt_x</p:attrName>
                                        </p:attrNameLst>
                                      </p:cBhvr>
                                      <p:tavLst>
                                        <p:tav tm="0">
                                          <p:val>
                                            <p:strVal val="#ppt_x"/>
                                          </p:val>
                                        </p:tav>
                                        <p:tav tm="100000">
                                          <p:val>
                                            <p:strVal val="#ppt_x"/>
                                          </p:val>
                                        </p:tav>
                                      </p:tavLst>
                                    </p:anim>
                                    <p:anim calcmode="lin" valueType="num">
                                      <p:cBhvr additive="base">
                                        <p:cTn id="65" dur="500" fill="hold"/>
                                        <p:tgtEl>
                                          <p:spTgt spid="124957"/>
                                        </p:tgtEl>
                                        <p:attrNameLst>
                                          <p:attrName>ppt_y</p:attrName>
                                        </p:attrNameLst>
                                      </p:cBhvr>
                                      <p:tavLst>
                                        <p:tav tm="0">
                                          <p:val>
                                            <p:strVal val="1+#ppt_h/2"/>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24948"/>
                                        </p:tgtEl>
                                        <p:attrNameLst>
                                          <p:attrName>style.visibility</p:attrName>
                                        </p:attrNameLst>
                                      </p:cBhvr>
                                      <p:to>
                                        <p:strVal val="visible"/>
                                      </p:to>
                                    </p:set>
                                    <p:anim calcmode="lin" valueType="num">
                                      <p:cBhvr additive="base">
                                        <p:cTn id="70" dur="500" fill="hold"/>
                                        <p:tgtEl>
                                          <p:spTgt spid="124948"/>
                                        </p:tgtEl>
                                        <p:attrNameLst>
                                          <p:attrName>ppt_x</p:attrName>
                                        </p:attrNameLst>
                                      </p:cBhvr>
                                      <p:tavLst>
                                        <p:tav tm="0">
                                          <p:val>
                                            <p:strVal val="#ppt_x"/>
                                          </p:val>
                                        </p:tav>
                                        <p:tav tm="100000">
                                          <p:val>
                                            <p:strVal val="#ppt_x"/>
                                          </p:val>
                                        </p:tav>
                                      </p:tavLst>
                                    </p:anim>
                                    <p:anim calcmode="lin" valueType="num">
                                      <p:cBhvr additive="base">
                                        <p:cTn id="71" dur="500" fill="hold"/>
                                        <p:tgtEl>
                                          <p:spTgt spid="124948"/>
                                        </p:tgtEl>
                                        <p:attrNameLst>
                                          <p:attrName>ppt_y</p:attrName>
                                        </p:attrNameLst>
                                      </p:cBhvr>
                                      <p:tavLst>
                                        <p:tav tm="0">
                                          <p:val>
                                            <p:strVal val="1+#ppt_h/2"/>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24949"/>
                                        </p:tgtEl>
                                        <p:attrNameLst>
                                          <p:attrName>style.visibility</p:attrName>
                                        </p:attrNameLst>
                                      </p:cBhvr>
                                      <p:to>
                                        <p:strVal val="visible"/>
                                      </p:to>
                                    </p:set>
                                    <p:anim calcmode="lin" valueType="num">
                                      <p:cBhvr additive="base">
                                        <p:cTn id="76" dur="500" fill="hold"/>
                                        <p:tgtEl>
                                          <p:spTgt spid="124949"/>
                                        </p:tgtEl>
                                        <p:attrNameLst>
                                          <p:attrName>ppt_x</p:attrName>
                                        </p:attrNameLst>
                                      </p:cBhvr>
                                      <p:tavLst>
                                        <p:tav tm="0">
                                          <p:val>
                                            <p:strVal val="#ppt_x"/>
                                          </p:val>
                                        </p:tav>
                                        <p:tav tm="100000">
                                          <p:val>
                                            <p:strVal val="#ppt_x"/>
                                          </p:val>
                                        </p:tav>
                                      </p:tavLst>
                                    </p:anim>
                                    <p:anim calcmode="lin" valueType="num">
                                      <p:cBhvr additive="base">
                                        <p:cTn id="77" dur="500" fill="hold"/>
                                        <p:tgtEl>
                                          <p:spTgt spid="124949"/>
                                        </p:tgtEl>
                                        <p:attrNameLst>
                                          <p:attrName>ppt_y</p:attrName>
                                        </p:attrNameLst>
                                      </p:cBhvr>
                                      <p:tavLst>
                                        <p:tav tm="0">
                                          <p:val>
                                            <p:strVal val="1+#ppt_h/2"/>
                                          </p:val>
                                        </p:tav>
                                        <p:tav tm="100000">
                                          <p:val>
                                            <p:strVal val="#ppt_y"/>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124950"/>
                                        </p:tgtEl>
                                        <p:attrNameLst>
                                          <p:attrName>style.visibility</p:attrName>
                                        </p:attrNameLst>
                                      </p:cBhvr>
                                      <p:to>
                                        <p:strVal val="visible"/>
                                      </p:to>
                                    </p:set>
                                    <p:anim calcmode="lin" valueType="num">
                                      <p:cBhvr additive="base">
                                        <p:cTn id="82" dur="500" fill="hold"/>
                                        <p:tgtEl>
                                          <p:spTgt spid="124950"/>
                                        </p:tgtEl>
                                        <p:attrNameLst>
                                          <p:attrName>ppt_x</p:attrName>
                                        </p:attrNameLst>
                                      </p:cBhvr>
                                      <p:tavLst>
                                        <p:tav tm="0">
                                          <p:val>
                                            <p:strVal val="#ppt_x"/>
                                          </p:val>
                                        </p:tav>
                                        <p:tav tm="100000">
                                          <p:val>
                                            <p:strVal val="#ppt_x"/>
                                          </p:val>
                                        </p:tav>
                                      </p:tavLst>
                                    </p:anim>
                                    <p:anim calcmode="lin" valueType="num">
                                      <p:cBhvr additive="base">
                                        <p:cTn id="83" dur="500" fill="hold"/>
                                        <p:tgtEl>
                                          <p:spTgt spid="124950"/>
                                        </p:tgtEl>
                                        <p:attrNameLst>
                                          <p:attrName>ppt_y</p:attrName>
                                        </p:attrNameLst>
                                      </p:cBhvr>
                                      <p:tavLst>
                                        <p:tav tm="0">
                                          <p:val>
                                            <p:strVal val="1+#ppt_h/2"/>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124953"/>
                                        </p:tgtEl>
                                        <p:attrNameLst>
                                          <p:attrName>style.visibility</p:attrName>
                                        </p:attrNameLst>
                                      </p:cBhvr>
                                      <p:to>
                                        <p:strVal val="visible"/>
                                      </p:to>
                                    </p:set>
                                    <p:anim calcmode="lin" valueType="num">
                                      <p:cBhvr additive="base">
                                        <p:cTn id="88" dur="500" fill="hold"/>
                                        <p:tgtEl>
                                          <p:spTgt spid="124953"/>
                                        </p:tgtEl>
                                        <p:attrNameLst>
                                          <p:attrName>ppt_x</p:attrName>
                                        </p:attrNameLst>
                                      </p:cBhvr>
                                      <p:tavLst>
                                        <p:tav tm="0">
                                          <p:val>
                                            <p:strVal val="#ppt_x"/>
                                          </p:val>
                                        </p:tav>
                                        <p:tav tm="100000">
                                          <p:val>
                                            <p:strVal val="#ppt_x"/>
                                          </p:val>
                                        </p:tav>
                                      </p:tavLst>
                                    </p:anim>
                                    <p:anim calcmode="lin" valueType="num">
                                      <p:cBhvr additive="base">
                                        <p:cTn id="89" dur="500" fill="hold"/>
                                        <p:tgtEl>
                                          <p:spTgt spid="124953"/>
                                        </p:tgtEl>
                                        <p:attrNameLst>
                                          <p:attrName>ppt_y</p:attrName>
                                        </p:attrNameLst>
                                      </p:cBhvr>
                                      <p:tavLst>
                                        <p:tav tm="0">
                                          <p:val>
                                            <p:strVal val="1+#ppt_h/2"/>
                                          </p:val>
                                        </p:tav>
                                        <p:tav tm="100000">
                                          <p:val>
                                            <p:strVal val="#ppt_y"/>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124956"/>
                                        </p:tgtEl>
                                        <p:attrNameLst>
                                          <p:attrName>style.visibility</p:attrName>
                                        </p:attrNameLst>
                                      </p:cBhvr>
                                      <p:to>
                                        <p:strVal val="visible"/>
                                      </p:to>
                                    </p:set>
                                    <p:anim calcmode="lin" valueType="num">
                                      <p:cBhvr additive="base">
                                        <p:cTn id="94" dur="500" fill="hold"/>
                                        <p:tgtEl>
                                          <p:spTgt spid="124956"/>
                                        </p:tgtEl>
                                        <p:attrNameLst>
                                          <p:attrName>ppt_x</p:attrName>
                                        </p:attrNameLst>
                                      </p:cBhvr>
                                      <p:tavLst>
                                        <p:tav tm="0">
                                          <p:val>
                                            <p:strVal val="#ppt_x"/>
                                          </p:val>
                                        </p:tav>
                                        <p:tav tm="100000">
                                          <p:val>
                                            <p:strVal val="#ppt_x"/>
                                          </p:val>
                                        </p:tav>
                                      </p:tavLst>
                                    </p:anim>
                                    <p:anim calcmode="lin" valueType="num">
                                      <p:cBhvr additive="base">
                                        <p:cTn id="95" dur="500" fill="hold"/>
                                        <p:tgtEl>
                                          <p:spTgt spid="124956"/>
                                        </p:tgtEl>
                                        <p:attrNameLst>
                                          <p:attrName>ppt_y</p:attrName>
                                        </p:attrNameLst>
                                      </p:cBhvr>
                                      <p:tavLst>
                                        <p:tav tm="0">
                                          <p:val>
                                            <p:strVal val="1+#ppt_h/2"/>
                                          </p:val>
                                        </p:tav>
                                        <p:tav tm="100000">
                                          <p:val>
                                            <p:strVal val="#ppt_y"/>
                                          </p:val>
                                        </p:tav>
                                      </p:tavLst>
                                    </p:anim>
                                  </p:childTnLst>
                                </p:cTn>
                              </p:par>
                            </p:childTnLst>
                          </p:cTn>
                        </p:par>
                      </p:childTnLst>
                    </p:cTn>
                  </p:par>
                  <p:par>
                    <p:cTn id="96" fill="hold" nodeType="clickPar">
                      <p:stCondLst>
                        <p:cond delay="indefinite"/>
                      </p:stCondLst>
                      <p:childTnLst>
                        <p:par>
                          <p:cTn id="97" fill="hold" nodeType="withGroup">
                            <p:stCondLst>
                              <p:cond delay="0"/>
                            </p:stCondLst>
                            <p:childTnLst>
                              <p:par>
                                <p:cTn id="98" presetID="2" presetClass="entr" presetSubtype="4" fill="hold" grpId="0" nodeType="clickEffect">
                                  <p:stCondLst>
                                    <p:cond delay="0"/>
                                  </p:stCondLst>
                                  <p:childTnLst>
                                    <p:set>
                                      <p:cBhvr>
                                        <p:cTn id="99" dur="1" fill="hold">
                                          <p:stCondLst>
                                            <p:cond delay="0"/>
                                          </p:stCondLst>
                                        </p:cTn>
                                        <p:tgtEl>
                                          <p:spTgt spid="124954"/>
                                        </p:tgtEl>
                                        <p:attrNameLst>
                                          <p:attrName>style.visibility</p:attrName>
                                        </p:attrNameLst>
                                      </p:cBhvr>
                                      <p:to>
                                        <p:strVal val="visible"/>
                                      </p:to>
                                    </p:set>
                                    <p:anim calcmode="lin" valueType="num">
                                      <p:cBhvr additive="base">
                                        <p:cTn id="100" dur="500" fill="hold"/>
                                        <p:tgtEl>
                                          <p:spTgt spid="124954"/>
                                        </p:tgtEl>
                                        <p:attrNameLst>
                                          <p:attrName>ppt_x</p:attrName>
                                        </p:attrNameLst>
                                      </p:cBhvr>
                                      <p:tavLst>
                                        <p:tav tm="0">
                                          <p:val>
                                            <p:strVal val="#ppt_x"/>
                                          </p:val>
                                        </p:tav>
                                        <p:tav tm="100000">
                                          <p:val>
                                            <p:strVal val="#ppt_x"/>
                                          </p:val>
                                        </p:tav>
                                      </p:tavLst>
                                    </p:anim>
                                    <p:anim calcmode="lin" valueType="num">
                                      <p:cBhvr additive="base">
                                        <p:cTn id="101" dur="500" fill="hold"/>
                                        <p:tgtEl>
                                          <p:spTgt spid="1249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8" grpId="0" autoUpdateAnimBg="0"/>
      <p:bldP spid="124939" grpId="0" autoUpdateAnimBg="0"/>
      <p:bldP spid="124940" grpId="0" autoUpdateAnimBg="0"/>
      <p:bldP spid="124941" grpId="0" autoUpdateAnimBg="0"/>
      <p:bldP spid="124942" grpId="0" autoUpdateAnimBg="0"/>
      <p:bldP spid="124943" grpId="0" autoUpdateAnimBg="0"/>
      <p:bldP spid="124944" grpId="0" autoUpdateAnimBg="0"/>
      <p:bldP spid="124945" grpId="0" autoUpdateAnimBg="0"/>
      <p:bldP spid="124946" grpId="0" autoUpdateAnimBg="0"/>
      <p:bldP spid="124947" grpId="0" autoUpdateAnimBg="0"/>
      <p:bldP spid="124948" grpId="0" autoUpdateAnimBg="0"/>
      <p:bldP spid="124949" grpId="0" autoUpdateAnimBg="0"/>
      <p:bldP spid="124950" grpId="0" autoUpdateAnimBg="0"/>
      <p:bldP spid="124952" grpId="0" autoUpdateAnimBg="0"/>
      <p:bldP spid="124953" grpId="0" autoUpdateAnimBg="0"/>
      <p:bldP spid="124954" grpId="0" autoUpdateAnimBg="0"/>
      <p:bldP spid="124956" grpId="0" autoUpdateAnimBg="0"/>
      <p:bldP spid="124957"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296400" cy="7010400"/>
          </a:xfrm>
        </p:spPr>
      </p:pic>
      <p:sp>
        <p:nvSpPr>
          <p:cNvPr id="192515" name="Freeform 3"/>
          <p:cNvSpPr>
            <a:spLocks/>
          </p:cNvSpPr>
          <p:nvPr/>
        </p:nvSpPr>
        <p:spPr bwMode="auto">
          <a:xfrm>
            <a:off x="1752600" y="-711200"/>
            <a:ext cx="7747000" cy="8113713"/>
          </a:xfrm>
          <a:custGeom>
            <a:avLst/>
            <a:gdLst>
              <a:gd name="T0" fmla="*/ 360363 w 4880"/>
              <a:gd name="T1" fmla="*/ 7629525 h 5111"/>
              <a:gd name="T2" fmla="*/ 463550 w 4880"/>
              <a:gd name="T3" fmla="*/ 7561263 h 5111"/>
              <a:gd name="T4" fmla="*/ 1016000 w 4880"/>
              <a:gd name="T5" fmla="*/ 7405688 h 5111"/>
              <a:gd name="T6" fmla="*/ 1344613 w 4880"/>
              <a:gd name="T7" fmla="*/ 7267575 h 5111"/>
              <a:gd name="T8" fmla="*/ 1550988 w 4880"/>
              <a:gd name="T9" fmla="*/ 7197725 h 5111"/>
              <a:gd name="T10" fmla="*/ 1724025 w 4880"/>
              <a:gd name="T11" fmla="*/ 7043738 h 5111"/>
              <a:gd name="T12" fmla="*/ 1809750 w 4880"/>
              <a:gd name="T13" fmla="*/ 6888163 h 5111"/>
              <a:gd name="T14" fmla="*/ 1862138 w 4880"/>
              <a:gd name="T15" fmla="*/ 6784975 h 5111"/>
              <a:gd name="T16" fmla="*/ 2033588 w 4880"/>
              <a:gd name="T17" fmla="*/ 6456363 h 5111"/>
              <a:gd name="T18" fmla="*/ 2171700 w 4880"/>
              <a:gd name="T19" fmla="*/ 6042025 h 5111"/>
              <a:gd name="T20" fmla="*/ 2309813 w 4880"/>
              <a:gd name="T21" fmla="*/ 5715000 h 5111"/>
              <a:gd name="T22" fmla="*/ 2447925 w 4880"/>
              <a:gd name="T23" fmla="*/ 4713288 h 5111"/>
              <a:gd name="T24" fmla="*/ 2413000 w 4880"/>
              <a:gd name="T25" fmla="*/ 4748213 h 5111"/>
              <a:gd name="T26" fmla="*/ 2603500 w 4880"/>
              <a:gd name="T27" fmla="*/ 3903663 h 5111"/>
              <a:gd name="T28" fmla="*/ 2706688 w 4880"/>
              <a:gd name="T29" fmla="*/ 3557588 h 5111"/>
              <a:gd name="T30" fmla="*/ 2879725 w 4880"/>
              <a:gd name="T31" fmla="*/ 3419475 h 5111"/>
              <a:gd name="T32" fmla="*/ 2965450 w 4880"/>
              <a:gd name="T33" fmla="*/ 3351213 h 5111"/>
              <a:gd name="T34" fmla="*/ 3121025 w 4880"/>
              <a:gd name="T35" fmla="*/ 3281363 h 5111"/>
              <a:gd name="T36" fmla="*/ 3344863 w 4880"/>
              <a:gd name="T37" fmla="*/ 3333750 h 5111"/>
              <a:gd name="T38" fmla="*/ 3844925 w 4880"/>
              <a:gd name="T39" fmla="*/ 3368675 h 5111"/>
              <a:gd name="T40" fmla="*/ 3949700 w 4880"/>
              <a:gd name="T41" fmla="*/ 3213100 h 5111"/>
              <a:gd name="T42" fmla="*/ 4103688 w 4880"/>
              <a:gd name="T43" fmla="*/ 1987550 h 5111"/>
              <a:gd name="T44" fmla="*/ 4052888 w 4880"/>
              <a:gd name="T45" fmla="*/ 1660525 h 5111"/>
              <a:gd name="T46" fmla="*/ 4035425 w 4880"/>
              <a:gd name="T47" fmla="*/ 1073150 h 5111"/>
              <a:gd name="T48" fmla="*/ 4191000 w 4880"/>
              <a:gd name="T49" fmla="*/ 520700 h 5111"/>
              <a:gd name="T50" fmla="*/ 4691063 w 4880"/>
              <a:gd name="T51" fmla="*/ 487363 h 5111"/>
              <a:gd name="T52" fmla="*/ 5243513 w 4880"/>
              <a:gd name="T53" fmla="*/ 314325 h 5111"/>
              <a:gd name="T54" fmla="*/ 5156200 w 4880"/>
              <a:gd name="T55" fmla="*/ 349250 h 5111"/>
              <a:gd name="T56" fmla="*/ 5191125 w 4880"/>
              <a:gd name="T57" fmla="*/ 314325 h 5111"/>
              <a:gd name="T58" fmla="*/ 5329238 w 4880"/>
              <a:gd name="T59" fmla="*/ 193675 h 5111"/>
              <a:gd name="T60" fmla="*/ 5605463 w 4880"/>
              <a:gd name="T61" fmla="*/ 141288 h 5111"/>
              <a:gd name="T62" fmla="*/ 5622925 w 4880"/>
              <a:gd name="T63" fmla="*/ 73025 h 5111"/>
              <a:gd name="T64" fmla="*/ 5570538 w 4880"/>
              <a:gd name="T65" fmla="*/ 158750 h 5111"/>
              <a:gd name="T66" fmla="*/ 5708650 w 4880"/>
              <a:gd name="T67" fmla="*/ 73025 h 5111"/>
              <a:gd name="T68" fmla="*/ 6675438 w 4880"/>
              <a:gd name="T69" fmla="*/ 73025 h 5111"/>
              <a:gd name="T70" fmla="*/ 6778625 w 4880"/>
              <a:gd name="T71" fmla="*/ 38100 h 5111"/>
              <a:gd name="T72" fmla="*/ 7364413 w 4880"/>
              <a:gd name="T73" fmla="*/ 193675 h 5111"/>
              <a:gd name="T74" fmla="*/ 7537450 w 4880"/>
              <a:gd name="T75" fmla="*/ 349250 h 5111"/>
              <a:gd name="T76" fmla="*/ 7623175 w 4880"/>
              <a:gd name="T77" fmla="*/ 504825 h 5111"/>
              <a:gd name="T78" fmla="*/ 7572375 w 4880"/>
              <a:gd name="T79" fmla="*/ 1073150 h 5111"/>
              <a:gd name="T80" fmla="*/ 7658100 w 4880"/>
              <a:gd name="T81" fmla="*/ 2298700 h 5111"/>
              <a:gd name="T82" fmla="*/ 7658100 w 4880"/>
              <a:gd name="T83" fmla="*/ 4368800 h 5111"/>
              <a:gd name="T84" fmla="*/ 7623175 w 4880"/>
              <a:gd name="T85" fmla="*/ 6680200 h 5111"/>
              <a:gd name="T86" fmla="*/ 7451725 w 4880"/>
              <a:gd name="T87" fmla="*/ 7732713 h 5111"/>
              <a:gd name="T88" fmla="*/ 6434138 w 4880"/>
              <a:gd name="T89" fmla="*/ 8061325 h 5111"/>
              <a:gd name="T90" fmla="*/ 4138613 w 4880"/>
              <a:gd name="T91" fmla="*/ 8043863 h 5111"/>
              <a:gd name="T92" fmla="*/ 1827213 w 4880"/>
              <a:gd name="T93" fmla="*/ 7923213 h 5111"/>
              <a:gd name="T94" fmla="*/ 998538 w 4880"/>
              <a:gd name="T95" fmla="*/ 7820025 h 5111"/>
              <a:gd name="T96" fmla="*/ 222250 w 4880"/>
              <a:gd name="T97" fmla="*/ 7835900 h 5111"/>
              <a:gd name="T98" fmla="*/ 49213 w 4880"/>
              <a:gd name="T99" fmla="*/ 7732713 h 5111"/>
              <a:gd name="T100" fmla="*/ 292100 w 4880"/>
              <a:gd name="T101" fmla="*/ 7767638 h 511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880" h="5111">
                <a:moveTo>
                  <a:pt x="97" y="4882"/>
                </a:moveTo>
                <a:cubicBezTo>
                  <a:pt x="146" y="4865"/>
                  <a:pt x="185" y="4834"/>
                  <a:pt x="227" y="4806"/>
                </a:cubicBezTo>
                <a:cubicBezTo>
                  <a:pt x="238" y="4799"/>
                  <a:pt x="249" y="4791"/>
                  <a:pt x="260" y="4784"/>
                </a:cubicBezTo>
                <a:cubicBezTo>
                  <a:pt x="271" y="4777"/>
                  <a:pt x="292" y="4763"/>
                  <a:pt x="292" y="4763"/>
                </a:cubicBezTo>
                <a:cubicBezTo>
                  <a:pt x="358" y="4664"/>
                  <a:pt x="457" y="4693"/>
                  <a:pt x="575" y="4686"/>
                </a:cubicBezTo>
                <a:cubicBezTo>
                  <a:pt x="597" y="4679"/>
                  <a:pt x="621" y="4678"/>
                  <a:pt x="640" y="4665"/>
                </a:cubicBezTo>
                <a:cubicBezTo>
                  <a:pt x="662" y="4650"/>
                  <a:pt x="680" y="4629"/>
                  <a:pt x="705" y="4621"/>
                </a:cubicBezTo>
                <a:cubicBezTo>
                  <a:pt x="752" y="4605"/>
                  <a:pt x="800" y="4594"/>
                  <a:pt x="847" y="4578"/>
                </a:cubicBezTo>
                <a:cubicBezTo>
                  <a:pt x="879" y="4567"/>
                  <a:pt x="912" y="4556"/>
                  <a:pt x="944" y="4545"/>
                </a:cubicBezTo>
                <a:cubicBezTo>
                  <a:pt x="955" y="4541"/>
                  <a:pt x="966" y="4538"/>
                  <a:pt x="977" y="4534"/>
                </a:cubicBezTo>
                <a:cubicBezTo>
                  <a:pt x="988" y="4530"/>
                  <a:pt x="1010" y="4523"/>
                  <a:pt x="1010" y="4523"/>
                </a:cubicBezTo>
                <a:cubicBezTo>
                  <a:pt x="1060" y="4447"/>
                  <a:pt x="1031" y="4472"/>
                  <a:pt x="1086" y="4437"/>
                </a:cubicBezTo>
                <a:cubicBezTo>
                  <a:pt x="1090" y="4426"/>
                  <a:pt x="1091" y="4414"/>
                  <a:pt x="1097" y="4404"/>
                </a:cubicBezTo>
                <a:cubicBezTo>
                  <a:pt x="1110" y="4381"/>
                  <a:pt x="1140" y="4339"/>
                  <a:pt x="1140" y="4339"/>
                </a:cubicBezTo>
                <a:cubicBezTo>
                  <a:pt x="1144" y="4328"/>
                  <a:pt x="1146" y="4316"/>
                  <a:pt x="1151" y="4306"/>
                </a:cubicBezTo>
                <a:cubicBezTo>
                  <a:pt x="1157" y="4294"/>
                  <a:pt x="1168" y="4286"/>
                  <a:pt x="1173" y="4274"/>
                </a:cubicBezTo>
                <a:cubicBezTo>
                  <a:pt x="1187" y="4242"/>
                  <a:pt x="1178" y="4226"/>
                  <a:pt x="1194" y="4197"/>
                </a:cubicBezTo>
                <a:cubicBezTo>
                  <a:pt x="1219" y="4152"/>
                  <a:pt x="1253" y="4110"/>
                  <a:pt x="1281" y="4067"/>
                </a:cubicBezTo>
                <a:cubicBezTo>
                  <a:pt x="1293" y="4048"/>
                  <a:pt x="1296" y="4024"/>
                  <a:pt x="1303" y="4002"/>
                </a:cubicBezTo>
                <a:cubicBezTo>
                  <a:pt x="1325" y="3937"/>
                  <a:pt x="1346" y="3871"/>
                  <a:pt x="1368" y="3806"/>
                </a:cubicBezTo>
                <a:cubicBezTo>
                  <a:pt x="1389" y="3744"/>
                  <a:pt x="1407" y="3685"/>
                  <a:pt x="1423" y="3621"/>
                </a:cubicBezTo>
                <a:cubicBezTo>
                  <a:pt x="1426" y="3609"/>
                  <a:pt x="1444" y="3607"/>
                  <a:pt x="1455" y="3600"/>
                </a:cubicBezTo>
                <a:cubicBezTo>
                  <a:pt x="1548" y="3461"/>
                  <a:pt x="1489" y="3321"/>
                  <a:pt x="1499" y="3132"/>
                </a:cubicBezTo>
                <a:cubicBezTo>
                  <a:pt x="1502" y="3080"/>
                  <a:pt x="1529" y="3020"/>
                  <a:pt x="1542" y="2969"/>
                </a:cubicBezTo>
                <a:cubicBezTo>
                  <a:pt x="1536" y="3069"/>
                  <a:pt x="1566" y="3240"/>
                  <a:pt x="1477" y="3111"/>
                </a:cubicBezTo>
                <a:cubicBezTo>
                  <a:pt x="1488" y="3058"/>
                  <a:pt x="1500" y="3037"/>
                  <a:pt x="1520" y="2991"/>
                </a:cubicBezTo>
                <a:cubicBezTo>
                  <a:pt x="1546" y="2931"/>
                  <a:pt x="1554" y="2868"/>
                  <a:pt x="1575" y="2806"/>
                </a:cubicBezTo>
                <a:cubicBezTo>
                  <a:pt x="1584" y="2679"/>
                  <a:pt x="1599" y="2578"/>
                  <a:pt x="1640" y="2459"/>
                </a:cubicBezTo>
                <a:cubicBezTo>
                  <a:pt x="1648" y="2403"/>
                  <a:pt x="1657" y="2327"/>
                  <a:pt x="1683" y="2274"/>
                </a:cubicBezTo>
                <a:cubicBezTo>
                  <a:pt x="1689" y="2262"/>
                  <a:pt x="1695" y="2250"/>
                  <a:pt x="1705" y="2241"/>
                </a:cubicBezTo>
                <a:cubicBezTo>
                  <a:pt x="1725" y="2224"/>
                  <a:pt x="1770" y="2198"/>
                  <a:pt x="1770" y="2198"/>
                </a:cubicBezTo>
                <a:cubicBezTo>
                  <a:pt x="1794" y="2127"/>
                  <a:pt x="1761" y="2195"/>
                  <a:pt x="1814" y="2154"/>
                </a:cubicBezTo>
                <a:cubicBezTo>
                  <a:pt x="1824" y="2146"/>
                  <a:pt x="1826" y="2130"/>
                  <a:pt x="1836" y="2122"/>
                </a:cubicBezTo>
                <a:cubicBezTo>
                  <a:pt x="1845" y="2115"/>
                  <a:pt x="1858" y="2116"/>
                  <a:pt x="1868" y="2111"/>
                </a:cubicBezTo>
                <a:cubicBezTo>
                  <a:pt x="1880" y="2105"/>
                  <a:pt x="1889" y="2094"/>
                  <a:pt x="1901" y="2089"/>
                </a:cubicBezTo>
                <a:cubicBezTo>
                  <a:pt x="1922" y="2080"/>
                  <a:pt x="1944" y="2074"/>
                  <a:pt x="1966" y="2067"/>
                </a:cubicBezTo>
                <a:cubicBezTo>
                  <a:pt x="1977" y="2063"/>
                  <a:pt x="1999" y="2056"/>
                  <a:pt x="1999" y="2056"/>
                </a:cubicBezTo>
                <a:cubicBezTo>
                  <a:pt x="2038" y="2070"/>
                  <a:pt x="2065" y="2093"/>
                  <a:pt x="2107" y="2100"/>
                </a:cubicBezTo>
                <a:cubicBezTo>
                  <a:pt x="2170" y="2111"/>
                  <a:pt x="2231" y="2113"/>
                  <a:pt x="2292" y="2133"/>
                </a:cubicBezTo>
                <a:cubicBezTo>
                  <a:pt x="2335" y="2129"/>
                  <a:pt x="2382" y="2140"/>
                  <a:pt x="2422" y="2122"/>
                </a:cubicBezTo>
                <a:cubicBezTo>
                  <a:pt x="2446" y="2111"/>
                  <a:pt x="2451" y="2078"/>
                  <a:pt x="2466" y="2056"/>
                </a:cubicBezTo>
                <a:cubicBezTo>
                  <a:pt x="2473" y="2045"/>
                  <a:pt x="2488" y="2024"/>
                  <a:pt x="2488" y="2024"/>
                </a:cubicBezTo>
                <a:cubicBezTo>
                  <a:pt x="2524" y="1905"/>
                  <a:pt x="2505" y="1777"/>
                  <a:pt x="2542" y="1665"/>
                </a:cubicBezTo>
                <a:cubicBezTo>
                  <a:pt x="2549" y="1512"/>
                  <a:pt x="2553" y="1394"/>
                  <a:pt x="2585" y="1252"/>
                </a:cubicBezTo>
                <a:cubicBezTo>
                  <a:pt x="2582" y="1194"/>
                  <a:pt x="2584" y="1135"/>
                  <a:pt x="2575" y="1078"/>
                </a:cubicBezTo>
                <a:cubicBezTo>
                  <a:pt x="2573" y="1065"/>
                  <a:pt x="2553" y="1059"/>
                  <a:pt x="2553" y="1046"/>
                </a:cubicBezTo>
                <a:cubicBezTo>
                  <a:pt x="2553" y="1033"/>
                  <a:pt x="2568" y="1024"/>
                  <a:pt x="2575" y="1013"/>
                </a:cubicBezTo>
                <a:cubicBezTo>
                  <a:pt x="2538" y="904"/>
                  <a:pt x="2578" y="785"/>
                  <a:pt x="2542" y="676"/>
                </a:cubicBezTo>
                <a:cubicBezTo>
                  <a:pt x="2549" y="575"/>
                  <a:pt x="2547" y="522"/>
                  <a:pt x="2575" y="437"/>
                </a:cubicBezTo>
                <a:cubicBezTo>
                  <a:pt x="2584" y="376"/>
                  <a:pt x="2581" y="348"/>
                  <a:pt x="2640" y="328"/>
                </a:cubicBezTo>
                <a:cubicBezTo>
                  <a:pt x="2760" y="343"/>
                  <a:pt x="2768" y="350"/>
                  <a:pt x="2922" y="328"/>
                </a:cubicBezTo>
                <a:cubicBezTo>
                  <a:pt x="2935" y="326"/>
                  <a:pt x="2942" y="308"/>
                  <a:pt x="2955" y="307"/>
                </a:cubicBezTo>
                <a:cubicBezTo>
                  <a:pt x="3081" y="297"/>
                  <a:pt x="3208" y="300"/>
                  <a:pt x="3335" y="296"/>
                </a:cubicBezTo>
                <a:cubicBezTo>
                  <a:pt x="3286" y="221"/>
                  <a:pt x="3284" y="256"/>
                  <a:pt x="3303" y="198"/>
                </a:cubicBezTo>
                <a:cubicBezTo>
                  <a:pt x="3288" y="191"/>
                  <a:pt x="3274" y="170"/>
                  <a:pt x="3259" y="176"/>
                </a:cubicBezTo>
                <a:cubicBezTo>
                  <a:pt x="3245" y="182"/>
                  <a:pt x="3248" y="205"/>
                  <a:pt x="3248" y="220"/>
                </a:cubicBezTo>
                <a:cubicBezTo>
                  <a:pt x="3248" y="232"/>
                  <a:pt x="3255" y="198"/>
                  <a:pt x="3259" y="187"/>
                </a:cubicBezTo>
                <a:cubicBezTo>
                  <a:pt x="3314" y="296"/>
                  <a:pt x="3267" y="208"/>
                  <a:pt x="3270" y="198"/>
                </a:cubicBezTo>
                <a:cubicBezTo>
                  <a:pt x="3278" y="173"/>
                  <a:pt x="3299" y="155"/>
                  <a:pt x="3314" y="133"/>
                </a:cubicBezTo>
                <a:cubicBezTo>
                  <a:pt x="3322" y="121"/>
                  <a:pt x="3343" y="126"/>
                  <a:pt x="3357" y="122"/>
                </a:cubicBezTo>
                <a:cubicBezTo>
                  <a:pt x="3407" y="108"/>
                  <a:pt x="3454" y="97"/>
                  <a:pt x="3498" y="68"/>
                </a:cubicBezTo>
                <a:cubicBezTo>
                  <a:pt x="3509" y="75"/>
                  <a:pt x="3518" y="87"/>
                  <a:pt x="3531" y="89"/>
                </a:cubicBezTo>
                <a:cubicBezTo>
                  <a:pt x="3567" y="94"/>
                  <a:pt x="3596" y="45"/>
                  <a:pt x="3574" y="13"/>
                </a:cubicBezTo>
                <a:cubicBezTo>
                  <a:pt x="3565" y="0"/>
                  <a:pt x="3553" y="35"/>
                  <a:pt x="3542" y="46"/>
                </a:cubicBezTo>
                <a:cubicBezTo>
                  <a:pt x="3515" y="126"/>
                  <a:pt x="3536" y="95"/>
                  <a:pt x="3487" y="144"/>
                </a:cubicBezTo>
                <a:cubicBezTo>
                  <a:pt x="3469" y="84"/>
                  <a:pt x="3471" y="130"/>
                  <a:pt x="3509" y="100"/>
                </a:cubicBezTo>
                <a:cubicBezTo>
                  <a:pt x="3519" y="92"/>
                  <a:pt x="3520" y="75"/>
                  <a:pt x="3531" y="68"/>
                </a:cubicBezTo>
                <a:cubicBezTo>
                  <a:pt x="3550" y="56"/>
                  <a:pt x="3596" y="46"/>
                  <a:pt x="3596" y="46"/>
                </a:cubicBezTo>
                <a:cubicBezTo>
                  <a:pt x="3879" y="57"/>
                  <a:pt x="3847" y="51"/>
                  <a:pt x="4042" y="100"/>
                </a:cubicBezTo>
                <a:cubicBezTo>
                  <a:pt x="4106" y="89"/>
                  <a:pt x="4143" y="67"/>
                  <a:pt x="4205" y="46"/>
                </a:cubicBezTo>
                <a:cubicBezTo>
                  <a:pt x="4216" y="42"/>
                  <a:pt x="4226" y="39"/>
                  <a:pt x="4237" y="35"/>
                </a:cubicBezTo>
                <a:cubicBezTo>
                  <a:pt x="4248" y="31"/>
                  <a:pt x="4270" y="24"/>
                  <a:pt x="4270" y="24"/>
                </a:cubicBezTo>
                <a:cubicBezTo>
                  <a:pt x="4370" y="32"/>
                  <a:pt x="4470" y="49"/>
                  <a:pt x="4563" y="89"/>
                </a:cubicBezTo>
                <a:cubicBezTo>
                  <a:pt x="4588" y="100"/>
                  <a:pt x="4615" y="109"/>
                  <a:pt x="4639" y="122"/>
                </a:cubicBezTo>
                <a:cubicBezTo>
                  <a:pt x="4662" y="135"/>
                  <a:pt x="4705" y="165"/>
                  <a:pt x="4705" y="165"/>
                </a:cubicBezTo>
                <a:cubicBezTo>
                  <a:pt x="4729" y="238"/>
                  <a:pt x="4696" y="161"/>
                  <a:pt x="4748" y="220"/>
                </a:cubicBezTo>
                <a:cubicBezTo>
                  <a:pt x="4765" y="240"/>
                  <a:pt x="4792" y="285"/>
                  <a:pt x="4792" y="285"/>
                </a:cubicBezTo>
                <a:cubicBezTo>
                  <a:pt x="4795" y="296"/>
                  <a:pt x="4798" y="307"/>
                  <a:pt x="4802" y="318"/>
                </a:cubicBezTo>
                <a:cubicBezTo>
                  <a:pt x="4809" y="340"/>
                  <a:pt x="4824" y="383"/>
                  <a:pt x="4824" y="383"/>
                </a:cubicBezTo>
                <a:cubicBezTo>
                  <a:pt x="4816" y="488"/>
                  <a:pt x="4804" y="577"/>
                  <a:pt x="4770" y="676"/>
                </a:cubicBezTo>
                <a:cubicBezTo>
                  <a:pt x="4778" y="945"/>
                  <a:pt x="4788" y="1003"/>
                  <a:pt x="4802" y="1209"/>
                </a:cubicBezTo>
                <a:cubicBezTo>
                  <a:pt x="4817" y="1437"/>
                  <a:pt x="4791" y="1348"/>
                  <a:pt x="4824" y="1448"/>
                </a:cubicBezTo>
                <a:cubicBezTo>
                  <a:pt x="4832" y="1615"/>
                  <a:pt x="4848" y="1770"/>
                  <a:pt x="4857" y="1937"/>
                </a:cubicBezTo>
                <a:cubicBezTo>
                  <a:pt x="4855" y="2068"/>
                  <a:pt x="4880" y="2534"/>
                  <a:pt x="4824" y="2752"/>
                </a:cubicBezTo>
                <a:cubicBezTo>
                  <a:pt x="4815" y="2862"/>
                  <a:pt x="4808" y="2971"/>
                  <a:pt x="4781" y="3078"/>
                </a:cubicBezTo>
                <a:cubicBezTo>
                  <a:pt x="4755" y="3439"/>
                  <a:pt x="4737" y="3855"/>
                  <a:pt x="4802" y="4208"/>
                </a:cubicBezTo>
                <a:cubicBezTo>
                  <a:pt x="4795" y="4392"/>
                  <a:pt x="4809" y="4565"/>
                  <a:pt x="4726" y="4730"/>
                </a:cubicBezTo>
                <a:cubicBezTo>
                  <a:pt x="4718" y="4780"/>
                  <a:pt x="4706" y="4822"/>
                  <a:pt x="4694" y="4871"/>
                </a:cubicBezTo>
                <a:cubicBezTo>
                  <a:pt x="4679" y="5064"/>
                  <a:pt x="4710" y="5018"/>
                  <a:pt x="4520" y="5034"/>
                </a:cubicBezTo>
                <a:cubicBezTo>
                  <a:pt x="4404" y="5073"/>
                  <a:pt x="4170" y="5072"/>
                  <a:pt x="4053" y="5078"/>
                </a:cubicBezTo>
                <a:cubicBezTo>
                  <a:pt x="3955" y="5090"/>
                  <a:pt x="3857" y="5098"/>
                  <a:pt x="3759" y="5110"/>
                </a:cubicBezTo>
                <a:cubicBezTo>
                  <a:pt x="3331" y="5105"/>
                  <a:pt x="3002" y="5111"/>
                  <a:pt x="2607" y="5067"/>
                </a:cubicBezTo>
                <a:cubicBezTo>
                  <a:pt x="2506" y="5032"/>
                  <a:pt x="2386" y="5032"/>
                  <a:pt x="2281" y="5023"/>
                </a:cubicBezTo>
                <a:cubicBezTo>
                  <a:pt x="1914" y="4938"/>
                  <a:pt x="1510" y="4995"/>
                  <a:pt x="1151" y="4991"/>
                </a:cubicBezTo>
                <a:cubicBezTo>
                  <a:pt x="1085" y="4987"/>
                  <a:pt x="964" y="4981"/>
                  <a:pt x="890" y="4969"/>
                </a:cubicBezTo>
                <a:cubicBezTo>
                  <a:pt x="797" y="4954"/>
                  <a:pt x="724" y="4935"/>
                  <a:pt x="629" y="4926"/>
                </a:cubicBezTo>
                <a:cubicBezTo>
                  <a:pt x="549" y="4910"/>
                  <a:pt x="469" y="4913"/>
                  <a:pt x="390" y="4893"/>
                </a:cubicBezTo>
                <a:cubicBezTo>
                  <a:pt x="276" y="4901"/>
                  <a:pt x="235" y="4907"/>
                  <a:pt x="140" y="4936"/>
                </a:cubicBezTo>
                <a:cubicBezTo>
                  <a:pt x="122" y="4882"/>
                  <a:pt x="140" y="4907"/>
                  <a:pt x="64" y="4882"/>
                </a:cubicBezTo>
                <a:cubicBezTo>
                  <a:pt x="53" y="4878"/>
                  <a:pt x="31" y="4871"/>
                  <a:pt x="31" y="4871"/>
                </a:cubicBezTo>
                <a:cubicBezTo>
                  <a:pt x="127" y="4839"/>
                  <a:pt x="0" y="4869"/>
                  <a:pt x="86" y="4893"/>
                </a:cubicBezTo>
                <a:cubicBezTo>
                  <a:pt x="117" y="4902"/>
                  <a:pt x="151" y="4893"/>
                  <a:pt x="184" y="4893"/>
                </a:cubicBezTo>
              </a:path>
            </a:pathLst>
          </a:custGeom>
          <a:solidFill>
            <a:srgbClr val="0099CC">
              <a:alpha val="39999"/>
            </a:srgbClr>
          </a:solidFill>
          <a:ln>
            <a:noFill/>
          </a:ln>
          <a:effectLst>
            <a:outerShdw blurRad="63500" dist="35921" dir="2700000" algn="ctr" rotWithShape="0">
              <a:schemeClr val="bg2">
                <a:alpha val="50000"/>
              </a:schemeClr>
            </a:outerShdw>
          </a:effectLst>
          <a:extLst>
            <a:ext uri="{91240B29-F687-4F45-9708-019B960494DF}">
              <a14:hiddenLine xmlns:a14="http://schemas.microsoft.com/office/drawing/2010/main" w="9525" cap="flat" cmpd="sng">
                <a:solidFill>
                  <a:schemeClr val="accent1"/>
                </a:solidFill>
                <a:prstDash val="solid"/>
                <a:round/>
                <a:headEnd/>
                <a:tailEnd/>
              </a14:hiddenLine>
            </a:ext>
          </a:extLst>
        </p:spPr>
        <p:txBody>
          <a:bodyPr>
            <a:spAutoFit/>
          </a:bodyPr>
          <a:lstStyle/>
          <a:p>
            <a:endParaRPr lang="en-GB"/>
          </a:p>
        </p:txBody>
      </p:sp>
      <p:sp>
        <p:nvSpPr>
          <p:cNvPr id="192516" name="Freeform 4"/>
          <p:cNvSpPr>
            <a:spLocks/>
          </p:cNvSpPr>
          <p:nvPr/>
        </p:nvSpPr>
        <p:spPr bwMode="auto">
          <a:xfrm>
            <a:off x="-100013" y="2193925"/>
            <a:ext cx="4954588" cy="5086350"/>
          </a:xfrm>
          <a:custGeom>
            <a:avLst/>
            <a:gdLst>
              <a:gd name="T0" fmla="*/ 0 w 3121"/>
              <a:gd name="T1" fmla="*/ 5072063 h 3204"/>
              <a:gd name="T2" fmla="*/ 300038 w 3121"/>
              <a:gd name="T3" fmla="*/ 5038725 h 3204"/>
              <a:gd name="T4" fmla="*/ 400050 w 3121"/>
              <a:gd name="T5" fmla="*/ 4972050 h 3204"/>
              <a:gd name="T6" fmla="*/ 449263 w 3121"/>
              <a:gd name="T7" fmla="*/ 4938713 h 3204"/>
              <a:gd name="T8" fmla="*/ 531813 w 3121"/>
              <a:gd name="T9" fmla="*/ 4838700 h 3204"/>
              <a:gd name="T10" fmla="*/ 965200 w 3121"/>
              <a:gd name="T11" fmla="*/ 4722813 h 3204"/>
              <a:gd name="T12" fmla="*/ 1314450 w 3121"/>
              <a:gd name="T13" fmla="*/ 4605338 h 3204"/>
              <a:gd name="T14" fmla="*/ 1446213 w 3121"/>
              <a:gd name="T15" fmla="*/ 4572000 h 3204"/>
              <a:gd name="T16" fmla="*/ 1695450 w 3121"/>
              <a:gd name="T17" fmla="*/ 4406900 h 3204"/>
              <a:gd name="T18" fmla="*/ 2162175 w 3121"/>
              <a:gd name="T19" fmla="*/ 4322763 h 3204"/>
              <a:gd name="T20" fmla="*/ 2327275 w 3121"/>
              <a:gd name="T21" fmla="*/ 4256088 h 3204"/>
              <a:gd name="T22" fmla="*/ 2543175 w 3121"/>
              <a:gd name="T23" fmla="*/ 4073525 h 3204"/>
              <a:gd name="T24" fmla="*/ 2593975 w 3121"/>
              <a:gd name="T25" fmla="*/ 3940175 h 3204"/>
              <a:gd name="T26" fmla="*/ 2709863 w 3121"/>
              <a:gd name="T27" fmla="*/ 3724275 h 3204"/>
              <a:gd name="T28" fmla="*/ 2876550 w 3121"/>
              <a:gd name="T29" fmla="*/ 3492500 h 3204"/>
              <a:gd name="T30" fmla="*/ 3043238 w 3121"/>
              <a:gd name="T31" fmla="*/ 3243263 h 3204"/>
              <a:gd name="T32" fmla="*/ 3092450 w 3121"/>
              <a:gd name="T33" fmla="*/ 3209925 h 3204"/>
              <a:gd name="T34" fmla="*/ 3143250 w 3121"/>
              <a:gd name="T35" fmla="*/ 3143250 h 3204"/>
              <a:gd name="T36" fmla="*/ 3208338 w 3121"/>
              <a:gd name="T37" fmla="*/ 3043238 h 3204"/>
              <a:gd name="T38" fmla="*/ 3225800 w 3121"/>
              <a:gd name="T39" fmla="*/ 2992438 h 3204"/>
              <a:gd name="T40" fmla="*/ 3275013 w 3121"/>
              <a:gd name="T41" fmla="*/ 2960688 h 3204"/>
              <a:gd name="T42" fmla="*/ 3359150 w 3121"/>
              <a:gd name="T43" fmla="*/ 2876550 h 3204"/>
              <a:gd name="T44" fmla="*/ 3441700 w 3121"/>
              <a:gd name="T45" fmla="*/ 2809875 h 3204"/>
              <a:gd name="T46" fmla="*/ 3541713 w 3121"/>
              <a:gd name="T47" fmla="*/ 2593975 h 3204"/>
              <a:gd name="T48" fmla="*/ 3624263 w 3121"/>
              <a:gd name="T49" fmla="*/ 2427288 h 3204"/>
              <a:gd name="T50" fmla="*/ 3708400 w 3121"/>
              <a:gd name="T51" fmla="*/ 2111375 h 3204"/>
              <a:gd name="T52" fmla="*/ 3806825 w 3121"/>
              <a:gd name="T53" fmla="*/ 1812925 h 3204"/>
              <a:gd name="T54" fmla="*/ 3940175 w 3121"/>
              <a:gd name="T55" fmla="*/ 1397000 h 3204"/>
              <a:gd name="T56" fmla="*/ 3990975 w 3121"/>
              <a:gd name="T57" fmla="*/ 1347788 h 3204"/>
              <a:gd name="T58" fmla="*/ 4106863 w 3121"/>
              <a:gd name="T59" fmla="*/ 1163638 h 3204"/>
              <a:gd name="T60" fmla="*/ 4322763 w 3121"/>
              <a:gd name="T61" fmla="*/ 865188 h 3204"/>
              <a:gd name="T62" fmla="*/ 4356100 w 3121"/>
              <a:gd name="T63" fmla="*/ 798513 h 3204"/>
              <a:gd name="T64" fmla="*/ 4422775 w 3121"/>
              <a:gd name="T65" fmla="*/ 698500 h 3204"/>
              <a:gd name="T66" fmla="*/ 4505325 w 3121"/>
              <a:gd name="T67" fmla="*/ 549275 h 3204"/>
              <a:gd name="T68" fmla="*/ 4656138 w 3121"/>
              <a:gd name="T69" fmla="*/ 300038 h 3204"/>
              <a:gd name="T70" fmla="*/ 4772025 w 3121"/>
              <a:gd name="T71" fmla="*/ 184150 h 3204"/>
              <a:gd name="T72" fmla="*/ 4905375 w 3121"/>
              <a:gd name="T73" fmla="*/ 84138 h 3204"/>
              <a:gd name="T74" fmla="*/ 4954588 w 3121"/>
              <a:gd name="T75" fmla="*/ 0 h 32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92517" name="Rectangle 5"/>
          <p:cNvSpPr>
            <a:spLocks noGrp="1" noChangeArrowheads="1"/>
          </p:cNvSpPr>
          <p:nvPr>
            <p:ph type="title"/>
          </p:nvPr>
        </p:nvSpPr>
        <p:spPr>
          <a:xfrm>
            <a:off x="0" y="228600"/>
            <a:ext cx="2971800" cy="1066800"/>
          </a:xfrm>
          <a:solidFill>
            <a:srgbClr val="FF0000"/>
          </a:solidFill>
          <a:ln>
            <a:solidFill>
              <a:schemeClr val="bg2"/>
            </a:solidFill>
            <a:miter lim="800000"/>
            <a:headEnd/>
            <a:tailEnd/>
          </a:ln>
        </p:spPr>
        <p:txBody>
          <a:bodyPr/>
          <a:lstStyle/>
          <a:p>
            <a:pPr eaLnBrk="1" hangingPunct="1"/>
            <a:r>
              <a:rPr lang="ja-JP" altLang="en-US" sz="4000"/>
              <a:t>演台的左</a:t>
            </a:r>
            <a:r>
              <a:rPr lang="ja-JP" altLang="en-US" sz="4000">
                <a:ea typeface="华文细黑" charset="-122"/>
              </a:rPr>
              <a:t>边</a:t>
            </a:r>
            <a:endParaRPr lang="en-US" altLang="en-US" sz="4000"/>
          </a:p>
        </p:txBody>
      </p:sp>
      <p:sp>
        <p:nvSpPr>
          <p:cNvPr id="192518" name="Rectangle 6"/>
          <p:cNvSpPr>
            <a:spLocks noChangeArrowheads="1"/>
          </p:cNvSpPr>
          <p:nvPr/>
        </p:nvSpPr>
        <p:spPr bwMode="auto">
          <a:xfrm>
            <a:off x="5791200" y="228600"/>
            <a:ext cx="3124200" cy="1066800"/>
          </a:xfrm>
          <a:prstGeom prst="rect">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eaLnBrk="1" fontAlgn="base" hangingPunct="1">
              <a:spcBef>
                <a:spcPct val="0"/>
              </a:spcBef>
            </a:pPr>
            <a:r>
              <a:rPr lang="ja-JP" altLang="en-US" sz="4400" b="1">
                <a:solidFill>
                  <a:schemeClr val="tx2"/>
                </a:solidFill>
                <a:effectLst>
                  <a:outerShdw blurRad="38100" dist="38100" dir="2700000" algn="tl">
                    <a:srgbClr val="000000"/>
                  </a:outerShdw>
                </a:effectLst>
              </a:rPr>
              <a:t>演台的右边</a:t>
            </a:r>
            <a:endParaRPr lang="en-US" altLang="en-US" sz="4400" b="1">
              <a:solidFill>
                <a:schemeClr val="tx2"/>
              </a:solidFill>
              <a:effectLst>
                <a:outerShdw blurRad="38100" dist="38100" dir="2700000" algn="tl">
                  <a:srgbClr val="000000"/>
                </a:outerShdw>
              </a:effectLst>
            </a:endParaRPr>
          </a:p>
        </p:txBody>
      </p:sp>
      <p:sp>
        <p:nvSpPr>
          <p:cNvPr id="192519" name="Freeform 7"/>
          <p:cNvSpPr>
            <a:spLocks/>
          </p:cNvSpPr>
          <p:nvPr/>
        </p:nvSpPr>
        <p:spPr bwMode="auto">
          <a:xfrm>
            <a:off x="4838700" y="1430338"/>
            <a:ext cx="935038" cy="995362"/>
          </a:xfrm>
          <a:custGeom>
            <a:avLst/>
            <a:gdLst>
              <a:gd name="T0" fmla="*/ 0 w 589"/>
              <a:gd name="T1" fmla="*/ 781050 h 627"/>
              <a:gd name="T2" fmla="*/ 15875 w 589"/>
              <a:gd name="T3" fmla="*/ 730250 h 627"/>
              <a:gd name="T4" fmla="*/ 65088 w 589"/>
              <a:gd name="T5" fmla="*/ 747712 h 627"/>
              <a:gd name="T6" fmla="*/ 165100 w 589"/>
              <a:gd name="T7" fmla="*/ 814387 h 627"/>
              <a:gd name="T8" fmla="*/ 481013 w 589"/>
              <a:gd name="T9" fmla="*/ 863600 h 627"/>
              <a:gd name="T10" fmla="*/ 581025 w 589"/>
              <a:gd name="T11" fmla="*/ 896937 h 627"/>
              <a:gd name="T12" fmla="*/ 696913 w 589"/>
              <a:gd name="T13" fmla="*/ 963612 h 627"/>
              <a:gd name="T14" fmla="*/ 863600 w 589"/>
              <a:gd name="T15" fmla="*/ 947737 h 627"/>
              <a:gd name="T16" fmla="*/ 763588 w 589"/>
              <a:gd name="T17" fmla="*/ 665162 h 627"/>
              <a:gd name="T18" fmla="*/ 614363 w 589"/>
              <a:gd name="T19" fmla="*/ 481012 h 627"/>
              <a:gd name="T20" fmla="*/ 663575 w 589"/>
              <a:gd name="T21" fmla="*/ 182562 h 627"/>
              <a:gd name="T22" fmla="*/ 696913 w 589"/>
              <a:gd name="T23" fmla="*/ 98425 h 627"/>
              <a:gd name="T24" fmla="*/ 730250 w 589"/>
              <a:gd name="T25" fmla="*/ 0 h 627"/>
              <a:gd name="T26" fmla="*/ 781050 w 589"/>
              <a:gd name="T27" fmla="*/ 15875 h 627"/>
              <a:gd name="T28" fmla="*/ 830263 w 589"/>
              <a:gd name="T29" fmla="*/ 33337 h 6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92520" name="Freeform 8"/>
          <p:cNvSpPr>
            <a:spLocks/>
          </p:cNvSpPr>
          <p:nvPr/>
        </p:nvSpPr>
        <p:spPr bwMode="auto">
          <a:xfrm>
            <a:off x="4854575" y="1420813"/>
            <a:ext cx="681038" cy="739775"/>
          </a:xfrm>
          <a:custGeom>
            <a:avLst/>
            <a:gdLst>
              <a:gd name="T0" fmla="*/ 0 w 429"/>
              <a:gd name="T1" fmla="*/ 739775 h 466"/>
              <a:gd name="T2" fmla="*/ 82550 w 429"/>
              <a:gd name="T3" fmla="*/ 341313 h 466"/>
              <a:gd name="T4" fmla="*/ 166688 w 429"/>
              <a:gd name="T5" fmla="*/ 225425 h 466"/>
              <a:gd name="T6" fmla="*/ 681038 w 429"/>
              <a:gd name="T7" fmla="*/ 76200 h 4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92521" name="Freeform 9"/>
          <p:cNvSpPr>
            <a:spLocks/>
          </p:cNvSpPr>
          <p:nvPr/>
        </p:nvSpPr>
        <p:spPr bwMode="auto">
          <a:xfrm>
            <a:off x="-180975" y="1081088"/>
            <a:ext cx="6118225" cy="6130925"/>
          </a:xfrm>
          <a:custGeom>
            <a:avLst/>
            <a:gdLst>
              <a:gd name="T0" fmla="*/ 595313 w 3854"/>
              <a:gd name="T1" fmla="*/ 5595938 h 3862"/>
              <a:gd name="T2" fmla="*/ 1163638 w 3854"/>
              <a:gd name="T3" fmla="*/ 5543550 h 3862"/>
              <a:gd name="T4" fmla="*/ 1665288 w 3854"/>
              <a:gd name="T5" fmla="*/ 5440363 h 3862"/>
              <a:gd name="T6" fmla="*/ 1924050 w 3854"/>
              <a:gd name="T7" fmla="*/ 5302250 h 3862"/>
              <a:gd name="T8" fmla="*/ 2474913 w 3854"/>
              <a:gd name="T9" fmla="*/ 4957763 h 3862"/>
              <a:gd name="T10" fmla="*/ 2751138 w 3854"/>
              <a:gd name="T11" fmla="*/ 4664075 h 3862"/>
              <a:gd name="T12" fmla="*/ 2976563 w 3854"/>
              <a:gd name="T13" fmla="*/ 4319588 h 3862"/>
              <a:gd name="T14" fmla="*/ 3321050 w 3854"/>
              <a:gd name="T15" fmla="*/ 3817938 h 3862"/>
              <a:gd name="T16" fmla="*/ 3338513 w 3854"/>
              <a:gd name="T17" fmla="*/ 3767138 h 3862"/>
              <a:gd name="T18" fmla="*/ 3527425 w 3854"/>
              <a:gd name="T19" fmla="*/ 3422650 h 3862"/>
              <a:gd name="T20" fmla="*/ 3752850 w 3854"/>
              <a:gd name="T21" fmla="*/ 3076575 h 3862"/>
              <a:gd name="T22" fmla="*/ 3941763 w 3854"/>
              <a:gd name="T23" fmla="*/ 2370138 h 3862"/>
              <a:gd name="T24" fmla="*/ 4183063 w 3854"/>
              <a:gd name="T25" fmla="*/ 1506538 h 3862"/>
              <a:gd name="T26" fmla="*/ 4546600 w 3854"/>
              <a:gd name="T27" fmla="*/ 523875 h 3862"/>
              <a:gd name="T28" fmla="*/ 4684713 w 3854"/>
              <a:gd name="T29" fmla="*/ 144463 h 3862"/>
              <a:gd name="T30" fmla="*/ 4994275 w 3854"/>
              <a:gd name="T31" fmla="*/ 92075 h 3862"/>
              <a:gd name="T32" fmla="*/ 6011863 w 3854"/>
              <a:gd name="T33" fmla="*/ 420688 h 3862"/>
              <a:gd name="T34" fmla="*/ 5926138 w 3854"/>
              <a:gd name="T35" fmla="*/ 1438275 h 3862"/>
              <a:gd name="T36" fmla="*/ 5426075 w 3854"/>
              <a:gd name="T37" fmla="*/ 1558925 h 3862"/>
              <a:gd name="T38" fmla="*/ 5373688 w 3854"/>
              <a:gd name="T39" fmla="*/ 1455738 h 3862"/>
              <a:gd name="T40" fmla="*/ 4908550 w 3854"/>
              <a:gd name="T41" fmla="*/ 1593850 h 3862"/>
              <a:gd name="T42" fmla="*/ 4752975 w 3854"/>
              <a:gd name="T43" fmla="*/ 1714500 h 3862"/>
              <a:gd name="T44" fmla="*/ 4700588 w 3854"/>
              <a:gd name="T45" fmla="*/ 1817688 h 3862"/>
              <a:gd name="T46" fmla="*/ 4441825 w 3854"/>
              <a:gd name="T47" fmla="*/ 2714625 h 3862"/>
              <a:gd name="T48" fmla="*/ 4235450 w 3854"/>
              <a:gd name="T49" fmla="*/ 3973513 h 3862"/>
              <a:gd name="T50" fmla="*/ 4011613 w 3854"/>
              <a:gd name="T51" fmla="*/ 4802188 h 3862"/>
              <a:gd name="T52" fmla="*/ 3924300 w 3854"/>
              <a:gd name="T53" fmla="*/ 4957763 h 3862"/>
              <a:gd name="T54" fmla="*/ 3700463 w 3854"/>
              <a:gd name="T55" fmla="*/ 5267325 h 3862"/>
              <a:gd name="T56" fmla="*/ 3182938 w 3854"/>
              <a:gd name="T57" fmla="*/ 5492750 h 3862"/>
              <a:gd name="T58" fmla="*/ 2441575 w 3854"/>
              <a:gd name="T59" fmla="*/ 5699125 h 3862"/>
              <a:gd name="T60" fmla="*/ 2233613 w 3854"/>
              <a:gd name="T61" fmla="*/ 5872163 h 3862"/>
              <a:gd name="T62" fmla="*/ 2112963 w 3854"/>
              <a:gd name="T63" fmla="*/ 5992813 h 3862"/>
              <a:gd name="T64" fmla="*/ 1612900 w 3854"/>
              <a:gd name="T65" fmla="*/ 6130925 h 3862"/>
              <a:gd name="T66" fmla="*/ 7938 w 3854"/>
              <a:gd name="T67" fmla="*/ 5992813 h 3862"/>
              <a:gd name="T68" fmla="*/ 198438 w 3854"/>
              <a:gd name="T69" fmla="*/ 5734050 h 3862"/>
              <a:gd name="T70" fmla="*/ 284163 w 3854"/>
              <a:gd name="T71" fmla="*/ 5664200 h 38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854" h="3862">
                <a:moveTo>
                  <a:pt x="81" y="3579"/>
                </a:moveTo>
                <a:cubicBezTo>
                  <a:pt x="201" y="3571"/>
                  <a:pt x="270" y="3561"/>
                  <a:pt x="375" y="3525"/>
                </a:cubicBezTo>
                <a:cubicBezTo>
                  <a:pt x="447" y="3501"/>
                  <a:pt x="527" y="3518"/>
                  <a:pt x="603" y="3514"/>
                </a:cubicBezTo>
                <a:cubicBezTo>
                  <a:pt x="671" y="3491"/>
                  <a:pt x="613" y="3508"/>
                  <a:pt x="733" y="3492"/>
                </a:cubicBezTo>
                <a:cubicBezTo>
                  <a:pt x="794" y="3484"/>
                  <a:pt x="848" y="3460"/>
                  <a:pt x="907" y="3449"/>
                </a:cubicBezTo>
                <a:cubicBezTo>
                  <a:pt x="972" y="3437"/>
                  <a:pt x="991" y="3443"/>
                  <a:pt x="1049" y="3427"/>
                </a:cubicBezTo>
                <a:cubicBezTo>
                  <a:pt x="1124" y="3406"/>
                  <a:pt x="1112" y="3406"/>
                  <a:pt x="1179" y="3362"/>
                </a:cubicBezTo>
                <a:cubicBezTo>
                  <a:pt x="1190" y="3355"/>
                  <a:pt x="1212" y="3340"/>
                  <a:pt x="1212" y="3340"/>
                </a:cubicBezTo>
                <a:cubicBezTo>
                  <a:pt x="1240" y="3297"/>
                  <a:pt x="1286" y="3283"/>
                  <a:pt x="1331" y="3253"/>
                </a:cubicBezTo>
                <a:cubicBezTo>
                  <a:pt x="1404" y="3204"/>
                  <a:pt x="1476" y="3152"/>
                  <a:pt x="1559" y="3123"/>
                </a:cubicBezTo>
                <a:cubicBezTo>
                  <a:pt x="1606" y="3053"/>
                  <a:pt x="1640" y="3033"/>
                  <a:pt x="1701" y="2971"/>
                </a:cubicBezTo>
                <a:cubicBezTo>
                  <a:pt x="1712" y="2960"/>
                  <a:pt x="1724" y="2951"/>
                  <a:pt x="1733" y="2938"/>
                </a:cubicBezTo>
                <a:cubicBezTo>
                  <a:pt x="1748" y="2916"/>
                  <a:pt x="1777" y="2873"/>
                  <a:pt x="1777" y="2873"/>
                </a:cubicBezTo>
                <a:cubicBezTo>
                  <a:pt x="1799" y="2809"/>
                  <a:pt x="1816" y="2758"/>
                  <a:pt x="1875" y="2721"/>
                </a:cubicBezTo>
                <a:cubicBezTo>
                  <a:pt x="1921" y="2650"/>
                  <a:pt x="1966" y="2551"/>
                  <a:pt x="2038" y="2503"/>
                </a:cubicBezTo>
                <a:lnTo>
                  <a:pt x="2092" y="2405"/>
                </a:lnTo>
                <a:cubicBezTo>
                  <a:pt x="2092" y="2405"/>
                  <a:pt x="2092" y="2405"/>
                  <a:pt x="2092" y="2405"/>
                </a:cubicBezTo>
                <a:cubicBezTo>
                  <a:pt x="2096" y="2394"/>
                  <a:pt x="2096" y="2382"/>
                  <a:pt x="2103" y="2373"/>
                </a:cubicBezTo>
                <a:cubicBezTo>
                  <a:pt x="2111" y="2363"/>
                  <a:pt x="2124" y="2358"/>
                  <a:pt x="2135" y="2351"/>
                </a:cubicBezTo>
                <a:cubicBezTo>
                  <a:pt x="2158" y="2282"/>
                  <a:pt x="2193" y="2222"/>
                  <a:pt x="2222" y="2156"/>
                </a:cubicBezTo>
                <a:cubicBezTo>
                  <a:pt x="2250" y="2093"/>
                  <a:pt x="2260" y="2044"/>
                  <a:pt x="2320" y="2003"/>
                </a:cubicBezTo>
                <a:cubicBezTo>
                  <a:pt x="2335" y="1981"/>
                  <a:pt x="2355" y="1963"/>
                  <a:pt x="2364" y="1938"/>
                </a:cubicBezTo>
                <a:cubicBezTo>
                  <a:pt x="2382" y="1887"/>
                  <a:pt x="2399" y="1831"/>
                  <a:pt x="2429" y="1786"/>
                </a:cubicBezTo>
                <a:cubicBezTo>
                  <a:pt x="2449" y="1688"/>
                  <a:pt x="2463" y="1591"/>
                  <a:pt x="2483" y="1493"/>
                </a:cubicBezTo>
                <a:cubicBezTo>
                  <a:pt x="2498" y="1419"/>
                  <a:pt x="2528" y="1347"/>
                  <a:pt x="2548" y="1275"/>
                </a:cubicBezTo>
                <a:cubicBezTo>
                  <a:pt x="2578" y="1167"/>
                  <a:pt x="2599" y="1056"/>
                  <a:pt x="2635" y="949"/>
                </a:cubicBezTo>
                <a:cubicBezTo>
                  <a:pt x="2627" y="783"/>
                  <a:pt x="2599" y="566"/>
                  <a:pt x="2701" y="417"/>
                </a:cubicBezTo>
                <a:cubicBezTo>
                  <a:pt x="2728" y="328"/>
                  <a:pt x="2773" y="340"/>
                  <a:pt x="2864" y="330"/>
                </a:cubicBezTo>
                <a:cubicBezTo>
                  <a:pt x="2907" y="301"/>
                  <a:pt x="2900" y="284"/>
                  <a:pt x="2929" y="243"/>
                </a:cubicBezTo>
                <a:cubicBezTo>
                  <a:pt x="2938" y="193"/>
                  <a:pt x="2930" y="138"/>
                  <a:pt x="2951" y="91"/>
                </a:cubicBezTo>
                <a:cubicBezTo>
                  <a:pt x="2963" y="64"/>
                  <a:pt x="3008" y="73"/>
                  <a:pt x="3037" y="69"/>
                </a:cubicBezTo>
                <a:cubicBezTo>
                  <a:pt x="3073" y="64"/>
                  <a:pt x="3110" y="59"/>
                  <a:pt x="3146" y="58"/>
                </a:cubicBezTo>
                <a:cubicBezTo>
                  <a:pt x="3298" y="52"/>
                  <a:pt x="3451" y="51"/>
                  <a:pt x="3603" y="47"/>
                </a:cubicBezTo>
                <a:cubicBezTo>
                  <a:pt x="3854" y="63"/>
                  <a:pt x="3763" y="0"/>
                  <a:pt x="3787" y="265"/>
                </a:cubicBezTo>
                <a:cubicBezTo>
                  <a:pt x="3788" y="276"/>
                  <a:pt x="3794" y="286"/>
                  <a:pt x="3798" y="297"/>
                </a:cubicBezTo>
                <a:cubicBezTo>
                  <a:pt x="3790" y="497"/>
                  <a:pt x="3798" y="714"/>
                  <a:pt x="3733" y="906"/>
                </a:cubicBezTo>
                <a:cubicBezTo>
                  <a:pt x="3720" y="943"/>
                  <a:pt x="3668" y="949"/>
                  <a:pt x="3635" y="971"/>
                </a:cubicBezTo>
                <a:cubicBezTo>
                  <a:pt x="3575" y="1011"/>
                  <a:pt x="3490" y="978"/>
                  <a:pt x="3418" y="982"/>
                </a:cubicBezTo>
                <a:cubicBezTo>
                  <a:pt x="3400" y="978"/>
                  <a:pt x="3364" y="989"/>
                  <a:pt x="3364" y="971"/>
                </a:cubicBezTo>
                <a:cubicBezTo>
                  <a:pt x="3364" y="901"/>
                  <a:pt x="3471" y="943"/>
                  <a:pt x="3385" y="917"/>
                </a:cubicBezTo>
                <a:cubicBezTo>
                  <a:pt x="3291" y="946"/>
                  <a:pt x="3454" y="898"/>
                  <a:pt x="3255" y="938"/>
                </a:cubicBezTo>
                <a:cubicBezTo>
                  <a:pt x="3192" y="951"/>
                  <a:pt x="3150" y="984"/>
                  <a:pt x="3092" y="1004"/>
                </a:cubicBezTo>
                <a:cubicBezTo>
                  <a:pt x="3081" y="1015"/>
                  <a:pt x="3071" y="1027"/>
                  <a:pt x="3059" y="1036"/>
                </a:cubicBezTo>
                <a:cubicBezTo>
                  <a:pt x="3038" y="1052"/>
                  <a:pt x="2994" y="1080"/>
                  <a:pt x="2994" y="1080"/>
                </a:cubicBezTo>
                <a:cubicBezTo>
                  <a:pt x="2990" y="1091"/>
                  <a:pt x="2988" y="1102"/>
                  <a:pt x="2983" y="1112"/>
                </a:cubicBezTo>
                <a:cubicBezTo>
                  <a:pt x="2977" y="1124"/>
                  <a:pt x="2966" y="1133"/>
                  <a:pt x="2961" y="1145"/>
                </a:cubicBezTo>
                <a:cubicBezTo>
                  <a:pt x="2940" y="1193"/>
                  <a:pt x="2920" y="1256"/>
                  <a:pt x="2907" y="1308"/>
                </a:cubicBezTo>
                <a:cubicBezTo>
                  <a:pt x="2872" y="1443"/>
                  <a:pt x="2842" y="1578"/>
                  <a:pt x="2798" y="1710"/>
                </a:cubicBezTo>
                <a:cubicBezTo>
                  <a:pt x="2780" y="1763"/>
                  <a:pt x="2773" y="1820"/>
                  <a:pt x="2755" y="1873"/>
                </a:cubicBezTo>
                <a:cubicBezTo>
                  <a:pt x="2738" y="2075"/>
                  <a:pt x="2790" y="2325"/>
                  <a:pt x="2668" y="2503"/>
                </a:cubicBezTo>
                <a:cubicBezTo>
                  <a:pt x="2635" y="2634"/>
                  <a:pt x="2597" y="2762"/>
                  <a:pt x="2570" y="2895"/>
                </a:cubicBezTo>
                <a:cubicBezTo>
                  <a:pt x="2566" y="2916"/>
                  <a:pt x="2543" y="3001"/>
                  <a:pt x="2527" y="3025"/>
                </a:cubicBezTo>
                <a:cubicBezTo>
                  <a:pt x="2512" y="3047"/>
                  <a:pt x="2483" y="3090"/>
                  <a:pt x="2483" y="3090"/>
                </a:cubicBezTo>
                <a:cubicBezTo>
                  <a:pt x="2479" y="3101"/>
                  <a:pt x="2479" y="3114"/>
                  <a:pt x="2472" y="3123"/>
                </a:cubicBezTo>
                <a:cubicBezTo>
                  <a:pt x="2453" y="3147"/>
                  <a:pt x="2407" y="3188"/>
                  <a:pt x="2407" y="3188"/>
                </a:cubicBezTo>
                <a:cubicBezTo>
                  <a:pt x="2386" y="3250"/>
                  <a:pt x="2378" y="3272"/>
                  <a:pt x="2331" y="3318"/>
                </a:cubicBezTo>
                <a:cubicBezTo>
                  <a:pt x="2304" y="3398"/>
                  <a:pt x="2207" y="3396"/>
                  <a:pt x="2135" y="3405"/>
                </a:cubicBezTo>
                <a:cubicBezTo>
                  <a:pt x="2089" y="3421"/>
                  <a:pt x="2053" y="3444"/>
                  <a:pt x="2005" y="3460"/>
                </a:cubicBezTo>
                <a:cubicBezTo>
                  <a:pt x="1949" y="3479"/>
                  <a:pt x="1887" y="3484"/>
                  <a:pt x="1831" y="3503"/>
                </a:cubicBezTo>
                <a:cubicBezTo>
                  <a:pt x="1734" y="3536"/>
                  <a:pt x="1634" y="3557"/>
                  <a:pt x="1538" y="3590"/>
                </a:cubicBezTo>
                <a:cubicBezTo>
                  <a:pt x="1516" y="3612"/>
                  <a:pt x="1498" y="3638"/>
                  <a:pt x="1472" y="3655"/>
                </a:cubicBezTo>
                <a:cubicBezTo>
                  <a:pt x="1450" y="3670"/>
                  <a:pt x="1407" y="3699"/>
                  <a:pt x="1407" y="3699"/>
                </a:cubicBezTo>
                <a:cubicBezTo>
                  <a:pt x="1348" y="3789"/>
                  <a:pt x="1427" y="3683"/>
                  <a:pt x="1353" y="3742"/>
                </a:cubicBezTo>
                <a:cubicBezTo>
                  <a:pt x="1343" y="3750"/>
                  <a:pt x="1341" y="3767"/>
                  <a:pt x="1331" y="3775"/>
                </a:cubicBezTo>
                <a:cubicBezTo>
                  <a:pt x="1323" y="3781"/>
                  <a:pt x="1258" y="3796"/>
                  <a:pt x="1255" y="3797"/>
                </a:cubicBezTo>
                <a:cubicBezTo>
                  <a:pt x="1175" y="3819"/>
                  <a:pt x="1097" y="3842"/>
                  <a:pt x="1016" y="3862"/>
                </a:cubicBezTo>
                <a:cubicBezTo>
                  <a:pt x="703" y="3855"/>
                  <a:pt x="525" y="3841"/>
                  <a:pt x="234" y="3829"/>
                </a:cubicBezTo>
                <a:cubicBezTo>
                  <a:pt x="154" y="3809"/>
                  <a:pt x="87" y="3785"/>
                  <a:pt x="5" y="3775"/>
                </a:cubicBezTo>
                <a:cubicBezTo>
                  <a:pt x="11" y="3728"/>
                  <a:pt x="0" y="3673"/>
                  <a:pt x="27" y="3634"/>
                </a:cubicBezTo>
                <a:cubicBezTo>
                  <a:pt x="33" y="3625"/>
                  <a:pt x="115" y="3614"/>
                  <a:pt x="125" y="3612"/>
                </a:cubicBezTo>
                <a:cubicBezTo>
                  <a:pt x="132" y="3601"/>
                  <a:pt x="137" y="3587"/>
                  <a:pt x="147" y="3579"/>
                </a:cubicBezTo>
                <a:cubicBezTo>
                  <a:pt x="156" y="3572"/>
                  <a:pt x="179" y="3568"/>
                  <a:pt x="179" y="3568"/>
                </a:cubicBezTo>
              </a:path>
            </a:pathLst>
          </a:custGeom>
          <a:solidFill>
            <a:srgbClr val="FF5050">
              <a:alpha val="47058"/>
            </a:srgbClr>
          </a:solidFill>
          <a:ln>
            <a:noFill/>
          </a:ln>
          <a:effectLst>
            <a:outerShdw blurRad="63500" dist="35921" dir="2700000" algn="ctr" rotWithShape="0">
              <a:schemeClr val="bg2">
                <a:alpha val="50000"/>
              </a:schemeClr>
            </a:outerShdw>
          </a:effectLst>
          <a:extLst>
            <a:ext uri="{91240B29-F687-4F45-9708-019B960494DF}">
              <a14:hiddenLine xmlns:a14="http://schemas.microsoft.com/office/drawing/2010/main" w="9525" cap="flat" cmpd="sng">
                <a:solidFill>
                  <a:schemeClr val="accent1"/>
                </a:solidFill>
                <a:prstDash val="solid"/>
                <a:round/>
                <a:headEnd/>
                <a:tailEnd/>
              </a14:hiddenLine>
            </a:ext>
          </a:extLst>
        </p:spPr>
        <p:txBody>
          <a:bodyPr>
            <a:spAutoFit/>
          </a:bodyPr>
          <a:lstStyle/>
          <a:p>
            <a:endParaRPr lang="en-GB"/>
          </a:p>
        </p:txBody>
      </p:sp>
      <p:sp>
        <p:nvSpPr>
          <p:cNvPr id="192522" name="Freeform 10"/>
          <p:cNvSpPr>
            <a:spLocks/>
          </p:cNvSpPr>
          <p:nvPr/>
        </p:nvSpPr>
        <p:spPr bwMode="auto">
          <a:xfrm>
            <a:off x="5619750" y="-282575"/>
            <a:ext cx="614363" cy="1762125"/>
          </a:xfrm>
          <a:custGeom>
            <a:avLst/>
            <a:gdLst>
              <a:gd name="T0" fmla="*/ 15875 w 387"/>
              <a:gd name="T1" fmla="*/ 1762125 h 1110"/>
              <a:gd name="T2" fmla="*/ 115888 w 387"/>
              <a:gd name="T3" fmla="*/ 1479550 h 1110"/>
              <a:gd name="T4" fmla="*/ 198438 w 387"/>
              <a:gd name="T5" fmla="*/ 1147763 h 1110"/>
              <a:gd name="T6" fmla="*/ 298450 w 387"/>
              <a:gd name="T7" fmla="*/ 996950 h 1110"/>
              <a:gd name="T8" fmla="*/ 349250 w 387"/>
              <a:gd name="T9" fmla="*/ 896938 h 1110"/>
              <a:gd name="T10" fmla="*/ 382588 w 387"/>
              <a:gd name="T11" fmla="*/ 765175 h 1110"/>
              <a:gd name="T12" fmla="*/ 449263 w 387"/>
              <a:gd name="T13" fmla="*/ 665163 h 1110"/>
              <a:gd name="T14" fmla="*/ 514350 w 387"/>
              <a:gd name="T15" fmla="*/ 249238 h 1110"/>
              <a:gd name="T16" fmla="*/ 614363 w 387"/>
              <a:gd name="T17" fmla="*/ 0 h 1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92523" name="Text Box 11" descr="Dotted diamond"/>
          <p:cNvSpPr txBox="1">
            <a:spLocks noChangeArrowheads="1"/>
          </p:cNvSpPr>
          <p:nvPr/>
        </p:nvSpPr>
        <p:spPr bwMode="auto">
          <a:xfrm>
            <a:off x="0" y="1600200"/>
            <a:ext cx="2895600" cy="1749425"/>
          </a:xfrm>
          <a:prstGeom prst="rect">
            <a:avLst/>
          </a:prstGeom>
          <a:pattFill prst="dotDmnd">
            <a:fgClr>
              <a:schemeClr val="accent1"/>
            </a:fgClr>
            <a:bgClr>
              <a:srgbClr val="FFFFFF"/>
            </a:bgClr>
          </a:pattFill>
          <a:ln w="9525">
            <a:solidFill>
              <a:srgbClr val="FF0000"/>
            </a:solid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ja-JP" altLang="en-US" b="1">
                <a:solidFill>
                  <a:srgbClr val="FF0000"/>
                </a:solidFill>
              </a:rPr>
              <a:t>对你来说新加坡怎样是演台左边的</a:t>
            </a:r>
            <a:r>
              <a:rPr lang="en-US" altLang="ja-JP" b="1">
                <a:solidFill>
                  <a:srgbClr val="FF0000"/>
                </a:solidFill>
              </a:rPr>
              <a:t>?</a:t>
            </a:r>
            <a:endParaRPr lang="en-US" altLang="en-US" b="1">
              <a:solidFill>
                <a:srgbClr val="FF0000"/>
              </a:solidFill>
            </a:endParaRPr>
          </a:p>
        </p:txBody>
      </p:sp>
      <p:sp>
        <p:nvSpPr>
          <p:cNvPr id="192524" name="Text Box 12"/>
          <p:cNvSpPr txBox="1">
            <a:spLocks noChangeArrowheads="1"/>
          </p:cNvSpPr>
          <p:nvPr/>
        </p:nvSpPr>
        <p:spPr bwMode="auto">
          <a:xfrm>
            <a:off x="5867400" y="1600200"/>
            <a:ext cx="3276600" cy="17399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ja-JP" altLang="en-US" b="1"/>
              <a:t>你有什么建议来做演台右边的生活</a:t>
            </a:r>
            <a:r>
              <a:rPr lang="en-US" altLang="ja-JP" b="1"/>
              <a:t>?</a:t>
            </a:r>
            <a:endParaRPr lang="en-US" altLang="en-US" b="1"/>
          </a:p>
        </p:txBody>
      </p:sp>
      <p:sp>
        <p:nvSpPr>
          <p:cNvPr id="192525" name="Text Box 13"/>
          <p:cNvSpPr txBox="1">
            <a:spLocks noChangeArrowheads="1"/>
          </p:cNvSpPr>
          <p:nvPr/>
        </p:nvSpPr>
        <p:spPr bwMode="auto">
          <a:xfrm>
            <a:off x="2971800" y="228600"/>
            <a:ext cx="2819400" cy="17367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fontAlgn="base"/>
            <a:r>
              <a:rPr lang="ja-JP" altLang="en-US" sz="5400" b="1"/>
              <a:t>真真的生活</a:t>
            </a:r>
            <a:endParaRPr lang="en-US" altLang="en-US" sz="54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92523"/>
                                        </p:tgtEl>
                                        <p:attrNameLst>
                                          <p:attrName>style.visibility</p:attrName>
                                        </p:attrNameLst>
                                      </p:cBhvr>
                                      <p:to>
                                        <p:strVal val="visible"/>
                                      </p:to>
                                    </p:set>
                                    <p:animEffect transition="in" filter="diamond(in)">
                                      <p:cBhvr>
                                        <p:cTn id="7" dur="2000"/>
                                        <p:tgtEl>
                                          <p:spTgt spid="1925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2521"/>
                                        </p:tgtEl>
                                        <p:attrNameLst>
                                          <p:attrName>style.visibility</p:attrName>
                                        </p:attrNameLst>
                                      </p:cBhvr>
                                      <p:to>
                                        <p:strVal val="visible"/>
                                      </p:to>
                                    </p:set>
                                    <p:animEffect transition="in" filter="wipe(down)">
                                      <p:cBhvr>
                                        <p:cTn id="10" dur="500"/>
                                        <p:tgtEl>
                                          <p:spTgt spid="19252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192524"/>
                                        </p:tgtEl>
                                        <p:attrNameLst>
                                          <p:attrName>style.visibility</p:attrName>
                                        </p:attrNameLst>
                                      </p:cBhvr>
                                      <p:to>
                                        <p:strVal val="visible"/>
                                      </p:to>
                                    </p:set>
                                    <p:animEffect transition="in" filter="diamond(in)">
                                      <p:cBhvr>
                                        <p:cTn id="15" dur="2000"/>
                                        <p:tgtEl>
                                          <p:spTgt spid="19252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92515"/>
                                        </p:tgtEl>
                                        <p:attrNameLst>
                                          <p:attrName>style.visibility</p:attrName>
                                        </p:attrNameLst>
                                      </p:cBhvr>
                                      <p:to>
                                        <p:strVal val="visible"/>
                                      </p:to>
                                    </p:set>
                                    <p:animEffect transition="in" filter="wipe(left)">
                                      <p:cBhvr>
                                        <p:cTn id="18" dur="500"/>
                                        <p:tgtEl>
                                          <p:spTgt spid="192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5" grpId="0" animBg="1"/>
      <p:bldP spid="192521" grpId="0" animBg="1"/>
      <p:bldP spid="192523" grpId="0" animBg="1"/>
      <p:bldP spid="19252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305" name="Object 2"/>
          <p:cNvGraphicFramePr>
            <a:graphicFrameLocks noChangeAspect="1"/>
          </p:cNvGraphicFramePr>
          <p:nvPr/>
        </p:nvGraphicFramePr>
        <p:xfrm>
          <a:off x="0" y="-412750"/>
          <a:ext cx="9144000" cy="7270750"/>
        </p:xfrm>
        <a:graphic>
          <a:graphicData uri="http://schemas.openxmlformats.org/presentationml/2006/ole">
            <mc:AlternateContent xmlns:mc="http://schemas.openxmlformats.org/markup-compatibility/2006">
              <mc:Choice xmlns:v="urn:schemas-microsoft-com:vml" Requires="v">
                <p:oleObj name="Document" r:id="rId3" imgW="5270500" imgH="4191000" progId="Word.Document.8">
                  <p:embed/>
                </p:oleObj>
              </mc:Choice>
              <mc:Fallback>
                <p:oleObj name="Document" r:id="rId3" imgW="5270500" imgH="41910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2750"/>
                        <a:ext cx="9144000" cy="7270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92867" name="Rectangle 3"/>
          <p:cNvSpPr>
            <a:spLocks noGrp="1" noChangeArrowheads="1"/>
          </p:cNvSpPr>
          <p:nvPr>
            <p:ph type="ctrTitle"/>
          </p:nvPr>
        </p:nvSpPr>
        <p:spPr>
          <a:xfrm>
            <a:off x="4038600" y="76200"/>
            <a:ext cx="5105400" cy="1143000"/>
          </a:xfrm>
          <a:solidFill>
            <a:schemeClr val="tx2"/>
          </a:solidFill>
        </p:spPr>
        <p:txBody>
          <a:bodyPr/>
          <a:lstStyle/>
          <a:p>
            <a:pPr eaLnBrk="1" hangingPunct="1"/>
            <a:r>
              <a:rPr lang="ja-JP" altLang="en-US">
                <a:solidFill>
                  <a:schemeClr val="bg1"/>
                </a:solidFill>
              </a:rPr>
              <a:t>以色列的地形学</a:t>
            </a:r>
            <a:endParaRPr lang="en-US" altLang="en-US">
              <a:solidFill>
                <a:schemeClr val="bg1"/>
              </a:solidFill>
            </a:endParaRPr>
          </a:p>
        </p:txBody>
      </p:sp>
      <p:sp>
        <p:nvSpPr>
          <p:cNvPr id="292868" name="Text Box 4"/>
          <p:cNvSpPr txBox="1">
            <a:spLocks noChangeArrowheads="1"/>
          </p:cNvSpPr>
          <p:nvPr/>
        </p:nvSpPr>
        <p:spPr bwMode="auto">
          <a:xfrm>
            <a:off x="0" y="6467475"/>
            <a:ext cx="6746875" cy="396875"/>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Lst>
        </p:spPr>
        <p:txBody>
          <a:bodyPr wrap="none">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en-GB" altLang="en-US" sz="2000" b="1">
                <a:solidFill>
                  <a:srgbClr val="000000"/>
                </a:solidFill>
                <a:latin typeface="Times New Roman" pitchFamily="18" charset="0"/>
              </a:rPr>
              <a:t>http://www.studylight.org/se/maps/browse.cgi?st=51&amp;pn=11</a:t>
            </a:r>
            <a:endParaRPr lang="en-US" altLang="en-US" sz="2000" b="1">
              <a:solidFill>
                <a:srgbClr val="000000"/>
              </a:solidFill>
              <a:latin typeface="Times New Roman" pitchFamily="18" charset="0"/>
            </a:endParaRPr>
          </a:p>
        </p:txBody>
      </p:sp>
    </p:spTree>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296400" cy="7010400"/>
          </a:xfrm>
        </p:spPr>
      </p:pic>
      <p:sp>
        <p:nvSpPr>
          <p:cNvPr id="125955" name="Rectangle 3"/>
          <p:cNvSpPr>
            <a:spLocks noGrp="1" noChangeArrowheads="1"/>
          </p:cNvSpPr>
          <p:nvPr>
            <p:ph type="title"/>
          </p:nvPr>
        </p:nvSpPr>
        <p:spPr>
          <a:xfrm>
            <a:off x="152400" y="228600"/>
            <a:ext cx="3200400" cy="1981200"/>
          </a:xfrm>
          <a:solidFill>
            <a:srgbClr val="FF0000"/>
          </a:solidFill>
          <a:ln>
            <a:solidFill>
              <a:schemeClr val="bg2"/>
            </a:solidFill>
            <a:miter lim="800000"/>
            <a:headEnd/>
            <a:tailEnd/>
          </a:ln>
        </p:spPr>
        <p:txBody>
          <a:bodyPr/>
          <a:lstStyle/>
          <a:p>
            <a:pPr eaLnBrk="1" hangingPunct="1"/>
            <a:r>
              <a:rPr lang="ja-JP" altLang="en-US"/>
              <a:t>从北到南区分的海拔</a:t>
            </a:r>
            <a:endParaRPr lang="en-US" altLang="en-US"/>
          </a:p>
        </p:txBody>
      </p:sp>
      <p:sp>
        <p:nvSpPr>
          <p:cNvPr id="125956" name="Oval 4"/>
          <p:cNvSpPr>
            <a:spLocks noChangeArrowheads="1"/>
          </p:cNvSpPr>
          <p:nvPr/>
        </p:nvSpPr>
        <p:spPr bwMode="auto">
          <a:xfrm rot="784604">
            <a:off x="3367088" y="1905000"/>
            <a:ext cx="685800" cy="48006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endParaRPr lang="en-US" altLang="en-US">
              <a:effectLst>
                <a:outerShdw blurRad="38100" dist="38100" dir="2700000" algn="tl">
                  <a:srgbClr val="000000"/>
                </a:outerShdw>
              </a:effectLst>
            </a:endParaRPr>
          </a:p>
        </p:txBody>
      </p:sp>
      <p:sp>
        <p:nvSpPr>
          <p:cNvPr id="125957" name="Oval 5"/>
          <p:cNvSpPr>
            <a:spLocks noChangeArrowheads="1"/>
          </p:cNvSpPr>
          <p:nvPr/>
        </p:nvSpPr>
        <p:spPr bwMode="auto">
          <a:xfrm rot="789104">
            <a:off x="4330700" y="23813"/>
            <a:ext cx="609600" cy="65532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endParaRPr lang="en-US" altLang="en-US">
              <a:effectLst>
                <a:outerShdw blurRad="38100" dist="38100" dir="2700000" algn="tl">
                  <a:srgbClr val="000000"/>
                </a:outerShdw>
              </a:effectLst>
            </a:endParaRPr>
          </a:p>
        </p:txBody>
      </p:sp>
      <p:sp>
        <p:nvSpPr>
          <p:cNvPr id="125958" name="Oval 6"/>
          <p:cNvSpPr>
            <a:spLocks noChangeArrowheads="1"/>
          </p:cNvSpPr>
          <p:nvPr/>
        </p:nvSpPr>
        <p:spPr bwMode="auto">
          <a:xfrm rot="488633">
            <a:off x="4868863" y="317500"/>
            <a:ext cx="614362" cy="640238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endParaRPr lang="en-US" altLang="en-US">
              <a:effectLst>
                <a:outerShdw blurRad="38100" dist="38100" dir="2700000" algn="tl">
                  <a:srgbClr val="000000"/>
                </a:outerShdw>
              </a:effectLst>
            </a:endParaRPr>
          </a:p>
        </p:txBody>
      </p:sp>
      <p:sp>
        <p:nvSpPr>
          <p:cNvPr id="125959" name="Oval 7"/>
          <p:cNvSpPr>
            <a:spLocks noChangeArrowheads="1"/>
          </p:cNvSpPr>
          <p:nvPr/>
        </p:nvSpPr>
        <p:spPr bwMode="auto">
          <a:xfrm rot="368868">
            <a:off x="5332413" y="1527175"/>
            <a:ext cx="685800" cy="58674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endParaRPr lang="en-US" altLang="en-US">
              <a:effectLst>
                <a:outerShdw blurRad="38100" dist="38100" dir="2700000" algn="tl">
                  <a:srgbClr val="000000"/>
                </a:outerShdw>
              </a:effectLst>
            </a:endParaRPr>
          </a:p>
        </p:txBody>
      </p:sp>
      <p:sp>
        <p:nvSpPr>
          <p:cNvPr id="125960" name="Oval 8"/>
          <p:cNvSpPr>
            <a:spLocks noChangeArrowheads="1"/>
          </p:cNvSpPr>
          <p:nvPr/>
        </p:nvSpPr>
        <p:spPr bwMode="auto">
          <a:xfrm>
            <a:off x="6096000" y="0"/>
            <a:ext cx="762000" cy="73152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endParaRPr lang="en-US" altLang="en-US">
              <a:effectLst>
                <a:outerShdw blurRad="38100" dist="38100" dir="2700000" algn="tl">
                  <a:srgbClr val="000000"/>
                </a:outerShdw>
              </a:effectLst>
            </a:endParaRPr>
          </a:p>
        </p:txBody>
      </p:sp>
      <p:sp>
        <p:nvSpPr>
          <p:cNvPr id="125961" name="Text Box 9"/>
          <p:cNvSpPr txBox="1">
            <a:spLocks noChangeArrowheads="1"/>
          </p:cNvSpPr>
          <p:nvPr/>
        </p:nvSpPr>
        <p:spPr bwMode="auto">
          <a:xfrm>
            <a:off x="8458200" y="76200"/>
            <a:ext cx="6858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a:r>
              <a:rPr lang="en-US" altLang="en-US" sz="2800">
                <a:effectLst>
                  <a:outerShdw blurRad="38100" dist="38100" dir="2700000" algn="tl">
                    <a:srgbClr val="000000"/>
                  </a:outerShdw>
                </a:effectLst>
                <a:latin typeface="Times New Roman" pitchFamily="18" charset="0"/>
              </a:rPr>
              <a:t>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fade">
                                      <p:cBhvr>
                                        <p:cTn id="7" dur="20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25956"/>
                                        </p:tgtEl>
                                        <p:attrNameLst>
                                          <p:attrName>style.visibility</p:attrName>
                                        </p:attrNameLst>
                                      </p:cBhvr>
                                      <p:to>
                                        <p:strVal val="visible"/>
                                      </p:to>
                                    </p:set>
                                    <p:animEffect transition="in" filter="wedge">
                                      <p:cBhvr>
                                        <p:cTn id="12" dur="2000"/>
                                        <p:tgtEl>
                                          <p:spTgt spid="1259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5957"/>
                                        </p:tgtEl>
                                        <p:attrNameLst>
                                          <p:attrName>style.visibility</p:attrName>
                                        </p:attrNameLst>
                                      </p:cBhvr>
                                      <p:to>
                                        <p:strVal val="visible"/>
                                      </p:to>
                                    </p:set>
                                    <p:animEffect transition="in" filter="fade">
                                      <p:cBhvr>
                                        <p:cTn id="17" dur="2000"/>
                                        <p:tgtEl>
                                          <p:spTgt spid="12595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5" presetClass="entr" presetSubtype="0" fill="hold" grpId="0" nodeType="clickEffect">
                                  <p:stCondLst>
                                    <p:cond delay="0"/>
                                  </p:stCondLst>
                                  <p:childTnLst>
                                    <p:set>
                                      <p:cBhvr>
                                        <p:cTn id="21" dur="1" fill="hold">
                                          <p:stCondLst>
                                            <p:cond delay="0"/>
                                          </p:stCondLst>
                                        </p:cTn>
                                        <p:tgtEl>
                                          <p:spTgt spid="125958"/>
                                        </p:tgtEl>
                                        <p:attrNameLst>
                                          <p:attrName>style.visibility</p:attrName>
                                        </p:attrNameLst>
                                      </p:cBhvr>
                                      <p:to>
                                        <p:strVal val="visible"/>
                                      </p:to>
                                    </p:set>
                                    <p:anim calcmode="lin" valueType="num">
                                      <p:cBhvr>
                                        <p:cTn id="22" dur="500" decel="50000" fill="hold">
                                          <p:stCondLst>
                                            <p:cond delay="0"/>
                                          </p:stCondLst>
                                        </p:cTn>
                                        <p:tgtEl>
                                          <p:spTgt spid="125958"/>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125958"/>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125958"/>
                                        </p:tgtEl>
                                        <p:attrNameLst>
                                          <p:attrName>ppt_w</p:attrName>
                                        </p:attrNameLst>
                                      </p:cBhvr>
                                      <p:tavLst>
                                        <p:tav tm="0">
                                          <p:val>
                                            <p:strVal val="#ppt_w*.05"/>
                                          </p:val>
                                        </p:tav>
                                        <p:tav tm="100000">
                                          <p:val>
                                            <p:strVal val="#ppt_w"/>
                                          </p:val>
                                        </p:tav>
                                      </p:tavLst>
                                    </p:anim>
                                    <p:anim calcmode="lin" valueType="num">
                                      <p:cBhvr>
                                        <p:cTn id="25" dur="1000" fill="hold"/>
                                        <p:tgtEl>
                                          <p:spTgt spid="125958"/>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125958"/>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125958"/>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125958"/>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12595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125959"/>
                                        </p:tgtEl>
                                        <p:attrNameLst>
                                          <p:attrName>style.visibility</p:attrName>
                                        </p:attrNameLst>
                                      </p:cBhvr>
                                      <p:to>
                                        <p:strVal val="visible"/>
                                      </p:to>
                                    </p:set>
                                    <p:anim calcmode="lin" valueType="num">
                                      <p:cBhvr>
                                        <p:cTn id="34" dur="500" fill="hold"/>
                                        <p:tgtEl>
                                          <p:spTgt spid="125959"/>
                                        </p:tgtEl>
                                        <p:attrNameLst>
                                          <p:attrName>ppt_w</p:attrName>
                                        </p:attrNameLst>
                                      </p:cBhvr>
                                      <p:tavLst>
                                        <p:tav tm="0">
                                          <p:val>
                                            <p:fltVal val="0"/>
                                          </p:val>
                                        </p:tav>
                                        <p:tav tm="100000">
                                          <p:val>
                                            <p:strVal val="#ppt_w"/>
                                          </p:val>
                                        </p:tav>
                                      </p:tavLst>
                                    </p:anim>
                                    <p:anim calcmode="lin" valueType="num">
                                      <p:cBhvr>
                                        <p:cTn id="35" dur="500" fill="hold"/>
                                        <p:tgtEl>
                                          <p:spTgt spid="125959"/>
                                        </p:tgtEl>
                                        <p:attrNameLst>
                                          <p:attrName>ppt_h</p:attrName>
                                        </p:attrNameLst>
                                      </p:cBhvr>
                                      <p:tavLst>
                                        <p:tav tm="0">
                                          <p:val>
                                            <p:strVal val="#ppt_h"/>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25960"/>
                                        </p:tgtEl>
                                        <p:attrNameLst>
                                          <p:attrName>style.visibility</p:attrName>
                                        </p:attrNameLst>
                                      </p:cBhvr>
                                      <p:to>
                                        <p:strVal val="visible"/>
                                      </p:to>
                                    </p:set>
                                    <p:animEffect transition="in" filter="wipe(down)">
                                      <p:cBhvr>
                                        <p:cTn id="40" dur="500"/>
                                        <p:tgtEl>
                                          <p:spTgt spid="1259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animBg="1"/>
      <p:bldP spid="125956" grpId="0" animBg="1"/>
      <p:bldP spid="125957" grpId="0" animBg="1"/>
      <p:bldP spid="125958" grpId="0" animBg="1"/>
      <p:bldP spid="125959" grpId="0" animBg="1"/>
      <p:bldP spid="12596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7" descr="12 Conquest-low res.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52400"/>
            <a:ext cx="454025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4" name="Title 3"/>
          <p:cNvSpPr>
            <a:spLocks noGrp="1"/>
          </p:cNvSpPr>
          <p:nvPr>
            <p:ph type="title" idx="4294967295"/>
          </p:nvPr>
        </p:nvSpPr>
        <p:spPr>
          <a:xfrm>
            <a:off x="0" y="5410200"/>
            <a:ext cx="4572000" cy="1143000"/>
          </a:xfrm>
        </p:spPr>
        <p:txBody>
          <a:bodyPr/>
          <a:lstStyle/>
          <a:p>
            <a:pPr eaLnBrk="1" hangingPunct="1"/>
            <a:r>
              <a:rPr lang="zh-CN" altLang="en-US" sz="3600" b="1" dirty="0">
                <a:latin typeface="Arial" pitchFamily="34" charset="0"/>
                <a:cs typeface="Arial" pitchFamily="34" charset="0"/>
              </a:rPr>
              <a:t>主前</a:t>
            </a:r>
            <a:r>
              <a:rPr lang="en-US" altLang="en-US" sz="3600" b="1" dirty="0">
                <a:latin typeface="Arial" pitchFamily="34" charset="0"/>
                <a:cs typeface="Arial" pitchFamily="34" charset="0"/>
              </a:rPr>
              <a:t>1400 </a:t>
            </a:r>
            <a:r>
              <a:rPr lang="zh-CN" altLang="en-US" sz="3600" b="1" dirty="0">
                <a:latin typeface="Arial" pitchFamily="34" charset="0"/>
                <a:cs typeface="Arial" pitchFamily="34" charset="0"/>
              </a:rPr>
              <a:t>年的以色列是今天的西岸！</a:t>
            </a:r>
            <a:endParaRPr lang="en-US" altLang="en-US" sz="3600" b="1" dirty="0">
              <a:latin typeface="Arial" pitchFamily="34" charset="0"/>
              <a:cs typeface="Arial" pitchFamily="34" charset="0"/>
            </a:endParaRPr>
          </a:p>
        </p:txBody>
      </p:sp>
      <p:pic>
        <p:nvPicPr>
          <p:cNvPr id="131075" name="Picture 4" descr="8 Modern Israel-low res.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59300" y="152400"/>
            <a:ext cx="45847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55253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rrowheads="1"/>
          </p:cNvSpPr>
          <p:nvPr>
            <p:ph type="title"/>
          </p:nvPr>
        </p:nvSpPr>
        <p:spPr>
          <a:xfrm>
            <a:off x="4724400" y="274638"/>
            <a:ext cx="3962400" cy="2544762"/>
          </a:xfrm>
        </p:spPr>
        <p:txBody>
          <a:bodyPr/>
          <a:lstStyle/>
          <a:p>
            <a:pPr eaLnBrk="1" hangingPunct="1"/>
            <a:r>
              <a:rPr lang="ja-JP" altLang="en-US"/>
              <a:t>今天的以色列</a:t>
            </a:r>
            <a:endParaRPr lang="en-US" altLang="en-US"/>
          </a:p>
        </p:txBody>
      </p:sp>
      <p:pic>
        <p:nvPicPr>
          <p:cNvPr id="205827"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46307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5828" name="Text Box 4"/>
          <p:cNvSpPr txBox="1">
            <a:spLocks noChangeArrowheads="1"/>
          </p:cNvSpPr>
          <p:nvPr/>
        </p:nvSpPr>
        <p:spPr bwMode="auto">
          <a:xfrm>
            <a:off x="5924550" y="6137275"/>
            <a:ext cx="3038475" cy="62388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Lst>
        </p:spPr>
        <p:txBody>
          <a:bodyPr wrap="none">
            <a:spAutoFit/>
          </a:bodyPr>
          <a:lstStyle/>
          <a:p>
            <a:pPr algn="r">
              <a:defRPr/>
            </a:pPr>
            <a:r>
              <a:rPr lang="en-US" sz="1400">
                <a:latin typeface="American Typewriter" charset="0"/>
                <a:ea typeface="ＭＳ Ｐゴシック" charset="0"/>
              </a:rPr>
              <a:t>Foundation for Middle East Peace</a:t>
            </a:r>
          </a:p>
          <a:p>
            <a:pPr algn="r">
              <a:defRPr/>
            </a:pPr>
            <a:r>
              <a:rPr lang="en-US" sz="1400">
                <a:latin typeface="American Typewriter" charset="0"/>
                <a:ea typeface="ＭＳ Ｐゴシック" charset="0"/>
              </a:rPr>
              <a:t>(March 2002)</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rrowheads="1"/>
          </p:cNvSpPr>
          <p:nvPr>
            <p:ph type="title"/>
          </p:nvPr>
        </p:nvSpPr>
        <p:spPr>
          <a:xfrm>
            <a:off x="5867400" y="304800"/>
            <a:ext cx="2133600" cy="3276600"/>
          </a:xfrm>
        </p:spPr>
        <p:txBody>
          <a:bodyPr/>
          <a:lstStyle/>
          <a:p>
            <a:pPr eaLnBrk="1" hangingPunct="1"/>
            <a:r>
              <a:rPr lang="ja-JP" altLang="en-US"/>
              <a:t>西岸</a:t>
            </a:r>
            <a:r>
              <a:rPr lang="en-US" altLang="ja-JP"/>
              <a:t>(2002)</a:t>
            </a:r>
            <a:endParaRPr lang="en-US" altLang="en-US"/>
          </a:p>
        </p:txBody>
      </p:sp>
      <p:pic>
        <p:nvPicPr>
          <p:cNvPr id="190468"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337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0472" name="Picture 8"/>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19400" y="4800600"/>
            <a:ext cx="2895600" cy="2017713"/>
          </a:xfrm>
          <a:prstGeom prst="rect">
            <a:avLst/>
          </a:prstGeom>
          <a:noFill/>
          <a:ln w="5715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0473" name="Text Box 9"/>
          <p:cNvSpPr txBox="1">
            <a:spLocks noChangeArrowheads="1"/>
          </p:cNvSpPr>
          <p:nvPr/>
        </p:nvSpPr>
        <p:spPr bwMode="auto">
          <a:xfrm>
            <a:off x="5924550" y="6137275"/>
            <a:ext cx="3038475" cy="62388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Lst>
        </p:spPr>
        <p:txBody>
          <a:bodyPr wrap="none">
            <a:spAutoFit/>
          </a:bodyPr>
          <a:lstStyle/>
          <a:p>
            <a:pPr algn="r">
              <a:defRPr/>
            </a:pPr>
            <a:r>
              <a:rPr lang="en-US" sz="1400">
                <a:latin typeface="American Typewriter" charset="0"/>
                <a:ea typeface="ＭＳ Ｐゴシック" charset="0"/>
              </a:rPr>
              <a:t>Foundation for Middle East Peace</a:t>
            </a:r>
          </a:p>
          <a:p>
            <a:pPr algn="r">
              <a:defRPr/>
            </a:pPr>
            <a:r>
              <a:rPr lang="en-US" sz="1400">
                <a:latin typeface="American Typewriter" charset="0"/>
                <a:ea typeface="ＭＳ Ｐゴシック" charset="0"/>
              </a:rPr>
              <a:t>(March 2002)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rrowheads="1"/>
          </p:cNvSpPr>
          <p:nvPr>
            <p:ph type="title"/>
          </p:nvPr>
        </p:nvSpPr>
        <p:spPr>
          <a:xfrm>
            <a:off x="6019800" y="2590800"/>
            <a:ext cx="2438400" cy="3276600"/>
          </a:xfrm>
        </p:spPr>
        <p:txBody>
          <a:bodyPr/>
          <a:lstStyle/>
          <a:p>
            <a:pPr eaLnBrk="1" hangingPunct="1"/>
            <a:r>
              <a:rPr lang="zh-CN" altLang="en-US">
                <a:ea typeface="SimSun" pitchFamily="2" charset="-122"/>
              </a:rPr>
              <a:t>迦萨地带</a:t>
            </a:r>
            <a:r>
              <a:rPr lang="en-US" altLang="ja-JP"/>
              <a:t>(2002)</a:t>
            </a:r>
            <a:endParaRPr lang="en-US" altLang="en-US"/>
          </a:p>
        </p:txBody>
      </p:sp>
      <p:pic>
        <p:nvPicPr>
          <p:cNvPr id="206854" name="Picture 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2400" y="2601913"/>
            <a:ext cx="5638800" cy="425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06855" name="Picture 7"/>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1978025"/>
            <a:ext cx="3352800" cy="2336800"/>
          </a:xfrm>
          <a:prstGeom prst="rect">
            <a:avLst/>
          </a:prstGeom>
          <a:noFill/>
          <a:ln w="5715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6859" name="Text Box 11"/>
          <p:cNvSpPr txBox="1">
            <a:spLocks noChangeArrowheads="1"/>
          </p:cNvSpPr>
          <p:nvPr/>
        </p:nvSpPr>
        <p:spPr bwMode="auto">
          <a:xfrm>
            <a:off x="5924550" y="6137275"/>
            <a:ext cx="3038475" cy="62388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Lst>
        </p:spPr>
        <p:txBody>
          <a:bodyPr wrap="none">
            <a:spAutoFit/>
          </a:bodyPr>
          <a:lstStyle/>
          <a:p>
            <a:pPr algn="r">
              <a:defRPr/>
            </a:pPr>
            <a:r>
              <a:rPr lang="en-US" sz="1400">
                <a:latin typeface="American Typewriter" charset="0"/>
                <a:ea typeface="ＭＳ Ｐゴシック" charset="0"/>
              </a:rPr>
              <a:t>Foundation for Middle East Peace</a:t>
            </a:r>
          </a:p>
          <a:p>
            <a:pPr algn="r">
              <a:defRPr/>
            </a:pPr>
            <a:r>
              <a:rPr lang="en-US" sz="1400">
                <a:latin typeface="American Typewriter" charset="0"/>
                <a:ea typeface="ＭＳ Ｐゴシック" charset="0"/>
              </a:rPr>
              <a:t>(March 2002)</a:t>
            </a:r>
          </a:p>
        </p:txBody>
      </p:sp>
      <p:sp>
        <p:nvSpPr>
          <p:cNvPr id="6" name="Rectangle 2"/>
          <p:cNvSpPr txBox="1">
            <a:spLocks noRot="1" noChangeArrowheads="1"/>
          </p:cNvSpPr>
          <p:nvPr/>
        </p:nvSpPr>
        <p:spPr bwMode="auto">
          <a:xfrm>
            <a:off x="3276600" y="457200"/>
            <a:ext cx="5410200" cy="1981200"/>
          </a:xfrm>
          <a:prstGeom prst="rect">
            <a:avLst/>
          </a:prstGeom>
          <a:noFill/>
          <a:ln w="9525">
            <a:noFill/>
            <a:miter lim="800000"/>
            <a:headEnd/>
            <a:tailEnd/>
          </a:ln>
          <a:effectLst/>
        </p:spPr>
        <p:txBody>
          <a:bodyPr anchor="ct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eaLnBrk="1" fontAlgn="base" hangingPunct="1">
              <a:spcBef>
                <a:spcPct val="0"/>
              </a:spcBef>
            </a:pPr>
            <a:r>
              <a:rPr lang="en-US" altLang="en-US" sz="4400" b="1" dirty="0">
                <a:solidFill>
                  <a:srgbClr val="E5E5FF"/>
                </a:solidFill>
                <a:effectLst>
                  <a:outerShdw blurRad="38100" dist="38100" dir="2700000" algn="tl">
                    <a:srgbClr val="000000"/>
                  </a:outerShdw>
                </a:effectLst>
                <a:latin typeface="Arial" pitchFamily="34" charset="0"/>
                <a:cs typeface="Arial" pitchFamily="34" charset="0"/>
              </a:rPr>
              <a:t>2005</a:t>
            </a:r>
            <a:r>
              <a:rPr lang="zh-CN" altLang="en-US" sz="4400" b="1" dirty="0">
                <a:solidFill>
                  <a:srgbClr val="E5E5FF"/>
                </a:solidFill>
                <a:effectLst>
                  <a:outerShdw blurRad="38100" dist="38100" dir="2700000" algn="tl">
                    <a:srgbClr val="000000"/>
                  </a:outerShdw>
                </a:effectLst>
                <a:latin typeface="Arial" pitchFamily="34" charset="0"/>
                <a:cs typeface="Arial" pitchFamily="34" charset="0"/>
              </a:rPr>
              <a:t>年的时候所有的犹太人离开了加萨</a:t>
            </a:r>
            <a:endParaRPr lang="en-US" altLang="en-US" sz="4400" b="1" dirty="0">
              <a:solidFill>
                <a:srgbClr val="E5E5FF"/>
              </a:solidFill>
              <a:effectLst>
                <a:outerShdw blurRad="38100" dist="38100" dir="2700000" algn="tl">
                  <a:srgbClr val="000000"/>
                </a:outerShdw>
              </a:effectLst>
              <a:latin typeface="Arial" pitchFamily="34" charset="0"/>
              <a:cs typeface="Arial"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rrowheads="1"/>
          </p:cNvSpPr>
          <p:nvPr>
            <p:ph type="title"/>
          </p:nvPr>
        </p:nvSpPr>
        <p:spPr>
          <a:xfrm>
            <a:off x="914400" y="914400"/>
            <a:ext cx="2590800" cy="3352800"/>
          </a:xfrm>
        </p:spPr>
        <p:txBody>
          <a:bodyPr/>
          <a:lstStyle/>
          <a:p>
            <a:pPr eaLnBrk="1" hangingPunct="1"/>
            <a:r>
              <a:rPr lang="ja-JP" altLang="en-US"/>
              <a:t>戈</a:t>
            </a:r>
            <a:r>
              <a:rPr lang="ja-JP" altLang="en-US">
                <a:ea typeface="华文细黑" charset="-122"/>
              </a:rPr>
              <a:t>兰</a:t>
            </a:r>
            <a:r>
              <a:rPr lang="ja-JP" altLang="en-US"/>
              <a:t>高地</a:t>
            </a:r>
            <a:r>
              <a:rPr lang="en-US" altLang="ja-JP"/>
              <a:t> (2002)</a:t>
            </a:r>
            <a:endParaRPr lang="en-US" altLang="en-US"/>
          </a:p>
        </p:txBody>
      </p:sp>
      <p:pic>
        <p:nvPicPr>
          <p:cNvPr id="207877"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018088" y="0"/>
            <a:ext cx="35925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7880" name="Text Box 8"/>
          <p:cNvSpPr txBox="1">
            <a:spLocks noChangeArrowheads="1"/>
          </p:cNvSpPr>
          <p:nvPr/>
        </p:nvSpPr>
        <p:spPr bwMode="auto">
          <a:xfrm>
            <a:off x="0" y="6234113"/>
            <a:ext cx="3038475" cy="623887"/>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Lst>
        </p:spPr>
        <p:txBody>
          <a:bodyPr wrap="none">
            <a:spAutoFit/>
          </a:bodyPr>
          <a:lstStyle/>
          <a:p>
            <a:pPr>
              <a:defRPr/>
            </a:pPr>
            <a:r>
              <a:rPr lang="en-US" sz="1400">
                <a:latin typeface="American Typewriter" charset="0"/>
                <a:ea typeface="ＭＳ Ｐゴシック" charset="0"/>
              </a:rPr>
              <a:t>Foundation for Middle East Peace</a:t>
            </a:r>
          </a:p>
          <a:p>
            <a:pPr>
              <a:defRPr/>
            </a:pPr>
            <a:r>
              <a:rPr lang="en-US" sz="1400">
                <a:latin typeface="American Typewriter" charset="0"/>
                <a:ea typeface="ＭＳ Ｐゴシック" charset="0"/>
              </a:rPr>
              <a:t>(March 2002)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69" name="Picture 2" descr="Rev 21 Rodini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82663"/>
            <a:ext cx="9144000" cy="5875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5570" name="Title 1"/>
          <p:cNvSpPr txBox="1">
            <a:spLocks/>
          </p:cNvSpPr>
          <p:nvPr/>
        </p:nvSpPr>
        <p:spPr bwMode="auto">
          <a:xfrm>
            <a:off x="4284663" y="1066800"/>
            <a:ext cx="4859337"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D6E049"/>
                </a:solidFill>
                <a:effectLst/>
                <a:uLnTx/>
                <a:uFillTx/>
                <a:latin typeface="Arial" charset="0"/>
                <a:ea typeface="ＭＳ Ｐゴシック" charset="0"/>
                <a:cs typeface="Arial" charset="0"/>
              </a:rPr>
              <a:t>亚当的世界和今天的世界大不相同</a:t>
            </a:r>
          </a:p>
        </p:txBody>
      </p:sp>
      <p:sp>
        <p:nvSpPr>
          <p:cNvPr id="365571" name="Title 1"/>
          <p:cNvSpPr>
            <a:spLocks noGrp="1"/>
          </p:cNvSpPr>
          <p:nvPr>
            <p:ph type="title"/>
          </p:nvPr>
        </p:nvSpPr>
        <p:spPr>
          <a:xfrm>
            <a:off x="3851275" y="76200"/>
            <a:ext cx="5292725" cy="1143000"/>
          </a:xfrm>
          <a:solidFill>
            <a:srgbClr val="000000"/>
          </a:solidFill>
        </p:spPr>
        <p:txBody>
          <a:bodyPr/>
          <a:lstStyle/>
          <a:p>
            <a:r>
              <a:rPr lang="zh-CN" altLang="en-US" sz="3600">
                <a:latin typeface="Arial" charset="0"/>
                <a:ea typeface="ＭＳ Ｐゴシック" charset="0"/>
              </a:rPr>
              <a:t>罗迪尼亚</a:t>
            </a:r>
            <a:r>
              <a:rPr lang="en-US" altLang="zh-CN" sz="3600">
                <a:latin typeface="Arial" charset="0"/>
                <a:ea typeface="ＭＳ Ｐゴシック" charset="0"/>
              </a:rPr>
              <a:t>——</a:t>
            </a:r>
            <a:r>
              <a:rPr lang="zh-CN" altLang="en-US" sz="3600">
                <a:latin typeface="Arial" charset="0"/>
                <a:ea typeface="ＭＳ Ｐゴシック" charset="0"/>
              </a:rPr>
              <a:t>消失的世界</a:t>
            </a:r>
          </a:p>
        </p:txBody>
      </p:sp>
      <p:sp>
        <p:nvSpPr>
          <p:cNvPr id="501765" name="Text Box 5"/>
          <p:cNvSpPr txBox="1">
            <a:spLocks noChangeArrowheads="1"/>
          </p:cNvSpPr>
          <p:nvPr/>
        </p:nvSpPr>
        <p:spPr bwMode="auto">
          <a:xfrm>
            <a:off x="250825" y="4797425"/>
            <a:ext cx="2808288" cy="1008063"/>
          </a:xfrm>
          <a:prstGeom prst="rect">
            <a:avLst/>
          </a:prstGeom>
          <a:solidFill>
            <a:schemeClr val="accent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uLnTx/>
                <a:uFillTx/>
                <a:latin typeface="Arial" charset="0"/>
                <a:ea typeface="ＭＳ Ｐゴシック" charset="0"/>
              </a:rPr>
              <a:t>科学研究表明：地球板块运动所需的时间并非亿万年之久</a:t>
            </a:r>
          </a:p>
        </p:txBody>
      </p:sp>
    </p:spTree>
    <p:extLst>
      <p:ext uri="{BB962C8B-B14F-4D97-AF65-F5344CB8AC3E}">
        <p14:creationId xmlns:p14="http://schemas.microsoft.com/office/powerpoint/2010/main" val="3460751408"/>
      </p:ext>
    </p:extLst>
  </p:cSld>
  <p:clrMapOvr>
    <a:masterClrMapping/>
  </p:clrMapOvr>
  <p:transition spd="med">
    <p:randomBar dir="ver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Rot="1" noChangeArrowheads="1"/>
          </p:cNvSpPr>
          <p:nvPr>
            <p:ph type="title"/>
          </p:nvPr>
        </p:nvSpPr>
        <p:spPr>
          <a:xfrm>
            <a:off x="5867400" y="304800"/>
            <a:ext cx="3276600" cy="3352800"/>
          </a:xfrm>
        </p:spPr>
        <p:txBody>
          <a:bodyPr/>
          <a:lstStyle/>
          <a:p>
            <a:pPr eaLnBrk="1" hangingPunct="1"/>
            <a:r>
              <a:rPr lang="ja-JP" altLang="en-US"/>
              <a:t>耶路撒冷</a:t>
            </a:r>
            <a:r>
              <a:rPr lang="en-US" altLang="ja-JP"/>
              <a:t> (2002)</a:t>
            </a:r>
            <a:endParaRPr lang="en-US" altLang="en-US"/>
          </a:p>
        </p:txBody>
      </p:sp>
      <p:pic>
        <p:nvPicPr>
          <p:cNvPr id="208900"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791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8904" name="Text Box 8"/>
          <p:cNvSpPr txBox="1">
            <a:spLocks noChangeArrowheads="1"/>
          </p:cNvSpPr>
          <p:nvPr/>
        </p:nvSpPr>
        <p:spPr bwMode="auto">
          <a:xfrm>
            <a:off x="5924550" y="6137275"/>
            <a:ext cx="3038475" cy="62388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Lst>
        </p:spPr>
        <p:txBody>
          <a:bodyPr wrap="none">
            <a:spAutoFit/>
          </a:bodyPr>
          <a:lstStyle/>
          <a:p>
            <a:pPr algn="r">
              <a:defRPr/>
            </a:pPr>
            <a:r>
              <a:rPr lang="en-US" sz="1400">
                <a:latin typeface="American Typewriter" charset="0"/>
                <a:ea typeface="ＭＳ Ｐゴシック" charset="0"/>
              </a:rPr>
              <a:t>Foundation for Middle East Peace</a:t>
            </a:r>
          </a:p>
          <a:p>
            <a:pPr algn="r">
              <a:defRPr/>
            </a:pPr>
            <a:r>
              <a:rPr lang="en-US" sz="1400">
                <a:latin typeface="American Typewriter" charset="0"/>
                <a:ea typeface="ＭＳ Ｐゴシック" charset="0"/>
              </a:rPr>
              <a:t>(March 2002)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7" name="Picture 2" descr="Gen49"/>
          <p:cNvPicPr>
            <a:picLocks noChangeAspect="1" noChangeArrowheads="1"/>
          </p:cNvPicPr>
          <p:nvPr/>
        </p:nvPicPr>
        <p:blipFill>
          <a:blip r:embed="rId3" cstate="screen">
            <a:extLst>
              <a:ext uri="{28A0092B-C50C-407E-A947-70E740481C1C}">
                <a14:useLocalDpi xmlns:a14="http://schemas.microsoft.com/office/drawing/2010/main" val="0"/>
              </a:ext>
            </a:extLst>
          </a:blip>
          <a:srcRect l="9956" t="1974" r="3436" b="5769"/>
          <a:stretch>
            <a:fillRect/>
          </a:stretch>
        </p:blipFill>
        <p:spPr bwMode="auto">
          <a:xfrm>
            <a:off x="4884738" y="0"/>
            <a:ext cx="50292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7058" name="Picture 3" descr="Disciples"/>
          <p:cNvPicPr>
            <a:picLocks noChangeAspect="1" noChangeArrowheads="1"/>
          </p:cNvPicPr>
          <p:nvPr/>
        </p:nvPicPr>
        <p:blipFill>
          <a:blip r:embed="rId4" cstate="screen">
            <a:extLst>
              <a:ext uri="{28A0092B-C50C-407E-A947-70E740481C1C}">
                <a14:useLocalDpi xmlns:a14="http://schemas.microsoft.com/office/drawing/2010/main" val="0"/>
              </a:ext>
            </a:extLst>
          </a:blip>
          <a:srcRect l="4514" t="1001" r="11223" b="6976"/>
          <a:stretch>
            <a:fillRect/>
          </a:stretch>
        </p:blipFill>
        <p:spPr bwMode="auto">
          <a:xfrm>
            <a:off x="0" y="0"/>
            <a:ext cx="4960938"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7059" name="Rectangle 4"/>
          <p:cNvSpPr>
            <a:spLocks noGrp="1" noChangeArrowheads="1"/>
          </p:cNvSpPr>
          <p:nvPr>
            <p:ph type="ctrTitle"/>
          </p:nvPr>
        </p:nvSpPr>
        <p:spPr>
          <a:xfrm>
            <a:off x="0" y="381000"/>
            <a:ext cx="4953000" cy="1371600"/>
          </a:xfrm>
          <a:solidFill>
            <a:srgbClr val="800080"/>
          </a:solidFill>
        </p:spPr>
        <p:txBody>
          <a:bodyPr/>
          <a:lstStyle/>
          <a:p>
            <a:pPr eaLnBrk="1" hangingPunct="1"/>
            <a:r>
              <a:rPr lang="zh-CN" altLang="en-US" sz="3200" b="1">
                <a:solidFill>
                  <a:srgbClr val="FFFFFF"/>
                </a:solidFill>
                <a:latin typeface="Times New Roman" charset="0"/>
                <a:ea typeface="SimSun" charset="0"/>
                <a:cs typeface="SimSun" charset="0"/>
              </a:rPr>
              <a:t>雅各对他</a:t>
            </a:r>
            <a:r>
              <a:rPr lang="en-US" altLang="zh-CN" sz="3200" b="1">
                <a:solidFill>
                  <a:srgbClr val="FFFFFF"/>
                </a:solidFill>
                <a:latin typeface="Times New Roman" charset="0"/>
                <a:ea typeface="SimSun" charset="0"/>
                <a:cs typeface="SimSun" charset="0"/>
              </a:rPr>
              <a:t>12</a:t>
            </a:r>
            <a:r>
              <a:rPr lang="zh-CN" altLang="en-US" sz="3200" b="1">
                <a:solidFill>
                  <a:srgbClr val="FFFFFF"/>
                </a:solidFill>
                <a:latin typeface="Times New Roman" charset="0"/>
                <a:ea typeface="SimSun" charset="0"/>
                <a:cs typeface="SimSun" charset="0"/>
              </a:rPr>
              <a:t>个儿子预言性的祝福</a:t>
            </a:r>
            <a:r>
              <a:rPr lang="en-US" altLang="zh-CN" sz="3200" b="1">
                <a:solidFill>
                  <a:srgbClr val="FFFFFF"/>
                </a:solidFill>
                <a:latin typeface="Times New Roman" charset="0"/>
                <a:ea typeface="SimSun" charset="0"/>
                <a:cs typeface="SimSun" charset="0"/>
              </a:rPr>
              <a:t> (</a:t>
            </a:r>
            <a:r>
              <a:rPr lang="zh-CN" altLang="en-US" sz="3200" b="1">
                <a:solidFill>
                  <a:srgbClr val="FFFFFF"/>
                </a:solidFill>
                <a:latin typeface="Times New Roman" charset="0"/>
                <a:ea typeface="SimSun" charset="0"/>
                <a:cs typeface="SimSun" charset="0"/>
              </a:rPr>
              <a:t>创</a:t>
            </a:r>
            <a:r>
              <a:rPr lang="en-US" altLang="zh-CN" sz="3200" b="1">
                <a:solidFill>
                  <a:srgbClr val="FFFFFF"/>
                </a:solidFill>
                <a:latin typeface="Times New Roman" charset="0"/>
                <a:ea typeface="SimSun" charset="0"/>
                <a:cs typeface="SimSun" charset="0"/>
              </a:rPr>
              <a:t> 49)</a:t>
            </a:r>
            <a:endParaRPr lang="en-US" altLang="zh-CN" sz="3600">
              <a:solidFill>
                <a:srgbClr val="FFFFFF"/>
              </a:solidFill>
              <a:latin typeface="Times New Roman" charset="0"/>
              <a:ea typeface="SimSun" charset="0"/>
              <a:cs typeface="SimSun" charset="0"/>
            </a:endParaRPr>
          </a:p>
        </p:txBody>
      </p:sp>
    </p:spTree>
    <p:extLst>
      <p:ext uri="{BB962C8B-B14F-4D97-AF65-F5344CB8AC3E}">
        <p14:creationId xmlns:p14="http://schemas.microsoft.com/office/powerpoint/2010/main" val="3721399983"/>
      </p:ext>
    </p:extLst>
  </p:cSld>
  <p:clrMapOvr>
    <a:masterClrMapping/>
  </p:clrMapOvr>
  <p:transition spd="med">
    <p:randomBar dir="vert"/>
  </p:transition>
</p:sld>
</file>

<file path=ppt/slides/slide62.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FFCC66"/>
            </a:gs>
            <a:gs pos="50000">
              <a:srgbClr val="FF9933"/>
            </a:gs>
            <a:gs pos="100000">
              <a:srgbClr val="FFCC66"/>
            </a:gs>
          </a:gsLst>
          <a:lin ang="5400000" scaled="1"/>
        </a:gradFill>
        <a:effectLst/>
      </p:bgPr>
    </p:bg>
    <p:spTree>
      <p:nvGrpSpPr>
        <p:cNvPr id="1" name=""/>
        <p:cNvGrpSpPr/>
        <p:nvPr/>
      </p:nvGrpSpPr>
      <p:grpSpPr>
        <a:xfrm>
          <a:off x="0" y="0"/>
          <a:ext cx="0" cy="0"/>
          <a:chOff x="0" y="0"/>
          <a:chExt cx="0" cy="0"/>
        </a:xfrm>
      </p:grpSpPr>
      <p:sp>
        <p:nvSpPr>
          <p:cNvPr id="559106" name="Rectangle 23"/>
          <p:cNvSpPr>
            <a:spLocks noGrp="1" noChangeArrowheads="1"/>
          </p:cNvSpPr>
          <p:nvPr>
            <p:ph type="title" idx="4294967295"/>
          </p:nvPr>
        </p:nvSpPr>
        <p:spPr/>
        <p:txBody>
          <a:bodyPr/>
          <a:lstStyle/>
          <a:p>
            <a:pPr eaLnBrk="1" hangingPunct="1"/>
            <a:r>
              <a:rPr lang="en-US" altLang="zh-CN">
                <a:latin typeface="Times New Roman" charset="0"/>
                <a:ea typeface="SimSun" charset="0"/>
                <a:cs typeface="SimSun" charset="0"/>
              </a:rPr>
              <a:t>Blessing Judah &amp; the Lesser Tribes</a:t>
            </a:r>
          </a:p>
        </p:txBody>
      </p:sp>
      <p:pic>
        <p:nvPicPr>
          <p:cNvPr id="5591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41719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4867" name="Text Box 3"/>
          <p:cNvSpPr txBox="1">
            <a:spLocks noChangeArrowheads="1"/>
          </p:cNvSpPr>
          <p:nvPr/>
        </p:nvSpPr>
        <p:spPr bwMode="auto">
          <a:xfrm>
            <a:off x="842963" y="4835525"/>
            <a:ext cx="1600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fontAlgn="base" hangingPunct="1">
              <a:defRPr/>
            </a:pPr>
            <a:r>
              <a:rPr lang="zh-CN" altLang="en-US" sz="3200" b="1">
                <a:solidFill>
                  <a:srgbClr val="FFFFFF"/>
                </a:solidFill>
                <a:latin typeface="Times New Roman" charset="0"/>
                <a:ea typeface="SimSun" charset="0"/>
                <a:cs typeface="SimSun" charset="0"/>
              </a:rPr>
              <a:t>西缅</a:t>
            </a:r>
          </a:p>
        </p:txBody>
      </p:sp>
      <p:sp>
        <p:nvSpPr>
          <p:cNvPr id="804868" name="Text Box 4"/>
          <p:cNvSpPr txBox="1">
            <a:spLocks noChangeArrowheads="1"/>
          </p:cNvSpPr>
          <p:nvPr/>
        </p:nvSpPr>
        <p:spPr bwMode="auto">
          <a:xfrm>
            <a:off x="2643188" y="3951288"/>
            <a:ext cx="16002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fontAlgn="base" hangingPunct="1">
              <a:defRPr/>
            </a:pPr>
            <a:r>
              <a:rPr lang="zh-CN" altLang="en-US" sz="3200" b="1">
                <a:solidFill>
                  <a:srgbClr val="FFFFFF"/>
                </a:solidFill>
                <a:latin typeface="Times New Roman" charset="0"/>
                <a:ea typeface="SimSun" charset="0"/>
                <a:cs typeface="SimSun" charset="0"/>
              </a:rPr>
              <a:t>吕便</a:t>
            </a:r>
          </a:p>
        </p:txBody>
      </p:sp>
      <p:sp>
        <p:nvSpPr>
          <p:cNvPr id="804869" name="Line 5"/>
          <p:cNvSpPr>
            <a:spLocks noChangeShapeType="1"/>
          </p:cNvSpPr>
          <p:nvPr/>
        </p:nvSpPr>
        <p:spPr bwMode="auto">
          <a:xfrm rot="-520565">
            <a:off x="919163" y="2109788"/>
            <a:ext cx="1119187" cy="223837"/>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fontAlgn="base">
              <a:spcBef>
                <a:spcPct val="0"/>
              </a:spcBef>
              <a:defRPr/>
            </a:pPr>
            <a:endParaRPr lang="en-US" sz="2400">
              <a:solidFill>
                <a:srgbClr val="000000"/>
              </a:solidFill>
              <a:latin typeface="Arial" pitchFamily="-128" charset="0"/>
              <a:ea typeface="ＭＳ Ｐゴシック" pitchFamily="-112" charset="-128"/>
              <a:cs typeface="ＭＳ Ｐゴシック" pitchFamily="-112" charset="-128"/>
            </a:endParaRPr>
          </a:p>
        </p:txBody>
      </p:sp>
      <p:sp>
        <p:nvSpPr>
          <p:cNvPr id="804870" name="Text Box 6"/>
          <p:cNvSpPr txBox="1">
            <a:spLocks noChangeArrowheads="1"/>
          </p:cNvSpPr>
          <p:nvPr/>
        </p:nvSpPr>
        <p:spPr bwMode="auto">
          <a:xfrm>
            <a:off x="1757363" y="3494088"/>
            <a:ext cx="10668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fontAlgn="base" hangingPunct="1">
              <a:defRPr/>
            </a:pPr>
            <a:r>
              <a:rPr lang="zh-CN" altLang="en-US" sz="3200" b="1">
                <a:solidFill>
                  <a:srgbClr val="FFFFFF"/>
                </a:solidFill>
                <a:latin typeface="Times New Roman" charset="0"/>
                <a:ea typeface="SimSun" charset="0"/>
                <a:cs typeface="SimSun" charset="0"/>
              </a:rPr>
              <a:t>利未</a:t>
            </a:r>
          </a:p>
        </p:txBody>
      </p:sp>
      <p:sp>
        <p:nvSpPr>
          <p:cNvPr id="804871" name="Line 7"/>
          <p:cNvSpPr>
            <a:spLocks noChangeShapeType="1"/>
          </p:cNvSpPr>
          <p:nvPr/>
        </p:nvSpPr>
        <p:spPr bwMode="auto">
          <a:xfrm rot="7241943" flipV="1">
            <a:off x="994569" y="5633244"/>
            <a:ext cx="609600" cy="8096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fontAlgn="base">
              <a:spcBef>
                <a:spcPct val="0"/>
              </a:spcBef>
              <a:defRPr/>
            </a:pPr>
            <a:endParaRPr lang="en-US" sz="2400">
              <a:solidFill>
                <a:srgbClr val="000000"/>
              </a:solidFill>
              <a:latin typeface="Arial" pitchFamily="-128" charset="0"/>
              <a:ea typeface="ＭＳ Ｐゴシック" pitchFamily="-112" charset="-128"/>
              <a:cs typeface="ＭＳ Ｐゴシック" pitchFamily="-112" charset="-128"/>
            </a:endParaRPr>
          </a:p>
        </p:txBody>
      </p:sp>
      <p:sp>
        <p:nvSpPr>
          <p:cNvPr id="804872" name="Line 8"/>
          <p:cNvSpPr>
            <a:spLocks noChangeShapeType="1"/>
          </p:cNvSpPr>
          <p:nvPr/>
        </p:nvSpPr>
        <p:spPr bwMode="auto">
          <a:xfrm rot="21079435" flipV="1">
            <a:off x="2671763" y="3540125"/>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fontAlgn="base">
              <a:spcBef>
                <a:spcPct val="0"/>
              </a:spcBef>
              <a:defRPr/>
            </a:pPr>
            <a:endParaRPr lang="en-US" sz="2400">
              <a:solidFill>
                <a:srgbClr val="000000"/>
              </a:solidFill>
              <a:latin typeface="Arial" pitchFamily="-128" charset="0"/>
              <a:ea typeface="ＭＳ Ｐゴシック" pitchFamily="-112" charset="-128"/>
              <a:cs typeface="ＭＳ Ｐゴシック" pitchFamily="-112" charset="-128"/>
            </a:endParaRPr>
          </a:p>
        </p:txBody>
      </p:sp>
      <p:sp>
        <p:nvSpPr>
          <p:cNvPr id="804873" name="Line 9"/>
          <p:cNvSpPr>
            <a:spLocks noChangeShapeType="1"/>
          </p:cNvSpPr>
          <p:nvPr/>
        </p:nvSpPr>
        <p:spPr bwMode="auto">
          <a:xfrm rot="18864446" flipV="1">
            <a:off x="2138363" y="3082925"/>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fontAlgn="base">
              <a:spcBef>
                <a:spcPct val="0"/>
              </a:spcBef>
              <a:defRPr/>
            </a:pPr>
            <a:endParaRPr lang="en-US" sz="2400">
              <a:solidFill>
                <a:srgbClr val="000000"/>
              </a:solidFill>
              <a:latin typeface="Arial" pitchFamily="-128" charset="0"/>
              <a:ea typeface="ＭＳ Ｐゴシック" pitchFamily="-112" charset="-128"/>
              <a:cs typeface="ＭＳ Ｐゴシック" pitchFamily="-112" charset="-128"/>
            </a:endParaRPr>
          </a:p>
        </p:txBody>
      </p:sp>
      <p:sp>
        <p:nvSpPr>
          <p:cNvPr id="804874" name="Line 10"/>
          <p:cNvSpPr>
            <a:spLocks noChangeShapeType="1"/>
          </p:cNvSpPr>
          <p:nvPr/>
        </p:nvSpPr>
        <p:spPr bwMode="auto">
          <a:xfrm rot="16143530" flipV="1">
            <a:off x="1452563" y="3006725"/>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fontAlgn="base">
              <a:spcBef>
                <a:spcPct val="0"/>
              </a:spcBef>
              <a:defRPr/>
            </a:pPr>
            <a:endParaRPr lang="en-US" sz="2400">
              <a:solidFill>
                <a:srgbClr val="000000"/>
              </a:solidFill>
              <a:latin typeface="Arial" pitchFamily="-128" charset="0"/>
              <a:ea typeface="ＭＳ Ｐゴシック" pitchFamily="-112" charset="-128"/>
              <a:cs typeface="ＭＳ Ｐゴシック" pitchFamily="-112" charset="-128"/>
            </a:endParaRPr>
          </a:p>
        </p:txBody>
      </p:sp>
      <p:sp>
        <p:nvSpPr>
          <p:cNvPr id="804875" name="Line 11"/>
          <p:cNvSpPr>
            <a:spLocks noChangeShapeType="1"/>
          </p:cNvSpPr>
          <p:nvPr/>
        </p:nvSpPr>
        <p:spPr bwMode="auto">
          <a:xfrm rot="9363375" flipV="1">
            <a:off x="842963" y="4149725"/>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fontAlgn="base">
              <a:spcBef>
                <a:spcPct val="0"/>
              </a:spcBef>
              <a:defRPr/>
            </a:pPr>
            <a:endParaRPr lang="en-US" sz="2400">
              <a:solidFill>
                <a:srgbClr val="000000"/>
              </a:solidFill>
              <a:latin typeface="Arial" pitchFamily="-128" charset="0"/>
              <a:ea typeface="ＭＳ Ｐゴシック" pitchFamily="-112" charset="-128"/>
              <a:cs typeface="ＭＳ Ｐゴシック" pitchFamily="-112" charset="-128"/>
            </a:endParaRPr>
          </a:p>
        </p:txBody>
      </p:sp>
      <p:sp>
        <p:nvSpPr>
          <p:cNvPr id="804876" name="Line 12"/>
          <p:cNvSpPr>
            <a:spLocks noChangeShapeType="1"/>
          </p:cNvSpPr>
          <p:nvPr/>
        </p:nvSpPr>
        <p:spPr bwMode="auto">
          <a:xfrm rot="10706581" flipV="1">
            <a:off x="385763" y="5140325"/>
            <a:ext cx="609600" cy="8096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fontAlgn="base">
              <a:spcBef>
                <a:spcPct val="0"/>
              </a:spcBef>
              <a:defRPr/>
            </a:pPr>
            <a:endParaRPr lang="en-US" sz="2400">
              <a:solidFill>
                <a:srgbClr val="000000"/>
              </a:solidFill>
              <a:latin typeface="Arial" pitchFamily="-128" charset="0"/>
              <a:ea typeface="ＭＳ Ｐゴシック" pitchFamily="-112" charset="-128"/>
              <a:cs typeface="ＭＳ Ｐゴシック" pitchFamily="-112" charset="-128"/>
            </a:endParaRPr>
          </a:p>
        </p:txBody>
      </p:sp>
      <p:sp>
        <p:nvSpPr>
          <p:cNvPr id="804877" name="Line 13"/>
          <p:cNvSpPr>
            <a:spLocks noChangeShapeType="1"/>
          </p:cNvSpPr>
          <p:nvPr/>
        </p:nvSpPr>
        <p:spPr bwMode="auto">
          <a:xfrm rot="14052217" flipV="1">
            <a:off x="883444" y="4718844"/>
            <a:ext cx="609600" cy="8096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fontAlgn="base">
              <a:spcBef>
                <a:spcPct val="0"/>
              </a:spcBef>
              <a:defRPr/>
            </a:pPr>
            <a:endParaRPr lang="en-US" sz="2400">
              <a:solidFill>
                <a:srgbClr val="000000"/>
              </a:solidFill>
              <a:latin typeface="Arial" pitchFamily="-128" charset="0"/>
              <a:ea typeface="ＭＳ Ｐゴシック" pitchFamily="-112" charset="-128"/>
              <a:cs typeface="ＭＳ Ｐゴシック" pitchFamily="-112" charset="-128"/>
            </a:endParaRPr>
          </a:p>
        </p:txBody>
      </p:sp>
      <p:sp>
        <p:nvSpPr>
          <p:cNvPr id="804878" name="Line 14"/>
          <p:cNvSpPr>
            <a:spLocks noChangeShapeType="1"/>
          </p:cNvSpPr>
          <p:nvPr/>
        </p:nvSpPr>
        <p:spPr bwMode="auto">
          <a:xfrm rot="3799337" flipV="1">
            <a:off x="1493044" y="5557044"/>
            <a:ext cx="609600" cy="8096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fontAlgn="base">
              <a:spcBef>
                <a:spcPct val="0"/>
              </a:spcBef>
              <a:defRPr/>
            </a:pPr>
            <a:endParaRPr lang="en-US" sz="2400">
              <a:solidFill>
                <a:srgbClr val="000000"/>
              </a:solidFill>
              <a:latin typeface="Arial" pitchFamily="-128" charset="0"/>
              <a:ea typeface="ＭＳ Ｐゴシック" pitchFamily="-112" charset="-128"/>
              <a:cs typeface="ＭＳ Ｐゴシック" pitchFamily="-112" charset="-128"/>
            </a:endParaRPr>
          </a:p>
        </p:txBody>
      </p:sp>
      <p:sp>
        <p:nvSpPr>
          <p:cNvPr id="804879" name="Line 15"/>
          <p:cNvSpPr>
            <a:spLocks noChangeShapeType="1"/>
          </p:cNvSpPr>
          <p:nvPr/>
        </p:nvSpPr>
        <p:spPr bwMode="auto">
          <a:xfrm rot="17681407" flipV="1">
            <a:off x="1412082" y="4642643"/>
            <a:ext cx="609600" cy="8096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fontAlgn="base">
              <a:spcBef>
                <a:spcPct val="0"/>
              </a:spcBef>
              <a:defRPr/>
            </a:pPr>
            <a:endParaRPr lang="en-US" sz="2400">
              <a:solidFill>
                <a:srgbClr val="000000"/>
              </a:solidFill>
              <a:latin typeface="Arial" pitchFamily="-128" charset="0"/>
              <a:ea typeface="ＭＳ Ｐゴシック" pitchFamily="-112" charset="-128"/>
              <a:cs typeface="ＭＳ Ｐゴシック" pitchFamily="-112" charset="-128"/>
            </a:endParaRPr>
          </a:p>
        </p:txBody>
      </p:sp>
      <p:sp>
        <p:nvSpPr>
          <p:cNvPr id="804880" name="Line 16"/>
          <p:cNvSpPr>
            <a:spLocks noChangeShapeType="1"/>
          </p:cNvSpPr>
          <p:nvPr/>
        </p:nvSpPr>
        <p:spPr bwMode="auto">
          <a:xfrm rot="6010028" flipV="1">
            <a:off x="1702594" y="4552156"/>
            <a:ext cx="930275" cy="93663"/>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fontAlgn="base">
              <a:spcBef>
                <a:spcPct val="0"/>
              </a:spcBef>
              <a:defRPr/>
            </a:pPr>
            <a:endParaRPr lang="en-US" sz="2400">
              <a:solidFill>
                <a:srgbClr val="000000"/>
              </a:solidFill>
              <a:latin typeface="Arial" pitchFamily="-128" charset="0"/>
              <a:ea typeface="ＭＳ Ｐゴシック" pitchFamily="-112" charset="-128"/>
              <a:cs typeface="ＭＳ Ｐゴシック" pitchFamily="-112" charset="-128"/>
            </a:endParaRPr>
          </a:p>
        </p:txBody>
      </p:sp>
      <p:sp>
        <p:nvSpPr>
          <p:cNvPr id="804881" name="Text Box 17"/>
          <p:cNvSpPr txBox="1">
            <a:spLocks noChangeArrowheads="1"/>
          </p:cNvSpPr>
          <p:nvPr/>
        </p:nvSpPr>
        <p:spPr bwMode="auto">
          <a:xfrm>
            <a:off x="876300" y="4081463"/>
            <a:ext cx="13335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fontAlgn="base" hangingPunct="1">
              <a:defRPr/>
            </a:pPr>
            <a:r>
              <a:rPr lang="zh-CN" altLang="en-US" sz="3200" b="1">
                <a:solidFill>
                  <a:srgbClr val="FFFFFF"/>
                </a:solidFill>
                <a:latin typeface="Times New Roman" charset="0"/>
                <a:ea typeface="SimSun" charset="0"/>
                <a:cs typeface="SimSun" charset="0"/>
              </a:rPr>
              <a:t>犹大</a:t>
            </a:r>
          </a:p>
        </p:txBody>
      </p:sp>
      <p:sp>
        <p:nvSpPr>
          <p:cNvPr id="804882" name="Text Box 18"/>
          <p:cNvSpPr txBox="1">
            <a:spLocks noChangeArrowheads="1"/>
          </p:cNvSpPr>
          <p:nvPr/>
        </p:nvSpPr>
        <p:spPr bwMode="auto">
          <a:xfrm>
            <a:off x="-71438" y="1782763"/>
            <a:ext cx="1828801"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fontAlgn="base" hangingPunct="1">
              <a:defRPr/>
            </a:pPr>
            <a:r>
              <a:rPr lang="zh-CN" altLang="en-US" sz="3200" b="1">
                <a:solidFill>
                  <a:srgbClr val="FFFFFF"/>
                </a:solidFill>
                <a:latin typeface="Times New Roman" charset="0"/>
                <a:ea typeface="SimSun" charset="0"/>
                <a:cs typeface="SimSun" charset="0"/>
              </a:rPr>
              <a:t>西布伦</a:t>
            </a:r>
          </a:p>
        </p:txBody>
      </p:sp>
      <p:pic>
        <p:nvPicPr>
          <p:cNvPr id="559124" name="Picture 19" descr="Disciples"/>
          <p:cNvPicPr>
            <a:picLocks noChangeAspect="1" noChangeArrowheads="1"/>
          </p:cNvPicPr>
          <p:nvPr/>
        </p:nvPicPr>
        <p:blipFill>
          <a:blip r:embed="rId4" cstate="screen">
            <a:extLst>
              <a:ext uri="{28A0092B-C50C-407E-A947-70E740481C1C}">
                <a14:useLocalDpi xmlns:a14="http://schemas.microsoft.com/office/drawing/2010/main" val="0"/>
              </a:ext>
            </a:extLst>
          </a:blip>
          <a:srcRect l="4514" t="1001" r="11223" b="8977"/>
          <a:stretch>
            <a:fillRect/>
          </a:stretch>
        </p:blipFill>
        <p:spPr bwMode="auto">
          <a:xfrm>
            <a:off x="4183063" y="0"/>
            <a:ext cx="49609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9125" name="Rectangle 20"/>
          <p:cNvSpPr>
            <a:spLocks noChangeArrowheads="1"/>
          </p:cNvSpPr>
          <p:nvPr/>
        </p:nvSpPr>
        <p:spPr bwMode="auto">
          <a:xfrm>
            <a:off x="4114800" y="381000"/>
            <a:ext cx="5021263" cy="1371600"/>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fontAlgn="base" hangingPunct="1">
              <a:spcBef>
                <a:spcPct val="0"/>
              </a:spcBef>
            </a:pPr>
            <a:r>
              <a:rPr lang="zh-CN" altLang="en-US" sz="3200" b="1">
                <a:solidFill>
                  <a:srgbClr val="FFFFFF"/>
                </a:solidFill>
                <a:latin typeface="Times New Roman" charset="0"/>
                <a:ea typeface="SimSun" charset="0"/>
                <a:cs typeface="SimSun" charset="0"/>
              </a:rPr>
              <a:t>雅各对他</a:t>
            </a:r>
            <a:r>
              <a:rPr lang="en-US" altLang="zh-CN" sz="3200" b="1">
                <a:solidFill>
                  <a:srgbClr val="FFFFFF"/>
                </a:solidFill>
                <a:latin typeface="Times New Roman" charset="0"/>
                <a:ea typeface="SimSun" charset="0"/>
                <a:cs typeface="SimSun" charset="0"/>
              </a:rPr>
              <a:t>12</a:t>
            </a:r>
            <a:r>
              <a:rPr lang="zh-CN" altLang="en-US" sz="3200" b="1">
                <a:solidFill>
                  <a:srgbClr val="FFFFFF"/>
                </a:solidFill>
                <a:latin typeface="Times New Roman" charset="0"/>
                <a:ea typeface="SimSun" charset="0"/>
                <a:cs typeface="SimSun" charset="0"/>
              </a:rPr>
              <a:t>个儿子预言性的祝福</a:t>
            </a:r>
            <a:r>
              <a:rPr lang="en-US" altLang="zh-CN" sz="3200" b="1">
                <a:solidFill>
                  <a:srgbClr val="FFFFFF"/>
                </a:solidFill>
                <a:latin typeface="Times New Roman" charset="0"/>
                <a:ea typeface="SimSun" charset="0"/>
                <a:cs typeface="SimSun" charset="0"/>
              </a:rPr>
              <a:t> (</a:t>
            </a:r>
            <a:r>
              <a:rPr lang="zh-CN" altLang="en-US" sz="3200" b="1">
                <a:solidFill>
                  <a:srgbClr val="FFFFFF"/>
                </a:solidFill>
                <a:latin typeface="Times New Roman" charset="0"/>
                <a:ea typeface="SimSun" charset="0"/>
                <a:cs typeface="SimSun" charset="0"/>
              </a:rPr>
              <a:t>创</a:t>
            </a:r>
            <a:r>
              <a:rPr lang="en-US" altLang="zh-CN" sz="3200" b="1">
                <a:solidFill>
                  <a:srgbClr val="FFFFFF"/>
                </a:solidFill>
                <a:latin typeface="Times New Roman" charset="0"/>
                <a:ea typeface="SimSun" charset="0"/>
                <a:cs typeface="SimSun" charset="0"/>
              </a:rPr>
              <a:t> 49)</a:t>
            </a:r>
          </a:p>
        </p:txBody>
      </p:sp>
      <p:sp>
        <p:nvSpPr>
          <p:cNvPr id="804885" name="Line 21"/>
          <p:cNvSpPr>
            <a:spLocks noChangeShapeType="1"/>
          </p:cNvSpPr>
          <p:nvPr/>
        </p:nvSpPr>
        <p:spPr bwMode="auto">
          <a:xfrm rot="21079435" flipV="1">
            <a:off x="1181100" y="2543175"/>
            <a:ext cx="1257300" cy="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fontAlgn="base">
              <a:spcBef>
                <a:spcPct val="0"/>
              </a:spcBef>
              <a:defRPr/>
            </a:pPr>
            <a:endParaRPr lang="en-US" sz="2400">
              <a:solidFill>
                <a:srgbClr val="000000"/>
              </a:solidFill>
              <a:latin typeface="Arial" pitchFamily="-128" charset="0"/>
              <a:ea typeface="ＭＳ Ｐゴシック" pitchFamily="-112" charset="-128"/>
              <a:cs typeface="ＭＳ Ｐゴシック" pitchFamily="-112" charset="-128"/>
            </a:endParaRPr>
          </a:p>
        </p:txBody>
      </p:sp>
      <p:sp>
        <p:nvSpPr>
          <p:cNvPr id="804886" name="Text Box 22"/>
          <p:cNvSpPr txBox="1">
            <a:spLocks noChangeArrowheads="1"/>
          </p:cNvSpPr>
          <p:nvPr/>
        </p:nvSpPr>
        <p:spPr bwMode="auto">
          <a:xfrm>
            <a:off x="119063" y="2286000"/>
            <a:ext cx="1676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fontAlgn="base" hangingPunct="1">
              <a:defRPr/>
            </a:pPr>
            <a:r>
              <a:rPr lang="zh-CN" altLang="en-US" sz="3200" b="1">
                <a:solidFill>
                  <a:srgbClr val="FFFFFF"/>
                </a:solidFill>
                <a:latin typeface="Times New Roman" charset="0"/>
                <a:ea typeface="SimSun" charset="0"/>
                <a:cs typeface="SimSun" charset="0"/>
              </a:rPr>
              <a:t>以萨迦</a:t>
            </a:r>
          </a:p>
        </p:txBody>
      </p:sp>
    </p:spTree>
    <p:extLst>
      <p:ext uri="{BB962C8B-B14F-4D97-AF65-F5344CB8AC3E}">
        <p14:creationId xmlns:p14="http://schemas.microsoft.com/office/powerpoint/2010/main" val="40806231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04868"/>
                                        </p:tgtEl>
                                        <p:attrNameLst>
                                          <p:attrName>style.visibility</p:attrName>
                                        </p:attrNameLst>
                                      </p:cBhvr>
                                      <p:to>
                                        <p:strVal val="visible"/>
                                      </p:to>
                                    </p:set>
                                    <p:animEffect transition="in" filter="dissolve">
                                      <p:cBhvr>
                                        <p:cTn id="7" dur="500"/>
                                        <p:tgtEl>
                                          <p:spTgt spid="804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04867"/>
                                        </p:tgtEl>
                                        <p:attrNameLst>
                                          <p:attrName>style.visibility</p:attrName>
                                        </p:attrNameLst>
                                      </p:cBhvr>
                                      <p:to>
                                        <p:strVal val="visible"/>
                                      </p:to>
                                    </p:set>
                                    <p:animEffect transition="in" filter="dissolve">
                                      <p:cBhvr>
                                        <p:cTn id="12" dur="500"/>
                                        <p:tgtEl>
                                          <p:spTgt spid="804867"/>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804871"/>
                                        </p:tgtEl>
                                        <p:attrNameLst>
                                          <p:attrName>style.visibility</p:attrName>
                                        </p:attrNameLst>
                                      </p:cBhvr>
                                      <p:to>
                                        <p:strVal val="visible"/>
                                      </p:to>
                                    </p:set>
                                    <p:animEffect transition="in" filter="wipe(left)">
                                      <p:cBhvr>
                                        <p:cTn id="16" dur="500"/>
                                        <p:tgtEl>
                                          <p:spTgt spid="804871"/>
                                        </p:tgtEl>
                                      </p:cBhvr>
                                    </p:animEffec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804879"/>
                                        </p:tgtEl>
                                        <p:attrNameLst>
                                          <p:attrName>style.visibility</p:attrName>
                                        </p:attrNameLst>
                                      </p:cBhvr>
                                      <p:to>
                                        <p:strVal val="visible"/>
                                      </p:to>
                                    </p:set>
                                    <p:animEffect transition="in" filter="wipe(left)">
                                      <p:cBhvr>
                                        <p:cTn id="20" dur="500"/>
                                        <p:tgtEl>
                                          <p:spTgt spid="804879"/>
                                        </p:tgtEl>
                                      </p:cBhvr>
                                    </p:animEffect>
                                  </p:childTnLst>
                                </p:cTn>
                              </p:par>
                            </p:childTnLst>
                          </p:cTn>
                        </p:par>
                        <p:par>
                          <p:cTn id="21" fill="hold" nodeType="afterGroup">
                            <p:stCondLst>
                              <p:cond delay="1500"/>
                            </p:stCondLst>
                            <p:childTnLst>
                              <p:par>
                                <p:cTn id="22" presetID="22" presetClass="entr" presetSubtype="8" fill="hold" nodeType="afterEffect">
                                  <p:stCondLst>
                                    <p:cond delay="0"/>
                                  </p:stCondLst>
                                  <p:childTnLst>
                                    <p:set>
                                      <p:cBhvr>
                                        <p:cTn id="23" dur="1" fill="hold">
                                          <p:stCondLst>
                                            <p:cond delay="0"/>
                                          </p:stCondLst>
                                        </p:cTn>
                                        <p:tgtEl>
                                          <p:spTgt spid="804878"/>
                                        </p:tgtEl>
                                        <p:attrNameLst>
                                          <p:attrName>style.visibility</p:attrName>
                                        </p:attrNameLst>
                                      </p:cBhvr>
                                      <p:to>
                                        <p:strVal val="visible"/>
                                      </p:to>
                                    </p:set>
                                    <p:animEffect transition="in" filter="wipe(left)">
                                      <p:cBhvr>
                                        <p:cTn id="24" dur="500"/>
                                        <p:tgtEl>
                                          <p:spTgt spid="804878"/>
                                        </p:tgtEl>
                                      </p:cBhvr>
                                    </p:animEffect>
                                  </p:childTnLst>
                                </p:cTn>
                              </p:par>
                            </p:childTnLst>
                          </p:cTn>
                        </p:par>
                        <p:par>
                          <p:cTn id="25" fill="hold" nodeType="afterGroup">
                            <p:stCondLst>
                              <p:cond delay="2000"/>
                            </p:stCondLst>
                            <p:childTnLst>
                              <p:par>
                                <p:cTn id="26" presetID="22" presetClass="entr" presetSubtype="8" fill="hold" nodeType="afterEffect">
                                  <p:stCondLst>
                                    <p:cond delay="0"/>
                                  </p:stCondLst>
                                  <p:childTnLst>
                                    <p:set>
                                      <p:cBhvr>
                                        <p:cTn id="27" dur="1" fill="hold">
                                          <p:stCondLst>
                                            <p:cond delay="0"/>
                                          </p:stCondLst>
                                        </p:cTn>
                                        <p:tgtEl>
                                          <p:spTgt spid="804877"/>
                                        </p:tgtEl>
                                        <p:attrNameLst>
                                          <p:attrName>style.visibility</p:attrName>
                                        </p:attrNameLst>
                                      </p:cBhvr>
                                      <p:to>
                                        <p:strVal val="visible"/>
                                      </p:to>
                                    </p:set>
                                    <p:animEffect transition="in" filter="wipe(left)">
                                      <p:cBhvr>
                                        <p:cTn id="28" dur="500"/>
                                        <p:tgtEl>
                                          <p:spTgt spid="804877"/>
                                        </p:tgtEl>
                                      </p:cBhvr>
                                    </p:animEffect>
                                  </p:childTnLst>
                                </p:cTn>
                              </p:par>
                            </p:childTnLst>
                          </p:cTn>
                        </p:par>
                        <p:par>
                          <p:cTn id="29" fill="hold" nodeType="afterGroup">
                            <p:stCondLst>
                              <p:cond delay="2500"/>
                            </p:stCondLst>
                            <p:childTnLst>
                              <p:par>
                                <p:cTn id="30" presetID="22" presetClass="entr" presetSubtype="8" fill="hold" nodeType="afterEffect">
                                  <p:stCondLst>
                                    <p:cond delay="0"/>
                                  </p:stCondLst>
                                  <p:childTnLst>
                                    <p:set>
                                      <p:cBhvr>
                                        <p:cTn id="31" dur="1" fill="hold">
                                          <p:stCondLst>
                                            <p:cond delay="0"/>
                                          </p:stCondLst>
                                        </p:cTn>
                                        <p:tgtEl>
                                          <p:spTgt spid="804876"/>
                                        </p:tgtEl>
                                        <p:attrNameLst>
                                          <p:attrName>style.visibility</p:attrName>
                                        </p:attrNameLst>
                                      </p:cBhvr>
                                      <p:to>
                                        <p:strVal val="visible"/>
                                      </p:to>
                                    </p:set>
                                    <p:animEffect transition="in" filter="wipe(left)">
                                      <p:cBhvr>
                                        <p:cTn id="32" dur="500"/>
                                        <p:tgtEl>
                                          <p:spTgt spid="80487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04870"/>
                                        </p:tgtEl>
                                        <p:attrNameLst>
                                          <p:attrName>style.visibility</p:attrName>
                                        </p:attrNameLst>
                                      </p:cBhvr>
                                      <p:to>
                                        <p:strVal val="visible"/>
                                      </p:to>
                                    </p:set>
                                    <p:animEffect transition="in" filter="dissolve">
                                      <p:cBhvr>
                                        <p:cTn id="37" dur="500"/>
                                        <p:tgtEl>
                                          <p:spTgt spid="804870"/>
                                        </p:tgtEl>
                                      </p:cBhvr>
                                    </p:animEffect>
                                  </p:childTnLst>
                                </p:cTn>
                              </p:par>
                            </p:childTnLst>
                          </p:cTn>
                        </p:par>
                        <p:par>
                          <p:cTn id="38" fill="hold" nodeType="afterGroup">
                            <p:stCondLst>
                              <p:cond delay="500"/>
                            </p:stCondLst>
                            <p:childTnLst>
                              <p:par>
                                <p:cTn id="39" presetID="22" presetClass="entr" presetSubtype="8" fill="hold" nodeType="afterEffect">
                                  <p:stCondLst>
                                    <p:cond delay="0"/>
                                  </p:stCondLst>
                                  <p:childTnLst>
                                    <p:set>
                                      <p:cBhvr>
                                        <p:cTn id="40" dur="1" fill="hold">
                                          <p:stCondLst>
                                            <p:cond delay="0"/>
                                          </p:stCondLst>
                                        </p:cTn>
                                        <p:tgtEl>
                                          <p:spTgt spid="804880"/>
                                        </p:tgtEl>
                                        <p:attrNameLst>
                                          <p:attrName>style.visibility</p:attrName>
                                        </p:attrNameLst>
                                      </p:cBhvr>
                                      <p:to>
                                        <p:strVal val="visible"/>
                                      </p:to>
                                    </p:set>
                                    <p:animEffect transition="in" filter="wipe(left)">
                                      <p:cBhvr>
                                        <p:cTn id="41" dur="500"/>
                                        <p:tgtEl>
                                          <p:spTgt spid="804880"/>
                                        </p:tgtEl>
                                      </p:cBhvr>
                                    </p:animEffect>
                                  </p:childTnLst>
                                </p:cTn>
                              </p:par>
                            </p:childTnLst>
                          </p:cTn>
                        </p:par>
                        <p:par>
                          <p:cTn id="42" fill="hold" nodeType="afterGroup">
                            <p:stCondLst>
                              <p:cond delay="1000"/>
                            </p:stCondLst>
                            <p:childTnLst>
                              <p:par>
                                <p:cTn id="43" presetID="22" presetClass="entr" presetSubtype="8" fill="hold" nodeType="afterEffect">
                                  <p:stCondLst>
                                    <p:cond delay="0"/>
                                  </p:stCondLst>
                                  <p:childTnLst>
                                    <p:set>
                                      <p:cBhvr>
                                        <p:cTn id="44" dur="1" fill="hold">
                                          <p:stCondLst>
                                            <p:cond delay="0"/>
                                          </p:stCondLst>
                                        </p:cTn>
                                        <p:tgtEl>
                                          <p:spTgt spid="804872"/>
                                        </p:tgtEl>
                                        <p:attrNameLst>
                                          <p:attrName>style.visibility</p:attrName>
                                        </p:attrNameLst>
                                      </p:cBhvr>
                                      <p:to>
                                        <p:strVal val="visible"/>
                                      </p:to>
                                    </p:set>
                                    <p:animEffect transition="in" filter="wipe(left)">
                                      <p:cBhvr>
                                        <p:cTn id="45" dur="500"/>
                                        <p:tgtEl>
                                          <p:spTgt spid="804872"/>
                                        </p:tgtEl>
                                      </p:cBhvr>
                                    </p:animEffect>
                                  </p:childTnLst>
                                </p:cTn>
                              </p:par>
                            </p:childTnLst>
                          </p:cTn>
                        </p:par>
                        <p:par>
                          <p:cTn id="46" fill="hold" nodeType="afterGroup">
                            <p:stCondLst>
                              <p:cond delay="1500"/>
                            </p:stCondLst>
                            <p:childTnLst>
                              <p:par>
                                <p:cTn id="47" presetID="22" presetClass="entr" presetSubtype="8" fill="hold" nodeType="afterEffect">
                                  <p:stCondLst>
                                    <p:cond delay="0"/>
                                  </p:stCondLst>
                                  <p:childTnLst>
                                    <p:set>
                                      <p:cBhvr>
                                        <p:cTn id="48" dur="1" fill="hold">
                                          <p:stCondLst>
                                            <p:cond delay="0"/>
                                          </p:stCondLst>
                                        </p:cTn>
                                        <p:tgtEl>
                                          <p:spTgt spid="804873"/>
                                        </p:tgtEl>
                                        <p:attrNameLst>
                                          <p:attrName>style.visibility</p:attrName>
                                        </p:attrNameLst>
                                      </p:cBhvr>
                                      <p:to>
                                        <p:strVal val="visible"/>
                                      </p:to>
                                    </p:set>
                                    <p:animEffect transition="in" filter="wipe(left)">
                                      <p:cBhvr>
                                        <p:cTn id="49" dur="500"/>
                                        <p:tgtEl>
                                          <p:spTgt spid="804873"/>
                                        </p:tgtEl>
                                      </p:cBhvr>
                                    </p:animEffect>
                                  </p:childTnLst>
                                </p:cTn>
                              </p:par>
                            </p:childTnLst>
                          </p:cTn>
                        </p:par>
                        <p:par>
                          <p:cTn id="50" fill="hold" nodeType="afterGroup">
                            <p:stCondLst>
                              <p:cond delay="2000"/>
                            </p:stCondLst>
                            <p:childTnLst>
                              <p:par>
                                <p:cTn id="51" presetID="22" presetClass="entr" presetSubtype="8" fill="hold" nodeType="afterEffect">
                                  <p:stCondLst>
                                    <p:cond delay="0"/>
                                  </p:stCondLst>
                                  <p:childTnLst>
                                    <p:set>
                                      <p:cBhvr>
                                        <p:cTn id="52" dur="1" fill="hold">
                                          <p:stCondLst>
                                            <p:cond delay="0"/>
                                          </p:stCondLst>
                                        </p:cTn>
                                        <p:tgtEl>
                                          <p:spTgt spid="804874"/>
                                        </p:tgtEl>
                                        <p:attrNameLst>
                                          <p:attrName>style.visibility</p:attrName>
                                        </p:attrNameLst>
                                      </p:cBhvr>
                                      <p:to>
                                        <p:strVal val="visible"/>
                                      </p:to>
                                    </p:set>
                                    <p:animEffect transition="in" filter="wipe(left)">
                                      <p:cBhvr>
                                        <p:cTn id="53" dur="500"/>
                                        <p:tgtEl>
                                          <p:spTgt spid="804874"/>
                                        </p:tgtEl>
                                      </p:cBhvr>
                                    </p:animEffect>
                                  </p:childTnLst>
                                </p:cTn>
                              </p:par>
                            </p:childTnLst>
                          </p:cTn>
                        </p:par>
                        <p:par>
                          <p:cTn id="54" fill="hold" nodeType="afterGroup">
                            <p:stCondLst>
                              <p:cond delay="2500"/>
                            </p:stCondLst>
                            <p:childTnLst>
                              <p:par>
                                <p:cTn id="55" presetID="22" presetClass="entr" presetSubtype="8" fill="hold" nodeType="afterEffect">
                                  <p:stCondLst>
                                    <p:cond delay="0"/>
                                  </p:stCondLst>
                                  <p:childTnLst>
                                    <p:set>
                                      <p:cBhvr>
                                        <p:cTn id="56" dur="1" fill="hold">
                                          <p:stCondLst>
                                            <p:cond delay="0"/>
                                          </p:stCondLst>
                                        </p:cTn>
                                        <p:tgtEl>
                                          <p:spTgt spid="804875"/>
                                        </p:tgtEl>
                                        <p:attrNameLst>
                                          <p:attrName>style.visibility</p:attrName>
                                        </p:attrNameLst>
                                      </p:cBhvr>
                                      <p:to>
                                        <p:strVal val="visible"/>
                                      </p:to>
                                    </p:set>
                                    <p:animEffect transition="in" filter="wipe(left)">
                                      <p:cBhvr>
                                        <p:cTn id="57" dur="500"/>
                                        <p:tgtEl>
                                          <p:spTgt spid="80487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804881"/>
                                        </p:tgtEl>
                                        <p:attrNameLst>
                                          <p:attrName>style.visibility</p:attrName>
                                        </p:attrNameLst>
                                      </p:cBhvr>
                                      <p:to>
                                        <p:strVal val="visible"/>
                                      </p:to>
                                    </p:set>
                                    <p:animEffect transition="in" filter="dissolve">
                                      <p:cBhvr>
                                        <p:cTn id="62" dur="500"/>
                                        <p:tgtEl>
                                          <p:spTgt spid="80488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804882"/>
                                        </p:tgtEl>
                                        <p:attrNameLst>
                                          <p:attrName>style.visibility</p:attrName>
                                        </p:attrNameLst>
                                      </p:cBhvr>
                                      <p:to>
                                        <p:strVal val="visible"/>
                                      </p:to>
                                    </p:set>
                                    <p:animEffect transition="in" filter="dissolve">
                                      <p:cBhvr>
                                        <p:cTn id="67" dur="500"/>
                                        <p:tgtEl>
                                          <p:spTgt spid="804882"/>
                                        </p:tgtEl>
                                      </p:cBhvr>
                                    </p:animEffect>
                                  </p:childTnLst>
                                </p:cTn>
                              </p:par>
                            </p:childTnLst>
                          </p:cTn>
                        </p:par>
                        <p:par>
                          <p:cTn id="68" fill="hold" nodeType="afterGroup">
                            <p:stCondLst>
                              <p:cond delay="500"/>
                            </p:stCondLst>
                            <p:childTnLst>
                              <p:par>
                                <p:cTn id="69" presetID="22" presetClass="entr" presetSubtype="8" fill="hold" nodeType="afterEffect">
                                  <p:stCondLst>
                                    <p:cond delay="0"/>
                                  </p:stCondLst>
                                  <p:childTnLst>
                                    <p:set>
                                      <p:cBhvr>
                                        <p:cTn id="70" dur="1" fill="hold">
                                          <p:stCondLst>
                                            <p:cond delay="0"/>
                                          </p:stCondLst>
                                        </p:cTn>
                                        <p:tgtEl>
                                          <p:spTgt spid="804869"/>
                                        </p:tgtEl>
                                        <p:attrNameLst>
                                          <p:attrName>style.visibility</p:attrName>
                                        </p:attrNameLst>
                                      </p:cBhvr>
                                      <p:to>
                                        <p:strVal val="visible"/>
                                      </p:to>
                                    </p:set>
                                    <p:animEffect transition="in" filter="wipe(left)">
                                      <p:cBhvr>
                                        <p:cTn id="71" dur="500"/>
                                        <p:tgtEl>
                                          <p:spTgt spid="804869"/>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804886"/>
                                        </p:tgtEl>
                                        <p:attrNameLst>
                                          <p:attrName>style.visibility</p:attrName>
                                        </p:attrNameLst>
                                      </p:cBhvr>
                                      <p:to>
                                        <p:strVal val="visible"/>
                                      </p:to>
                                    </p:set>
                                    <p:animEffect transition="in" filter="dissolve">
                                      <p:cBhvr>
                                        <p:cTn id="76" dur="500"/>
                                        <p:tgtEl>
                                          <p:spTgt spid="804886"/>
                                        </p:tgtEl>
                                      </p:cBhvr>
                                    </p:animEffect>
                                  </p:childTnLst>
                                </p:cTn>
                              </p:par>
                            </p:childTnLst>
                          </p:cTn>
                        </p:par>
                        <p:par>
                          <p:cTn id="77" fill="hold" nodeType="afterGroup">
                            <p:stCondLst>
                              <p:cond delay="500"/>
                            </p:stCondLst>
                            <p:childTnLst>
                              <p:par>
                                <p:cTn id="78" presetID="22" presetClass="entr" presetSubtype="8" fill="hold" nodeType="afterEffect">
                                  <p:stCondLst>
                                    <p:cond delay="0"/>
                                  </p:stCondLst>
                                  <p:childTnLst>
                                    <p:set>
                                      <p:cBhvr>
                                        <p:cTn id="79" dur="1" fill="hold">
                                          <p:stCondLst>
                                            <p:cond delay="0"/>
                                          </p:stCondLst>
                                        </p:cTn>
                                        <p:tgtEl>
                                          <p:spTgt spid="804885"/>
                                        </p:tgtEl>
                                        <p:attrNameLst>
                                          <p:attrName>style.visibility</p:attrName>
                                        </p:attrNameLst>
                                      </p:cBhvr>
                                      <p:to>
                                        <p:strVal val="visible"/>
                                      </p:to>
                                    </p:set>
                                    <p:animEffect transition="in" filter="wipe(left)">
                                      <p:cBhvr>
                                        <p:cTn id="80" dur="500"/>
                                        <p:tgtEl>
                                          <p:spTgt spid="804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4867" grpId="0" autoUpdateAnimBg="0"/>
      <p:bldP spid="804868" grpId="0"/>
      <p:bldP spid="804870" grpId="0" autoUpdateAnimBg="0"/>
      <p:bldP spid="804881" grpId="0"/>
      <p:bldP spid="804882" grpId="0" autoUpdateAnimBg="0"/>
      <p:bldP spid="804886"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66"/>
            </a:gs>
            <a:gs pos="50000">
              <a:srgbClr val="FF9933"/>
            </a:gs>
            <a:gs pos="100000">
              <a:srgbClr val="FFCC66"/>
            </a:gs>
          </a:gsLst>
          <a:lin ang="5400000" scaled="1"/>
        </a:gradFill>
        <a:effectLst/>
      </p:bgPr>
    </p:bg>
    <p:spTree>
      <p:nvGrpSpPr>
        <p:cNvPr id="1" name=""/>
        <p:cNvGrpSpPr/>
        <p:nvPr/>
      </p:nvGrpSpPr>
      <p:grpSpPr>
        <a:xfrm>
          <a:off x="0" y="0"/>
          <a:ext cx="0" cy="0"/>
          <a:chOff x="0" y="0"/>
          <a:chExt cx="0" cy="0"/>
        </a:xfrm>
      </p:grpSpPr>
      <p:sp>
        <p:nvSpPr>
          <p:cNvPr id="561154" name="Rectangle 31"/>
          <p:cNvSpPr>
            <a:spLocks noGrp="1" noChangeArrowheads="1"/>
          </p:cNvSpPr>
          <p:nvPr>
            <p:ph type="title" idx="4294967295"/>
          </p:nvPr>
        </p:nvSpPr>
        <p:spPr/>
        <p:txBody>
          <a:bodyPr/>
          <a:lstStyle/>
          <a:p>
            <a:pPr eaLnBrk="1" hangingPunct="1"/>
            <a:r>
              <a:rPr lang="en-US" altLang="zh-CN">
                <a:latin typeface="Times New Roman" charset="0"/>
                <a:ea typeface="SimSun" charset="0"/>
                <a:cs typeface="SimSun" charset="0"/>
              </a:rPr>
              <a:t>Blessing All the Tribes</a:t>
            </a:r>
          </a:p>
        </p:txBody>
      </p:sp>
      <p:pic>
        <p:nvPicPr>
          <p:cNvPr id="561155" name="Picture 2" descr="Gen49"/>
          <p:cNvPicPr>
            <a:picLocks noChangeAspect="1" noChangeArrowheads="1"/>
          </p:cNvPicPr>
          <p:nvPr/>
        </p:nvPicPr>
        <p:blipFill>
          <a:blip r:embed="rId3" cstate="screen">
            <a:extLst>
              <a:ext uri="{28A0092B-C50C-407E-A947-70E740481C1C}">
                <a14:useLocalDpi xmlns:a14="http://schemas.microsoft.com/office/drawing/2010/main" val="0"/>
              </a:ext>
            </a:extLst>
          </a:blip>
          <a:srcRect l="9956" t="1974" r="3436" b="5769"/>
          <a:stretch>
            <a:fillRect/>
          </a:stretch>
        </p:blipFill>
        <p:spPr bwMode="auto">
          <a:xfrm>
            <a:off x="4114800" y="0"/>
            <a:ext cx="502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115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71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6916" name="Text Box 4"/>
          <p:cNvSpPr txBox="1">
            <a:spLocks noChangeArrowheads="1"/>
          </p:cNvSpPr>
          <p:nvPr/>
        </p:nvSpPr>
        <p:spPr bwMode="auto">
          <a:xfrm>
            <a:off x="409575" y="3886200"/>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fontAlgn="base" hangingPunct="1">
              <a:defRPr/>
            </a:pPr>
            <a:r>
              <a:rPr lang="zh-CN" altLang="en-US" sz="3200" b="1">
                <a:solidFill>
                  <a:srgbClr val="FFFFFF"/>
                </a:solidFill>
                <a:latin typeface="Times New Roman" charset="0"/>
                <a:ea typeface="SimSun" charset="0"/>
                <a:cs typeface="SimSun" charset="0"/>
              </a:rPr>
              <a:t>但</a:t>
            </a:r>
          </a:p>
        </p:txBody>
      </p:sp>
      <p:sp>
        <p:nvSpPr>
          <p:cNvPr id="806917" name="Text Box 5"/>
          <p:cNvSpPr txBox="1">
            <a:spLocks noChangeArrowheads="1"/>
          </p:cNvSpPr>
          <p:nvPr/>
        </p:nvSpPr>
        <p:spPr bwMode="auto">
          <a:xfrm>
            <a:off x="866775" y="5486400"/>
            <a:ext cx="1600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fontAlgn="base" hangingPunct="1">
              <a:defRPr/>
            </a:pPr>
            <a:r>
              <a:rPr lang="zh-CN" altLang="en-US" sz="3200" b="1">
                <a:solidFill>
                  <a:srgbClr val="FFFFFF"/>
                </a:solidFill>
                <a:latin typeface="Times New Roman" charset="0"/>
                <a:ea typeface="SimSun" charset="0"/>
                <a:cs typeface="SimSun" charset="0"/>
              </a:rPr>
              <a:t>西缅</a:t>
            </a:r>
          </a:p>
        </p:txBody>
      </p:sp>
      <p:sp>
        <p:nvSpPr>
          <p:cNvPr id="806918" name="Text Box 6"/>
          <p:cNvSpPr txBox="1">
            <a:spLocks noChangeArrowheads="1"/>
          </p:cNvSpPr>
          <p:nvPr/>
        </p:nvSpPr>
        <p:spPr bwMode="auto">
          <a:xfrm>
            <a:off x="2667000" y="4602163"/>
            <a:ext cx="16002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fontAlgn="base" hangingPunct="1">
              <a:defRPr/>
            </a:pPr>
            <a:r>
              <a:rPr lang="zh-CN" altLang="en-US" sz="3200" b="1">
                <a:solidFill>
                  <a:srgbClr val="FFFFFF"/>
                </a:solidFill>
                <a:latin typeface="Times New Roman" charset="0"/>
                <a:ea typeface="SimSun" charset="0"/>
                <a:cs typeface="SimSun" charset="0"/>
              </a:rPr>
              <a:t>吕便</a:t>
            </a:r>
          </a:p>
        </p:txBody>
      </p:sp>
      <p:sp>
        <p:nvSpPr>
          <p:cNvPr id="806919" name="Text Box 7"/>
          <p:cNvSpPr txBox="1">
            <a:spLocks noChangeArrowheads="1"/>
          </p:cNvSpPr>
          <p:nvPr/>
        </p:nvSpPr>
        <p:spPr bwMode="auto">
          <a:xfrm>
            <a:off x="2847975" y="3459163"/>
            <a:ext cx="1114425"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fontAlgn="base" hangingPunct="1">
              <a:defRPr/>
            </a:pPr>
            <a:r>
              <a:rPr lang="zh-CN" altLang="en-US" sz="3200" b="1">
                <a:solidFill>
                  <a:srgbClr val="FFFFFF"/>
                </a:solidFill>
                <a:latin typeface="Times New Roman" charset="0"/>
                <a:ea typeface="SimSun" charset="0"/>
                <a:cs typeface="SimSun" charset="0"/>
              </a:rPr>
              <a:t>迦得</a:t>
            </a:r>
          </a:p>
        </p:txBody>
      </p:sp>
      <p:sp>
        <p:nvSpPr>
          <p:cNvPr id="806920" name="Text Box 8"/>
          <p:cNvSpPr txBox="1">
            <a:spLocks noChangeArrowheads="1"/>
          </p:cNvSpPr>
          <p:nvPr/>
        </p:nvSpPr>
        <p:spPr bwMode="auto">
          <a:xfrm rot="-4167749">
            <a:off x="2043907" y="1324769"/>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fontAlgn="base" hangingPunct="1">
              <a:defRPr/>
            </a:pPr>
            <a:r>
              <a:rPr lang="zh-CN" altLang="en-US" sz="3200" b="1">
                <a:solidFill>
                  <a:srgbClr val="FFFFFF"/>
                </a:solidFill>
                <a:latin typeface="Times New Roman" charset="0"/>
                <a:ea typeface="SimSun" charset="0"/>
                <a:cs typeface="SimSun" charset="0"/>
              </a:rPr>
              <a:t>玛拿西</a:t>
            </a:r>
          </a:p>
        </p:txBody>
      </p:sp>
      <p:sp>
        <p:nvSpPr>
          <p:cNvPr id="806921" name="Text Box 9"/>
          <p:cNvSpPr txBox="1">
            <a:spLocks noChangeArrowheads="1"/>
          </p:cNvSpPr>
          <p:nvPr/>
        </p:nvSpPr>
        <p:spPr bwMode="auto">
          <a:xfrm>
            <a:off x="485775" y="2787650"/>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fontAlgn="base" hangingPunct="1">
              <a:defRPr/>
            </a:pPr>
            <a:r>
              <a:rPr lang="zh-CN" altLang="en-US" sz="3200" b="1">
                <a:solidFill>
                  <a:srgbClr val="FFFFFF"/>
                </a:solidFill>
                <a:latin typeface="Times New Roman" charset="0"/>
                <a:ea typeface="SimSun" charset="0"/>
                <a:cs typeface="SimSun" charset="0"/>
              </a:rPr>
              <a:t>玛拿西</a:t>
            </a:r>
          </a:p>
        </p:txBody>
      </p:sp>
      <p:sp>
        <p:nvSpPr>
          <p:cNvPr id="806922" name="Line 10"/>
          <p:cNvSpPr>
            <a:spLocks noChangeShapeType="1"/>
          </p:cNvSpPr>
          <p:nvPr/>
        </p:nvSpPr>
        <p:spPr bwMode="auto">
          <a:xfrm rot="21079435" flipV="1">
            <a:off x="855663" y="4360863"/>
            <a:ext cx="1066800" cy="15240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fontAlgn="base">
              <a:spcBef>
                <a:spcPct val="0"/>
              </a:spcBef>
              <a:defRPr/>
            </a:pPr>
            <a:endParaRPr lang="en-US" sz="2400">
              <a:solidFill>
                <a:srgbClr val="000000"/>
              </a:solidFill>
              <a:latin typeface="Arial" pitchFamily="-128" charset="0"/>
              <a:ea typeface="ＭＳ Ｐゴシック" pitchFamily="-112" charset="-128"/>
              <a:cs typeface="ＭＳ Ｐゴシック" pitchFamily="-112" charset="-128"/>
            </a:endParaRPr>
          </a:p>
        </p:txBody>
      </p:sp>
      <p:sp>
        <p:nvSpPr>
          <p:cNvPr id="806923" name="Text Box 11"/>
          <p:cNvSpPr txBox="1">
            <a:spLocks noChangeArrowheads="1"/>
          </p:cNvSpPr>
          <p:nvPr/>
        </p:nvSpPr>
        <p:spPr bwMode="auto">
          <a:xfrm rot="-4409406">
            <a:off x="1427956" y="311944"/>
            <a:ext cx="2667001"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fontAlgn="base" hangingPunct="1">
              <a:defRPr/>
            </a:pPr>
            <a:r>
              <a:rPr lang="zh-CN" altLang="en-US" sz="3200" b="1">
                <a:solidFill>
                  <a:srgbClr val="FFFFFF"/>
                </a:solidFill>
                <a:latin typeface="Times New Roman" charset="0"/>
                <a:ea typeface="SimSun" charset="0"/>
                <a:cs typeface="SimSun" charset="0"/>
              </a:rPr>
              <a:t>拿弗他利</a:t>
            </a:r>
          </a:p>
        </p:txBody>
      </p:sp>
      <p:sp>
        <p:nvSpPr>
          <p:cNvPr id="806924" name="Text Box 12"/>
          <p:cNvSpPr txBox="1">
            <a:spLocks noChangeArrowheads="1"/>
          </p:cNvSpPr>
          <p:nvPr/>
        </p:nvSpPr>
        <p:spPr bwMode="auto">
          <a:xfrm rot="-4241714">
            <a:off x="1031082" y="47545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fontAlgn="base" hangingPunct="1">
              <a:defRPr/>
            </a:pPr>
            <a:r>
              <a:rPr lang="zh-CN" altLang="en-US" sz="3200" b="1">
                <a:solidFill>
                  <a:srgbClr val="FFFFFF"/>
                </a:solidFill>
                <a:latin typeface="Times New Roman" charset="0"/>
                <a:ea typeface="SimSun" charset="0"/>
                <a:cs typeface="SimSun" charset="0"/>
              </a:rPr>
              <a:t>亚设</a:t>
            </a:r>
          </a:p>
        </p:txBody>
      </p:sp>
      <p:sp>
        <p:nvSpPr>
          <p:cNvPr id="806925" name="Line 13"/>
          <p:cNvSpPr>
            <a:spLocks noChangeShapeType="1"/>
          </p:cNvSpPr>
          <p:nvPr/>
        </p:nvSpPr>
        <p:spPr bwMode="auto">
          <a:xfrm rot="21079435" flipV="1">
            <a:off x="1243013" y="2543175"/>
            <a:ext cx="1257300" cy="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fontAlgn="base">
              <a:spcBef>
                <a:spcPct val="0"/>
              </a:spcBef>
              <a:defRPr/>
            </a:pPr>
            <a:endParaRPr lang="en-US" sz="2400">
              <a:solidFill>
                <a:srgbClr val="000000"/>
              </a:solidFill>
              <a:latin typeface="Arial" pitchFamily="-128" charset="0"/>
              <a:ea typeface="ＭＳ Ｐゴシック" pitchFamily="-112" charset="-128"/>
              <a:cs typeface="ＭＳ Ｐゴシック" pitchFamily="-112" charset="-128"/>
            </a:endParaRPr>
          </a:p>
        </p:txBody>
      </p:sp>
      <p:sp>
        <p:nvSpPr>
          <p:cNvPr id="806926" name="Line 14"/>
          <p:cNvSpPr>
            <a:spLocks noChangeShapeType="1"/>
          </p:cNvSpPr>
          <p:nvPr/>
        </p:nvSpPr>
        <p:spPr bwMode="auto">
          <a:xfrm rot="-520565">
            <a:off x="942975" y="2079625"/>
            <a:ext cx="1119188" cy="223838"/>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fontAlgn="base">
              <a:spcBef>
                <a:spcPct val="0"/>
              </a:spcBef>
              <a:defRPr/>
            </a:pPr>
            <a:endParaRPr lang="en-US" sz="2400">
              <a:solidFill>
                <a:srgbClr val="000000"/>
              </a:solidFill>
              <a:latin typeface="Arial" pitchFamily="-128" charset="0"/>
              <a:ea typeface="ＭＳ Ｐゴシック" pitchFamily="-112" charset="-128"/>
              <a:cs typeface="ＭＳ Ｐゴシック" pitchFamily="-112" charset="-128"/>
            </a:endParaRPr>
          </a:p>
        </p:txBody>
      </p:sp>
      <p:sp>
        <p:nvSpPr>
          <p:cNvPr id="806927" name="Text Box 15"/>
          <p:cNvSpPr txBox="1">
            <a:spLocks noChangeArrowheads="1"/>
          </p:cNvSpPr>
          <p:nvPr/>
        </p:nvSpPr>
        <p:spPr bwMode="auto">
          <a:xfrm>
            <a:off x="1781175" y="4144963"/>
            <a:ext cx="10668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fontAlgn="base" hangingPunct="1">
              <a:defRPr/>
            </a:pPr>
            <a:r>
              <a:rPr lang="zh-CN" altLang="en-US" sz="3200" b="1">
                <a:solidFill>
                  <a:srgbClr val="FFFFFF"/>
                </a:solidFill>
                <a:latin typeface="Times New Roman" charset="0"/>
                <a:ea typeface="SimSun" charset="0"/>
                <a:cs typeface="SimSun" charset="0"/>
              </a:rPr>
              <a:t>利未</a:t>
            </a:r>
          </a:p>
        </p:txBody>
      </p:sp>
      <p:sp>
        <p:nvSpPr>
          <p:cNvPr id="806928" name="Line 16"/>
          <p:cNvSpPr>
            <a:spLocks noChangeShapeType="1"/>
          </p:cNvSpPr>
          <p:nvPr/>
        </p:nvSpPr>
        <p:spPr bwMode="auto">
          <a:xfrm rot="7241943" flipV="1">
            <a:off x="1018382" y="6284118"/>
            <a:ext cx="609600" cy="8096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fontAlgn="base">
              <a:spcBef>
                <a:spcPct val="0"/>
              </a:spcBef>
              <a:defRPr/>
            </a:pPr>
            <a:endParaRPr lang="en-US" sz="2400">
              <a:solidFill>
                <a:srgbClr val="000000"/>
              </a:solidFill>
              <a:latin typeface="Arial" pitchFamily="-128" charset="0"/>
              <a:ea typeface="ＭＳ Ｐゴシック" pitchFamily="-112" charset="-128"/>
              <a:cs typeface="ＭＳ Ｐゴシック" pitchFamily="-112" charset="-128"/>
            </a:endParaRPr>
          </a:p>
        </p:txBody>
      </p:sp>
      <p:sp>
        <p:nvSpPr>
          <p:cNvPr id="806929" name="Line 17"/>
          <p:cNvSpPr>
            <a:spLocks noChangeShapeType="1"/>
          </p:cNvSpPr>
          <p:nvPr/>
        </p:nvSpPr>
        <p:spPr bwMode="auto">
          <a:xfrm rot="21079435" flipV="1">
            <a:off x="2695575" y="4191000"/>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fontAlgn="base">
              <a:spcBef>
                <a:spcPct val="0"/>
              </a:spcBef>
              <a:defRPr/>
            </a:pPr>
            <a:endParaRPr lang="en-US" sz="2400">
              <a:solidFill>
                <a:srgbClr val="000000"/>
              </a:solidFill>
              <a:latin typeface="Arial" pitchFamily="-128" charset="0"/>
              <a:ea typeface="ＭＳ Ｐゴシック" pitchFamily="-112" charset="-128"/>
              <a:cs typeface="ＭＳ Ｐゴシック" pitchFamily="-112" charset="-128"/>
            </a:endParaRPr>
          </a:p>
        </p:txBody>
      </p:sp>
      <p:sp>
        <p:nvSpPr>
          <p:cNvPr id="806930" name="Line 18"/>
          <p:cNvSpPr>
            <a:spLocks noChangeShapeType="1"/>
          </p:cNvSpPr>
          <p:nvPr/>
        </p:nvSpPr>
        <p:spPr bwMode="auto">
          <a:xfrm rot="18864446" flipV="1">
            <a:off x="2162175" y="3733800"/>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fontAlgn="base">
              <a:spcBef>
                <a:spcPct val="0"/>
              </a:spcBef>
              <a:defRPr/>
            </a:pPr>
            <a:endParaRPr lang="en-US" sz="2400">
              <a:solidFill>
                <a:srgbClr val="000000"/>
              </a:solidFill>
              <a:latin typeface="Arial" pitchFamily="-128" charset="0"/>
              <a:ea typeface="ＭＳ Ｐゴシック" pitchFamily="-112" charset="-128"/>
              <a:cs typeface="ＭＳ Ｐゴシック" pitchFamily="-112" charset="-128"/>
            </a:endParaRPr>
          </a:p>
        </p:txBody>
      </p:sp>
      <p:sp>
        <p:nvSpPr>
          <p:cNvPr id="806931" name="Line 19"/>
          <p:cNvSpPr>
            <a:spLocks noChangeShapeType="1"/>
          </p:cNvSpPr>
          <p:nvPr/>
        </p:nvSpPr>
        <p:spPr bwMode="auto">
          <a:xfrm rot="16143530" flipV="1">
            <a:off x="1476375" y="3657600"/>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fontAlgn="base">
              <a:spcBef>
                <a:spcPct val="0"/>
              </a:spcBef>
              <a:defRPr/>
            </a:pPr>
            <a:endParaRPr lang="en-US" sz="2400">
              <a:solidFill>
                <a:srgbClr val="000000"/>
              </a:solidFill>
              <a:latin typeface="Arial" pitchFamily="-128" charset="0"/>
              <a:ea typeface="ＭＳ Ｐゴシック" pitchFamily="-112" charset="-128"/>
              <a:cs typeface="ＭＳ Ｐゴシック" pitchFamily="-112" charset="-128"/>
            </a:endParaRPr>
          </a:p>
        </p:txBody>
      </p:sp>
      <p:sp>
        <p:nvSpPr>
          <p:cNvPr id="806932" name="Line 20"/>
          <p:cNvSpPr>
            <a:spLocks noChangeShapeType="1"/>
          </p:cNvSpPr>
          <p:nvPr/>
        </p:nvSpPr>
        <p:spPr bwMode="auto">
          <a:xfrm rot="9363375" flipV="1">
            <a:off x="866775" y="4800600"/>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fontAlgn="base">
              <a:spcBef>
                <a:spcPct val="0"/>
              </a:spcBef>
              <a:defRPr/>
            </a:pPr>
            <a:endParaRPr lang="en-US" sz="2400">
              <a:solidFill>
                <a:srgbClr val="000000"/>
              </a:solidFill>
              <a:latin typeface="Arial" pitchFamily="-128" charset="0"/>
              <a:ea typeface="ＭＳ Ｐゴシック" pitchFamily="-112" charset="-128"/>
              <a:cs typeface="ＭＳ Ｐゴシック" pitchFamily="-112" charset="-128"/>
            </a:endParaRPr>
          </a:p>
        </p:txBody>
      </p:sp>
      <p:sp>
        <p:nvSpPr>
          <p:cNvPr id="806933" name="Text Box 21"/>
          <p:cNvSpPr txBox="1">
            <a:spLocks noChangeArrowheads="1"/>
          </p:cNvSpPr>
          <p:nvPr/>
        </p:nvSpPr>
        <p:spPr bwMode="auto">
          <a:xfrm>
            <a:off x="752475" y="3429000"/>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fontAlgn="base" hangingPunct="1">
              <a:defRPr/>
            </a:pPr>
            <a:r>
              <a:rPr lang="zh-CN" altLang="en-US" sz="3200" b="1">
                <a:solidFill>
                  <a:srgbClr val="FFFFFF"/>
                </a:solidFill>
                <a:latin typeface="Times New Roman" charset="0"/>
                <a:ea typeface="SimSun" charset="0"/>
                <a:cs typeface="SimSun" charset="0"/>
              </a:rPr>
              <a:t>以法莲</a:t>
            </a:r>
          </a:p>
        </p:txBody>
      </p:sp>
      <p:sp>
        <p:nvSpPr>
          <p:cNvPr id="806934" name="Line 22"/>
          <p:cNvSpPr>
            <a:spLocks noChangeShapeType="1"/>
          </p:cNvSpPr>
          <p:nvPr/>
        </p:nvSpPr>
        <p:spPr bwMode="auto">
          <a:xfrm rot="10706581" flipV="1">
            <a:off x="409575" y="5791200"/>
            <a:ext cx="609600" cy="8096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fontAlgn="base">
              <a:spcBef>
                <a:spcPct val="0"/>
              </a:spcBef>
              <a:defRPr/>
            </a:pPr>
            <a:endParaRPr lang="en-US" sz="2400">
              <a:solidFill>
                <a:srgbClr val="000000"/>
              </a:solidFill>
              <a:latin typeface="Arial" pitchFamily="-128" charset="0"/>
              <a:ea typeface="ＭＳ Ｐゴシック" pitchFamily="-112" charset="-128"/>
              <a:cs typeface="ＭＳ Ｐゴシック" pitchFamily="-112" charset="-128"/>
            </a:endParaRPr>
          </a:p>
        </p:txBody>
      </p:sp>
      <p:sp>
        <p:nvSpPr>
          <p:cNvPr id="806935" name="Line 23"/>
          <p:cNvSpPr>
            <a:spLocks noChangeShapeType="1"/>
          </p:cNvSpPr>
          <p:nvPr/>
        </p:nvSpPr>
        <p:spPr bwMode="auto">
          <a:xfrm rot="14052217" flipV="1">
            <a:off x="907257" y="5369718"/>
            <a:ext cx="609600" cy="8096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fontAlgn="base">
              <a:spcBef>
                <a:spcPct val="0"/>
              </a:spcBef>
              <a:defRPr/>
            </a:pPr>
            <a:endParaRPr lang="en-US" sz="2400">
              <a:solidFill>
                <a:srgbClr val="000000"/>
              </a:solidFill>
              <a:latin typeface="Arial" pitchFamily="-128" charset="0"/>
              <a:ea typeface="ＭＳ Ｐゴシック" pitchFamily="-112" charset="-128"/>
              <a:cs typeface="ＭＳ Ｐゴシック" pitchFamily="-112" charset="-128"/>
            </a:endParaRPr>
          </a:p>
        </p:txBody>
      </p:sp>
      <p:sp>
        <p:nvSpPr>
          <p:cNvPr id="806936" name="Line 24"/>
          <p:cNvSpPr>
            <a:spLocks noChangeShapeType="1"/>
          </p:cNvSpPr>
          <p:nvPr/>
        </p:nvSpPr>
        <p:spPr bwMode="auto">
          <a:xfrm rot="3799337" flipV="1">
            <a:off x="1516857" y="6207918"/>
            <a:ext cx="609600" cy="8096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fontAlgn="base">
              <a:spcBef>
                <a:spcPct val="0"/>
              </a:spcBef>
              <a:defRPr/>
            </a:pPr>
            <a:endParaRPr lang="en-US" sz="2400">
              <a:solidFill>
                <a:srgbClr val="000000"/>
              </a:solidFill>
              <a:latin typeface="Arial" pitchFamily="-128" charset="0"/>
              <a:ea typeface="ＭＳ Ｐゴシック" pitchFamily="-112" charset="-128"/>
              <a:cs typeface="ＭＳ Ｐゴシック" pitchFamily="-112" charset="-128"/>
            </a:endParaRPr>
          </a:p>
        </p:txBody>
      </p:sp>
      <p:sp>
        <p:nvSpPr>
          <p:cNvPr id="806937" name="Line 25"/>
          <p:cNvSpPr>
            <a:spLocks noChangeShapeType="1"/>
          </p:cNvSpPr>
          <p:nvPr/>
        </p:nvSpPr>
        <p:spPr bwMode="auto">
          <a:xfrm rot="17681407" flipV="1">
            <a:off x="1435894" y="5293519"/>
            <a:ext cx="609600" cy="8096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fontAlgn="base">
              <a:spcBef>
                <a:spcPct val="0"/>
              </a:spcBef>
              <a:defRPr/>
            </a:pPr>
            <a:endParaRPr lang="en-US" sz="2400">
              <a:solidFill>
                <a:srgbClr val="000000"/>
              </a:solidFill>
              <a:latin typeface="Arial" pitchFamily="-128" charset="0"/>
              <a:ea typeface="ＭＳ Ｐゴシック" pitchFamily="-112" charset="-128"/>
              <a:cs typeface="ＭＳ Ｐゴシック" pitchFamily="-112" charset="-128"/>
            </a:endParaRPr>
          </a:p>
        </p:txBody>
      </p:sp>
      <p:sp>
        <p:nvSpPr>
          <p:cNvPr id="806938" name="Line 26"/>
          <p:cNvSpPr>
            <a:spLocks noChangeShapeType="1"/>
          </p:cNvSpPr>
          <p:nvPr/>
        </p:nvSpPr>
        <p:spPr bwMode="auto">
          <a:xfrm rot="6010028" flipV="1">
            <a:off x="1726406" y="5203032"/>
            <a:ext cx="930275" cy="93662"/>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fontAlgn="base">
              <a:spcBef>
                <a:spcPct val="0"/>
              </a:spcBef>
              <a:defRPr/>
            </a:pPr>
            <a:endParaRPr lang="en-US" sz="2400">
              <a:solidFill>
                <a:srgbClr val="000000"/>
              </a:solidFill>
              <a:latin typeface="Arial" pitchFamily="-128" charset="0"/>
              <a:ea typeface="ＭＳ Ｐゴシック" pitchFamily="-112" charset="-128"/>
              <a:cs typeface="ＭＳ Ｐゴシック" pitchFamily="-112" charset="-128"/>
            </a:endParaRPr>
          </a:p>
        </p:txBody>
      </p:sp>
      <p:sp>
        <p:nvSpPr>
          <p:cNvPr id="806939" name="Text Box 27"/>
          <p:cNvSpPr txBox="1">
            <a:spLocks noChangeArrowheads="1"/>
          </p:cNvSpPr>
          <p:nvPr/>
        </p:nvSpPr>
        <p:spPr bwMode="auto">
          <a:xfrm>
            <a:off x="900113" y="4732338"/>
            <a:ext cx="13335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fontAlgn="base" hangingPunct="1">
              <a:defRPr/>
            </a:pPr>
            <a:r>
              <a:rPr lang="zh-CN" altLang="en-US" sz="3200" b="1">
                <a:solidFill>
                  <a:srgbClr val="FFFFFF"/>
                </a:solidFill>
                <a:latin typeface="Times New Roman" charset="0"/>
                <a:ea typeface="SimSun" charset="0"/>
                <a:cs typeface="SimSun" charset="0"/>
              </a:rPr>
              <a:t>犹大</a:t>
            </a:r>
          </a:p>
        </p:txBody>
      </p:sp>
      <p:sp>
        <p:nvSpPr>
          <p:cNvPr id="806940" name="Text Box 28"/>
          <p:cNvSpPr txBox="1">
            <a:spLocks noChangeArrowheads="1"/>
          </p:cNvSpPr>
          <p:nvPr/>
        </p:nvSpPr>
        <p:spPr bwMode="auto">
          <a:xfrm>
            <a:off x="-47625" y="4267200"/>
            <a:ext cx="1981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fontAlgn="base" hangingPunct="1">
              <a:defRPr/>
            </a:pPr>
            <a:r>
              <a:rPr lang="zh-CN" altLang="en-US" sz="3200" b="1">
                <a:solidFill>
                  <a:srgbClr val="FFFFFF"/>
                </a:solidFill>
                <a:latin typeface="Times New Roman" charset="0"/>
                <a:ea typeface="SimSun" charset="0"/>
                <a:cs typeface="SimSun" charset="0"/>
              </a:rPr>
              <a:t>便雅悯</a:t>
            </a:r>
          </a:p>
        </p:txBody>
      </p:sp>
      <p:sp>
        <p:nvSpPr>
          <p:cNvPr id="806941" name="Text Box 29"/>
          <p:cNvSpPr txBox="1">
            <a:spLocks noChangeArrowheads="1"/>
          </p:cNvSpPr>
          <p:nvPr/>
        </p:nvSpPr>
        <p:spPr bwMode="auto">
          <a:xfrm>
            <a:off x="-47625" y="1752600"/>
            <a:ext cx="1828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fontAlgn="base" hangingPunct="1">
              <a:defRPr/>
            </a:pPr>
            <a:r>
              <a:rPr lang="zh-CN" altLang="en-US" sz="3200" b="1">
                <a:solidFill>
                  <a:srgbClr val="FFFFFF"/>
                </a:solidFill>
                <a:latin typeface="Times New Roman" charset="0"/>
                <a:ea typeface="SimSun" charset="0"/>
                <a:cs typeface="SimSun" charset="0"/>
              </a:rPr>
              <a:t>西布伦</a:t>
            </a:r>
          </a:p>
        </p:txBody>
      </p:sp>
      <p:sp>
        <p:nvSpPr>
          <p:cNvPr id="806942" name="Text Box 30"/>
          <p:cNvSpPr txBox="1">
            <a:spLocks noChangeArrowheads="1"/>
          </p:cNvSpPr>
          <p:nvPr/>
        </p:nvSpPr>
        <p:spPr bwMode="auto">
          <a:xfrm>
            <a:off x="104775" y="2286000"/>
            <a:ext cx="1676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fontAlgn="base" hangingPunct="1">
              <a:defRPr/>
            </a:pPr>
            <a:r>
              <a:rPr lang="zh-CN" altLang="en-US" sz="3200" b="1">
                <a:solidFill>
                  <a:srgbClr val="FFFFFF"/>
                </a:solidFill>
                <a:latin typeface="Times New Roman" charset="0"/>
                <a:ea typeface="SimSun" charset="0"/>
                <a:cs typeface="SimSun" charset="0"/>
              </a:rPr>
              <a:t>以萨迦</a:t>
            </a:r>
          </a:p>
        </p:txBody>
      </p:sp>
    </p:spTree>
    <p:extLst>
      <p:ext uri="{BB962C8B-B14F-4D97-AF65-F5344CB8AC3E}">
        <p14:creationId xmlns:p14="http://schemas.microsoft.com/office/powerpoint/2010/main" val="39694331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06916"/>
                                        </p:tgtEl>
                                        <p:attrNameLst>
                                          <p:attrName>style.visibility</p:attrName>
                                        </p:attrNameLst>
                                      </p:cBhvr>
                                      <p:to>
                                        <p:strVal val="visible"/>
                                      </p:to>
                                    </p:set>
                                    <p:animEffect transition="in" filter="dissolve">
                                      <p:cBhvr>
                                        <p:cTn id="7" dur="500"/>
                                        <p:tgtEl>
                                          <p:spTgt spid="8069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06919"/>
                                        </p:tgtEl>
                                        <p:attrNameLst>
                                          <p:attrName>style.visibility</p:attrName>
                                        </p:attrNameLst>
                                      </p:cBhvr>
                                      <p:to>
                                        <p:strVal val="visible"/>
                                      </p:to>
                                    </p:set>
                                    <p:animEffect transition="in" filter="dissolve">
                                      <p:cBhvr>
                                        <p:cTn id="12" dur="500"/>
                                        <p:tgtEl>
                                          <p:spTgt spid="8069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06924"/>
                                        </p:tgtEl>
                                        <p:attrNameLst>
                                          <p:attrName>style.visibility</p:attrName>
                                        </p:attrNameLst>
                                      </p:cBhvr>
                                      <p:to>
                                        <p:strVal val="visible"/>
                                      </p:to>
                                    </p:set>
                                    <p:animEffect transition="in" filter="dissolve">
                                      <p:cBhvr>
                                        <p:cTn id="17" dur="500"/>
                                        <p:tgtEl>
                                          <p:spTgt spid="8069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06923"/>
                                        </p:tgtEl>
                                        <p:attrNameLst>
                                          <p:attrName>style.visibility</p:attrName>
                                        </p:attrNameLst>
                                      </p:cBhvr>
                                      <p:to>
                                        <p:strVal val="visible"/>
                                      </p:to>
                                    </p:set>
                                    <p:animEffect transition="in" filter="dissolve">
                                      <p:cBhvr>
                                        <p:cTn id="22" dur="500"/>
                                        <p:tgtEl>
                                          <p:spTgt spid="80692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06920"/>
                                        </p:tgtEl>
                                        <p:attrNameLst>
                                          <p:attrName>style.visibility</p:attrName>
                                        </p:attrNameLst>
                                      </p:cBhvr>
                                      <p:to>
                                        <p:strVal val="visible"/>
                                      </p:to>
                                    </p:set>
                                    <p:animEffect transition="in" filter="dissolve">
                                      <p:cBhvr>
                                        <p:cTn id="27" dur="500"/>
                                        <p:tgtEl>
                                          <p:spTgt spid="806920"/>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806921"/>
                                        </p:tgtEl>
                                        <p:attrNameLst>
                                          <p:attrName>style.visibility</p:attrName>
                                        </p:attrNameLst>
                                      </p:cBhvr>
                                      <p:to>
                                        <p:strVal val="visible"/>
                                      </p:to>
                                    </p:set>
                                    <p:animEffect transition="in" filter="dissolve">
                                      <p:cBhvr>
                                        <p:cTn id="30" dur="500"/>
                                        <p:tgtEl>
                                          <p:spTgt spid="80692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806933"/>
                                        </p:tgtEl>
                                        <p:attrNameLst>
                                          <p:attrName>style.visibility</p:attrName>
                                        </p:attrNameLst>
                                      </p:cBhvr>
                                      <p:to>
                                        <p:strVal val="visible"/>
                                      </p:to>
                                    </p:set>
                                    <p:animEffect transition="in" filter="dissolve">
                                      <p:cBhvr>
                                        <p:cTn id="35" dur="500"/>
                                        <p:tgtEl>
                                          <p:spTgt spid="80693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806940"/>
                                        </p:tgtEl>
                                        <p:attrNameLst>
                                          <p:attrName>style.visibility</p:attrName>
                                        </p:attrNameLst>
                                      </p:cBhvr>
                                      <p:to>
                                        <p:strVal val="visible"/>
                                      </p:to>
                                    </p:set>
                                    <p:animEffect transition="in" filter="dissolve">
                                      <p:cBhvr>
                                        <p:cTn id="40" dur="500"/>
                                        <p:tgtEl>
                                          <p:spTgt spid="806940"/>
                                        </p:tgtEl>
                                      </p:cBhvr>
                                    </p:animEffect>
                                  </p:childTnLst>
                                </p:cTn>
                              </p:par>
                              <p:par>
                                <p:cTn id="41" presetID="1" presetClass="entr" presetSubtype="0" fill="hold" nodeType="withEffect">
                                  <p:stCondLst>
                                    <p:cond delay="0"/>
                                  </p:stCondLst>
                                  <p:childTnLst>
                                    <p:set>
                                      <p:cBhvr>
                                        <p:cTn id="42" dur="1" fill="hold">
                                          <p:stCondLst>
                                            <p:cond delay="0"/>
                                          </p:stCondLst>
                                        </p:cTn>
                                        <p:tgtEl>
                                          <p:spTgt spid="806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6916" grpId="0" autoUpdateAnimBg="0"/>
      <p:bldP spid="806919" grpId="0"/>
      <p:bldP spid="806920" grpId="0"/>
      <p:bldP spid="806921" grpId="0"/>
      <p:bldP spid="806923" grpId="0" autoUpdateAnimBg="0"/>
      <p:bldP spid="806924" grpId="0" autoUpdateAnimBg="0"/>
      <p:bldP spid="806933" grpId="0"/>
      <p:bldP spid="80694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r>
              <a:rPr lang="en-US" altLang="en-US"/>
              <a:t>Black</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eaLnBrk="1" fontAlgn="base" hangingPunct="1">
              <a:spcBef>
                <a:spcPct val="0"/>
              </a:spcBef>
            </a:pP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旧约全书背景链接地址</a:t>
            </a:r>
            <a:r>
              <a:rPr lang="zh-CN" altLang="en-US" sz="2800" b="1" dirty="0">
                <a:solidFill>
                  <a:srgbClr val="FFFFFF"/>
                </a:solidFill>
                <a:latin typeface="Arial" charset="0"/>
              </a:rPr>
              <a:t> </a:t>
            </a:r>
            <a:r>
              <a:rPr lang="en-US"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7219166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3" descr="Rev 21 Rodinia breaku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90525"/>
            <a:ext cx="9144000" cy="591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6594" name="Title 1"/>
          <p:cNvSpPr>
            <a:spLocks noGrp="1"/>
          </p:cNvSpPr>
          <p:nvPr>
            <p:ph type="title"/>
          </p:nvPr>
        </p:nvSpPr>
        <p:spPr>
          <a:xfrm>
            <a:off x="0" y="0"/>
            <a:ext cx="9144000" cy="990600"/>
          </a:xfrm>
          <a:solidFill>
            <a:schemeClr val="tx2"/>
          </a:solidFill>
        </p:spPr>
        <p:txBody>
          <a:bodyPr/>
          <a:lstStyle/>
          <a:p>
            <a:r>
              <a:rPr lang="zh-CN" altLang="en-US">
                <a:latin typeface="Times" charset="0"/>
                <a:ea typeface="ＭＳ Ｐゴシック" charset="0"/>
                <a:cs typeface="Times" charset="0"/>
              </a:rPr>
              <a:t>消失的世界</a:t>
            </a:r>
          </a:p>
        </p:txBody>
      </p:sp>
      <p:sp>
        <p:nvSpPr>
          <p:cNvPr id="366595" name="Title 1"/>
          <p:cNvSpPr txBox="1">
            <a:spLocks/>
          </p:cNvSpPr>
          <p:nvPr/>
        </p:nvSpPr>
        <p:spPr bwMode="auto">
          <a:xfrm>
            <a:off x="2057400" y="838200"/>
            <a:ext cx="5257800" cy="381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D6E049"/>
                </a:solidFill>
                <a:effectLst/>
                <a:uLnTx/>
                <a:uFillTx/>
                <a:latin typeface="Arial" charset="0"/>
                <a:ea typeface="ＭＳ Ｐゴシック" charset="0"/>
                <a:cs typeface="Arial" charset="0"/>
              </a:rPr>
              <a:t>从亚当的世界到我们今天的世界</a:t>
            </a:r>
          </a:p>
        </p:txBody>
      </p:sp>
      <p:sp>
        <p:nvSpPr>
          <p:cNvPr id="502789" name="Text Box 5"/>
          <p:cNvSpPr txBox="1">
            <a:spLocks noChangeArrowheads="1"/>
          </p:cNvSpPr>
          <p:nvPr/>
        </p:nvSpPr>
        <p:spPr bwMode="auto">
          <a:xfrm>
            <a:off x="755650" y="3141663"/>
            <a:ext cx="1439863" cy="396875"/>
          </a:xfrm>
          <a:prstGeom prst="rect">
            <a:avLst/>
          </a:prstGeom>
          <a:solidFill>
            <a:schemeClr va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Arial" charset="0"/>
                <a:ea typeface="SimSun" charset="0"/>
                <a:cs typeface="SimSun" charset="0"/>
              </a:rPr>
              <a:t>罗迪尼亚</a:t>
            </a:r>
            <a:r>
              <a:rPr kumimoji="0" lang="zh-CN" altLang="en-US" sz="2000" b="1" i="0" u="none" strike="noStrike" kern="1200" cap="none" spc="0" normalizeH="0" baseline="0" noProof="0">
                <a:ln>
                  <a:noFill/>
                </a:ln>
                <a:solidFill>
                  <a:srgbClr val="000000"/>
                </a:solidFill>
                <a:effectLst/>
                <a:uLnTx/>
                <a:uFillTx/>
                <a:latin typeface="Arial" charset="0"/>
                <a:ea typeface="ＭＳ Ｐゴシック" charset="0"/>
              </a:rPr>
              <a:t> </a:t>
            </a:r>
          </a:p>
        </p:txBody>
      </p:sp>
      <p:sp>
        <p:nvSpPr>
          <p:cNvPr id="502790" name="Text Box 6"/>
          <p:cNvSpPr txBox="1">
            <a:spLocks noChangeArrowheads="1"/>
          </p:cNvSpPr>
          <p:nvPr/>
        </p:nvSpPr>
        <p:spPr bwMode="auto">
          <a:xfrm>
            <a:off x="3492500" y="2708275"/>
            <a:ext cx="1871663" cy="396875"/>
          </a:xfrm>
          <a:prstGeom prst="rect">
            <a:avLst/>
          </a:prstGeom>
          <a:solidFill>
            <a:schemeClr va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Arial" charset="0"/>
                <a:ea typeface="SimSun" charset="0"/>
                <a:cs typeface="SimSun" charset="0"/>
              </a:rPr>
              <a:t>洪水期</a:t>
            </a:r>
            <a:r>
              <a:rPr kumimoji="0" lang="zh-CN" altLang="en-US" sz="2000" b="1" i="0" u="none" strike="noStrike" kern="1200" cap="none" spc="0" normalizeH="0" baseline="0" noProof="0">
                <a:ln>
                  <a:noFill/>
                </a:ln>
                <a:solidFill>
                  <a:srgbClr val="000000"/>
                </a:solidFill>
                <a:effectLst/>
                <a:uLnTx/>
                <a:uFillTx/>
                <a:latin typeface="Arial" charset="0"/>
                <a:ea typeface="ＭＳ Ｐゴシック" charset="0"/>
              </a:rPr>
              <a:t> </a:t>
            </a:r>
          </a:p>
        </p:txBody>
      </p:sp>
      <p:sp>
        <p:nvSpPr>
          <p:cNvPr id="502791" name="Text Box 7"/>
          <p:cNvSpPr txBox="1">
            <a:spLocks noChangeArrowheads="1"/>
          </p:cNvSpPr>
          <p:nvPr/>
        </p:nvSpPr>
        <p:spPr bwMode="auto">
          <a:xfrm>
            <a:off x="7164388" y="3176588"/>
            <a:ext cx="1655762" cy="396875"/>
          </a:xfrm>
          <a:prstGeom prst="rect">
            <a:avLst/>
          </a:prstGeom>
          <a:solidFill>
            <a:schemeClr va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Arial" charset="0"/>
                <a:ea typeface="SimSun" charset="0"/>
                <a:cs typeface="SimSun" charset="0"/>
              </a:rPr>
              <a:t>今天的地球</a:t>
            </a:r>
            <a:endParaRPr kumimoji="0" lang="zh-CN" altLang="en-US" sz="20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703746622"/>
      </p:ext>
    </p:extLst>
  </p:cSld>
  <p:clrMapOvr>
    <a:masterClrMapping/>
  </p:clrMapOvr>
  <p:transition spd="med">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1828800"/>
            <a:ext cx="9144000" cy="5029200"/>
          </a:xfrm>
        </p:spPr>
      </p:pic>
      <p:sp>
        <p:nvSpPr>
          <p:cNvPr id="9218" name="Rectangle 2"/>
          <p:cNvSpPr>
            <a:spLocks noGrp="1" noRot="1" noChangeArrowheads="1"/>
          </p:cNvSpPr>
          <p:nvPr>
            <p:ph type="title"/>
          </p:nvPr>
        </p:nvSpPr>
        <p:spPr>
          <a:xfrm>
            <a:off x="1371600" y="381000"/>
            <a:ext cx="6400800" cy="838200"/>
          </a:xfrm>
          <a:solidFill>
            <a:schemeClr val="tx1"/>
          </a:solidFill>
          <a:ln w="9525">
            <a:solidFill>
              <a:schemeClr val="bg2"/>
            </a:solid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ja-JP" altLang="en-US" sz="4000">
                <a:solidFill>
                  <a:schemeClr val="bg1"/>
                </a:solidFill>
                <a:effectLst>
                  <a:outerShdw blurRad="38100" dist="38100" dir="2700000" algn="tl">
                    <a:srgbClr val="DDDDDD"/>
                  </a:outerShdw>
                </a:effectLst>
                <a:latin typeface="Arial" charset="0"/>
                <a:ea typeface="ＭＳ Ｐゴシック" charset="0"/>
                <a:cs typeface="Arial" charset="0"/>
              </a:rPr>
              <a:t>古代的近东</a:t>
            </a:r>
            <a:endParaRPr lang="en-US" altLang="en-US" sz="4000">
              <a:solidFill>
                <a:schemeClr val="bg1"/>
              </a:solidFill>
              <a:effectLst>
                <a:outerShdw blurRad="38100" dist="38100" dir="2700000" algn="tl">
                  <a:srgbClr val="DDDDDD"/>
                </a:outerShdw>
              </a:effectLst>
              <a:latin typeface="Arial" charset="0"/>
              <a:ea typeface="ＭＳ Ｐゴシック" charset="0"/>
              <a:cs typeface="Arial" charset="0"/>
            </a:endParaRPr>
          </a:p>
        </p:txBody>
      </p:sp>
      <p:sp>
        <p:nvSpPr>
          <p:cNvPr id="9220" name="WordArt 4"/>
          <p:cNvSpPr>
            <a:spLocks noChangeArrowheads="1" noChangeShapeType="1" noTextEdit="1"/>
          </p:cNvSpPr>
          <p:nvPr/>
        </p:nvSpPr>
        <p:spPr bwMode="auto">
          <a:xfrm rot="651720">
            <a:off x="3352800" y="3859213"/>
            <a:ext cx="3962400" cy="1752600"/>
          </a:xfrm>
          <a:prstGeom prst="rect">
            <a:avLst/>
          </a:prstGeom>
        </p:spPr>
        <p:txBody>
          <a:bodyPr spcFirstLastPara="1" wrap="none" fromWordArt="1">
            <a:prstTxWarp prst="textArchUp">
              <a:avLst>
                <a:gd name="adj" fmla="val 10800000"/>
              </a:avLst>
            </a:prstTxWarp>
          </a:bodyPr>
          <a:lstStyle/>
          <a:p>
            <a:pPr algn="ctr"/>
            <a:r>
              <a:rPr lang="zh-CN" altLang="en-US" kern="10">
                <a:ln w="9525">
                  <a:solidFill>
                    <a:srgbClr val="000000"/>
                  </a:solidFill>
                  <a:round/>
                  <a:headEnd/>
                  <a:tailEnd/>
                </a:ln>
                <a:solidFill>
                  <a:srgbClr val="008000"/>
                </a:solidFill>
                <a:effectLst>
                  <a:outerShdw dist="35921" dir="2700000" algn="ctr" rotWithShape="0">
                    <a:srgbClr val="868686">
                      <a:alpha val="74997"/>
                    </a:srgbClr>
                  </a:outerShdw>
                </a:effectLst>
                <a:latin typeface="Arial Black"/>
              </a:rPr>
              <a:t>肥沃的月牙</a:t>
            </a:r>
            <a:endParaRPr lang="en-GB" kern="10">
              <a:ln w="9525">
                <a:solidFill>
                  <a:srgbClr val="000000"/>
                </a:solidFill>
                <a:round/>
                <a:headEnd/>
                <a:tailEnd/>
              </a:ln>
              <a:solidFill>
                <a:srgbClr val="008000"/>
              </a:solidFill>
              <a:effectLst>
                <a:outerShdw dist="35921" dir="2700000" algn="ctr" rotWithShape="0">
                  <a:srgbClr val="868686">
                    <a:alpha val="74997"/>
                  </a:srgbClr>
                </a:outerShdw>
              </a:effectLst>
              <a:latin typeface="Arial Black"/>
            </a:endParaRPr>
          </a:p>
        </p:txBody>
      </p:sp>
      <p:sp>
        <p:nvSpPr>
          <p:cNvPr id="9222" name="Text Box 6"/>
          <p:cNvSpPr txBox="1">
            <a:spLocks noChangeArrowheads="1"/>
          </p:cNvSpPr>
          <p:nvPr/>
        </p:nvSpPr>
        <p:spPr bwMode="auto">
          <a:xfrm>
            <a:off x="8153400" y="76200"/>
            <a:ext cx="990600" cy="4572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en-US" altLang="en-US" sz="2400">
                <a:effectLst>
                  <a:outerShdw blurRad="38100" dist="38100" dir="2700000" algn="tl">
                    <a:srgbClr val="000000"/>
                  </a:outerShdw>
                </a:effectLst>
                <a:latin typeface="Times New Roman" pitchFamily="18" charset="0"/>
              </a:rPr>
              <a:t>14-15</a:t>
            </a:r>
          </a:p>
        </p:txBody>
      </p:sp>
      <p:sp>
        <p:nvSpPr>
          <p:cNvPr id="9223" name="Text Box 7"/>
          <p:cNvSpPr txBox="1">
            <a:spLocks noChangeArrowheads="1"/>
          </p:cNvSpPr>
          <p:nvPr/>
        </p:nvSpPr>
        <p:spPr bwMode="auto">
          <a:xfrm>
            <a:off x="1192213" y="5181600"/>
            <a:ext cx="1098550" cy="641350"/>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Lst>
        </p:spPr>
        <p:txBody>
          <a:bodyPr wrap="none">
            <a:spAutoFit/>
          </a:bodyPr>
          <a:lstStyle/>
          <a:p>
            <a:pPr>
              <a:defRPr/>
            </a:pPr>
            <a:r>
              <a:rPr lang="ja-JP" altLang="en-US">
                <a:effectLst>
                  <a:glow rad="127000">
                    <a:schemeClr val="bg2">
                      <a:alpha val="98000"/>
                    </a:schemeClr>
                  </a:glow>
                </a:effectLst>
                <a:latin typeface="Garamond" charset="0"/>
                <a:ea typeface="ＭＳ Ｐゴシック" charset="0"/>
                <a:cs typeface="ＭＳ Ｐゴシック" charset="0"/>
              </a:rPr>
              <a:t>埃及</a:t>
            </a:r>
            <a:endParaRPr lang="en-US">
              <a:effectLst>
                <a:glow rad="127000">
                  <a:schemeClr val="bg2">
                    <a:alpha val="98000"/>
                  </a:schemeClr>
                </a:glow>
              </a:effectLst>
              <a:latin typeface="Garamond" charset="0"/>
              <a:ea typeface="ＭＳ Ｐゴシック" charset="0"/>
            </a:endParaRPr>
          </a:p>
        </p:txBody>
      </p:sp>
      <p:sp>
        <p:nvSpPr>
          <p:cNvPr id="9224" name="Text Box 8"/>
          <p:cNvSpPr txBox="1">
            <a:spLocks noChangeArrowheads="1"/>
          </p:cNvSpPr>
          <p:nvPr/>
        </p:nvSpPr>
        <p:spPr bwMode="auto">
          <a:xfrm>
            <a:off x="2590800" y="4419600"/>
            <a:ext cx="1555750" cy="641350"/>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Lst>
        </p:spPr>
        <p:txBody>
          <a:bodyPr wrap="none">
            <a:spAutoFit/>
          </a:bodyPr>
          <a:lstStyle/>
          <a:p>
            <a:pPr>
              <a:defRPr/>
            </a:pPr>
            <a:r>
              <a:rPr lang="ja-JP" altLang="en-US" dirty="0">
                <a:effectLst>
                  <a:glow rad="127000">
                    <a:schemeClr val="bg2">
                      <a:alpha val="98000"/>
                    </a:schemeClr>
                  </a:glow>
                </a:effectLst>
                <a:latin typeface="Garamond" charset="0"/>
                <a:ea typeface="ＭＳ Ｐゴシック" charset="0"/>
                <a:cs typeface="ＭＳ Ｐゴシック" charset="0"/>
              </a:rPr>
              <a:t>以色列</a:t>
            </a:r>
            <a:endParaRPr lang="en-US" dirty="0">
              <a:effectLst>
                <a:glow rad="127000">
                  <a:schemeClr val="bg2">
                    <a:alpha val="98000"/>
                  </a:schemeClr>
                </a:glow>
              </a:effectLst>
              <a:latin typeface="Garamond" charset="0"/>
              <a:ea typeface="ＭＳ Ｐゴシック" charset="0"/>
            </a:endParaRPr>
          </a:p>
        </p:txBody>
      </p:sp>
      <p:sp>
        <p:nvSpPr>
          <p:cNvPr id="9225" name="Text Box 9"/>
          <p:cNvSpPr txBox="1">
            <a:spLocks noChangeArrowheads="1"/>
          </p:cNvSpPr>
          <p:nvPr/>
        </p:nvSpPr>
        <p:spPr bwMode="auto">
          <a:xfrm>
            <a:off x="5105400" y="4061569"/>
            <a:ext cx="1555750" cy="663575"/>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Lst>
        </p:spPr>
        <p:txBody>
          <a:bodyPr wrap="none">
            <a:spAutoFit/>
          </a:bodyPr>
          <a:lstStyle>
            <a:defPPr>
              <a:defRPr lang="en-US"/>
            </a:defPPr>
            <a:lvl1pPr>
              <a:defRPr>
                <a:effectLst>
                  <a:glow rad="127000">
                    <a:schemeClr val="bg2">
                      <a:alpha val="98000"/>
                    </a:schemeClr>
                  </a:glow>
                </a:effectLst>
                <a:cs typeface="ＭＳ Ｐゴシック" charset="0"/>
              </a:defRPr>
            </a:lvl1pPr>
          </a:lstStyle>
          <a:p>
            <a:pPr>
              <a:defRPr/>
            </a:pPr>
            <a:r>
              <a:rPr lang="zh-CN" altLang="en-US" dirty="0">
                <a:latin typeface="Garamond" charset="0"/>
                <a:ea typeface="ＭＳ Ｐゴシック" charset="0"/>
              </a:rPr>
              <a:t>伊拉克</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randombar(horizontal)">
                                      <p:cBhvr>
                                        <p:cTn id="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DEDICA01.mid">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4953000" y="1600200"/>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5" name="Picture 3"/>
          <p:cNvPicPr>
            <a:picLocks noGrp="1" noChangeAspect="1" noChangeArrowheads="1"/>
          </p:cNvPicPr>
          <p:nvPr>
            <p:ph idx="1"/>
          </p:nvPr>
        </p:nvPicPr>
        <p:blipFill>
          <a:blip r:embed="rId5" cstate="screen">
            <a:extLst>
              <a:ext uri="{28A0092B-C50C-407E-A947-70E740481C1C}">
                <a14:useLocalDpi xmlns:a14="http://schemas.microsoft.com/office/drawing/2010/main" val="0"/>
              </a:ext>
            </a:extLst>
          </a:blip>
          <a:srcRect/>
          <a:stretch>
            <a:fillRect/>
          </a:stretch>
        </p:blipFill>
        <p:spPr>
          <a:xfrm>
            <a:off x="0" y="0"/>
            <a:ext cx="9296400" cy="6858000"/>
          </a:xfrm>
        </p:spPr>
      </p:pic>
      <p:sp>
        <p:nvSpPr>
          <p:cNvPr id="131077" name="Text Box 5"/>
          <p:cNvSpPr txBox="1">
            <a:spLocks noChangeArrowheads="1"/>
          </p:cNvSpPr>
          <p:nvPr/>
        </p:nvSpPr>
        <p:spPr bwMode="auto">
          <a:xfrm>
            <a:off x="5791200" y="3397250"/>
            <a:ext cx="2514600" cy="663575"/>
          </a:xfrm>
          <a:prstGeom prst="rect">
            <a:avLst/>
          </a:prstGeom>
          <a:solidFill>
            <a:schemeClr val="bg1"/>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ja-JP" altLang="en-US">
                <a:effectLst>
                  <a:outerShdw blurRad="38100" dist="38100" dir="2700000" algn="tl">
                    <a:srgbClr val="000000"/>
                  </a:outerShdw>
                </a:effectLst>
                <a:ea typeface="华文细黑" charset="-122"/>
              </a:rPr>
              <a:t>约</a:t>
            </a:r>
            <a:r>
              <a:rPr lang="ja-JP" altLang="en-US">
                <a:effectLst>
                  <a:outerShdw blurRad="38100" dist="38100" dir="2700000" algn="tl">
                    <a:srgbClr val="000000"/>
                  </a:outerShdw>
                </a:effectLst>
              </a:rPr>
              <a:t>当河</a:t>
            </a:r>
            <a:endParaRPr lang="en-US" altLang="en-US">
              <a:effectLst>
                <a:outerShdw blurRad="38100" dist="38100" dir="2700000" algn="tl">
                  <a:srgbClr val="000000"/>
                </a:outerShdw>
              </a:effectLst>
            </a:endParaRPr>
          </a:p>
        </p:txBody>
      </p:sp>
      <p:sp>
        <p:nvSpPr>
          <p:cNvPr id="131078" name="Text Box 6"/>
          <p:cNvSpPr txBox="1">
            <a:spLocks noChangeArrowheads="1"/>
          </p:cNvSpPr>
          <p:nvPr/>
        </p:nvSpPr>
        <p:spPr bwMode="auto">
          <a:xfrm>
            <a:off x="5943600" y="4921250"/>
            <a:ext cx="1676400" cy="663575"/>
          </a:xfrm>
          <a:prstGeom prst="rect">
            <a:avLst/>
          </a:prstGeom>
          <a:solidFill>
            <a:schemeClr val="bg1"/>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ja-JP" altLang="en-US">
                <a:effectLst>
                  <a:outerShdw blurRad="38100" dist="38100" dir="2700000" algn="tl">
                    <a:srgbClr val="000000"/>
                  </a:outerShdw>
                </a:effectLst>
                <a:ea typeface="华文细黑" charset="-122"/>
              </a:rPr>
              <a:t>盐</a:t>
            </a:r>
            <a:r>
              <a:rPr lang="ja-JP" altLang="en-US">
                <a:effectLst>
                  <a:outerShdw blurRad="38100" dist="38100" dir="2700000" algn="tl">
                    <a:srgbClr val="000000"/>
                  </a:outerShdw>
                </a:effectLst>
              </a:rPr>
              <a:t>海</a:t>
            </a:r>
            <a:endParaRPr lang="en-US" altLang="en-US">
              <a:effectLst>
                <a:outerShdw blurRad="38100" dist="38100" dir="2700000" algn="tl">
                  <a:srgbClr val="000000"/>
                </a:outerShdw>
              </a:effectLst>
            </a:endParaRPr>
          </a:p>
        </p:txBody>
      </p:sp>
      <p:sp>
        <p:nvSpPr>
          <p:cNvPr id="131079" name="Freeform 7"/>
          <p:cNvSpPr>
            <a:spLocks/>
          </p:cNvSpPr>
          <p:nvPr/>
        </p:nvSpPr>
        <p:spPr bwMode="auto">
          <a:xfrm>
            <a:off x="5638800" y="1925638"/>
            <a:ext cx="152400" cy="2819400"/>
          </a:xfrm>
          <a:custGeom>
            <a:avLst/>
            <a:gdLst>
              <a:gd name="T0" fmla="*/ 107004 w 94"/>
              <a:gd name="T1" fmla="*/ 0 h 1702"/>
              <a:gd name="T2" fmla="*/ 95655 w 94"/>
              <a:gd name="T3" fmla="*/ 487017 h 1702"/>
              <a:gd name="T4" fmla="*/ 85928 w 94"/>
              <a:gd name="T5" fmla="*/ 836543 h 1702"/>
              <a:gd name="T6" fmla="*/ 43774 w 94"/>
              <a:gd name="T7" fmla="*/ 932622 h 1702"/>
              <a:gd name="T8" fmla="*/ 95655 w 94"/>
              <a:gd name="T9" fmla="*/ 1292087 h 1702"/>
              <a:gd name="T10" fmla="*/ 85928 w 94"/>
              <a:gd name="T11" fmla="*/ 1631674 h 1702"/>
              <a:gd name="T12" fmla="*/ 3243 w 94"/>
              <a:gd name="T13" fmla="*/ 1918252 h 1702"/>
              <a:gd name="T14" fmla="*/ 12970 w 94"/>
              <a:gd name="T15" fmla="*/ 2098813 h 1702"/>
              <a:gd name="T16" fmla="*/ 55123 w 94"/>
              <a:gd name="T17" fmla="*/ 2161761 h 1702"/>
              <a:gd name="T18" fmla="*/ 76200 w 94"/>
              <a:gd name="T19" fmla="*/ 2193235 h 1702"/>
              <a:gd name="T20" fmla="*/ 55123 w 94"/>
              <a:gd name="T21" fmla="*/ 2448339 h 1702"/>
              <a:gd name="T22" fmla="*/ 64851 w 94"/>
              <a:gd name="T23" fmla="*/ 2532822 h 1702"/>
              <a:gd name="T24" fmla="*/ 85928 w 94"/>
              <a:gd name="T25" fmla="*/ 2564296 h 1702"/>
              <a:gd name="T26" fmla="*/ 95655 w 94"/>
              <a:gd name="T27" fmla="*/ 2819400 h 17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4" h="1702">
                <a:moveTo>
                  <a:pt x="66" y="0"/>
                </a:moveTo>
                <a:cubicBezTo>
                  <a:pt x="78" y="98"/>
                  <a:pt x="94" y="198"/>
                  <a:pt x="59" y="294"/>
                </a:cubicBezTo>
                <a:cubicBezTo>
                  <a:pt x="68" y="359"/>
                  <a:pt x="93" y="446"/>
                  <a:pt x="53" y="505"/>
                </a:cubicBezTo>
                <a:cubicBezTo>
                  <a:pt x="38" y="551"/>
                  <a:pt x="48" y="533"/>
                  <a:pt x="27" y="563"/>
                </a:cubicBezTo>
                <a:cubicBezTo>
                  <a:pt x="3" y="639"/>
                  <a:pt x="45" y="707"/>
                  <a:pt x="59" y="780"/>
                </a:cubicBezTo>
                <a:cubicBezTo>
                  <a:pt x="57" y="848"/>
                  <a:pt x="57" y="917"/>
                  <a:pt x="53" y="985"/>
                </a:cubicBezTo>
                <a:cubicBezTo>
                  <a:pt x="50" y="1042"/>
                  <a:pt x="19" y="1104"/>
                  <a:pt x="2" y="1158"/>
                </a:cubicBezTo>
                <a:cubicBezTo>
                  <a:pt x="4" y="1194"/>
                  <a:pt x="0" y="1231"/>
                  <a:pt x="8" y="1267"/>
                </a:cubicBezTo>
                <a:cubicBezTo>
                  <a:pt x="11" y="1282"/>
                  <a:pt x="25" y="1292"/>
                  <a:pt x="34" y="1305"/>
                </a:cubicBezTo>
                <a:cubicBezTo>
                  <a:pt x="38" y="1311"/>
                  <a:pt x="47" y="1324"/>
                  <a:pt x="47" y="1324"/>
                </a:cubicBezTo>
                <a:cubicBezTo>
                  <a:pt x="63" y="1377"/>
                  <a:pt x="50" y="1428"/>
                  <a:pt x="34" y="1478"/>
                </a:cubicBezTo>
                <a:cubicBezTo>
                  <a:pt x="36" y="1495"/>
                  <a:pt x="36" y="1512"/>
                  <a:pt x="40" y="1529"/>
                </a:cubicBezTo>
                <a:cubicBezTo>
                  <a:pt x="42" y="1536"/>
                  <a:pt x="52" y="1540"/>
                  <a:pt x="53" y="1548"/>
                </a:cubicBezTo>
                <a:cubicBezTo>
                  <a:pt x="59" y="1599"/>
                  <a:pt x="59" y="1702"/>
                  <a:pt x="59" y="1702"/>
                </a:cubicBezTo>
              </a:path>
            </a:pathLst>
          </a:custGeom>
          <a:noFill/>
          <a:ln w="57150" cmpd="sng">
            <a:solidFill>
              <a:schemeClr val="accent1"/>
            </a:solidFill>
            <a:round/>
            <a:headEnd/>
            <a:tailEnd/>
          </a:ln>
          <a:effectLst>
            <a:outerShdw blurRad="63500" dist="35921" dir="2700000" algn="ctr" rotWithShape="0">
              <a:schemeClr val="bg2">
                <a:alpha val="74997"/>
              </a:schemeClr>
            </a:outerShdw>
          </a:effectLst>
          <a:extLst>
            <a:ext uri="{909E8E84-426E-40DD-AFC4-6F175D3DCCD1}">
              <a14:hiddenFill xmlns:a14="http://schemas.microsoft.com/office/drawing/2010/main">
                <a:solidFill>
                  <a:schemeClr val="accent1"/>
                </a:solidFill>
              </a14:hiddenFill>
            </a:ext>
          </a:extLst>
        </p:spPr>
        <p:txBody>
          <a:bodyPr/>
          <a:lstStyle/>
          <a:p>
            <a:endParaRPr lang="en-GB"/>
          </a:p>
        </p:txBody>
      </p:sp>
      <p:sp>
        <p:nvSpPr>
          <p:cNvPr id="131080" name="Freeform 8"/>
          <p:cNvSpPr>
            <a:spLocks/>
          </p:cNvSpPr>
          <p:nvPr/>
        </p:nvSpPr>
        <p:spPr bwMode="auto">
          <a:xfrm>
            <a:off x="5537200" y="1447800"/>
            <a:ext cx="331788" cy="534988"/>
          </a:xfrm>
          <a:custGeom>
            <a:avLst/>
            <a:gdLst>
              <a:gd name="T0" fmla="*/ 174625 w 209"/>
              <a:gd name="T1" fmla="*/ 527050 h 337"/>
              <a:gd name="T2" fmla="*/ 200025 w 209"/>
              <a:gd name="T3" fmla="*/ 531813 h 337"/>
              <a:gd name="T4" fmla="*/ 222250 w 209"/>
              <a:gd name="T5" fmla="*/ 514350 h 337"/>
              <a:gd name="T6" fmla="*/ 261938 w 209"/>
              <a:gd name="T7" fmla="*/ 481013 h 337"/>
              <a:gd name="T8" fmla="*/ 276225 w 209"/>
              <a:gd name="T9" fmla="*/ 466725 h 337"/>
              <a:gd name="T10" fmla="*/ 288925 w 209"/>
              <a:gd name="T11" fmla="*/ 446088 h 337"/>
              <a:gd name="T12" fmla="*/ 292100 w 209"/>
              <a:gd name="T13" fmla="*/ 436563 h 337"/>
              <a:gd name="T14" fmla="*/ 312738 w 209"/>
              <a:gd name="T15" fmla="*/ 346075 h 337"/>
              <a:gd name="T16" fmla="*/ 307975 w 209"/>
              <a:gd name="T17" fmla="*/ 288925 h 337"/>
              <a:gd name="T18" fmla="*/ 319088 w 209"/>
              <a:gd name="T19" fmla="*/ 236538 h 337"/>
              <a:gd name="T20" fmla="*/ 331788 w 209"/>
              <a:gd name="T21" fmla="*/ 133350 h 337"/>
              <a:gd name="T22" fmla="*/ 320675 w 209"/>
              <a:gd name="T23" fmla="*/ 95250 h 337"/>
              <a:gd name="T24" fmla="*/ 307975 w 209"/>
              <a:gd name="T25" fmla="*/ 66675 h 337"/>
              <a:gd name="T26" fmla="*/ 295275 w 209"/>
              <a:gd name="T27" fmla="*/ 47625 h 337"/>
              <a:gd name="T28" fmla="*/ 285750 w 209"/>
              <a:gd name="T29" fmla="*/ 36513 h 337"/>
              <a:gd name="T30" fmla="*/ 231775 w 209"/>
              <a:gd name="T31" fmla="*/ 0 h 337"/>
              <a:gd name="T32" fmla="*/ 166688 w 209"/>
              <a:gd name="T33" fmla="*/ 20638 h 337"/>
              <a:gd name="T34" fmla="*/ 150813 w 209"/>
              <a:gd name="T35" fmla="*/ 26988 h 337"/>
              <a:gd name="T36" fmla="*/ 136525 w 209"/>
              <a:gd name="T37" fmla="*/ 60325 h 337"/>
              <a:gd name="T38" fmla="*/ 119063 w 209"/>
              <a:gd name="T39" fmla="*/ 71438 h 337"/>
              <a:gd name="T40" fmla="*/ 50800 w 209"/>
              <a:gd name="T41" fmla="*/ 88900 h 337"/>
              <a:gd name="T42" fmla="*/ 36513 w 209"/>
              <a:gd name="T43" fmla="*/ 106363 h 337"/>
              <a:gd name="T44" fmla="*/ 17463 w 209"/>
              <a:gd name="T45" fmla="*/ 128588 h 337"/>
              <a:gd name="T46" fmla="*/ 9525 w 209"/>
              <a:gd name="T47" fmla="*/ 138113 h 337"/>
              <a:gd name="T48" fmla="*/ 0 w 209"/>
              <a:gd name="T49" fmla="*/ 165100 h 337"/>
              <a:gd name="T50" fmla="*/ 12700 w 209"/>
              <a:gd name="T51" fmla="*/ 211138 h 337"/>
              <a:gd name="T52" fmla="*/ 26988 w 209"/>
              <a:gd name="T53" fmla="*/ 260350 h 337"/>
              <a:gd name="T54" fmla="*/ 41275 w 209"/>
              <a:gd name="T55" fmla="*/ 279400 h 337"/>
              <a:gd name="T56" fmla="*/ 55563 w 209"/>
              <a:gd name="T57" fmla="*/ 298450 h 337"/>
              <a:gd name="T58" fmla="*/ 80963 w 209"/>
              <a:gd name="T59" fmla="*/ 338138 h 337"/>
              <a:gd name="T60" fmla="*/ 98425 w 209"/>
              <a:gd name="T61" fmla="*/ 355600 h 337"/>
              <a:gd name="T62" fmla="*/ 109538 w 209"/>
              <a:gd name="T63" fmla="*/ 366713 h 337"/>
              <a:gd name="T64" fmla="*/ 119063 w 209"/>
              <a:gd name="T65" fmla="*/ 393700 h 337"/>
              <a:gd name="T66" fmla="*/ 127000 w 209"/>
              <a:gd name="T67" fmla="*/ 409575 h 337"/>
              <a:gd name="T68" fmla="*/ 136525 w 209"/>
              <a:gd name="T69" fmla="*/ 431800 h 337"/>
              <a:gd name="T70" fmla="*/ 149225 w 209"/>
              <a:gd name="T71" fmla="*/ 466725 h 337"/>
              <a:gd name="T72" fmla="*/ 158750 w 209"/>
              <a:gd name="T73" fmla="*/ 485775 h 337"/>
              <a:gd name="T74" fmla="*/ 168275 w 209"/>
              <a:gd name="T75" fmla="*/ 509588 h 337"/>
              <a:gd name="T76" fmla="*/ 174625 w 209"/>
              <a:gd name="T77" fmla="*/ 527050 h 33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09" h="337">
                <a:moveTo>
                  <a:pt x="110" y="332"/>
                </a:moveTo>
                <a:cubicBezTo>
                  <a:pt x="121" y="336"/>
                  <a:pt x="102" y="337"/>
                  <a:pt x="126" y="335"/>
                </a:cubicBezTo>
                <a:cubicBezTo>
                  <a:pt x="142" y="330"/>
                  <a:pt x="130" y="331"/>
                  <a:pt x="140" y="324"/>
                </a:cubicBezTo>
                <a:cubicBezTo>
                  <a:pt x="144" y="313"/>
                  <a:pt x="156" y="309"/>
                  <a:pt x="165" y="303"/>
                </a:cubicBezTo>
                <a:cubicBezTo>
                  <a:pt x="167" y="300"/>
                  <a:pt x="171" y="296"/>
                  <a:pt x="174" y="294"/>
                </a:cubicBezTo>
                <a:cubicBezTo>
                  <a:pt x="177" y="290"/>
                  <a:pt x="180" y="286"/>
                  <a:pt x="182" y="281"/>
                </a:cubicBezTo>
                <a:cubicBezTo>
                  <a:pt x="183" y="279"/>
                  <a:pt x="184" y="275"/>
                  <a:pt x="184" y="275"/>
                </a:cubicBezTo>
                <a:cubicBezTo>
                  <a:pt x="185" y="244"/>
                  <a:pt x="189" y="242"/>
                  <a:pt x="197" y="218"/>
                </a:cubicBezTo>
                <a:cubicBezTo>
                  <a:pt x="196" y="201"/>
                  <a:pt x="196" y="195"/>
                  <a:pt x="194" y="182"/>
                </a:cubicBezTo>
                <a:cubicBezTo>
                  <a:pt x="195" y="160"/>
                  <a:pt x="196" y="164"/>
                  <a:pt x="201" y="149"/>
                </a:cubicBezTo>
                <a:cubicBezTo>
                  <a:pt x="202" y="122"/>
                  <a:pt x="204" y="108"/>
                  <a:pt x="209" y="84"/>
                </a:cubicBezTo>
                <a:cubicBezTo>
                  <a:pt x="208" y="75"/>
                  <a:pt x="207" y="67"/>
                  <a:pt x="202" y="60"/>
                </a:cubicBezTo>
                <a:cubicBezTo>
                  <a:pt x="201" y="53"/>
                  <a:pt x="200" y="46"/>
                  <a:pt x="194" y="42"/>
                </a:cubicBezTo>
                <a:cubicBezTo>
                  <a:pt x="191" y="38"/>
                  <a:pt x="189" y="33"/>
                  <a:pt x="186" y="30"/>
                </a:cubicBezTo>
                <a:cubicBezTo>
                  <a:pt x="185" y="26"/>
                  <a:pt x="184" y="24"/>
                  <a:pt x="180" y="23"/>
                </a:cubicBezTo>
                <a:cubicBezTo>
                  <a:pt x="173" y="13"/>
                  <a:pt x="159" y="3"/>
                  <a:pt x="146" y="0"/>
                </a:cubicBezTo>
                <a:cubicBezTo>
                  <a:pt x="129" y="1"/>
                  <a:pt x="122" y="11"/>
                  <a:pt x="105" y="13"/>
                </a:cubicBezTo>
                <a:cubicBezTo>
                  <a:pt x="101" y="14"/>
                  <a:pt x="98" y="15"/>
                  <a:pt x="95" y="17"/>
                </a:cubicBezTo>
                <a:cubicBezTo>
                  <a:pt x="90" y="24"/>
                  <a:pt x="90" y="31"/>
                  <a:pt x="86" y="38"/>
                </a:cubicBezTo>
                <a:cubicBezTo>
                  <a:pt x="84" y="42"/>
                  <a:pt x="75" y="45"/>
                  <a:pt x="75" y="45"/>
                </a:cubicBezTo>
                <a:cubicBezTo>
                  <a:pt x="65" y="55"/>
                  <a:pt x="45" y="54"/>
                  <a:pt x="32" y="56"/>
                </a:cubicBezTo>
                <a:cubicBezTo>
                  <a:pt x="30" y="61"/>
                  <a:pt x="28" y="65"/>
                  <a:pt x="23" y="67"/>
                </a:cubicBezTo>
                <a:cubicBezTo>
                  <a:pt x="20" y="71"/>
                  <a:pt x="16" y="79"/>
                  <a:pt x="11" y="81"/>
                </a:cubicBezTo>
                <a:cubicBezTo>
                  <a:pt x="8" y="90"/>
                  <a:pt x="13" y="76"/>
                  <a:pt x="6" y="87"/>
                </a:cubicBezTo>
                <a:cubicBezTo>
                  <a:pt x="3" y="92"/>
                  <a:pt x="3" y="99"/>
                  <a:pt x="0" y="104"/>
                </a:cubicBezTo>
                <a:cubicBezTo>
                  <a:pt x="1" y="112"/>
                  <a:pt x="0" y="127"/>
                  <a:pt x="8" y="133"/>
                </a:cubicBezTo>
                <a:cubicBezTo>
                  <a:pt x="9" y="145"/>
                  <a:pt x="8" y="155"/>
                  <a:pt x="17" y="164"/>
                </a:cubicBezTo>
                <a:cubicBezTo>
                  <a:pt x="18" y="168"/>
                  <a:pt x="23" y="173"/>
                  <a:pt x="26" y="176"/>
                </a:cubicBezTo>
                <a:cubicBezTo>
                  <a:pt x="28" y="183"/>
                  <a:pt x="28" y="186"/>
                  <a:pt x="35" y="188"/>
                </a:cubicBezTo>
                <a:cubicBezTo>
                  <a:pt x="36" y="191"/>
                  <a:pt x="47" y="212"/>
                  <a:pt x="51" y="213"/>
                </a:cubicBezTo>
                <a:cubicBezTo>
                  <a:pt x="54" y="217"/>
                  <a:pt x="58" y="221"/>
                  <a:pt x="62" y="224"/>
                </a:cubicBezTo>
                <a:cubicBezTo>
                  <a:pt x="63" y="227"/>
                  <a:pt x="69" y="231"/>
                  <a:pt x="69" y="231"/>
                </a:cubicBezTo>
                <a:cubicBezTo>
                  <a:pt x="71" y="237"/>
                  <a:pt x="73" y="242"/>
                  <a:pt x="75" y="248"/>
                </a:cubicBezTo>
                <a:cubicBezTo>
                  <a:pt x="76" y="252"/>
                  <a:pt x="80" y="258"/>
                  <a:pt x="80" y="258"/>
                </a:cubicBezTo>
                <a:cubicBezTo>
                  <a:pt x="81" y="264"/>
                  <a:pt x="82" y="268"/>
                  <a:pt x="86" y="272"/>
                </a:cubicBezTo>
                <a:cubicBezTo>
                  <a:pt x="89" y="280"/>
                  <a:pt x="92" y="287"/>
                  <a:pt x="94" y="294"/>
                </a:cubicBezTo>
                <a:cubicBezTo>
                  <a:pt x="95" y="298"/>
                  <a:pt x="100" y="306"/>
                  <a:pt x="100" y="306"/>
                </a:cubicBezTo>
                <a:cubicBezTo>
                  <a:pt x="101" y="314"/>
                  <a:pt x="98" y="319"/>
                  <a:pt x="106" y="321"/>
                </a:cubicBezTo>
                <a:cubicBezTo>
                  <a:pt x="107" y="323"/>
                  <a:pt x="110" y="329"/>
                  <a:pt x="110" y="332"/>
                </a:cubicBezTo>
                <a:close/>
              </a:path>
            </a:pathLst>
          </a:custGeom>
          <a:solidFill>
            <a:schemeClr val="accent1"/>
          </a:solidFill>
          <a:ln w="9525">
            <a:solidFill>
              <a:schemeClr val="bg2"/>
            </a:solidFill>
            <a:round/>
            <a:headEnd/>
            <a:tailEnd/>
          </a:ln>
          <a:effectLst>
            <a:outerShdw blurRad="63500" dist="35921" dir="2700000" algn="ctr" rotWithShape="0">
              <a:schemeClr val="bg2">
                <a:alpha val="74997"/>
              </a:schemeClr>
            </a:outerShdw>
          </a:effectLst>
        </p:spPr>
        <p:txBody>
          <a:bodyPr/>
          <a:lstStyle/>
          <a:p>
            <a:endParaRPr lang="en-GB"/>
          </a:p>
        </p:txBody>
      </p:sp>
      <p:sp>
        <p:nvSpPr>
          <p:cNvPr id="131081" name="Freeform 9"/>
          <p:cNvSpPr>
            <a:spLocks/>
          </p:cNvSpPr>
          <p:nvPr/>
        </p:nvSpPr>
        <p:spPr bwMode="auto">
          <a:xfrm>
            <a:off x="5176838" y="4702175"/>
            <a:ext cx="652462" cy="2097088"/>
          </a:xfrm>
          <a:custGeom>
            <a:avLst/>
            <a:gdLst>
              <a:gd name="T0" fmla="*/ 401637 w 411"/>
              <a:gd name="T1" fmla="*/ 7938 h 1321"/>
              <a:gd name="T2" fmla="*/ 319087 w 411"/>
              <a:gd name="T3" fmla="*/ 93663 h 1321"/>
              <a:gd name="T4" fmla="*/ 300037 w 411"/>
              <a:gd name="T5" fmla="*/ 119063 h 1321"/>
              <a:gd name="T6" fmla="*/ 242887 w 411"/>
              <a:gd name="T7" fmla="*/ 200025 h 1321"/>
              <a:gd name="T8" fmla="*/ 192087 w 411"/>
              <a:gd name="T9" fmla="*/ 357188 h 1321"/>
              <a:gd name="T10" fmla="*/ 122237 w 411"/>
              <a:gd name="T11" fmla="*/ 479425 h 1321"/>
              <a:gd name="T12" fmla="*/ 115887 w 411"/>
              <a:gd name="T13" fmla="*/ 668338 h 1321"/>
              <a:gd name="T14" fmla="*/ 76200 w 411"/>
              <a:gd name="T15" fmla="*/ 992188 h 1321"/>
              <a:gd name="T16" fmla="*/ 96837 w 411"/>
              <a:gd name="T17" fmla="*/ 1135063 h 1321"/>
              <a:gd name="T18" fmla="*/ 39687 w 411"/>
              <a:gd name="T19" fmla="*/ 1541463 h 1321"/>
              <a:gd name="T20" fmla="*/ 55562 w 411"/>
              <a:gd name="T21" fmla="*/ 1760538 h 1321"/>
              <a:gd name="T22" fmla="*/ 101600 w 411"/>
              <a:gd name="T23" fmla="*/ 1851025 h 1321"/>
              <a:gd name="T24" fmla="*/ 147637 w 411"/>
              <a:gd name="T25" fmla="*/ 2033588 h 1321"/>
              <a:gd name="T26" fmla="*/ 385762 w 411"/>
              <a:gd name="T27" fmla="*/ 2090738 h 1321"/>
              <a:gd name="T28" fmla="*/ 431800 w 411"/>
              <a:gd name="T29" fmla="*/ 1993900 h 1321"/>
              <a:gd name="T30" fmla="*/ 457200 w 411"/>
              <a:gd name="T31" fmla="*/ 1917700 h 1321"/>
              <a:gd name="T32" fmla="*/ 411162 w 411"/>
              <a:gd name="T33" fmla="*/ 1881188 h 1321"/>
              <a:gd name="T34" fmla="*/ 446087 w 411"/>
              <a:gd name="T35" fmla="*/ 1841500 h 1321"/>
              <a:gd name="T36" fmla="*/ 471487 w 411"/>
              <a:gd name="T37" fmla="*/ 1735138 h 1321"/>
              <a:gd name="T38" fmla="*/ 431800 w 411"/>
              <a:gd name="T39" fmla="*/ 1709738 h 1321"/>
              <a:gd name="T40" fmla="*/ 339725 w 411"/>
              <a:gd name="T41" fmla="*/ 1647825 h 1321"/>
              <a:gd name="T42" fmla="*/ 254000 w 411"/>
              <a:gd name="T43" fmla="*/ 1582738 h 1321"/>
              <a:gd name="T44" fmla="*/ 207962 w 411"/>
              <a:gd name="T45" fmla="*/ 1550988 h 1321"/>
              <a:gd name="T46" fmla="*/ 293687 w 411"/>
              <a:gd name="T47" fmla="*/ 1419225 h 1321"/>
              <a:gd name="T48" fmla="*/ 360362 w 411"/>
              <a:gd name="T49" fmla="*/ 1317625 h 1321"/>
              <a:gd name="T50" fmla="*/ 401637 w 411"/>
              <a:gd name="T51" fmla="*/ 1252538 h 1321"/>
              <a:gd name="T52" fmla="*/ 395287 w 411"/>
              <a:gd name="T53" fmla="*/ 1333500 h 1321"/>
              <a:gd name="T54" fmla="*/ 436562 w 411"/>
              <a:gd name="T55" fmla="*/ 1404938 h 1321"/>
              <a:gd name="T56" fmla="*/ 508000 w 411"/>
              <a:gd name="T57" fmla="*/ 1185863 h 1321"/>
              <a:gd name="T58" fmla="*/ 588962 w 411"/>
              <a:gd name="T59" fmla="*/ 890588 h 1321"/>
              <a:gd name="T60" fmla="*/ 517525 w 411"/>
              <a:gd name="T61" fmla="*/ 754063 h 1321"/>
              <a:gd name="T62" fmla="*/ 573087 w 411"/>
              <a:gd name="T63" fmla="*/ 306388 h 1321"/>
              <a:gd name="T64" fmla="*/ 623887 w 411"/>
              <a:gd name="T65" fmla="*/ 236538 h 1321"/>
              <a:gd name="T66" fmla="*/ 542925 w 411"/>
              <a:gd name="T67" fmla="*/ 42863 h 1321"/>
              <a:gd name="T68" fmla="*/ 503237 w 411"/>
              <a:gd name="T69" fmla="*/ 22225 h 13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11" h="1321">
                <a:moveTo>
                  <a:pt x="333" y="8"/>
                </a:moveTo>
                <a:cubicBezTo>
                  <a:pt x="302" y="6"/>
                  <a:pt x="281" y="0"/>
                  <a:pt x="253" y="5"/>
                </a:cubicBezTo>
                <a:cubicBezTo>
                  <a:pt x="238" y="14"/>
                  <a:pt x="228" y="31"/>
                  <a:pt x="214" y="43"/>
                </a:cubicBezTo>
                <a:cubicBezTo>
                  <a:pt x="206" y="76"/>
                  <a:pt x="218" y="42"/>
                  <a:pt x="201" y="59"/>
                </a:cubicBezTo>
                <a:cubicBezTo>
                  <a:pt x="199" y="61"/>
                  <a:pt x="200" y="66"/>
                  <a:pt x="198" y="69"/>
                </a:cubicBezTo>
                <a:cubicBezTo>
                  <a:pt x="196" y="72"/>
                  <a:pt x="192" y="73"/>
                  <a:pt x="189" y="75"/>
                </a:cubicBezTo>
                <a:cubicBezTo>
                  <a:pt x="184" y="87"/>
                  <a:pt x="178" y="89"/>
                  <a:pt x="169" y="97"/>
                </a:cubicBezTo>
                <a:cubicBezTo>
                  <a:pt x="165" y="109"/>
                  <a:pt x="158" y="115"/>
                  <a:pt x="153" y="126"/>
                </a:cubicBezTo>
                <a:cubicBezTo>
                  <a:pt x="152" y="153"/>
                  <a:pt x="160" y="183"/>
                  <a:pt x="147" y="206"/>
                </a:cubicBezTo>
                <a:cubicBezTo>
                  <a:pt x="142" y="215"/>
                  <a:pt x="121" y="225"/>
                  <a:pt x="121" y="225"/>
                </a:cubicBezTo>
                <a:cubicBezTo>
                  <a:pt x="107" y="248"/>
                  <a:pt x="115" y="240"/>
                  <a:pt x="102" y="251"/>
                </a:cubicBezTo>
                <a:cubicBezTo>
                  <a:pt x="98" y="270"/>
                  <a:pt x="83" y="283"/>
                  <a:pt x="77" y="302"/>
                </a:cubicBezTo>
                <a:cubicBezTo>
                  <a:pt x="86" y="348"/>
                  <a:pt x="90" y="302"/>
                  <a:pt x="83" y="389"/>
                </a:cubicBezTo>
                <a:cubicBezTo>
                  <a:pt x="82" y="400"/>
                  <a:pt x="73" y="421"/>
                  <a:pt x="73" y="421"/>
                </a:cubicBezTo>
                <a:cubicBezTo>
                  <a:pt x="71" y="468"/>
                  <a:pt x="71" y="475"/>
                  <a:pt x="64" y="510"/>
                </a:cubicBezTo>
                <a:cubicBezTo>
                  <a:pt x="63" y="542"/>
                  <a:pt x="69" y="594"/>
                  <a:pt x="48" y="625"/>
                </a:cubicBezTo>
                <a:cubicBezTo>
                  <a:pt x="45" y="636"/>
                  <a:pt x="41" y="646"/>
                  <a:pt x="38" y="657"/>
                </a:cubicBezTo>
                <a:cubicBezTo>
                  <a:pt x="41" y="688"/>
                  <a:pt x="40" y="697"/>
                  <a:pt x="61" y="715"/>
                </a:cubicBezTo>
                <a:cubicBezTo>
                  <a:pt x="60" y="779"/>
                  <a:pt x="59" y="843"/>
                  <a:pt x="57" y="907"/>
                </a:cubicBezTo>
                <a:cubicBezTo>
                  <a:pt x="56" y="925"/>
                  <a:pt x="39" y="962"/>
                  <a:pt x="25" y="971"/>
                </a:cubicBezTo>
                <a:cubicBezTo>
                  <a:pt x="22" y="982"/>
                  <a:pt x="16" y="989"/>
                  <a:pt x="13" y="1000"/>
                </a:cubicBezTo>
                <a:cubicBezTo>
                  <a:pt x="16" y="1103"/>
                  <a:pt x="0" y="1068"/>
                  <a:pt x="35" y="1109"/>
                </a:cubicBezTo>
                <a:cubicBezTo>
                  <a:pt x="39" y="1120"/>
                  <a:pt x="39" y="1129"/>
                  <a:pt x="48" y="1137"/>
                </a:cubicBezTo>
                <a:cubicBezTo>
                  <a:pt x="52" y="1149"/>
                  <a:pt x="57" y="1156"/>
                  <a:pt x="64" y="1166"/>
                </a:cubicBezTo>
                <a:cubicBezTo>
                  <a:pt x="69" y="1183"/>
                  <a:pt x="76" y="1200"/>
                  <a:pt x="80" y="1217"/>
                </a:cubicBezTo>
                <a:cubicBezTo>
                  <a:pt x="81" y="1240"/>
                  <a:pt x="75" y="1266"/>
                  <a:pt x="93" y="1281"/>
                </a:cubicBezTo>
                <a:cubicBezTo>
                  <a:pt x="98" y="1299"/>
                  <a:pt x="101" y="1313"/>
                  <a:pt x="121" y="1320"/>
                </a:cubicBezTo>
                <a:cubicBezTo>
                  <a:pt x="162" y="1319"/>
                  <a:pt x="203" y="1321"/>
                  <a:pt x="243" y="1317"/>
                </a:cubicBezTo>
                <a:cubicBezTo>
                  <a:pt x="248" y="1317"/>
                  <a:pt x="245" y="1301"/>
                  <a:pt x="249" y="1275"/>
                </a:cubicBezTo>
                <a:cubicBezTo>
                  <a:pt x="251" y="1262"/>
                  <a:pt x="262" y="1262"/>
                  <a:pt x="272" y="1256"/>
                </a:cubicBezTo>
                <a:cubicBezTo>
                  <a:pt x="280" y="1243"/>
                  <a:pt x="287" y="1247"/>
                  <a:pt x="291" y="1233"/>
                </a:cubicBezTo>
                <a:cubicBezTo>
                  <a:pt x="290" y="1225"/>
                  <a:pt x="294" y="1214"/>
                  <a:pt x="288" y="1208"/>
                </a:cubicBezTo>
                <a:cubicBezTo>
                  <a:pt x="283" y="1202"/>
                  <a:pt x="271" y="1210"/>
                  <a:pt x="265" y="1205"/>
                </a:cubicBezTo>
                <a:cubicBezTo>
                  <a:pt x="260" y="1201"/>
                  <a:pt x="259" y="1185"/>
                  <a:pt x="259" y="1185"/>
                </a:cubicBezTo>
                <a:cubicBezTo>
                  <a:pt x="267" y="1161"/>
                  <a:pt x="253" y="1194"/>
                  <a:pt x="278" y="1173"/>
                </a:cubicBezTo>
                <a:cubicBezTo>
                  <a:pt x="281" y="1170"/>
                  <a:pt x="280" y="1164"/>
                  <a:pt x="281" y="1160"/>
                </a:cubicBezTo>
                <a:cubicBezTo>
                  <a:pt x="285" y="1147"/>
                  <a:pt x="290" y="1141"/>
                  <a:pt x="301" y="1134"/>
                </a:cubicBezTo>
                <a:cubicBezTo>
                  <a:pt x="300" y="1120"/>
                  <a:pt x="302" y="1106"/>
                  <a:pt x="297" y="1093"/>
                </a:cubicBezTo>
                <a:cubicBezTo>
                  <a:pt x="296" y="1089"/>
                  <a:pt x="288" y="1092"/>
                  <a:pt x="285" y="1089"/>
                </a:cubicBezTo>
                <a:cubicBezTo>
                  <a:pt x="264" y="1072"/>
                  <a:pt x="299" y="1086"/>
                  <a:pt x="272" y="1077"/>
                </a:cubicBezTo>
                <a:cubicBezTo>
                  <a:pt x="258" y="1063"/>
                  <a:pt x="254" y="1064"/>
                  <a:pt x="233" y="1061"/>
                </a:cubicBezTo>
                <a:cubicBezTo>
                  <a:pt x="229" y="1049"/>
                  <a:pt x="223" y="1047"/>
                  <a:pt x="214" y="1038"/>
                </a:cubicBezTo>
                <a:cubicBezTo>
                  <a:pt x="208" y="1019"/>
                  <a:pt x="196" y="1016"/>
                  <a:pt x="179" y="1009"/>
                </a:cubicBezTo>
                <a:cubicBezTo>
                  <a:pt x="173" y="1004"/>
                  <a:pt x="164" y="1003"/>
                  <a:pt x="160" y="997"/>
                </a:cubicBezTo>
                <a:cubicBezTo>
                  <a:pt x="157" y="993"/>
                  <a:pt x="160" y="987"/>
                  <a:pt x="157" y="984"/>
                </a:cubicBezTo>
                <a:cubicBezTo>
                  <a:pt x="151" y="977"/>
                  <a:pt x="140" y="979"/>
                  <a:pt x="131" y="977"/>
                </a:cubicBezTo>
                <a:cubicBezTo>
                  <a:pt x="128" y="974"/>
                  <a:pt x="122" y="972"/>
                  <a:pt x="121" y="968"/>
                </a:cubicBezTo>
                <a:cubicBezTo>
                  <a:pt x="115" y="942"/>
                  <a:pt x="164" y="901"/>
                  <a:pt x="185" y="894"/>
                </a:cubicBezTo>
                <a:cubicBezTo>
                  <a:pt x="204" y="877"/>
                  <a:pt x="199" y="858"/>
                  <a:pt x="211" y="843"/>
                </a:cubicBezTo>
                <a:cubicBezTo>
                  <a:pt x="215" y="838"/>
                  <a:pt x="223" y="835"/>
                  <a:pt x="227" y="830"/>
                </a:cubicBezTo>
                <a:cubicBezTo>
                  <a:pt x="231" y="817"/>
                  <a:pt x="237" y="802"/>
                  <a:pt x="249" y="798"/>
                </a:cubicBezTo>
                <a:cubicBezTo>
                  <a:pt x="250" y="795"/>
                  <a:pt x="250" y="790"/>
                  <a:pt x="253" y="789"/>
                </a:cubicBezTo>
                <a:cubicBezTo>
                  <a:pt x="256" y="788"/>
                  <a:pt x="261" y="789"/>
                  <a:pt x="262" y="792"/>
                </a:cubicBezTo>
                <a:cubicBezTo>
                  <a:pt x="265" y="810"/>
                  <a:pt x="261" y="828"/>
                  <a:pt x="249" y="840"/>
                </a:cubicBezTo>
                <a:cubicBezTo>
                  <a:pt x="244" y="854"/>
                  <a:pt x="239" y="865"/>
                  <a:pt x="233" y="878"/>
                </a:cubicBezTo>
                <a:cubicBezTo>
                  <a:pt x="247" y="892"/>
                  <a:pt x="253" y="888"/>
                  <a:pt x="275" y="885"/>
                </a:cubicBezTo>
                <a:cubicBezTo>
                  <a:pt x="277" y="870"/>
                  <a:pt x="276" y="853"/>
                  <a:pt x="288" y="843"/>
                </a:cubicBezTo>
                <a:cubicBezTo>
                  <a:pt x="298" y="811"/>
                  <a:pt x="310" y="779"/>
                  <a:pt x="320" y="747"/>
                </a:cubicBezTo>
                <a:cubicBezTo>
                  <a:pt x="324" y="695"/>
                  <a:pt x="330" y="635"/>
                  <a:pt x="352" y="587"/>
                </a:cubicBezTo>
                <a:cubicBezTo>
                  <a:pt x="357" y="577"/>
                  <a:pt x="365" y="571"/>
                  <a:pt x="371" y="561"/>
                </a:cubicBezTo>
                <a:cubicBezTo>
                  <a:pt x="367" y="526"/>
                  <a:pt x="365" y="533"/>
                  <a:pt x="345" y="513"/>
                </a:cubicBezTo>
                <a:cubicBezTo>
                  <a:pt x="341" y="497"/>
                  <a:pt x="339" y="486"/>
                  <a:pt x="326" y="475"/>
                </a:cubicBezTo>
                <a:cubicBezTo>
                  <a:pt x="312" y="427"/>
                  <a:pt x="295" y="313"/>
                  <a:pt x="355" y="289"/>
                </a:cubicBezTo>
                <a:cubicBezTo>
                  <a:pt x="368" y="251"/>
                  <a:pt x="353" y="296"/>
                  <a:pt x="361" y="193"/>
                </a:cubicBezTo>
                <a:cubicBezTo>
                  <a:pt x="362" y="179"/>
                  <a:pt x="375" y="167"/>
                  <a:pt x="384" y="158"/>
                </a:cubicBezTo>
                <a:cubicBezTo>
                  <a:pt x="387" y="155"/>
                  <a:pt x="393" y="149"/>
                  <a:pt x="393" y="149"/>
                </a:cubicBezTo>
                <a:cubicBezTo>
                  <a:pt x="398" y="136"/>
                  <a:pt x="394" y="133"/>
                  <a:pt x="390" y="120"/>
                </a:cubicBezTo>
                <a:cubicBezTo>
                  <a:pt x="387" y="23"/>
                  <a:pt x="411" y="33"/>
                  <a:pt x="342" y="27"/>
                </a:cubicBezTo>
                <a:cubicBezTo>
                  <a:pt x="318" y="19"/>
                  <a:pt x="347" y="30"/>
                  <a:pt x="326" y="17"/>
                </a:cubicBezTo>
                <a:cubicBezTo>
                  <a:pt x="323" y="15"/>
                  <a:pt x="315" y="16"/>
                  <a:pt x="317" y="14"/>
                </a:cubicBezTo>
                <a:cubicBezTo>
                  <a:pt x="320" y="10"/>
                  <a:pt x="328" y="10"/>
                  <a:pt x="333" y="8"/>
                </a:cubicBezTo>
                <a:close/>
              </a:path>
            </a:pathLst>
          </a:custGeom>
          <a:solidFill>
            <a:schemeClr val="accent1"/>
          </a:solidFill>
          <a:ln w="28575" cmpd="sng">
            <a:solidFill>
              <a:schemeClr val="bg2"/>
            </a:solidFill>
            <a:round/>
            <a:headEnd/>
            <a:tailEnd/>
          </a:ln>
          <a:effectLst>
            <a:outerShdw blurRad="63500" dist="35921" dir="2700000" algn="ctr" rotWithShape="0">
              <a:schemeClr val="bg2">
                <a:alpha val="74997"/>
              </a:schemeClr>
            </a:outerShdw>
          </a:effectLst>
        </p:spPr>
        <p:txBody>
          <a:bodyPr/>
          <a:lstStyle/>
          <a:p>
            <a:endParaRPr lang="en-GB"/>
          </a:p>
        </p:txBody>
      </p:sp>
      <p:sp>
        <p:nvSpPr>
          <p:cNvPr id="131082" name="AutoShape 10"/>
          <p:cNvSpPr>
            <a:spLocks noChangeArrowheads="1"/>
          </p:cNvSpPr>
          <p:nvPr/>
        </p:nvSpPr>
        <p:spPr bwMode="auto">
          <a:xfrm flipH="1">
            <a:off x="2895600" y="2743200"/>
            <a:ext cx="2209800" cy="1828800"/>
          </a:xfrm>
          <a:prstGeom prst="wedgeRoundRectCallout">
            <a:avLst>
              <a:gd name="adj1" fmla="val -76583"/>
              <a:gd name="adj2" fmla="val 39407"/>
              <a:gd name="adj3" fmla="val 16667"/>
            </a:avLst>
          </a:prstGeom>
          <a:solidFill>
            <a:srgbClr val="CCFF99"/>
          </a:solidFill>
          <a:ln w="571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fontAlgn="base">
              <a:spcBef>
                <a:spcPct val="0"/>
              </a:spcBef>
            </a:pPr>
            <a:endParaRPr lang="en-US" altLang="en-US" sz="1800"/>
          </a:p>
        </p:txBody>
      </p:sp>
      <p:sp>
        <p:nvSpPr>
          <p:cNvPr id="131083" name="Freeform 11"/>
          <p:cNvSpPr>
            <a:spLocks/>
          </p:cNvSpPr>
          <p:nvPr/>
        </p:nvSpPr>
        <p:spPr bwMode="auto">
          <a:xfrm>
            <a:off x="3733800" y="2819400"/>
            <a:ext cx="608013" cy="1778000"/>
          </a:xfrm>
          <a:custGeom>
            <a:avLst/>
            <a:gdLst>
              <a:gd name="T0" fmla="*/ 285750 w 383"/>
              <a:gd name="T1" fmla="*/ 39688 h 1120"/>
              <a:gd name="T2" fmla="*/ 417513 w 383"/>
              <a:gd name="T3" fmla="*/ 39688 h 1120"/>
              <a:gd name="T4" fmla="*/ 320675 w 383"/>
              <a:gd name="T5" fmla="*/ 157163 h 1120"/>
              <a:gd name="T6" fmla="*/ 184150 w 383"/>
              <a:gd name="T7" fmla="*/ 136525 h 1120"/>
              <a:gd name="T8" fmla="*/ 117475 w 383"/>
              <a:gd name="T9" fmla="*/ 95250 h 1120"/>
              <a:gd name="T10" fmla="*/ 15875 w 383"/>
              <a:gd name="T11" fmla="*/ 76200 h 1120"/>
              <a:gd name="T12" fmla="*/ 71438 w 383"/>
              <a:gd name="T13" fmla="*/ 258763 h 1120"/>
              <a:gd name="T14" fmla="*/ 193675 w 383"/>
              <a:gd name="T15" fmla="*/ 217488 h 1120"/>
              <a:gd name="T16" fmla="*/ 452438 w 383"/>
              <a:gd name="T17" fmla="*/ 309563 h 1120"/>
              <a:gd name="T18" fmla="*/ 482600 w 383"/>
              <a:gd name="T19" fmla="*/ 360363 h 1120"/>
              <a:gd name="T20" fmla="*/ 350838 w 383"/>
              <a:gd name="T21" fmla="*/ 385763 h 1120"/>
              <a:gd name="T22" fmla="*/ 184150 w 383"/>
              <a:gd name="T23" fmla="*/ 355600 h 1120"/>
              <a:gd name="T24" fmla="*/ 76200 w 383"/>
              <a:gd name="T25" fmla="*/ 461963 h 1120"/>
              <a:gd name="T26" fmla="*/ 107950 w 383"/>
              <a:gd name="T27" fmla="*/ 593725 h 1120"/>
              <a:gd name="T28" fmla="*/ 193675 w 383"/>
              <a:gd name="T29" fmla="*/ 508000 h 1120"/>
              <a:gd name="T30" fmla="*/ 239713 w 383"/>
              <a:gd name="T31" fmla="*/ 457200 h 1120"/>
              <a:gd name="T32" fmla="*/ 320675 w 383"/>
              <a:gd name="T33" fmla="*/ 522288 h 1120"/>
              <a:gd name="T34" fmla="*/ 431800 w 383"/>
              <a:gd name="T35" fmla="*/ 674688 h 1120"/>
              <a:gd name="T36" fmla="*/ 503238 w 383"/>
              <a:gd name="T37" fmla="*/ 563563 h 1120"/>
              <a:gd name="T38" fmla="*/ 544513 w 383"/>
              <a:gd name="T39" fmla="*/ 750888 h 1120"/>
              <a:gd name="T40" fmla="*/ 396875 w 383"/>
              <a:gd name="T41" fmla="*/ 781050 h 1120"/>
              <a:gd name="T42" fmla="*/ 279400 w 383"/>
              <a:gd name="T43" fmla="*/ 674688 h 1120"/>
              <a:gd name="T44" fmla="*/ 173038 w 383"/>
              <a:gd name="T45" fmla="*/ 695325 h 1120"/>
              <a:gd name="T46" fmla="*/ 92075 w 383"/>
              <a:gd name="T47" fmla="*/ 787400 h 1120"/>
              <a:gd name="T48" fmla="*/ 133350 w 383"/>
              <a:gd name="T49" fmla="*/ 873125 h 1120"/>
              <a:gd name="T50" fmla="*/ 371475 w 383"/>
              <a:gd name="T51" fmla="*/ 863600 h 1120"/>
              <a:gd name="T52" fmla="*/ 468313 w 383"/>
              <a:gd name="T53" fmla="*/ 969963 h 1120"/>
              <a:gd name="T54" fmla="*/ 442913 w 383"/>
              <a:gd name="T55" fmla="*/ 1060450 h 1120"/>
              <a:gd name="T56" fmla="*/ 184150 w 383"/>
              <a:gd name="T57" fmla="*/ 965200 h 1120"/>
              <a:gd name="T58" fmla="*/ 96838 w 383"/>
              <a:gd name="T59" fmla="*/ 1000125 h 1120"/>
              <a:gd name="T60" fmla="*/ 82550 w 383"/>
              <a:gd name="T61" fmla="*/ 1117600 h 1120"/>
              <a:gd name="T62" fmla="*/ 508000 w 383"/>
              <a:gd name="T63" fmla="*/ 1173163 h 1120"/>
              <a:gd name="T64" fmla="*/ 447675 w 383"/>
              <a:gd name="T65" fmla="*/ 1360488 h 1120"/>
              <a:gd name="T66" fmla="*/ 239713 w 383"/>
              <a:gd name="T67" fmla="*/ 1355725 h 1120"/>
              <a:gd name="T68" fmla="*/ 127000 w 383"/>
              <a:gd name="T69" fmla="*/ 1279525 h 1120"/>
              <a:gd name="T70" fmla="*/ 66675 w 383"/>
              <a:gd name="T71" fmla="*/ 1365250 h 1120"/>
              <a:gd name="T72" fmla="*/ 519113 w 383"/>
              <a:gd name="T73" fmla="*/ 1477963 h 1120"/>
              <a:gd name="T74" fmla="*/ 574675 w 383"/>
              <a:gd name="T75" fmla="*/ 1528763 h 1120"/>
              <a:gd name="T76" fmla="*/ 274638 w 383"/>
              <a:gd name="T77" fmla="*/ 1579563 h 1120"/>
              <a:gd name="T78" fmla="*/ 366713 w 383"/>
              <a:gd name="T79" fmla="*/ 1635125 h 1120"/>
              <a:gd name="T80" fmla="*/ 228600 w 383"/>
              <a:gd name="T81" fmla="*/ 1655763 h 1120"/>
              <a:gd name="T82" fmla="*/ 138113 w 383"/>
              <a:gd name="T83" fmla="*/ 1549400 h 1120"/>
              <a:gd name="T84" fmla="*/ 82550 w 383"/>
              <a:gd name="T85" fmla="*/ 1593850 h 1120"/>
              <a:gd name="T86" fmla="*/ 158750 w 383"/>
              <a:gd name="T87" fmla="*/ 1731963 h 1120"/>
              <a:gd name="T88" fmla="*/ 184150 w 383"/>
              <a:gd name="T89" fmla="*/ 1752600 h 1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38100"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31084" name="Freeform 12"/>
          <p:cNvSpPr>
            <a:spLocks/>
          </p:cNvSpPr>
          <p:nvPr/>
        </p:nvSpPr>
        <p:spPr bwMode="auto">
          <a:xfrm>
            <a:off x="3733800" y="2794000"/>
            <a:ext cx="608013" cy="1778000"/>
          </a:xfrm>
          <a:custGeom>
            <a:avLst/>
            <a:gdLst>
              <a:gd name="T0" fmla="*/ 285750 w 383"/>
              <a:gd name="T1" fmla="*/ 39688 h 1120"/>
              <a:gd name="T2" fmla="*/ 417513 w 383"/>
              <a:gd name="T3" fmla="*/ 39688 h 1120"/>
              <a:gd name="T4" fmla="*/ 320675 w 383"/>
              <a:gd name="T5" fmla="*/ 157163 h 1120"/>
              <a:gd name="T6" fmla="*/ 184150 w 383"/>
              <a:gd name="T7" fmla="*/ 136525 h 1120"/>
              <a:gd name="T8" fmla="*/ 117475 w 383"/>
              <a:gd name="T9" fmla="*/ 95250 h 1120"/>
              <a:gd name="T10" fmla="*/ 15875 w 383"/>
              <a:gd name="T11" fmla="*/ 76200 h 1120"/>
              <a:gd name="T12" fmla="*/ 71438 w 383"/>
              <a:gd name="T13" fmla="*/ 258763 h 1120"/>
              <a:gd name="T14" fmla="*/ 193675 w 383"/>
              <a:gd name="T15" fmla="*/ 217488 h 1120"/>
              <a:gd name="T16" fmla="*/ 452438 w 383"/>
              <a:gd name="T17" fmla="*/ 309563 h 1120"/>
              <a:gd name="T18" fmla="*/ 482600 w 383"/>
              <a:gd name="T19" fmla="*/ 360363 h 1120"/>
              <a:gd name="T20" fmla="*/ 350838 w 383"/>
              <a:gd name="T21" fmla="*/ 385763 h 1120"/>
              <a:gd name="T22" fmla="*/ 184150 w 383"/>
              <a:gd name="T23" fmla="*/ 355600 h 1120"/>
              <a:gd name="T24" fmla="*/ 76200 w 383"/>
              <a:gd name="T25" fmla="*/ 461963 h 1120"/>
              <a:gd name="T26" fmla="*/ 107950 w 383"/>
              <a:gd name="T27" fmla="*/ 593725 h 1120"/>
              <a:gd name="T28" fmla="*/ 193675 w 383"/>
              <a:gd name="T29" fmla="*/ 508000 h 1120"/>
              <a:gd name="T30" fmla="*/ 239713 w 383"/>
              <a:gd name="T31" fmla="*/ 457200 h 1120"/>
              <a:gd name="T32" fmla="*/ 320675 w 383"/>
              <a:gd name="T33" fmla="*/ 522288 h 1120"/>
              <a:gd name="T34" fmla="*/ 431800 w 383"/>
              <a:gd name="T35" fmla="*/ 674688 h 1120"/>
              <a:gd name="T36" fmla="*/ 503238 w 383"/>
              <a:gd name="T37" fmla="*/ 563563 h 1120"/>
              <a:gd name="T38" fmla="*/ 544513 w 383"/>
              <a:gd name="T39" fmla="*/ 750888 h 1120"/>
              <a:gd name="T40" fmla="*/ 396875 w 383"/>
              <a:gd name="T41" fmla="*/ 781050 h 1120"/>
              <a:gd name="T42" fmla="*/ 279400 w 383"/>
              <a:gd name="T43" fmla="*/ 674688 h 1120"/>
              <a:gd name="T44" fmla="*/ 173038 w 383"/>
              <a:gd name="T45" fmla="*/ 695325 h 1120"/>
              <a:gd name="T46" fmla="*/ 92075 w 383"/>
              <a:gd name="T47" fmla="*/ 787400 h 1120"/>
              <a:gd name="T48" fmla="*/ 133350 w 383"/>
              <a:gd name="T49" fmla="*/ 873125 h 1120"/>
              <a:gd name="T50" fmla="*/ 371475 w 383"/>
              <a:gd name="T51" fmla="*/ 863600 h 1120"/>
              <a:gd name="T52" fmla="*/ 468313 w 383"/>
              <a:gd name="T53" fmla="*/ 969963 h 1120"/>
              <a:gd name="T54" fmla="*/ 442913 w 383"/>
              <a:gd name="T55" fmla="*/ 1060450 h 1120"/>
              <a:gd name="T56" fmla="*/ 184150 w 383"/>
              <a:gd name="T57" fmla="*/ 965200 h 1120"/>
              <a:gd name="T58" fmla="*/ 96838 w 383"/>
              <a:gd name="T59" fmla="*/ 1000125 h 1120"/>
              <a:gd name="T60" fmla="*/ 82550 w 383"/>
              <a:gd name="T61" fmla="*/ 1117600 h 1120"/>
              <a:gd name="T62" fmla="*/ 508000 w 383"/>
              <a:gd name="T63" fmla="*/ 1173163 h 1120"/>
              <a:gd name="T64" fmla="*/ 447675 w 383"/>
              <a:gd name="T65" fmla="*/ 1360488 h 1120"/>
              <a:gd name="T66" fmla="*/ 239713 w 383"/>
              <a:gd name="T67" fmla="*/ 1355725 h 1120"/>
              <a:gd name="T68" fmla="*/ 127000 w 383"/>
              <a:gd name="T69" fmla="*/ 1279525 h 1120"/>
              <a:gd name="T70" fmla="*/ 66675 w 383"/>
              <a:gd name="T71" fmla="*/ 1365250 h 1120"/>
              <a:gd name="T72" fmla="*/ 519113 w 383"/>
              <a:gd name="T73" fmla="*/ 1477963 h 1120"/>
              <a:gd name="T74" fmla="*/ 574675 w 383"/>
              <a:gd name="T75" fmla="*/ 1528763 h 1120"/>
              <a:gd name="T76" fmla="*/ 274638 w 383"/>
              <a:gd name="T77" fmla="*/ 1579563 h 1120"/>
              <a:gd name="T78" fmla="*/ 366713 w 383"/>
              <a:gd name="T79" fmla="*/ 1635125 h 1120"/>
              <a:gd name="T80" fmla="*/ 228600 w 383"/>
              <a:gd name="T81" fmla="*/ 1655763 h 1120"/>
              <a:gd name="T82" fmla="*/ 138113 w 383"/>
              <a:gd name="T83" fmla="*/ 1549400 h 1120"/>
              <a:gd name="T84" fmla="*/ 82550 w 383"/>
              <a:gd name="T85" fmla="*/ 1593850 h 1120"/>
              <a:gd name="T86" fmla="*/ 158750 w 383"/>
              <a:gd name="T87" fmla="*/ 1731963 h 1120"/>
              <a:gd name="T88" fmla="*/ 184150 w 383"/>
              <a:gd name="T89" fmla="*/ 1752600 h 1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76200"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GB"/>
          </a:p>
        </p:txBody>
      </p:sp>
      <p:sp>
        <p:nvSpPr>
          <p:cNvPr id="131086" name="Line 14"/>
          <p:cNvSpPr>
            <a:spLocks noChangeShapeType="1"/>
          </p:cNvSpPr>
          <p:nvPr/>
        </p:nvSpPr>
        <p:spPr bwMode="auto">
          <a:xfrm>
            <a:off x="5562600" y="1981200"/>
            <a:ext cx="0" cy="2819400"/>
          </a:xfrm>
          <a:prstGeom prst="line">
            <a:avLst/>
          </a:prstGeom>
          <a:noFill/>
          <a:ln w="5715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31087" name="Text Box 15"/>
          <p:cNvSpPr txBox="1">
            <a:spLocks noChangeArrowheads="1"/>
          </p:cNvSpPr>
          <p:nvPr/>
        </p:nvSpPr>
        <p:spPr bwMode="auto">
          <a:xfrm>
            <a:off x="5562600" y="2209800"/>
            <a:ext cx="2971800" cy="519113"/>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en-US" altLang="en-US" sz="2800">
                <a:effectLst>
                  <a:outerShdw blurRad="38100" dist="38100" dir="2700000" algn="tl">
                    <a:srgbClr val="000000"/>
                  </a:outerShdw>
                </a:effectLst>
              </a:rPr>
              <a:t>105 </a:t>
            </a:r>
            <a:r>
              <a:rPr lang="ja-JP" altLang="en-US" sz="2800">
                <a:effectLst>
                  <a:outerShdw blurRad="38100" dist="38100" dir="2700000" algn="tl">
                    <a:srgbClr val="000000"/>
                  </a:outerShdw>
                </a:effectLst>
              </a:rPr>
              <a:t>公里</a:t>
            </a:r>
            <a:r>
              <a:rPr lang="en-US" altLang="ja-JP" sz="2800">
                <a:effectLst>
                  <a:outerShdw blurRad="38100" dist="38100" dir="2700000" algn="tl">
                    <a:srgbClr val="000000"/>
                  </a:outerShdw>
                </a:effectLst>
              </a:rPr>
              <a:t> (65 </a:t>
            </a:r>
            <a:r>
              <a:rPr lang="ja-JP" altLang="en-US" sz="2800">
                <a:effectLst>
                  <a:outerShdw blurRad="38100" dist="38100" dir="2700000" algn="tl">
                    <a:srgbClr val="000000"/>
                  </a:outerShdw>
                </a:effectLst>
              </a:rPr>
              <a:t>英里</a:t>
            </a:r>
            <a:r>
              <a:rPr lang="en-US" altLang="ja-JP" sz="2800">
                <a:effectLst>
                  <a:outerShdw blurRad="38100" dist="38100" dir="2700000" algn="tl">
                    <a:srgbClr val="000000"/>
                  </a:outerShdw>
                </a:effectLst>
              </a:rPr>
              <a:t>)</a:t>
            </a:r>
            <a:endParaRPr lang="en-US" altLang="en-US" sz="2800">
              <a:effectLst>
                <a:outerShdw blurRad="38100" dist="38100" dir="2700000" algn="tl">
                  <a:srgbClr val="000000"/>
                </a:outerShdw>
              </a:effectLst>
            </a:endParaRPr>
          </a:p>
        </p:txBody>
      </p:sp>
      <p:sp>
        <p:nvSpPr>
          <p:cNvPr id="131089" name="Text Box 17"/>
          <p:cNvSpPr txBox="1">
            <a:spLocks noChangeArrowheads="1"/>
          </p:cNvSpPr>
          <p:nvPr/>
        </p:nvSpPr>
        <p:spPr bwMode="auto">
          <a:xfrm>
            <a:off x="5562600" y="2895600"/>
            <a:ext cx="3276600" cy="519113"/>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en-US" altLang="en-US" sz="2800">
                <a:effectLst>
                  <a:outerShdw blurRad="38100" dist="38100" dir="2700000" algn="tl">
                    <a:srgbClr val="000000"/>
                  </a:outerShdw>
                </a:effectLst>
              </a:rPr>
              <a:t>215 </a:t>
            </a:r>
            <a:r>
              <a:rPr lang="ja-JP" altLang="en-US" sz="2800">
                <a:effectLst>
                  <a:outerShdw blurRad="38100" dist="38100" dir="2700000" algn="tl">
                    <a:srgbClr val="000000"/>
                  </a:outerShdw>
                </a:effectLst>
              </a:rPr>
              <a:t>公里</a:t>
            </a:r>
            <a:r>
              <a:rPr lang="en-US" altLang="ja-JP" sz="2800">
                <a:effectLst>
                  <a:outerShdw blurRad="38100" dist="38100" dir="2700000" algn="tl">
                    <a:srgbClr val="000000"/>
                  </a:outerShdw>
                </a:effectLst>
              </a:rPr>
              <a:t> (135 </a:t>
            </a:r>
            <a:r>
              <a:rPr lang="ja-JP" altLang="en-US" sz="2800">
                <a:effectLst>
                  <a:outerShdw blurRad="38100" dist="38100" dir="2700000" algn="tl">
                    <a:srgbClr val="000000"/>
                  </a:outerShdw>
                </a:effectLst>
              </a:rPr>
              <a:t>英里</a:t>
            </a:r>
            <a:r>
              <a:rPr lang="en-US" altLang="ja-JP" sz="2800">
                <a:effectLst>
                  <a:outerShdw blurRad="38100" dist="38100" dir="2700000" algn="tl">
                    <a:srgbClr val="000000"/>
                  </a:outerShdw>
                </a:effectLst>
              </a:rPr>
              <a:t>)</a:t>
            </a:r>
            <a:endParaRPr lang="en-US" altLang="en-US" sz="2800">
              <a:effectLst>
                <a:outerShdw blurRad="38100" dist="38100" dir="2700000" algn="tl">
                  <a:srgbClr val="000000"/>
                </a:outerShdw>
              </a:effectLst>
            </a:endParaRPr>
          </a:p>
        </p:txBody>
      </p:sp>
      <p:sp>
        <p:nvSpPr>
          <p:cNvPr id="131090" name="Text Box 18"/>
          <p:cNvSpPr txBox="1">
            <a:spLocks noChangeArrowheads="1"/>
          </p:cNvSpPr>
          <p:nvPr/>
        </p:nvSpPr>
        <p:spPr bwMode="auto">
          <a:xfrm>
            <a:off x="3429000" y="0"/>
            <a:ext cx="5426075" cy="958850"/>
          </a:xfrm>
          <a:prstGeom prst="rect">
            <a:avLst/>
          </a:prstGeom>
          <a:solidFill>
            <a:srgbClr val="6633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en-US" altLang="en-US">
                <a:latin typeface="Bwhebb" charset="0"/>
              </a:rPr>
              <a:t>rANKi</a:t>
            </a:r>
            <a:r>
              <a:rPr lang="en-US" altLang="en-US" sz="2000">
                <a:latin typeface="Bwhebb" charset="0"/>
              </a:rPr>
              <a:t> </a:t>
            </a:r>
            <a:r>
              <a:rPr lang="en-US" altLang="en-US" sz="2000">
                <a:latin typeface="Times New Roman" pitchFamily="18" charset="0"/>
              </a:rPr>
              <a:t>n.m. </a:t>
            </a:r>
            <a:r>
              <a:rPr lang="ja-JP" altLang="en-US" sz="2000"/>
              <a:t>七弦琴</a:t>
            </a:r>
            <a:r>
              <a:rPr lang="en-US" altLang="ja-JP" sz="2000">
                <a:latin typeface="Times New Roman" pitchFamily="18" charset="0"/>
              </a:rPr>
              <a:t> -- </a:t>
            </a:r>
            <a:r>
              <a:rPr lang="ja-JP" altLang="en-US" sz="2000"/>
              <a:t>七弦琴</a:t>
            </a:r>
            <a:r>
              <a:rPr lang="en-US" altLang="ja-JP" sz="2000">
                <a:latin typeface="Times New Roman" pitchFamily="18" charset="0"/>
              </a:rPr>
              <a:t>, </a:t>
            </a:r>
            <a:r>
              <a:rPr lang="ja-JP" altLang="en-US" sz="2000"/>
              <a:t>有弦的</a:t>
            </a:r>
            <a:r>
              <a:rPr lang="en-US" altLang="ja-JP" sz="2000">
                <a:latin typeface="Times New Roman" pitchFamily="18" charset="0"/>
              </a:rPr>
              <a:t>in</a:t>
            </a:r>
            <a:r>
              <a:rPr lang="ja-JP" altLang="en-US" sz="2000">
                <a:latin typeface="Times New Roman" pitchFamily="18" charset="0"/>
              </a:rPr>
              <a:t>他</a:t>
            </a:r>
            <a:r>
              <a:rPr lang="ja-JP" altLang="en-US" sz="2000">
                <a:latin typeface="Times New Roman" pitchFamily="18" charset="0"/>
                <a:ea typeface="华文细黑" charset="-122"/>
              </a:rPr>
              <a:t>们</a:t>
            </a:r>
            <a:r>
              <a:rPr lang="ja-JP" altLang="en-US" sz="2000">
                <a:latin typeface="Times New Roman" pitchFamily="18" charset="0"/>
              </a:rPr>
              <a:t>用</a:t>
            </a:r>
            <a:r>
              <a:rPr lang="ja-JP" altLang="en-US" sz="2000">
                <a:latin typeface="Times New Roman" pitchFamily="18" charset="0"/>
                <a:ea typeface="华文细黑" charset="-122"/>
              </a:rPr>
              <a:t>这</a:t>
            </a:r>
            <a:r>
              <a:rPr lang="ja-JP" altLang="en-US" sz="2000">
                <a:latin typeface="Times New Roman" pitchFamily="18" charset="0"/>
              </a:rPr>
              <a:t>个</a:t>
            </a:r>
            <a:r>
              <a:rPr lang="ja-JP" altLang="en-US" sz="2000">
                <a:latin typeface="Times New Roman" pitchFamily="18" charset="0"/>
                <a:ea typeface="华文细黑" charset="-122"/>
              </a:rPr>
              <a:t>乐</a:t>
            </a:r>
            <a:r>
              <a:rPr lang="ja-JP" altLang="en-US" sz="2000">
                <a:latin typeface="Times New Roman" pitchFamily="18" charset="0"/>
              </a:rPr>
              <a:t>器来作</a:t>
            </a:r>
            <a:r>
              <a:rPr lang="ja-JP" altLang="en-US" sz="2000"/>
              <a:t>通俗的和宗教的</a:t>
            </a:r>
            <a:r>
              <a:rPr lang="ja-JP" altLang="en-US" sz="2000">
                <a:latin typeface="Times New Roman" pitchFamily="18" charset="0"/>
              </a:rPr>
              <a:t>音</a:t>
            </a:r>
            <a:r>
              <a:rPr lang="ja-JP" altLang="en-US" sz="2000">
                <a:latin typeface="Times New Roman" pitchFamily="18" charset="0"/>
                <a:ea typeface="华文细黑" charset="-122"/>
              </a:rPr>
              <a:t>乐</a:t>
            </a:r>
            <a:r>
              <a:rPr lang="en-US" altLang="ja-JP" sz="2000">
                <a:latin typeface="Times New Roman" pitchFamily="18" charset="0"/>
              </a:rPr>
              <a:t> (</a:t>
            </a:r>
            <a:r>
              <a:rPr lang="en-US" altLang="ja-JP" sz="2000"/>
              <a:t>B4604</a:t>
            </a:r>
            <a:r>
              <a:rPr lang="en-US" altLang="ja-JP" sz="2000">
                <a:effectLst>
                  <a:outerShdw blurRad="38100" dist="38100" dir="2700000" algn="tl">
                    <a:srgbClr val="000000"/>
                  </a:outerShdw>
                </a:effectLst>
              </a:rPr>
              <a:t>)</a:t>
            </a:r>
            <a:endParaRPr lang="en-US" altLang="en-US" sz="2000">
              <a:effectLst>
                <a:outerShdw blurRad="38100" dist="38100" dir="2700000" algn="tl">
                  <a:srgbClr val="000000"/>
                </a:outerShdw>
              </a:effectLst>
            </a:endParaRPr>
          </a:p>
        </p:txBody>
      </p:sp>
      <p:sp>
        <p:nvSpPr>
          <p:cNvPr id="131091" name="Text Box 19"/>
          <p:cNvSpPr txBox="1">
            <a:spLocks noChangeArrowheads="1"/>
          </p:cNvSpPr>
          <p:nvPr/>
        </p:nvSpPr>
        <p:spPr bwMode="auto">
          <a:xfrm>
            <a:off x="3717925" y="228600"/>
            <a:ext cx="184150" cy="64135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Lst>
        </p:spPr>
        <p:txBody>
          <a:bodyPr wrap="none">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endParaRPr lang="en-US" altLang="en-US">
              <a:effectLst>
                <a:outerShdw blurRad="38100" dist="38100" dir="2700000" algn="tl">
                  <a:srgbClr val="000000"/>
                </a:outerShdw>
              </a:effectLst>
            </a:endParaRPr>
          </a:p>
        </p:txBody>
      </p:sp>
      <p:sp>
        <p:nvSpPr>
          <p:cNvPr id="131092" name="Text Box 20"/>
          <p:cNvSpPr txBox="1">
            <a:spLocks noChangeArrowheads="1"/>
          </p:cNvSpPr>
          <p:nvPr/>
        </p:nvSpPr>
        <p:spPr bwMode="auto">
          <a:xfrm>
            <a:off x="2851150" y="1339850"/>
            <a:ext cx="898525" cy="641350"/>
          </a:xfrm>
          <a:prstGeom prst="rect">
            <a:avLst/>
          </a:prstGeom>
          <a:solidFill>
            <a:srgbClr val="6633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wrap="none">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en-US" altLang="en-US">
                <a:latin typeface="Bwhebb" charset="0"/>
              </a:rPr>
              <a:t>tr,N&lt;ßKi</a:t>
            </a:r>
          </a:p>
        </p:txBody>
      </p:sp>
      <p:pic>
        <p:nvPicPr>
          <p:cNvPr id="131094" name="Picture 22" descr="j0212875"/>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692650" y="1219200"/>
            <a:ext cx="86995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95" name="Rectangle 23"/>
          <p:cNvSpPr>
            <a:spLocks noGrp="1" noChangeArrowheads="1"/>
          </p:cNvSpPr>
          <p:nvPr>
            <p:ph type="title"/>
          </p:nvPr>
        </p:nvSpPr>
        <p:spPr>
          <a:xfrm>
            <a:off x="457200" y="228600"/>
            <a:ext cx="2362200" cy="1752600"/>
          </a:xfrm>
          <a:solidFill>
            <a:schemeClr val="bg1"/>
          </a:solidFill>
          <a:ln>
            <a:solidFill>
              <a:schemeClr val="bg2"/>
            </a:solidFill>
            <a:miter lim="800000"/>
            <a:headEnd/>
            <a:tailEnd/>
          </a:ln>
          <a:effectLst>
            <a:outerShdw blurRad="63500" dist="35921" dir="2700000" algn="ctr" rotWithShape="0">
              <a:schemeClr val="bg2">
                <a:alpha val="74997"/>
              </a:schemeClr>
            </a:outerShdw>
          </a:effectLst>
        </p:spPr>
        <p:txBody>
          <a:bodyPr/>
          <a:lstStyle/>
          <a:p>
            <a:pPr eaLnBrk="1" hangingPunct="1"/>
            <a:r>
              <a:rPr lang="ja-JP" altLang="en-US" sz="4000"/>
              <a:t>以色列的水</a:t>
            </a:r>
            <a:endParaRPr lang="en-US" altLang="en-US" sz="4000"/>
          </a:p>
        </p:txBody>
      </p:sp>
      <p:sp>
        <p:nvSpPr>
          <p:cNvPr id="131096" name="Text Box 24"/>
          <p:cNvSpPr txBox="1">
            <a:spLocks noChangeArrowheads="1"/>
          </p:cNvSpPr>
          <p:nvPr/>
        </p:nvSpPr>
        <p:spPr bwMode="auto">
          <a:xfrm>
            <a:off x="0" y="2863850"/>
            <a:ext cx="2895600" cy="641350"/>
          </a:xfrm>
          <a:prstGeom prst="rect">
            <a:avLst/>
          </a:prstGeom>
          <a:solidFill>
            <a:schemeClr val="bg1"/>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a:r>
              <a:rPr lang="ja-JP" altLang="en-US" b="1">
                <a:effectLst>
                  <a:outerShdw blurRad="38100" dist="38100" dir="2700000" algn="tl">
                    <a:srgbClr val="000000"/>
                  </a:outerShdw>
                </a:effectLst>
              </a:rPr>
              <a:t>大海</a:t>
            </a:r>
            <a:endParaRPr lang="en-US" altLang="en-US" b="1">
              <a:effectLst>
                <a:outerShdw blurRad="38100" dist="38100" dir="2700000" algn="tl">
                  <a:srgbClr val="000000"/>
                </a:outerShdw>
              </a:effectLst>
            </a:endParaRPr>
          </a:p>
        </p:txBody>
      </p:sp>
      <p:sp>
        <p:nvSpPr>
          <p:cNvPr id="131100" name="Text Box 28"/>
          <p:cNvSpPr txBox="1">
            <a:spLocks noChangeArrowheads="1"/>
          </p:cNvSpPr>
          <p:nvPr/>
        </p:nvSpPr>
        <p:spPr bwMode="auto">
          <a:xfrm>
            <a:off x="8534400" y="76200"/>
            <a:ext cx="609600" cy="457200"/>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a:r>
              <a:rPr lang="en-US" altLang="en-US" sz="2400">
                <a:effectLst>
                  <a:outerShdw blurRad="38100" dist="38100" dir="2700000" algn="tl">
                    <a:srgbClr val="000000"/>
                  </a:outerShdw>
                </a:effectLst>
                <a:latin typeface="Times New Roman" pitchFamily="18" charset="0"/>
              </a:rPr>
              <a:t>18</a:t>
            </a:r>
          </a:p>
        </p:txBody>
      </p:sp>
      <p:sp>
        <p:nvSpPr>
          <p:cNvPr id="2" name="Text Box 4">
            <a:extLst>
              <a:ext uri="{FF2B5EF4-FFF2-40B4-BE49-F238E27FC236}">
                <a16:creationId xmlns:a16="http://schemas.microsoft.com/office/drawing/2014/main" id="{EF591B39-1E08-0F66-BDBA-0B8E4D866CF2}"/>
              </a:ext>
            </a:extLst>
          </p:cNvPr>
          <p:cNvSpPr txBox="1">
            <a:spLocks noChangeArrowheads="1"/>
          </p:cNvSpPr>
          <p:nvPr/>
        </p:nvSpPr>
        <p:spPr bwMode="auto">
          <a:xfrm>
            <a:off x="5943600" y="990600"/>
            <a:ext cx="3308920" cy="646331"/>
          </a:xfrm>
          <a:prstGeom prst="rect">
            <a:avLst/>
          </a:prstGeom>
          <a:solidFill>
            <a:schemeClr val="bg1"/>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wrap="square">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r>
              <a:rPr lang="ja-JP" altLang="en-US">
                <a:effectLst>
                  <a:outerShdw blurRad="38100" dist="38100" dir="2700000" algn="tl">
                    <a:srgbClr val="000000"/>
                  </a:outerShdw>
                </a:effectLst>
              </a:rPr>
              <a:t>旧</a:t>
            </a:r>
            <a:r>
              <a:rPr lang="ja-JP" altLang="en-US">
                <a:effectLst>
                  <a:outerShdw blurRad="38100" dist="38100" dir="2700000" algn="tl">
                    <a:srgbClr val="000000"/>
                  </a:outerShdw>
                </a:effectLst>
                <a:ea typeface="华文细黑" charset="-122"/>
              </a:rPr>
              <a:t>约</a:t>
            </a:r>
            <a:r>
              <a:rPr lang="en-US" altLang="ja-JP" dirty="0">
                <a:effectLst>
                  <a:outerShdw blurRad="38100" dist="38100" dir="2700000" algn="tl">
                    <a:srgbClr val="000000"/>
                  </a:outerShdw>
                </a:effectLst>
              </a:rPr>
              <a:t>: </a:t>
            </a:r>
            <a:r>
              <a:rPr lang="ja-JP" altLang="en-US">
                <a:effectLst>
                  <a:outerShdw blurRad="38100" dist="38100" dir="2700000" algn="tl">
                    <a:srgbClr val="000000"/>
                  </a:outerShdw>
                </a:effectLst>
              </a:rPr>
              <a:t>基尼列湖</a:t>
            </a:r>
            <a:endParaRPr lang="en-US" altLang="en-US" dirty="0">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31092"/>
                                        </p:tgtEl>
                                        <p:attrNameLst>
                                          <p:attrName>style.visibility</p:attrName>
                                        </p:attrNameLst>
                                      </p:cBhvr>
                                      <p:to>
                                        <p:strVal val="visible"/>
                                      </p:to>
                                    </p:set>
                                    <p:anim calcmode="lin" valueType="num">
                                      <p:cBhvr>
                                        <p:cTn id="7" dur="500" fill="hold"/>
                                        <p:tgtEl>
                                          <p:spTgt spid="131092"/>
                                        </p:tgtEl>
                                        <p:attrNameLst>
                                          <p:attrName>ppt_w</p:attrName>
                                        </p:attrNameLst>
                                      </p:cBhvr>
                                      <p:tavLst>
                                        <p:tav tm="0">
                                          <p:val>
                                            <p:fltVal val="0"/>
                                          </p:val>
                                        </p:tav>
                                        <p:tav tm="100000">
                                          <p:val>
                                            <p:strVal val="#ppt_w"/>
                                          </p:val>
                                        </p:tav>
                                      </p:tavLst>
                                    </p:anim>
                                    <p:anim calcmode="lin" valueType="num">
                                      <p:cBhvr>
                                        <p:cTn id="8" dur="500" fill="hold"/>
                                        <p:tgtEl>
                                          <p:spTgt spid="131092"/>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31090"/>
                                        </p:tgtEl>
                                        <p:attrNameLst>
                                          <p:attrName>style.visibility</p:attrName>
                                        </p:attrNameLst>
                                      </p:cBhvr>
                                      <p:to>
                                        <p:strVal val="visible"/>
                                      </p:to>
                                    </p:set>
                                    <p:anim calcmode="lin" valueType="num">
                                      <p:cBhvr>
                                        <p:cTn id="13" dur="500" fill="hold"/>
                                        <p:tgtEl>
                                          <p:spTgt spid="131090"/>
                                        </p:tgtEl>
                                        <p:attrNameLst>
                                          <p:attrName>ppt_w</p:attrName>
                                        </p:attrNameLst>
                                      </p:cBhvr>
                                      <p:tavLst>
                                        <p:tav tm="0">
                                          <p:val>
                                            <p:fltVal val="0"/>
                                          </p:val>
                                        </p:tav>
                                        <p:tav tm="100000">
                                          <p:val>
                                            <p:strVal val="#ppt_w"/>
                                          </p:val>
                                        </p:tav>
                                      </p:tavLst>
                                    </p:anim>
                                    <p:anim calcmode="lin" valueType="num">
                                      <p:cBhvr>
                                        <p:cTn id="14" dur="500" fill="hold"/>
                                        <p:tgtEl>
                                          <p:spTgt spid="131090"/>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500"/>
                            </p:stCondLst>
                            <p:childTnLst>
                              <p:par>
                                <p:cTn id="16" presetID="1" presetClass="mediacall" presetSubtype="0" fill="hold" nodeType="afterEffect">
                                  <p:stCondLst>
                                    <p:cond delay="0"/>
                                  </p:stCondLst>
                                  <p:childTnLst>
                                    <p:cmd type="call" cmd="playFrom(0.0)">
                                      <p:cBhvr>
                                        <p:cTn id="17" dur="1" fill="hold"/>
                                        <p:tgtEl>
                                          <p:spTgt spid="131074"/>
                                        </p:tgtEl>
                                      </p:cBhvr>
                                    </p:cmd>
                                  </p:childTnLst>
                                </p:cTn>
                              </p:par>
                            </p:childTnLst>
                          </p:cTn>
                        </p:par>
                        <p:par>
                          <p:cTn id="18" fill="hold" nodeType="afterGroup">
                            <p:stCondLst>
                              <p:cond delay="501"/>
                            </p:stCondLst>
                            <p:childTnLst>
                              <p:par>
                                <p:cTn id="19" presetID="1" presetClass="entr" presetSubtype="0" fill="hold" nodeType="afterEffect">
                                  <p:stCondLst>
                                    <p:cond delay="0"/>
                                  </p:stCondLst>
                                  <p:childTnLst>
                                    <p:set>
                                      <p:cBhvr>
                                        <p:cTn id="20" dur="1" fill="hold">
                                          <p:stCondLst>
                                            <p:cond delay="499"/>
                                          </p:stCondLst>
                                        </p:cTn>
                                        <p:tgtEl>
                                          <p:spTgt spid="13109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iterate type="lt">
                                    <p:tmAbs val="75"/>
                                  </p:iterate>
                                  <p:childTnLst>
                                    <p:set>
                                      <p:cBhvr>
                                        <p:cTn id="24" dur="1" fill="hold">
                                          <p:stCondLst>
                                            <p:cond delay="74"/>
                                          </p:stCondLst>
                                        </p:cTn>
                                        <p:tgtEl>
                                          <p:spTgt spid="13107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131086"/>
                                        </p:tgtEl>
                                        <p:attrNameLst>
                                          <p:attrName>style.visibility</p:attrName>
                                        </p:attrNameLst>
                                      </p:cBhvr>
                                      <p:to>
                                        <p:strVal val="visible"/>
                                      </p:to>
                                    </p:set>
                                    <p:animEffect transition="in" filter="dissolve">
                                      <p:cBhvr>
                                        <p:cTn id="29" dur="500"/>
                                        <p:tgtEl>
                                          <p:spTgt spid="131086"/>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iterate type="lt">
                                    <p:tmAbs val="75"/>
                                  </p:iterate>
                                  <p:childTnLst>
                                    <p:set>
                                      <p:cBhvr>
                                        <p:cTn id="32" dur="1" fill="hold">
                                          <p:stCondLst>
                                            <p:cond delay="74"/>
                                          </p:stCondLst>
                                        </p:cTn>
                                        <p:tgtEl>
                                          <p:spTgt spid="131087"/>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131082"/>
                                        </p:tgtEl>
                                        <p:attrNameLst>
                                          <p:attrName>style.visibility</p:attrName>
                                        </p:attrNameLst>
                                      </p:cBhvr>
                                      <p:to>
                                        <p:strVal val="visible"/>
                                      </p:to>
                                    </p:set>
                                    <p:animEffect transition="in" filter="wipe(right)">
                                      <p:cBhvr>
                                        <p:cTn id="37" dur="500"/>
                                        <p:tgtEl>
                                          <p:spTgt spid="131082"/>
                                        </p:tgtEl>
                                      </p:cBhvr>
                                    </p:animEffect>
                                  </p:childTnLst>
                                </p:cTn>
                              </p:par>
                            </p:childTnLst>
                          </p:cTn>
                        </p:par>
                        <p:par>
                          <p:cTn id="38" fill="hold" nodeType="afterGroup">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131083"/>
                                        </p:tgtEl>
                                        <p:attrNameLst>
                                          <p:attrName>style.visibility</p:attrName>
                                        </p:attrNameLst>
                                      </p:cBhvr>
                                      <p:to>
                                        <p:strVal val="visible"/>
                                      </p:to>
                                    </p:set>
                                    <p:animEffect transition="in" filter="wipe(up)">
                                      <p:cBhvr>
                                        <p:cTn id="41" dur="500"/>
                                        <p:tgtEl>
                                          <p:spTgt spid="13108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iterate type="lt">
                                    <p:tmAbs val="75"/>
                                  </p:iterate>
                                  <p:childTnLst>
                                    <p:set>
                                      <p:cBhvr>
                                        <p:cTn id="45" dur="1" fill="hold">
                                          <p:stCondLst>
                                            <p:cond delay="74"/>
                                          </p:stCondLst>
                                        </p:cTn>
                                        <p:tgtEl>
                                          <p:spTgt spid="131089"/>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131084"/>
                                        </p:tgtEl>
                                        <p:attrNameLst>
                                          <p:attrName>style.visibility</p:attrName>
                                        </p:attrNameLst>
                                      </p:cBhvr>
                                      <p:to>
                                        <p:strVal val="visible"/>
                                      </p:to>
                                    </p:set>
                                    <p:animEffect transition="in" filter="wipe(up)">
                                      <p:cBhvr>
                                        <p:cTn id="50" dur="500"/>
                                        <p:tgtEl>
                                          <p:spTgt spid="13108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iterate type="lt">
                                    <p:tmAbs val="75"/>
                                  </p:iterate>
                                  <p:childTnLst>
                                    <p:set>
                                      <p:cBhvr>
                                        <p:cTn id="54" dur="1" fill="hold">
                                          <p:stCondLst>
                                            <p:cond delay="74"/>
                                          </p:stCondLst>
                                        </p:cTn>
                                        <p:tgtEl>
                                          <p:spTgt spid="131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55" fill="hold" display="0">
                  <p:stCondLst>
                    <p:cond delay="indefinite"/>
                  </p:stCondLst>
                  <p:endCondLst>
                    <p:cond evt="onNext" delay="0">
                      <p:tgtEl>
                        <p:sldTgt/>
                      </p:tgtEl>
                    </p:cond>
                    <p:cond evt="onPrev" delay="0">
                      <p:tgtEl>
                        <p:sldTgt/>
                      </p:tgtEl>
                    </p:cond>
                    <p:cond evt="onStopAudio" delay="0">
                      <p:tgtEl>
                        <p:sldTgt/>
                      </p:tgtEl>
                    </p:cond>
                  </p:endCondLst>
                </p:cTn>
                <p:tgtEl>
                  <p:spTgt spid="131074"/>
                </p:tgtEl>
              </p:cMediaNode>
            </p:audio>
          </p:childTnLst>
        </p:cTn>
      </p:par>
    </p:tnLst>
    <p:bldLst>
      <p:bldP spid="131077" grpId="0" animBg="1" autoUpdateAnimBg="0"/>
      <p:bldP spid="131078" grpId="0" animBg="1" autoUpdateAnimBg="0"/>
      <p:bldP spid="131082" grpId="0" animBg="1" autoUpdateAnimBg="0"/>
      <p:bldP spid="131083" grpId="0" animBg="1"/>
      <p:bldP spid="131084" grpId="0" animBg="1"/>
      <p:bldP spid="131087" grpId="0" animBg="1" autoUpdateAnimBg="0"/>
      <p:bldP spid="131089" grpId="0" animBg="1" autoUpdateAnimBg="0"/>
      <p:bldP spid="131090" grpId="0" animBg="1" autoUpdateAnimBg="0"/>
      <p:bldP spid="131092" grpId="0" animBg="1" autoUpdateAnimBg="0"/>
    </p:bld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a14="http://schemas.microsoft.com/office/drawing/2010/main"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a14="http://schemas.microsoft.com/office/drawing/2010/main"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a14="http://schemas.microsoft.com/office/drawing/2010/main"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a14="http://schemas.microsoft.com/office/drawing/2010/main"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 xmlns:a14="http://schemas.microsoft.com/office/drawing/2010/main"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 xmlns:a14="http://schemas.microsoft.com/office/drawing/2010/main"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עיצוב ברירת מחדל">
  <a:themeElements>
    <a:clrScheme name="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עיצוב ברירת מחדל">
      <a:majorFont>
        <a:latin typeface="Batik Regular"/>
        <a:ea typeface="ＭＳ Ｐゴシック"/>
        <a:cs typeface="Times New Roman (Hebrew)"/>
      </a:majorFont>
      <a:minorFont>
        <a:latin typeface="Arial"/>
        <a:ea typeface="ＭＳ Ｐゴシック"/>
        <a:cs typeface="Times New Roman (Hebr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sz="1800" b="0" i="0" u="none" strike="noStrike" cap="none" normalizeH="0" baseline="0">
            <a:ln>
              <a:noFill/>
            </a:ln>
            <a:solidFill>
              <a:schemeClr val="tx1"/>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sz="1800" b="0" i="0" u="none" strike="noStrike" cap="none" normalizeH="0" baseline="0">
            <a:ln>
              <a:noFill/>
            </a:ln>
            <a:solidFill>
              <a:schemeClr val="tx1"/>
            </a:solidFill>
            <a:effectLst/>
            <a:latin typeface="Arial" charset="0"/>
            <a:ea typeface="ＭＳ Ｐゴシック" charset="0"/>
            <a:cs typeface="Arial" charset="0"/>
          </a:defRPr>
        </a:defPPr>
      </a:lstStyle>
    </a:lnDef>
  </a:objectDefaults>
  <a:extraClrSchemeLst>
    <a:extraClrScheme>
      <a:clrScheme name="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Stream</Template>
  <TotalTime>3561</TotalTime>
  <Words>1110</Words>
  <Application>Microsoft Macintosh PowerPoint</Application>
  <PresentationFormat>On-screen Show (4:3)</PresentationFormat>
  <Paragraphs>370</Paragraphs>
  <Slides>65</Slides>
  <Notes>54</Notes>
  <HiddenSlides>0</HiddenSlides>
  <MMClips>3</MMClips>
  <ScaleCrop>false</ScaleCrop>
  <HeadingPairs>
    <vt:vector size="8" baseType="variant">
      <vt:variant>
        <vt:lpstr>Fonts Used</vt:lpstr>
      </vt:variant>
      <vt:variant>
        <vt:i4>15</vt:i4>
      </vt:variant>
      <vt:variant>
        <vt:lpstr>Theme</vt:lpstr>
      </vt:variant>
      <vt:variant>
        <vt:i4>10</vt:i4>
      </vt:variant>
      <vt:variant>
        <vt:lpstr>Embedded OLE Servers</vt:lpstr>
      </vt:variant>
      <vt:variant>
        <vt:i4>1</vt:i4>
      </vt:variant>
      <vt:variant>
        <vt:lpstr>Slide Titles</vt:lpstr>
      </vt:variant>
      <vt:variant>
        <vt:i4>65</vt:i4>
      </vt:variant>
    </vt:vector>
  </HeadingPairs>
  <TitlesOfParts>
    <vt:vector size="91" baseType="lpstr">
      <vt:lpstr>Batik Regular</vt:lpstr>
      <vt:lpstr>ＭＳ Ｐゴシック</vt:lpstr>
      <vt:lpstr>SimHei</vt:lpstr>
      <vt:lpstr>SimSun</vt:lpstr>
      <vt:lpstr>华文细黑</vt:lpstr>
      <vt:lpstr>Times</vt:lpstr>
      <vt:lpstr>American Typewriter</vt:lpstr>
      <vt:lpstr>Arial</vt:lpstr>
      <vt:lpstr>Arial Black</vt:lpstr>
      <vt:lpstr>Book Antiqua</vt:lpstr>
      <vt:lpstr>Bwhebb</vt:lpstr>
      <vt:lpstr>Garamond</vt:lpstr>
      <vt:lpstr>Kristen ITC</vt:lpstr>
      <vt:lpstr>Times New Roman</vt:lpstr>
      <vt:lpstr>Wingdings</vt:lpstr>
      <vt:lpstr>Stream</vt:lpstr>
      <vt:lpstr>Default Design</vt:lpstr>
      <vt:lpstr>Orbit</vt:lpstr>
      <vt:lpstr>1_Default Design</vt:lpstr>
      <vt:lpstr>21_Default Design</vt:lpstr>
      <vt:lpstr>3_Default Design</vt:lpstr>
      <vt:lpstr>1_Stream</vt:lpstr>
      <vt:lpstr>2_Stream</vt:lpstr>
      <vt:lpstr>4_עיצוב ברירת מחדל</vt:lpstr>
      <vt:lpstr>8_Default Design</vt:lpstr>
      <vt:lpstr>Document</vt:lpstr>
      <vt:lpstr>PowerPoint Presentation</vt:lpstr>
      <vt:lpstr>现今的世界</vt:lpstr>
      <vt:lpstr>现代的中东</vt:lpstr>
      <vt:lpstr>美索不达米亚</vt:lpstr>
      <vt:lpstr>伊甸园的可能场所</vt:lpstr>
      <vt:lpstr>罗迪尼亚——消失的世界</vt:lpstr>
      <vt:lpstr>消失的世界</vt:lpstr>
      <vt:lpstr>古代的近东</vt:lpstr>
      <vt:lpstr>以色列的水</vt:lpstr>
      <vt:lpstr>以色列的水</vt:lpstr>
      <vt:lpstr>以色列的水</vt:lpstr>
      <vt:lpstr>以色列的区域 (旧约)</vt:lpstr>
      <vt:lpstr>以色列区域 (新约)</vt:lpstr>
      <vt:lpstr>加利利海</vt:lpstr>
      <vt:lpstr>加利利海</vt:lpstr>
      <vt:lpstr>加利利海</vt:lpstr>
      <vt:lpstr>以色列的山</vt:lpstr>
      <vt:lpstr>黑门山</vt:lpstr>
      <vt:lpstr>PowerPoint Presentation</vt:lpstr>
      <vt:lpstr>山丘</vt:lpstr>
      <vt:lpstr>从北到南区分的海拔</vt:lpstr>
      <vt:lpstr>海岸草原</vt:lpstr>
      <vt:lpstr>海岸草原</vt:lpstr>
      <vt:lpstr>Tel Aviv</vt:lpstr>
      <vt:lpstr>Tel Aviv</vt:lpstr>
      <vt:lpstr>海岸草原</vt:lpstr>
      <vt:lpstr>Caesarea</vt:lpstr>
      <vt:lpstr>海岸草原</vt:lpstr>
      <vt:lpstr>从北到南区分的海拔</vt:lpstr>
      <vt:lpstr>山麓小丘 </vt:lpstr>
      <vt:lpstr>从北到南区分的海拔</vt:lpstr>
      <vt:lpstr>犹太的小山脉</vt:lpstr>
      <vt:lpstr>从北到南区分的海拔</vt:lpstr>
      <vt:lpstr>耶斯列平原的 他泊山</vt:lpstr>
      <vt:lpstr>中枢的山脉</vt:lpstr>
      <vt:lpstr>犹大旷野</vt:lpstr>
      <vt:lpstr>从北到南区分的海拔</vt:lpstr>
      <vt:lpstr>约旦河的长狭谷</vt:lpstr>
      <vt:lpstr>从北到南区分的海拔</vt:lpstr>
      <vt:lpstr>外约旦的高原</vt:lpstr>
      <vt:lpstr>从北到南区分的海拔</vt:lpstr>
      <vt:lpstr>南地</vt:lpstr>
      <vt:lpstr>南地</vt:lpstr>
      <vt:lpstr>演台的左边</vt:lpstr>
      <vt:lpstr>演台的左边</vt:lpstr>
      <vt:lpstr>演台的左边</vt:lpstr>
      <vt:lpstr>演台的左边</vt:lpstr>
      <vt:lpstr>演台的左边</vt:lpstr>
      <vt:lpstr>演台的左边</vt:lpstr>
      <vt:lpstr>演台的左边</vt:lpstr>
      <vt:lpstr>演台的左边</vt:lpstr>
      <vt:lpstr>演台的左边</vt:lpstr>
      <vt:lpstr>以色列的地形学</vt:lpstr>
      <vt:lpstr>从北到南区分的海拔</vt:lpstr>
      <vt:lpstr>主前1400 年的以色列是今天的西岸！</vt:lpstr>
      <vt:lpstr>今天的以色列</vt:lpstr>
      <vt:lpstr>西岸(2002)</vt:lpstr>
      <vt:lpstr>迦萨地带(2002)</vt:lpstr>
      <vt:lpstr>戈兰高地 (2002)</vt:lpstr>
      <vt:lpstr>耶路撒冷 (2002)</vt:lpstr>
      <vt:lpstr>雅各对他12个儿子预言性的祝福 (创 49)</vt:lpstr>
      <vt:lpstr>Blessing Judah &amp; the Lesser Tribes</vt:lpstr>
      <vt:lpstr>Blessing All the Tribes</vt:lpstr>
      <vt:lpstr>Black</vt:lpstr>
      <vt:lpstr>旧约全书背景链接地址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Israel’s Strategic Location</dc:title>
  <dc:creator>Rick Griffith</dc:creator>
  <cp:lastModifiedBy>Rick Griffith</cp:lastModifiedBy>
  <cp:revision>401</cp:revision>
  <dcterms:created xsi:type="dcterms:W3CDTF">2002-07-30T01:35:17Z</dcterms:created>
  <dcterms:modified xsi:type="dcterms:W3CDTF">2026-06-23T22:31:47Z</dcterms:modified>
</cp:coreProperties>
</file>