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45" r:id="rId3"/>
    <p:sldMasterId id="2147483757" r:id="rId4"/>
  </p:sldMasterIdLst>
  <p:notesMasterIdLst>
    <p:notesMasterId r:id="rId70"/>
  </p:notesMasterIdLst>
  <p:handoutMasterIdLst>
    <p:handoutMasterId r:id="rId71"/>
  </p:handoutMasterIdLst>
  <p:sldIdLst>
    <p:sldId id="256" r:id="rId5"/>
    <p:sldId id="294" r:id="rId6"/>
    <p:sldId id="304" r:id="rId7"/>
    <p:sldId id="306" r:id="rId8"/>
    <p:sldId id="257" r:id="rId9"/>
    <p:sldId id="272" r:id="rId10"/>
    <p:sldId id="316" r:id="rId11"/>
    <p:sldId id="317" r:id="rId12"/>
    <p:sldId id="318" r:id="rId13"/>
    <p:sldId id="319" r:id="rId14"/>
    <p:sldId id="321" r:id="rId15"/>
    <p:sldId id="322" r:id="rId16"/>
    <p:sldId id="323" r:id="rId17"/>
    <p:sldId id="330" r:id="rId18"/>
    <p:sldId id="324" r:id="rId19"/>
    <p:sldId id="325" r:id="rId20"/>
    <p:sldId id="326" r:id="rId21"/>
    <p:sldId id="258" r:id="rId22"/>
    <p:sldId id="273" r:id="rId23"/>
    <p:sldId id="259" r:id="rId24"/>
    <p:sldId id="261" r:id="rId25"/>
    <p:sldId id="260" r:id="rId26"/>
    <p:sldId id="268" r:id="rId27"/>
    <p:sldId id="283" r:id="rId28"/>
    <p:sldId id="282" r:id="rId29"/>
    <p:sldId id="284" r:id="rId30"/>
    <p:sldId id="274" r:id="rId31"/>
    <p:sldId id="327" r:id="rId32"/>
    <p:sldId id="262" r:id="rId33"/>
    <p:sldId id="263" r:id="rId34"/>
    <p:sldId id="307" r:id="rId35"/>
    <p:sldId id="264" r:id="rId36"/>
    <p:sldId id="315" r:id="rId37"/>
    <p:sldId id="275" r:id="rId38"/>
    <p:sldId id="288" r:id="rId39"/>
    <p:sldId id="302" r:id="rId40"/>
    <p:sldId id="303" r:id="rId41"/>
    <p:sldId id="297" r:id="rId42"/>
    <p:sldId id="289" r:id="rId43"/>
    <p:sldId id="296" r:id="rId44"/>
    <p:sldId id="328" r:id="rId45"/>
    <p:sldId id="301" r:id="rId46"/>
    <p:sldId id="291" r:id="rId47"/>
    <p:sldId id="329" r:id="rId48"/>
    <p:sldId id="285" r:id="rId49"/>
    <p:sldId id="286" r:id="rId50"/>
    <p:sldId id="287" r:id="rId51"/>
    <p:sldId id="310" r:id="rId52"/>
    <p:sldId id="311" r:id="rId53"/>
    <p:sldId id="312" r:id="rId54"/>
    <p:sldId id="309" r:id="rId55"/>
    <p:sldId id="265" r:id="rId56"/>
    <p:sldId id="270" r:id="rId57"/>
    <p:sldId id="298" r:id="rId58"/>
    <p:sldId id="292" r:id="rId59"/>
    <p:sldId id="295" r:id="rId60"/>
    <p:sldId id="281" r:id="rId61"/>
    <p:sldId id="266" r:id="rId62"/>
    <p:sldId id="299" r:id="rId63"/>
    <p:sldId id="280" r:id="rId64"/>
    <p:sldId id="290" r:id="rId65"/>
    <p:sldId id="293" r:id="rId66"/>
    <p:sldId id="314" r:id="rId67"/>
    <p:sldId id="331" r:id="rId68"/>
    <p:sldId id="332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DA04"/>
    <a:srgbClr val="FFFFFF"/>
    <a:srgbClr val="1424C0"/>
    <a:srgbClr val="FD1E0D"/>
    <a:srgbClr val="FBE50F"/>
    <a:srgbClr val="000066"/>
    <a:srgbClr val="DDC80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40" autoAdjust="0"/>
    <p:restoredTop sz="94679" autoAdjust="0"/>
  </p:normalViewPr>
  <p:slideViewPr>
    <p:cSldViewPr>
      <p:cViewPr>
        <p:scale>
          <a:sx n="50" d="100"/>
          <a:sy n="50" d="100"/>
        </p:scale>
        <p:origin x="-56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9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9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9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69CD1B-5C0B-4F60-83EF-B1362DA9A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82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297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297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97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97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297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4C5A12-6E07-4537-930D-FABFC581C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16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1305D-57D4-4E43-891C-49A9709166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8A39F-8CCD-4249-995F-D77F402772D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EB91B-C580-4EC0-97A3-4E582BD7F04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0200A-6190-40B0-ABBE-B6823853967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E0089-29C9-4718-97CD-EB13EB2411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9DEBB-C03D-40D1-A6D3-9749875949C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523BF-6A40-4222-99A1-A50DFB897A7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25264-07AD-4185-8163-23C1B13D36B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38FFF-F02D-4E17-8B96-28E91A087E8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54AE2-CAB1-460F-8EF4-6DC491249FA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2752-4F2A-41DA-8024-6C4C3A01A60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D773-B358-4CF0-B801-E89B689AABA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1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EFCDD-EEC8-4CFE-8C08-192D0CA4293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F7FEE-8CAA-4A9F-B920-5D612C07E3B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AFF84-4BDD-47A8-BB99-3F1F299B9B8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40CA-BCA1-4E18-AEE9-7643AA73C42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2E3D5-B532-468D-88D6-8AFCAF0A80D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17455-A7C9-46FB-805C-0D14EB56F03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73816-0414-4832-98CD-A5D766B1BD7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C0F5A-91C1-4E19-8957-26E5D13CBF2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8664B-431F-4084-96C2-C7BB451E82E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DCE7-F1E0-4B11-96BB-9565D45B040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66964-0AFB-45B7-B8F8-F73EA32BD8B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35B90-BFFE-45CA-BDFF-2ED82983899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E757E-CDA3-42AF-A87C-92E877A2583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7B965-B149-4C67-9277-970F50CD02E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F709-93DA-4CFE-9AD1-C60DCE336AF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B1082-71FE-4797-A9B1-83236A004B5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3AD9E-CBC3-468F-9655-BE639F35DC5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2A84D-FF37-4F74-854E-275340CBEBF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996A-B3B9-4B2C-B9B9-A0AFC5FA572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1B3FE-CB1C-43EF-9AFA-56EAA7FBCDE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0EAF7-8846-42EF-8544-835283C3208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E6230-048D-474E-AEFA-37058A7B864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B1EB-2D5D-4516-A4C3-76AAC8D8ECA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7B61D-83F0-42BD-B965-6CF5C99DE2F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095EB-4952-4E1D-8A5F-8C351488CFB7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3E0C6-AAD3-4574-9F43-A234A45546C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0797D-8965-4CC3-9BD4-66A61CA0CF1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B2FB-036F-4DC4-B352-B9568071253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DAEB9-71EB-4ED9-AB97-CAAE8FB8DBC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15320-9C3E-45AA-A80F-8A4920879AAD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549BB-EA4A-4CC5-9F3A-895BBEE524C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71D3C-B0D8-4EE8-B49B-43393340EF2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6F632-3261-4CA3-86C4-2EF58CF8048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AAF28-4204-4E5B-A0EE-754C32826099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F627B-4272-4F0B-A941-DFF96C15113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72FD5-474E-40AA-9B69-1B75E7C444F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A1872-BC57-426B-AFDC-CA4CC137DC19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F3C6A-24D8-498A-88FB-CFADF0258739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EB368-AB94-44BB-91F3-351A7C815A36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CC778-72DB-43B6-AD36-42769BEBF1A5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B2249-8C20-4EF4-AD90-C16013246310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7F4F-32AF-479B-89B4-3215B18A63A5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58504-D964-4504-ACF2-389FEC8C4202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EF837-8DA4-422A-B501-D855F8709AD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71335-C96C-486A-8485-FA203FD1C2FE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3C5C-991E-4A5A-880E-C8CE825FDDA3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95FB-C538-4228-BAD9-0AFDB17EAD69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ABB53-BE77-4C0F-8C04-123BEA2D5867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64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Backgrounds </a:t>
            </a:r>
            <a:r>
              <a:rPr lang="en-US" dirty="0" smtClean="0">
                <a:latin typeface="Arial" charset="0"/>
              </a:rPr>
              <a:t>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3210E-A67F-4ABF-8DAA-EC419B3B9C7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93FE0-3652-4611-B478-1DBF1747C5B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7B0D7-6F76-483D-BD00-772373AE789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64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64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64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64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64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DF3411-2358-4050-933F-504481604F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07536-0F1D-4341-AB71-1B1E6697B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9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C533-087A-46A2-9919-B3E630B77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94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44DE77-657C-426A-B90B-F910CA113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5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915372-31B1-4798-B858-E50F603BE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5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1165A4-B18D-47AF-8FCA-18B255CBA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68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822C3E-A332-41B6-B3DF-6E33C7757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05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44334A-170A-4E8C-BAC5-E533BD739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8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306AEC-449E-4AB3-9D22-364CA0F72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6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8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908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908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908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8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96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908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08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08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E0CFAB-0A51-4B8B-A9B8-BFD35F5C23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4778-EFC2-44F8-BC07-5E4342B3E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AB8E-DCC2-4796-9DF9-1A8E5EE1D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8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B73DD-EEBC-442F-A772-1EDE76FD3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40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75F7-463F-4BEF-A171-DF41143C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56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1BA15-9A3D-485A-87E7-D2F4840DE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02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E502C-B45D-4813-8DBC-73D3C84B8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90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AB50-0A1D-4AF1-B0CC-C81ABE58A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71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29CF-54C5-4B21-A293-00187534F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0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21417-144F-49E0-BC7A-5A3D5AFF4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948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57158-B2A1-4A28-AF7C-7605158B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56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CCF9-EDF5-4531-A1EE-145281DB3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8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7CACD-86D7-49A6-821A-A289F01AB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5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7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2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9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4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0536-9E3A-434E-9517-7229476A4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66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21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8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839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01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92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20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51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32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604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70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42FA-A3A1-404F-9F32-16F80169D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91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0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A7E5-ADBA-479B-B141-873CFD5AD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1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B10F-05EB-49CD-A06D-9972058F2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7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E621-ABCB-4B1D-A7C9-792ACE73C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1314B-082D-4C38-AAF9-2153B1AC0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C4F0C8-21BB-42CE-93DA-BB0A6815D3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898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4362C0C-F4E7-4087-BEF8-33E0F5F778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96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96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7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wmf"/><Relationship Id="rId4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wmf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8000">
                <a:ea typeface="宋体" pitchFamily="96" charset="-122"/>
              </a:rPr>
              <a:t>古卷的遗产</a:t>
            </a:r>
            <a:endParaRPr lang="en-US" altLang="en-US" sz="8000"/>
          </a:p>
        </p:txBody>
      </p:sp>
      <p:sp>
        <p:nvSpPr>
          <p:cNvPr id="470020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r>
              <a:rPr lang="zh-CN" altLang="en-US" sz="3600" kern="10" spc="1800">
                <a:solidFill>
                  <a:srgbClr val="DDC80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旧约正典</a:t>
            </a:r>
            <a:endParaRPr lang="en-GB" sz="3600" kern="10" spc="1800">
              <a:solidFill>
                <a:srgbClr val="DDC802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Dr. </a:t>
            </a: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Rick Griffith, </a:t>
            </a: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新加坡神学院</a:t>
            </a: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/>
            </a:r>
            <a:b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</a:b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391400" cy="1143000"/>
          </a:xfrm>
        </p:spPr>
        <p:txBody>
          <a:bodyPr/>
          <a:lstStyle/>
          <a:p>
            <a:r>
              <a:rPr lang="zh-CN" altLang="en-US" sz="4000">
                <a:ea typeface="宋体" pitchFamily="96" charset="-122"/>
              </a:rPr>
              <a:t>犹太基本资料原自会</a:t>
            </a:r>
            <a:r>
              <a:rPr lang="ja-JP" altLang="en-US" sz="4000">
                <a:ea typeface="华文细黑" pitchFamily="96" charset="-122"/>
              </a:rPr>
              <a:t>幕</a:t>
            </a:r>
            <a:endParaRPr lang="en-US" altLang="en-US"/>
          </a:p>
        </p:txBody>
      </p:sp>
      <p:pic>
        <p:nvPicPr>
          <p:cNvPr id="594947" name="Picture 3" descr="HadrianWall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700"/>
            <a:ext cx="742315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3276600" y="1447800"/>
            <a:ext cx="152400" cy="541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/>
          </a:p>
        </p:txBody>
      </p:sp>
      <p:pic>
        <p:nvPicPr>
          <p:cNvPr id="599044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045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  <p:sp>
        <p:nvSpPr>
          <p:cNvPr id="599050" name="WordArt 10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希伯来人正典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>
              <a:ea typeface="宋体" pitchFamily="96" charset="-122"/>
            </a:endParaRPr>
          </a:p>
        </p:txBody>
      </p:sp>
      <p:pic>
        <p:nvPicPr>
          <p:cNvPr id="600068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0069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4022725" y="2209800"/>
            <a:ext cx="5121275" cy="13414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馬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太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福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音 </a:t>
            </a:r>
            <a:r>
              <a:rPr lang="en-US" altLang="en-US" sz="2000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5:17</a:t>
            </a:r>
            <a:r>
              <a:rPr lang="en-US" altLang="en-US" sz="3200">
                <a:latin typeface="Arial" charset="0"/>
                <a:ea typeface="华文细黑" pitchFamily="96" charset="-122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莫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想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废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掉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律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法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先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。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废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掉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乃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成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全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.</a:t>
            </a:r>
            <a:r>
              <a:rPr lang="en-US" altLang="en-US" sz="3200">
                <a:latin typeface="Arial" charset="0"/>
                <a:ea typeface="华文细黑" pitchFamily="96" charset="-122"/>
              </a:rPr>
              <a:t>”</a:t>
            </a:r>
          </a:p>
        </p:txBody>
      </p:sp>
      <p:sp>
        <p:nvSpPr>
          <p:cNvPr id="600073" name="AutoShape 9"/>
          <p:cNvSpPr>
            <a:spLocks/>
          </p:cNvSpPr>
          <p:nvPr/>
        </p:nvSpPr>
        <p:spPr bwMode="auto">
          <a:xfrm>
            <a:off x="2895600" y="457200"/>
            <a:ext cx="685800" cy="4267200"/>
          </a:xfrm>
          <a:prstGeom prst="rightBrace">
            <a:avLst>
              <a:gd name="adj1" fmla="val 5185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0074" name="WordArt 10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914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  <p:sp>
        <p:nvSpPr>
          <p:cNvPr id="600077" name="WordArt 13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3459163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希伯来人正典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>
              <a:ea typeface="宋体" pitchFamily="96" charset="-122"/>
            </a:endParaRPr>
          </a:p>
        </p:txBody>
      </p:sp>
      <p:pic>
        <p:nvPicPr>
          <p:cNvPr id="601092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093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3810000" y="2209800"/>
            <a:ext cx="5334000" cy="16779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路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加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福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音 </a:t>
            </a:r>
            <a:r>
              <a:rPr lang="en-US" altLang="en-US" sz="2000">
                <a:solidFill>
                  <a:srgbClr val="FBE50F"/>
                </a:solidFill>
                <a:latin typeface="Times New Roman" pitchFamily="96" charset="0"/>
                <a:ea typeface="华文细黑" pitchFamily="96" charset="-122"/>
              </a:rPr>
              <a:t>24:44</a:t>
            </a:r>
            <a:r>
              <a:rPr lang="en-US" altLang="en-US" sz="3200">
                <a:latin typeface="Times New Roman" pitchFamily="96" charset="0"/>
                <a:ea typeface="华文细黑" pitchFamily="96" charset="-122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耶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稣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对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他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说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：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这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就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从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与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在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之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时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告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诉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话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说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：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摩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西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律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法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先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书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诗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篇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上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记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凡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指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话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都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必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须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应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。</a:t>
            </a:r>
          </a:p>
        </p:txBody>
      </p:sp>
      <p:sp>
        <p:nvSpPr>
          <p:cNvPr id="601097" name="AutoShape 9"/>
          <p:cNvSpPr>
            <a:spLocks/>
          </p:cNvSpPr>
          <p:nvPr/>
        </p:nvSpPr>
        <p:spPr bwMode="auto">
          <a:xfrm>
            <a:off x="2895600" y="457200"/>
            <a:ext cx="762000" cy="6400800"/>
          </a:xfrm>
          <a:prstGeom prst="rightBrace">
            <a:avLst>
              <a:gd name="adj1" fmla="val 7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1098" name="WordArt 1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希伯来人正典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391400" cy="1066800"/>
          </a:xfrm>
        </p:spPr>
        <p:txBody>
          <a:bodyPr/>
          <a:lstStyle/>
          <a:p>
            <a:r>
              <a:rPr lang="en-US" altLang="en-US"/>
              <a:t>The Hebrew Consonants</a:t>
            </a:r>
          </a:p>
        </p:txBody>
      </p:sp>
      <p:sp>
        <p:nvSpPr>
          <p:cNvPr id="62259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259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597" name="Text Box 1029"/>
          <p:cNvSpPr txBox="1">
            <a:spLocks noChangeArrowheads="1"/>
          </p:cNvSpPr>
          <p:nvPr/>
        </p:nvSpPr>
        <p:spPr bwMode="auto">
          <a:xfrm>
            <a:off x="5010150" y="6521450"/>
            <a:ext cx="3751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>
                <a:latin typeface="Arial" charset="0"/>
              </a:rPr>
              <a:t>http://www.keyway.ca/htm2002/hebrewal.htm</a:t>
            </a:r>
          </a:p>
        </p:txBody>
      </p:sp>
      <p:sp>
        <p:nvSpPr>
          <p:cNvPr id="622598" name="WordArt 1030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希伯来语音</a:t>
            </a:r>
            <a:endParaRPr lang="en-GB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22599" name="Oval 1031"/>
          <p:cNvSpPr>
            <a:spLocks noChangeArrowheads="1"/>
          </p:cNvSpPr>
          <p:nvPr/>
        </p:nvSpPr>
        <p:spPr bwMode="auto">
          <a:xfrm>
            <a:off x="7391400" y="1676400"/>
            <a:ext cx="152400" cy="2286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2600" name="Oval 1032"/>
          <p:cNvSpPr>
            <a:spLocks noChangeArrowheads="1"/>
          </p:cNvSpPr>
          <p:nvPr/>
        </p:nvSpPr>
        <p:spPr bwMode="auto">
          <a:xfrm>
            <a:off x="8153400" y="3124200"/>
            <a:ext cx="533400" cy="5334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28" name="WordArt 16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稀薄来正典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pic>
        <p:nvPicPr>
          <p:cNvPr id="602114" name="Picture 2" descr="ishscrl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>
              <a:buFont typeface="Arial" charset="0"/>
              <a:buAutoNum type="arabicPeriod"/>
            </a:pPr>
            <a:r>
              <a:rPr lang="zh-CN" altLang="en-US" sz="4000" u="sng">
                <a:ea typeface="宋体" pitchFamily="96" charset="-122"/>
              </a:rPr>
              <a:t>希伯来文</a:t>
            </a:r>
            <a:r>
              <a:rPr lang="en-US" altLang="zh-CN" sz="4000" u="sng">
                <a:ea typeface="宋体" pitchFamily="96" charset="-122"/>
              </a:rPr>
              <a:t/>
            </a:r>
            <a:br>
              <a:rPr lang="en-US" altLang="zh-CN" sz="4000" u="sng">
                <a:ea typeface="宋体" pitchFamily="96" charset="-122"/>
              </a:rPr>
            </a:br>
            <a:r>
              <a:rPr lang="en-US" altLang="zh-CN" sz="4000">
                <a:ea typeface="宋体" pitchFamily="96" charset="-122"/>
              </a:rPr>
              <a:t>: </a:t>
            </a:r>
            <a:r>
              <a:rPr lang="zh-CN" altLang="en-US" sz="4000">
                <a:ea typeface="宋体" pitchFamily="96" charset="-122"/>
              </a:rPr>
              <a:t>马索拉抄本</a:t>
            </a:r>
            <a:r>
              <a:rPr lang="en-US" altLang="zh-CN" sz="4000">
                <a:ea typeface="宋体" pitchFamily="96" charset="-122"/>
              </a:rPr>
              <a:t> (MT)</a:t>
            </a:r>
            <a:endParaRPr lang="en-US" altLang="en-US" sz="4000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10668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不针推行的本文</a:t>
            </a: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(1400 </a:t>
            </a:r>
            <a:r>
              <a:rPr lang="en-US" altLang="en-US" sz="2000"/>
              <a:t>BC – AD</a:t>
            </a:r>
            <a:r>
              <a:rPr lang="en-US" altLang="en-US"/>
              <a:t> 800)</a:t>
            </a:r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447800"/>
            <a:ext cx="4953000" cy="10668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马索拉学者针推行的本文</a:t>
            </a: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(</a:t>
            </a:r>
            <a:r>
              <a:rPr lang="en-US" altLang="en-US" sz="2000"/>
              <a:t>AD</a:t>
            </a:r>
            <a:r>
              <a:rPr lang="en-US" altLang="en-US"/>
              <a:t> 800 - </a:t>
            </a:r>
            <a:r>
              <a:rPr lang="zh-CN" altLang="en-US">
                <a:ea typeface="宋体" pitchFamily="96" charset="-122"/>
              </a:rPr>
              <a:t>现代</a:t>
            </a:r>
            <a:r>
              <a:rPr lang="en-US" altLang="en-US"/>
              <a:t>)</a:t>
            </a:r>
          </a:p>
        </p:txBody>
      </p:sp>
      <p:pic>
        <p:nvPicPr>
          <p:cNvPr id="602118" name="Picture 6" descr="jewish boys at the house of the book"/>
          <p:cNvPicPr>
            <a:picLocks noChangeAspect="1" noChangeArrowheads="1"/>
          </p:cNvPicPr>
          <p:nvPr/>
        </p:nvPicPr>
        <p:blipFill>
          <a:blip r:embed="rId4" cstate="screen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0" y="2622550"/>
            <a:ext cx="7131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altLang="en-US" sz="6000">
                <a:latin typeface="Bwhebb" pitchFamily="48" charset="0"/>
              </a:rPr>
              <a:t>~yhla arb tyvarb 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0" y="3498850"/>
            <a:ext cx="66341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4800">
                <a:latin typeface="Times New Roman" pitchFamily="96" charset="0"/>
              </a:rPr>
              <a:t>mihole     arab   htihsereB </a:t>
            </a:r>
          </a:p>
        </p:txBody>
      </p:sp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0" y="5897563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altLang="en-US" sz="6000">
                <a:latin typeface="Bwhebb" pitchFamily="48" charset="0"/>
              </a:rPr>
              <a:t>~yhi_l{a/ arB tyviarB.</a:t>
            </a:r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0" y="4260850"/>
            <a:ext cx="60245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4800">
                <a:latin typeface="Times New Roman" pitchFamily="96" charset="0"/>
              </a:rPr>
              <a:t>Bereshith bara   elohim </a:t>
            </a:r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0" y="5086350"/>
            <a:ext cx="2978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sz="4400">
                <a:latin typeface="Times New Roman" pitchFamily="96" charset="0"/>
                <a:ea typeface="宋体" pitchFamily="96" charset="-122"/>
              </a:rPr>
              <a:t>起初神创造</a:t>
            </a:r>
            <a:endParaRPr lang="en-US" altLang="zh-CN" sz="4400">
              <a:latin typeface="Times New Roman" pitchFamily="96" charset="0"/>
              <a:ea typeface="宋体" pitchFamily="96" charset="-122"/>
            </a:endParaRPr>
          </a:p>
          <a:p>
            <a:pPr algn="l" eaLnBrk="0" hangingPunct="0"/>
            <a:r>
              <a:rPr lang="en-US" altLang="en-US" sz="4400">
                <a:latin typeface="Times New Roman" pitchFamily="96" charset="0"/>
                <a:ea typeface="宋体" pitchFamily="96" charset="-122"/>
              </a:rPr>
              <a:t> </a:t>
            </a:r>
          </a:p>
        </p:txBody>
      </p:sp>
      <p:sp>
        <p:nvSpPr>
          <p:cNvPr id="602126" name="Text Box 14"/>
          <p:cNvSpPr txBox="1">
            <a:spLocks noChangeArrowheads="1"/>
          </p:cNvSpPr>
          <p:nvPr/>
        </p:nvSpPr>
        <p:spPr bwMode="auto">
          <a:xfrm>
            <a:off x="8374063" y="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 build="p"/>
      <p:bldP spid="602117" grpId="0" build="p"/>
      <p:bldP spid="602119" grpId="0"/>
      <p:bldP spid="602120" grpId="0"/>
      <p:bldP spid="602121" grpId="0"/>
      <p:bldP spid="602122" grpId="0"/>
      <p:bldP spid="6021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columns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0"/>
            <a:ext cx="5399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39" name="Picture 3" descr="redseamap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724400" cy="2362200"/>
          </a:xfrm>
        </p:spPr>
        <p:txBody>
          <a:bodyPr/>
          <a:lstStyle/>
          <a:p>
            <a:r>
              <a:rPr lang="en-US" altLang="zh-CN">
                <a:ea typeface="宋体" pitchFamily="96" charset="-122"/>
              </a:rPr>
              <a:t>2. </a:t>
            </a:r>
            <a:r>
              <a:rPr lang="zh-CN" altLang="en-US" u="sng">
                <a:ea typeface="宋体" pitchFamily="96" charset="-122"/>
              </a:rPr>
              <a:t>希腊文</a:t>
            </a:r>
            <a:r>
              <a:rPr lang="en-US" altLang="zh-CN">
                <a:ea typeface="宋体" pitchFamily="96" charset="-122"/>
              </a:rPr>
              <a:t>: </a:t>
            </a:r>
            <a:r>
              <a:rPr lang="en-US" altLang="en-US">
                <a:ea typeface="华文细黑" pitchFamily="96" charset="-122"/>
              </a:rPr>
              <a:t>七十士</a:t>
            </a:r>
            <a:r>
              <a:rPr lang="zh-CN" altLang="en-US">
                <a:ea typeface="宋体" pitchFamily="96" charset="-122"/>
              </a:rPr>
              <a:t>译</a:t>
            </a:r>
            <a:r>
              <a:rPr lang="ja-JP" altLang="en-US">
                <a:ea typeface="华文细黑" pitchFamily="96" charset="-122"/>
              </a:rPr>
              <a:t>本</a:t>
            </a:r>
            <a:r>
              <a:rPr lang="en-US" altLang="zh-CN">
                <a:ea typeface="宋体" pitchFamily="96" charset="-122"/>
              </a:rPr>
              <a:t>(LXX)</a:t>
            </a:r>
            <a:endParaRPr lang="en-US" altLang="en-US">
              <a:ea typeface="宋体" pitchFamily="96" charset="-122"/>
            </a:endParaRPr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72000" cy="2133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大约</a:t>
            </a:r>
            <a:r>
              <a:rPr lang="en-US" altLang="zh-CN">
                <a:latin typeface="华文宋体" pitchFamily="96" charset="-122"/>
                <a:ea typeface="华文宋体" pitchFamily="96" charset="-122"/>
              </a:rPr>
              <a:t>250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BC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，在亚历山太，旧约希伯来文被翻译成为希腊文。</a:t>
            </a:r>
            <a:endParaRPr lang="en-US" altLang="en-US"/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7664450" cy="10985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6600">
                <a:latin typeface="Bwhebb" pitchFamily="48" charset="0"/>
              </a:rPr>
              <a:t>myhla arb tyvarb </a:t>
            </a:r>
          </a:p>
        </p:txBody>
      </p:sp>
      <p:sp>
        <p:nvSpPr>
          <p:cNvPr id="603143" name="Text Box 7"/>
          <p:cNvSpPr txBox="1">
            <a:spLocks noChangeArrowheads="1"/>
          </p:cNvSpPr>
          <p:nvPr/>
        </p:nvSpPr>
        <p:spPr bwMode="auto">
          <a:xfrm>
            <a:off x="412750" y="5699125"/>
            <a:ext cx="8153400" cy="1736725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5400">
                <a:latin typeface="Bwgrkl" pitchFamily="48" charset="0"/>
              </a:rPr>
              <a:t>evn avrch/| evpoihsen o` qeoj </a:t>
            </a:r>
          </a:p>
        </p:txBody>
      </p:sp>
      <p:sp>
        <p:nvSpPr>
          <p:cNvPr id="603144" name="AutoShape 8"/>
          <p:cNvSpPr>
            <a:spLocks noChangeArrowheads="1"/>
          </p:cNvSpPr>
          <p:nvPr/>
        </p:nvSpPr>
        <p:spPr bwMode="auto">
          <a:xfrm>
            <a:off x="3352800" y="5181600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pic>
        <p:nvPicPr>
          <p:cNvPr id="603145" name="Picture 9" descr="j02809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128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6" name="Picture 10" descr="j028740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3684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7" name="Picture 11" descr="j033547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3886200"/>
            <a:ext cx="1816100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8" name="AutoShape 12"/>
          <p:cNvSpPr>
            <a:spLocks noChangeArrowheads="1"/>
          </p:cNvSpPr>
          <p:nvPr/>
        </p:nvSpPr>
        <p:spPr bwMode="auto">
          <a:xfrm rot="-877253" flipH="1" flipV="1">
            <a:off x="1066800" y="762000"/>
            <a:ext cx="990600" cy="304800"/>
          </a:xfrm>
          <a:prstGeom prst="curvedDown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3151" name="Text Box 15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1" grpId="0" animBg="1" autoUpdateAnimBg="0"/>
      <p:bldP spid="603142" grpId="0" animBg="1" autoUpdateAnimBg="0"/>
      <p:bldP spid="603143" grpId="0" animBg="1" autoUpdateAnimBg="0"/>
      <p:bldP spid="603144" grpId="0" animBg="1"/>
      <p:bldP spid="603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1026" descr="j02835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3" name="Picture 1027" descr="j02327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r>
              <a:rPr lang="en-US" altLang="zh-CN">
                <a:ea typeface="宋体" pitchFamily="96" charset="-122"/>
                <a:cs typeface="宋体" pitchFamily="96" charset="-122"/>
              </a:rPr>
              <a:t>3.	  </a:t>
            </a:r>
            <a:r>
              <a:rPr lang="zh-CN" altLang="en-US">
                <a:ea typeface="宋体" pitchFamily="96" charset="-122"/>
                <a:cs typeface="宋体" pitchFamily="96" charset="-122"/>
              </a:rPr>
              <a:t>旧约正典</a:t>
            </a:r>
            <a:r>
              <a:rPr lang="en-US" altLang="zh-CN">
                <a:ea typeface="宋体" pitchFamily="96" charset="-122"/>
                <a:cs typeface="宋体" pitchFamily="96" charset="-122"/>
              </a:rPr>
              <a:t> </a:t>
            </a:r>
            <a:endParaRPr lang="en-US" altLang="en-US">
              <a:ea typeface="宋体" pitchFamily="96" charset="-122"/>
              <a:cs typeface="宋体" pitchFamily="96" charset="-122"/>
            </a:endParaRPr>
          </a:p>
        </p:txBody>
      </p:sp>
      <p:pic>
        <p:nvPicPr>
          <p:cNvPr id="604165" name="Picture 1029" descr="camelsatbethleh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6" name="Rectangle 1030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6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zh-CN" altLang="en-US" sz="2400">
                <a:ea typeface="宋体" pitchFamily="96" charset="-122"/>
              </a:rPr>
              <a:t>对寻求神的人们而言，正典性非常关键。</a:t>
            </a:r>
            <a:endParaRPr lang="en-US" altLang="en-US" sz="2400"/>
          </a:p>
        </p:txBody>
      </p:sp>
      <p:sp>
        <p:nvSpPr>
          <p:cNvPr id="604167" name="Rectangle 1031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6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en-US" altLang="en-US">
                <a:ea typeface="华文细黑" pitchFamily="96" charset="-122"/>
              </a:rPr>
              <a:t>真</a:t>
            </a:r>
            <a:r>
              <a:rPr lang="zh-CN" altLang="en-US">
                <a:ea typeface="宋体" pitchFamily="96" charset="-122"/>
              </a:rPr>
              <a:t>实</a:t>
            </a:r>
            <a:r>
              <a:rPr lang="zh-CN" altLang="en-US">
                <a:ea typeface="华文细黑" pitchFamily="96" charset="-122"/>
              </a:rPr>
              <a:t>性的</a:t>
            </a:r>
            <a:r>
              <a:rPr lang="zh-CN" altLang="en-US">
                <a:ea typeface="宋体" pitchFamily="96" charset="-122"/>
              </a:rPr>
              <a:t>准则</a:t>
            </a:r>
            <a:r>
              <a:rPr lang="en-US" altLang="en-US" sz="2800" i="1" u="sng"/>
              <a:t>?</a:t>
            </a:r>
          </a:p>
          <a:p>
            <a:r>
              <a:rPr lang="zh-CN" altLang="en-US" sz="2800">
                <a:ea typeface="宋体" pitchFamily="96" charset="-122"/>
              </a:rPr>
              <a:t>权威性和持续性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正确的教义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先知的著作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声称是神的话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动态性</a:t>
            </a:r>
            <a:endParaRPr lang="en-US" altLang="en-US" sz="2800"/>
          </a:p>
        </p:txBody>
      </p:sp>
      <p:sp>
        <p:nvSpPr>
          <p:cNvPr id="604168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3200400"/>
          </a:xfrm>
        </p:spPr>
        <p:txBody>
          <a:bodyPr/>
          <a:lstStyle/>
          <a:p>
            <a:pPr>
              <a:buFont typeface="Wingdings" pitchFamily="96" charset="2"/>
              <a:buNone/>
            </a:pPr>
            <a:r>
              <a:rPr lang="zh-CN" altLang="en-US" sz="2800" i="1" u="sng">
                <a:ea typeface="宋体" pitchFamily="96" charset="-122"/>
              </a:rPr>
              <a:t>为何这么迟才被采纳？</a:t>
            </a:r>
            <a:endParaRPr lang="en-US" altLang="en-US" sz="2800" i="1" u="sng"/>
          </a:p>
          <a:p>
            <a:r>
              <a:rPr lang="zh-CN" altLang="en-US" sz="2800">
                <a:ea typeface="华文细黑" pitchFamily="96" charset="-122"/>
              </a:rPr>
              <a:t>次</a:t>
            </a:r>
            <a:r>
              <a:rPr lang="zh-CN" altLang="en-US" sz="2800">
                <a:ea typeface="宋体" pitchFamily="96" charset="-122"/>
              </a:rPr>
              <a:t>经</a:t>
            </a:r>
            <a:endParaRPr lang="en-US" altLang="en-US" sz="2800"/>
          </a:p>
          <a:p>
            <a:r>
              <a:rPr lang="zh-CN" altLang="en-US" sz="2800">
                <a:ea typeface="华文细黑" pitchFamily="96" charset="-122"/>
              </a:rPr>
              <a:t>七十士</a:t>
            </a:r>
            <a:r>
              <a:rPr lang="zh-CN" altLang="en-US" sz="2800">
                <a:ea typeface="宋体" pitchFamily="96" charset="-122"/>
              </a:rPr>
              <a:t>译</a:t>
            </a:r>
            <a:r>
              <a:rPr lang="zh-CN" altLang="en-US" sz="2800">
                <a:ea typeface="华文细黑" pitchFamily="96" charset="-122"/>
              </a:rPr>
              <a:t>本</a:t>
            </a:r>
            <a:r>
              <a:rPr lang="en-US" altLang="en-US" sz="2800"/>
              <a:t> </a:t>
            </a:r>
          </a:p>
          <a:p>
            <a:r>
              <a:rPr lang="zh-CN" altLang="en-US" sz="2800">
                <a:ea typeface="华文细黑" pitchFamily="96" charset="-122"/>
              </a:rPr>
              <a:t>引起</a:t>
            </a:r>
            <a:r>
              <a:rPr lang="zh-CN" altLang="en-US" sz="2800">
                <a:ea typeface="宋体" pitchFamily="96" charset="-122"/>
              </a:rPr>
              <a:t>争议</a:t>
            </a:r>
            <a:r>
              <a:rPr lang="ja-JP" altLang="en-US" sz="2800">
                <a:ea typeface="华文细黑" pitchFamily="96" charset="-122"/>
              </a:rPr>
              <a:t>的</a:t>
            </a:r>
            <a:r>
              <a:rPr lang="zh-CN" altLang="en-US" sz="2800">
                <a:ea typeface="宋体" pitchFamily="96" charset="-122"/>
              </a:rPr>
              <a:t>经</a:t>
            </a:r>
            <a:r>
              <a:rPr lang="ja-JP" altLang="en-US" sz="2800">
                <a:ea typeface="华文细黑" pitchFamily="96" charset="-122"/>
              </a:rPr>
              <a:t>卷</a:t>
            </a:r>
            <a:r>
              <a:rPr lang="en-US" altLang="en-US" sz="2800"/>
              <a:t> </a:t>
            </a:r>
          </a:p>
          <a:p>
            <a:r>
              <a:rPr lang="zh-CN" altLang="en-US" sz="2800">
                <a:ea typeface="华文细黑" pitchFamily="96" charset="-122"/>
              </a:rPr>
              <a:t>撒</a:t>
            </a:r>
            <a:r>
              <a:rPr lang="zh-CN" altLang="en-US" sz="2800">
                <a:ea typeface="宋体" pitchFamily="96" charset="-122"/>
              </a:rPr>
              <a:t>玛</a:t>
            </a:r>
            <a:r>
              <a:rPr lang="zh-CN" altLang="en-US" sz="2800">
                <a:ea typeface="华文细黑" pitchFamily="96" charset="-122"/>
              </a:rPr>
              <a:t>利</a:t>
            </a:r>
            <a:r>
              <a:rPr lang="zh-CN" altLang="en-US" sz="2800">
                <a:ea typeface="宋体" pitchFamily="96" charset="-122"/>
              </a:rPr>
              <a:t>亚</a:t>
            </a:r>
            <a:r>
              <a:rPr lang="zh-CN" altLang="en-US" sz="2800">
                <a:ea typeface="华文细黑" pitchFamily="96" charset="-122"/>
              </a:rPr>
              <a:t>人</a:t>
            </a:r>
            <a:r>
              <a:rPr lang="en-US" altLang="en-US" sz="2800"/>
              <a:t> </a:t>
            </a:r>
          </a:p>
          <a:p>
            <a:r>
              <a:rPr lang="en-US" altLang="en-US" sz="2800">
                <a:ea typeface="华文细黑" pitchFamily="96" charset="-122"/>
              </a:rPr>
              <a:t>法利賽人</a:t>
            </a:r>
            <a:r>
              <a:rPr lang="zh-CN" altLang="en-US" sz="2800">
                <a:ea typeface="宋体" pitchFamily="96" charset="-122"/>
              </a:rPr>
              <a:t>传</a:t>
            </a:r>
            <a:r>
              <a:rPr lang="ja-JP" altLang="en-US" sz="2800">
                <a:ea typeface="华文细黑" pitchFamily="96" charset="-122"/>
              </a:rPr>
              <a:t>統</a:t>
            </a:r>
            <a:r>
              <a:rPr lang="en-US" altLang="en-US" sz="2800"/>
              <a:t> </a:t>
            </a:r>
          </a:p>
        </p:txBody>
      </p:sp>
      <p:sp>
        <p:nvSpPr>
          <p:cNvPr id="604170" name="Text Box 1034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起初</a:t>
            </a:r>
            <a:r>
              <a:rPr lang="en-US" altLang="zh-CN">
                <a:ea typeface="华文细黑" pitchFamily="96" charset="-122"/>
              </a:rPr>
              <a:t>⋯</a:t>
            </a:r>
            <a:endParaRPr lang="en-US" altLang="en-US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从亚当的时候开始，神的命令和传统尽可能是透过口述传统传承下来。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</p:txBody>
      </p:sp>
      <p:pic>
        <p:nvPicPr>
          <p:cNvPr id="474120" name="Picture 8" descr="j03103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733800"/>
            <a:ext cx="2595563" cy="2895600"/>
          </a:xfrm>
        </p:spPr>
      </p:pic>
      <p:pic>
        <p:nvPicPr>
          <p:cNvPr id="474122" name="Picture 10" descr="j02832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910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4126" name="Group 1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74127" name="Group 1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7412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2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4132" name="Group 2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74133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4" name="Oval 2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5" name="Oval 2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6" name="Oval 2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413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413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4139" name="AutoShape 2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4140" name="AutoShape 2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4141" name="AutoShape 2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/>
      <p:bldP spid="4741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4" name="Picture 1030" descr="j028274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95600"/>
            <a:ext cx="41148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4056" name="Group 103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14057" name="Group 103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1405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5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4062" name="Group 103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14063" name="AutoShape 103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4" name="Oval 104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5" name="Oval 104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6" name="Oval 104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406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6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69" name="AutoShape 104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70" name="AutoShape 104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71" name="AutoShape 104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620000" cy="2819400"/>
          </a:xfrm>
        </p:spPr>
        <p:txBody>
          <a:bodyPr/>
          <a:lstStyle/>
          <a:p>
            <a:r>
              <a:rPr lang="zh-CN" altLang="en-US" sz="4000">
                <a:ea typeface="宋体" pitchFamily="96" charset="-122"/>
              </a:rPr>
              <a:t>讨论</a:t>
            </a:r>
            <a:r>
              <a:rPr lang="en-US" altLang="en-US" sz="4000"/>
              <a:t>: </a:t>
            </a:r>
            <a:r>
              <a:rPr lang="zh-CN" altLang="en-US" sz="4000">
                <a:solidFill>
                  <a:srgbClr val="1424C0"/>
                </a:solidFill>
                <a:ea typeface="宋体" pitchFamily="96" charset="-122"/>
              </a:rPr>
              <a:t>既然故事在摩西之前几百年，是透过口述传统传下来的，是什么使你有信心圣经是神的话，而不只是人的话呢？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71575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目的</a:t>
            </a:r>
            <a:endParaRPr lang="en-US" altLang="en-US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1763"/>
            <a:ext cx="8686800" cy="5075237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荣耀耶稣！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  <a:p>
            <a:pPr>
              <a:buFontTx/>
              <a:buNone/>
            </a:pPr>
            <a:endParaRPr lang="en-US" altLang="en-US" sz="1600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简单的了解我们今天所有的圣经（旧约）是这样被传送下来的。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  <a:p>
            <a:pPr>
              <a:buFontTx/>
              <a:buNone/>
            </a:pPr>
            <a:endParaRPr lang="en-US" altLang="en-US" sz="1600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承认历史记载有疏忽，但是我们还能对圣经的保留有信心。</a:t>
            </a:r>
            <a:r>
              <a:rPr lang="en-US" altLang="zh-CN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539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7" name="Picture 7" descr="j0283230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476172" name="Group 12"/>
          <p:cNvGrpSpPr>
            <a:grpSpLocks noChangeAspect="1"/>
          </p:cNvGrpSpPr>
          <p:nvPr/>
        </p:nvGrpSpPr>
        <p:grpSpPr bwMode="auto">
          <a:xfrm>
            <a:off x="4572000" y="533400"/>
            <a:ext cx="3525838" cy="5561013"/>
            <a:chOff x="2400" y="1344"/>
            <a:chExt cx="1308" cy="2063"/>
          </a:xfrm>
        </p:grpSpPr>
        <p:sp>
          <p:nvSpPr>
            <p:cNvPr id="47617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3" name="Rectangle 13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BC9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4" name="Rectangle 14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5" name="Rectangle 15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B7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6" name="Rectangle 16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D1B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7" name="Rectangle 17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FA0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8" name="Rectangle 18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9" name="Rectangle 19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C4A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0" name="Rectangle 20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D997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1" name="Freeform 21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2" name="Freeform 22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3" name="Freeform 23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4" name="Freeform 24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5" name="Freeform 25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6" name="Freeform 26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7" name="Freeform 27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8" name="Freeform 28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9" name="Freeform 29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0" name="Freeform 30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1" name="Freeform 31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2" name="Freeform 32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3" name="Freeform 33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4" name="Freeform 34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5" name="Freeform 35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6" name="Freeform 36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7" name="Freeform 37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8" name="Freeform 38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9" name="Freeform 39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6200" name="Text Box 40"/>
          <p:cNvSpPr txBox="1">
            <a:spLocks noChangeArrowheads="1"/>
          </p:cNvSpPr>
          <p:nvPr/>
        </p:nvSpPr>
        <p:spPr bwMode="auto">
          <a:xfrm>
            <a:off x="533400" y="304800"/>
            <a:ext cx="4435475" cy="18002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摩西是在西奈山第一次领受十诫。</a:t>
            </a:r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  <a:p>
            <a:pPr algn="l"/>
            <a:r>
              <a:rPr lang="zh-CN" altLang="en-US" sz="28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构成第一次纪录的这整起事件，相信是</a:t>
            </a:r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</p:txBody>
      </p:sp>
      <p:sp>
        <p:nvSpPr>
          <p:cNvPr id="476201" name="WordArt 41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4210050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出埃及记 </a:t>
            </a:r>
            <a:r>
              <a:rPr lang="en-US" altLang="zh-CN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20:22-23:33</a:t>
            </a:r>
            <a:endParaRPr lang="en-GB" sz="36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476202" name="Group 4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76203" name="Group 4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7620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0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0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0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6208" name="Group 4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76209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10" name="Oval 5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11" name="Oval 5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12" name="Oval 5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621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621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6215" name="AutoShape 5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6216" name="AutoShape 5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6217" name="AutoShape 5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00" grpId="1" animBg="1"/>
      <p:bldP spid="476200" grpId="2" animBg="1"/>
      <p:bldP spid="476201" grpId="0" animBg="1"/>
      <p:bldP spid="47620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9" name="Picture 5" descr="mos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0" y="0"/>
            <a:ext cx="12192000" cy="701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6781800" y="6629400"/>
            <a:ext cx="38100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310" name="Picture 54" descr="j0182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ea typeface="宋体" pitchFamily="96" charset="-122"/>
              </a:rPr>
              <a:t>在</a:t>
            </a:r>
            <a:r>
              <a:rPr lang="en-US" altLang="en-US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摩押平原</a:t>
            </a:r>
            <a:r>
              <a:rPr lang="en-US" altLang="en-US">
                <a:solidFill>
                  <a:srgbClr val="FBE50F"/>
                </a:solidFill>
              </a:rPr>
              <a:t>…</a:t>
            </a:r>
          </a:p>
        </p:txBody>
      </p:sp>
      <p:grpSp>
        <p:nvGrpSpPr>
          <p:cNvPr id="480262" name="Group 6"/>
          <p:cNvGrpSpPr>
            <a:grpSpLocks noChangeAspect="1"/>
          </p:cNvGrpSpPr>
          <p:nvPr/>
        </p:nvGrpSpPr>
        <p:grpSpPr bwMode="auto">
          <a:xfrm>
            <a:off x="381000" y="1981200"/>
            <a:ext cx="2946400" cy="4646613"/>
            <a:chOff x="2400" y="1344"/>
            <a:chExt cx="1308" cy="2063"/>
          </a:xfrm>
        </p:grpSpPr>
        <p:sp>
          <p:nvSpPr>
            <p:cNvPr id="4802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4" name="Rectangle 8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BC9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5" name="Rectangle 9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6" name="Rectangle 10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B7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7" name="Rectangle 11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D1B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8" name="Rectangle 12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FA0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9" name="Rectangle 13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0" name="Rectangle 14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C4A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1" name="Rectangle 15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D997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2" name="Freeform 16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3" name="Freeform 17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4" name="Freeform 18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5" name="Freeform 19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6" name="Freeform 20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7" name="Freeform 21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8" name="Freeform 22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9" name="Freeform 23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0" name="Freeform 24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1" name="Freeform 25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2" name="Freeform 26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3" name="Freeform 27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4" name="Freeform 28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5" name="Freeform 29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6" name="Freeform 30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7" name="Freeform 31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8" name="Freeform 32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9" name="Freeform 33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90" name="Freeform 34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3124200" y="1371600"/>
            <a:ext cx="533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D1E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>
                <a:latin typeface="Arial" charset="0"/>
                <a:ea typeface="华文细黑" pitchFamily="96" charset="-122"/>
              </a:rPr>
              <a:t>申命</a:t>
            </a:r>
            <a:r>
              <a:rPr lang="zh-CN" altLang="en-US" sz="2800" b="1">
                <a:latin typeface="Arial" charset="0"/>
                <a:ea typeface="宋体" pitchFamily="96" charset="-122"/>
              </a:rPr>
              <a:t>记被加入正典</a:t>
            </a:r>
            <a:endParaRPr lang="en-US" altLang="en-US" sz="2400">
              <a:latin typeface="Comic Sans MS" pitchFamily="96" charset="0"/>
            </a:endParaRPr>
          </a:p>
        </p:txBody>
      </p:sp>
      <p:sp>
        <p:nvSpPr>
          <p:cNvPr id="480314" name="Text Box 58"/>
          <p:cNvSpPr txBox="1">
            <a:spLocks noChangeArrowheads="1"/>
          </p:cNvSpPr>
          <p:nvPr/>
        </p:nvSpPr>
        <p:spPr bwMode="auto">
          <a:xfrm>
            <a:off x="3352800" y="4419600"/>
            <a:ext cx="4465638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到了摩西过世时，犹太人已经接受五经是从神自己来的。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480315" name="Group 59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80316" name="Group 60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8031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1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1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0321" name="Group 65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80322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3" name="Oval 67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4" name="Oval 68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5" name="Oval 69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0326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0327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0328" name="AutoShape 72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0329" name="AutoShape 73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0330" name="AutoShape 74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/>
      <p:bldP spid="480313" grpId="0"/>
      <p:bldP spid="480313" grpId="1"/>
      <p:bldP spid="4803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 sz="4800">
                <a:ea typeface="宋体" pitchFamily="96" charset="-122"/>
              </a:rPr>
              <a:t>那么！</a:t>
            </a:r>
            <a:r>
              <a:rPr lang="en-US" altLang="zh-CN" sz="4800">
                <a:ea typeface="华文细黑" pitchFamily="96" charset="-122"/>
              </a:rPr>
              <a:t>⋯⋯</a:t>
            </a:r>
            <a:r>
              <a:rPr lang="zh-CN" altLang="en-US" sz="4800">
                <a:ea typeface="宋体" pitchFamily="96" charset="-122"/>
              </a:rPr>
              <a:t>书写的命令</a:t>
            </a:r>
            <a:endParaRPr lang="en-US" altLang="en-US" sz="480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39200" cy="4495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FFFF"/>
                </a:solidFill>
                <a:latin typeface="Comic Sans MS" pitchFamily="96" charset="0"/>
                <a:ea typeface="宋体" pitchFamily="96" charset="-122"/>
              </a:rPr>
              <a:t>神明显地命令他的仆人把一些事迹和话语记录下来：</a:t>
            </a:r>
            <a:endParaRPr lang="en-US" altLang="en-US" sz="2800">
              <a:solidFill>
                <a:srgbClr val="00FFFF"/>
              </a:solidFill>
              <a:latin typeface="Comic Sans MS" pitchFamily="96" charset="0"/>
            </a:endParaRP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神在西奈山的话语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24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4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石板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24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12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34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 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13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5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22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10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2,4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摩西把神的话语写下来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34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27-29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民 數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zh-CN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33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31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9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约书亚把律法写下来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 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27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2-3,8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約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亞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8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32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约西亚找到并且诵读律法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列 王 紀 下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8-13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  <a:endParaRPr lang="en-US" altLang="en-US" sz="2800">
              <a:solidFill>
                <a:srgbClr val="00FFF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以斯拉保存／编修书卷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以 斯 拉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7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10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尼 希 米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zh-CN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9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38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13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</p:txBody>
      </p:sp>
      <p:grpSp>
        <p:nvGrpSpPr>
          <p:cNvPr id="50586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05861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058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0586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058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7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587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0587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0587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587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587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05" name="Rectangle 1045"/>
          <p:cNvSpPr>
            <a:spLocks noChangeArrowheads="1"/>
          </p:cNvSpPr>
          <p:nvPr/>
        </p:nvSpPr>
        <p:spPr bwMode="auto">
          <a:xfrm>
            <a:off x="381000" y="1600200"/>
            <a:ext cx="8382000" cy="2667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28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为何要遵守律法？</a:t>
            </a:r>
            <a:endParaRPr lang="en-US" altLang="en-US"/>
          </a:p>
        </p:txBody>
      </p:sp>
      <p:sp>
        <p:nvSpPr>
          <p:cNvPr id="528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 </a:t>
            </a:r>
            <a:r>
              <a:rPr lang="zh-CN" altLang="en-US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zh-CN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31:26</a:t>
            </a:r>
            <a:r>
              <a:rPr lang="en-US" altLang="en-US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你 们 当 刚 强 壮 胆 ， 不 要 害 怕 ， 也 不 要 畏 惧 他 们 ， 因 为 耶 和 华 ─ 你 的 　 神 和 你 同 去 。 他 必 不 撇 下 你 ， 也 不 丢 弃 你 。</a:t>
            </a:r>
          </a:p>
        </p:txBody>
      </p:sp>
      <p:grpSp>
        <p:nvGrpSpPr>
          <p:cNvPr id="528388" name="Group 1028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28389" name="Group 1029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2839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8394" name="Group 1034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28395" name="AutoShape 103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6" name="Oval 103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7" name="Oval 103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8" name="Oval 103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839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840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8401" name="AutoShape 1041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8402" name="AutoShape 1042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8403" name="AutoShape 1043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8406" name="Rectangle 1046"/>
          <p:cNvSpPr>
            <a:spLocks noChangeArrowheads="1"/>
          </p:cNvSpPr>
          <p:nvPr/>
        </p:nvSpPr>
        <p:spPr bwMode="auto">
          <a:xfrm>
            <a:off x="457200" y="45720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通告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, 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妥拉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 (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和接续的写作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) 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并没有被放在约柜里，而是放在约柜旁！</a:t>
            </a:r>
            <a:r>
              <a:rPr lang="en-US" altLang="zh-CN" sz="3200">
                <a:solidFill>
                  <a:srgbClr val="FBE50F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为了方便翻阅！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utoUpdateAnimBg="0"/>
      <p:bldP spid="528387" grpId="0" build="p" bldLvl="2" autoUpdateAnimBg="0" advAuto="0"/>
      <p:bldP spid="52840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加添命令</a:t>
            </a:r>
            <a:endParaRPr lang="en-US" altLang="en-US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00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犹太人认为不可胡乱对待妥拉</a:t>
            </a:r>
            <a:r>
              <a:rPr lang="zh-CN" altLang="en-US">
                <a:effectLst/>
                <a:latin typeface="Comic Sans MS" pitchFamily="96" charset="0"/>
                <a:ea typeface="宋体" pitchFamily="96" charset="-122"/>
              </a:rPr>
              <a:t>！</a:t>
            </a:r>
            <a:r>
              <a:rPr lang="en-US" altLang="en-US">
                <a:solidFill>
                  <a:srgbClr val="FBE50F"/>
                </a:solidFill>
                <a:effectLst/>
                <a:latin typeface="Comic Sans MS" pitchFamily="96" charset="0"/>
              </a:rPr>
              <a:t> </a:t>
            </a:r>
            <a:endParaRPr lang="en-US" altLang="zh-CN">
              <a:solidFill>
                <a:srgbClr val="FBE50F"/>
              </a:solidFill>
              <a:effectLst/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我们看见所颁布的命令</a:t>
            </a:r>
            <a:r>
              <a:rPr lang="en-US" altLang="en-US">
                <a:solidFill>
                  <a:srgbClr val="FBE50F"/>
                </a:solidFill>
                <a:effectLst/>
                <a:latin typeface="Comic Sans MS" pitchFamily="96" charset="0"/>
              </a:rPr>
              <a:t>:</a:t>
            </a:r>
          </a:p>
          <a:p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吩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咐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话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添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也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减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好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叫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遵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守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吩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咐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就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耶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华</a:t>
            </a:r>
            <a:r>
              <a:rPr lang="en-US" altLang="en-US">
                <a:latin typeface="Verdana" pitchFamily="96" charset="0"/>
              </a:rPr>
              <a:t> ─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神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命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令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。</a:t>
            </a:r>
            <a:r>
              <a:rPr lang="en-US" altLang="en-US">
                <a:solidFill>
                  <a:schemeClr val="accent1"/>
                </a:solidFill>
                <a:effectLst/>
                <a:latin typeface="Comic Sans MS" pitchFamily="96" charset="0"/>
              </a:rPr>
              <a:t>(</a:t>
            </a:r>
            <a:r>
              <a:rPr lang="en-US" altLang="en-US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申</a:t>
            </a:r>
            <a:r>
              <a:rPr lang="en-US" altLang="en-US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命</a:t>
            </a:r>
            <a:r>
              <a:rPr lang="zh-CN" altLang="en-US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>
                <a:solidFill>
                  <a:schemeClr val="accent1"/>
                </a:solidFill>
                <a:effectLst/>
                <a:latin typeface="Comic Sans MS" pitchFamily="96" charset="0"/>
              </a:rPr>
              <a:t> 4:2)</a:t>
            </a:r>
            <a:endParaRPr lang="en-US" altLang="en-US">
              <a:solidFill>
                <a:srgbClr val="FBE50F"/>
              </a:solidFill>
              <a:effectLst/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但是，至于圣卷和先知书就</a:t>
            </a:r>
            <a:r>
              <a:rPr lang="en-US" altLang="zh-CN">
                <a:solidFill>
                  <a:srgbClr val="FBE50F"/>
                </a:solidFill>
                <a:effectLst/>
                <a:latin typeface="Comic Sans MS" pitchFamily="96" charset="0"/>
                <a:ea typeface="华文细黑" pitchFamily="96" charset="-122"/>
              </a:rPr>
              <a:t>⋯⋯</a:t>
            </a:r>
            <a:endParaRPr lang="en-US" altLang="en-US">
              <a:solidFill>
                <a:srgbClr val="FBE50F"/>
              </a:solidFill>
              <a:effectLst/>
              <a:latin typeface="Comic Sans MS" pitchFamily="96" charset="0"/>
            </a:endParaRPr>
          </a:p>
        </p:txBody>
      </p:sp>
      <p:grpSp>
        <p:nvGrpSpPr>
          <p:cNvPr id="527364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27365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2736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6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6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6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7370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2737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7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7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7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737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737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7377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7378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7379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7397" name="Rectangle 37"/>
          <p:cNvSpPr>
            <a:spLocks noChangeArrowheads="1"/>
          </p:cNvSpPr>
          <p:nvPr/>
        </p:nvSpPr>
        <p:spPr bwMode="auto">
          <a:xfrm>
            <a:off x="228600" y="2667000"/>
            <a:ext cx="86106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026"/>
          <p:cNvSpPr>
            <a:spLocks noGrp="1" noChangeArrowheads="1"/>
          </p:cNvSpPr>
          <p:nvPr>
            <p:ph type="title"/>
          </p:nvPr>
        </p:nvSpPr>
        <p:spPr>
          <a:effectLst>
            <a:outerShdw dist="113592" dir="1593903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除了律法以外？</a:t>
            </a:r>
            <a:endParaRPr lang="en-US" altLang="en-US"/>
          </a:p>
        </p:txBody>
      </p:sp>
      <p:sp>
        <p:nvSpPr>
          <p:cNvPr id="529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800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约书亚写自己的约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約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亞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24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26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在摩西之后出现的先知不像摩西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Comic Sans MS" pitchFamily="96" charset="0"/>
                <a:ea typeface="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33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11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申命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34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10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撒母耳写祭司守则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00FFFF"/>
                </a:solidFill>
                <a:latin typeface="Comic Sans MS" pitchFamily="96" charset="0"/>
              </a:rPr>
              <a:t>  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撒母耳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记上</a:t>
            </a:r>
            <a:r>
              <a:rPr lang="en-US" altLang="zh-CN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10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25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先知门被命令写下神的话语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以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赛</a:t>
            </a:r>
            <a:r>
              <a:rPr lang="ja-JP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亞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8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16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30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8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耶利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米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30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36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2,4,17,18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45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51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60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以西結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43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11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哈巴谷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2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经卷被诵读和解释给被掳的犹太人听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尼希米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8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1-18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  <a:r>
              <a:rPr lang="en-US" altLang="en-US" sz="2800">
                <a:solidFill>
                  <a:srgbClr val="00FFF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latin typeface="Comic Sans MS" pitchFamily="96" charset="0"/>
              </a:rPr>
              <a:t>(</a:t>
            </a:r>
            <a:r>
              <a:rPr lang="zh-CN" altLang="en-US" sz="2800">
                <a:latin typeface="Comic Sans MS" pitchFamily="96" charset="0"/>
                <a:ea typeface="宋体" pitchFamily="96" charset="-122"/>
              </a:rPr>
              <a:t>做了</a:t>
            </a:r>
            <a:r>
              <a:rPr lang="ja-JP" altLang="en-US" sz="2800">
                <a:latin typeface="Arial" charset="0"/>
                <a:ea typeface="华文细黑" pitchFamily="96" charset="-122"/>
              </a:rPr>
              <a:t>校訂</a:t>
            </a:r>
            <a:r>
              <a:rPr lang="zh-CN" altLang="en-US" sz="2800">
                <a:latin typeface="Arial" charset="0"/>
                <a:ea typeface="宋体" pitchFamily="96" charset="-122"/>
              </a:rPr>
              <a:t>和</a:t>
            </a:r>
            <a:r>
              <a:rPr lang="ja-JP" altLang="en-US" sz="2800">
                <a:latin typeface="Arial" charset="0"/>
                <a:ea typeface="华文细黑" pitchFamily="96" charset="-122"/>
              </a:rPr>
              <a:t>修改</a:t>
            </a:r>
            <a:r>
              <a:rPr lang="en-US" altLang="en-US" sz="2800">
                <a:latin typeface="Comic Sans MS" pitchFamily="96" charset="0"/>
              </a:rPr>
              <a:t>)</a:t>
            </a:r>
          </a:p>
        </p:txBody>
      </p:sp>
      <p:grpSp>
        <p:nvGrpSpPr>
          <p:cNvPr id="529412" name="Group 1028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29413" name="Group 1029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2941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1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1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1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9418" name="Group 1034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29419" name="AutoShape 103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20" name="Oval 103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21" name="Oval 103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22" name="Oval 103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942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942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9425" name="AutoShape 1041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9426" name="AutoShape 1042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9427" name="AutoShape 1043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  <p:bldP spid="5294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只有妥拉吗？</a:t>
            </a:r>
            <a:endParaRPr lang="en-US" altLang="en-US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多很好，但是你到现在只有谈到妥拉</a:t>
            </a:r>
            <a:r>
              <a:rPr lang="en-US" altLang="en-US" sz="3600">
                <a:solidFill>
                  <a:srgbClr val="FBE50F"/>
                </a:solidFill>
                <a:latin typeface="Comic Sans MS" pitchFamily="96" charset="0"/>
              </a:rPr>
              <a:t>… … </a:t>
            </a:r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还有五经</a:t>
            </a:r>
            <a:r>
              <a:rPr lang="en-US" altLang="zh-CN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en-US" altLang="en-US" sz="3600">
                <a:solidFill>
                  <a:srgbClr val="FBE50F"/>
                </a:solidFill>
                <a:latin typeface="Comic Sans MS" pitchFamily="96" charset="0"/>
              </a:rPr>
              <a:t>…</a:t>
            </a:r>
          </a:p>
          <a:p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其余的呢？</a:t>
            </a:r>
            <a:endParaRPr lang="en-US" altLang="zh-CN" sz="3600">
              <a:solidFill>
                <a:srgbClr val="FBE50F"/>
              </a:solidFill>
              <a:latin typeface="Comic Sans MS" pitchFamily="96" charset="0"/>
              <a:ea typeface="宋体" pitchFamily="96" charset="-122"/>
            </a:endParaRPr>
          </a:p>
          <a:p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没有人能够真正知道</a:t>
            </a:r>
            <a:r>
              <a:rPr lang="en-US" altLang="zh-CN" sz="3600">
                <a:solidFill>
                  <a:srgbClr val="FBE50F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但是，这是普遍被接受的记载</a:t>
            </a:r>
            <a:r>
              <a:rPr lang="en-US" altLang="zh-CN" sz="3600">
                <a:solidFill>
                  <a:srgbClr val="FBE50F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准备好了吗？</a:t>
            </a:r>
            <a:endParaRPr lang="en-US" altLang="en-US" sz="36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1610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16101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161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610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1610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1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611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11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11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11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11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/>
      <p:bldP spid="516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616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>
              <a:ea typeface="宋体" pitchFamily="96" charset="-122"/>
            </a:endParaRPr>
          </a:p>
        </p:txBody>
      </p:sp>
      <p:pic>
        <p:nvPicPr>
          <p:cNvPr id="616452" name="Picture 1028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3" name="Picture 1029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4" name="WordArt 103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希伯来人正典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6455" name="Text Box 1031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五经</a:t>
            </a:r>
            <a:r>
              <a:rPr lang="en-US" altLang="en-US"/>
              <a:t> (</a:t>
            </a:r>
            <a:r>
              <a:rPr lang="zh-CN" altLang="en-US">
                <a:ea typeface="宋体" pitchFamily="96" charset="-122"/>
              </a:rPr>
              <a:t>妥拉</a:t>
            </a:r>
            <a:r>
              <a:rPr lang="en-US" altLang="en-US">
                <a:sym typeface="Hebrew" pitchFamily="18" charset="0"/>
              </a:rPr>
              <a:t>)</a:t>
            </a:r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大约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722 BCE, </a:t>
            </a: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当北国被掳时，五经被正典化。</a:t>
            </a:r>
            <a:endParaRPr lang="en-US" altLang="zh-CN" sz="2800">
              <a:solidFill>
                <a:srgbClr val="FBE50F"/>
              </a:solidFill>
              <a:latin typeface="Comic Sans MS" pitchFamily="96" charset="0"/>
              <a:ea typeface="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被掳回归之时，北国的众支派已经拥有现今撒玛利亚五经的初本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(</a:t>
            </a: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大约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110 BCE)</a:t>
            </a:r>
          </a:p>
        </p:txBody>
      </p:sp>
      <p:grpSp>
        <p:nvGrpSpPr>
          <p:cNvPr id="489482" name="Group 10"/>
          <p:cNvGrpSpPr>
            <a:grpSpLocks noChangeAspect="1"/>
          </p:cNvGrpSpPr>
          <p:nvPr/>
        </p:nvGrpSpPr>
        <p:grpSpPr bwMode="auto">
          <a:xfrm>
            <a:off x="1571625" y="1600200"/>
            <a:ext cx="1809750" cy="2171700"/>
            <a:chOff x="990" y="1008"/>
            <a:chExt cx="1140" cy="1368"/>
          </a:xfrm>
        </p:grpSpPr>
        <p:sp>
          <p:nvSpPr>
            <p:cNvPr id="489481" name="AutoShape 9"/>
            <p:cNvSpPr>
              <a:spLocks noChangeAspect="1" noChangeArrowheads="1" noTextEdit="1"/>
            </p:cNvSpPr>
            <p:nvPr/>
          </p:nvSpPr>
          <p:spPr bwMode="auto">
            <a:xfrm>
              <a:off x="990" y="1008"/>
              <a:ext cx="11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auto">
            <a:xfrm>
              <a:off x="1778" y="1045"/>
              <a:ext cx="155" cy="153"/>
            </a:xfrm>
            <a:custGeom>
              <a:avLst/>
              <a:gdLst>
                <a:gd name="T0" fmla="*/ 58 w 310"/>
                <a:gd name="T1" fmla="*/ 0 h 306"/>
                <a:gd name="T2" fmla="*/ 77 w 310"/>
                <a:gd name="T3" fmla="*/ 190 h 306"/>
                <a:gd name="T4" fmla="*/ 176 w 310"/>
                <a:gd name="T5" fmla="*/ 229 h 306"/>
                <a:gd name="T6" fmla="*/ 310 w 310"/>
                <a:gd name="T7" fmla="*/ 168 h 306"/>
                <a:gd name="T8" fmla="*/ 292 w 310"/>
                <a:gd name="T9" fmla="*/ 234 h 306"/>
                <a:gd name="T10" fmla="*/ 188 w 310"/>
                <a:gd name="T11" fmla="*/ 300 h 306"/>
                <a:gd name="T12" fmla="*/ 109 w 310"/>
                <a:gd name="T13" fmla="*/ 306 h 306"/>
                <a:gd name="T14" fmla="*/ 12 w 310"/>
                <a:gd name="T15" fmla="*/ 225 h 306"/>
                <a:gd name="T16" fmla="*/ 0 w 310"/>
                <a:gd name="T17" fmla="*/ 93 h 306"/>
                <a:gd name="T18" fmla="*/ 58 w 310"/>
                <a:gd name="T19" fmla="*/ 0 h 306"/>
                <a:gd name="T20" fmla="*/ 58 w 310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306">
                  <a:moveTo>
                    <a:pt x="58" y="0"/>
                  </a:moveTo>
                  <a:lnTo>
                    <a:pt x="77" y="190"/>
                  </a:lnTo>
                  <a:lnTo>
                    <a:pt x="176" y="229"/>
                  </a:lnTo>
                  <a:lnTo>
                    <a:pt x="310" y="168"/>
                  </a:lnTo>
                  <a:lnTo>
                    <a:pt x="292" y="234"/>
                  </a:lnTo>
                  <a:lnTo>
                    <a:pt x="188" y="300"/>
                  </a:lnTo>
                  <a:lnTo>
                    <a:pt x="109" y="306"/>
                  </a:lnTo>
                  <a:lnTo>
                    <a:pt x="12" y="225"/>
                  </a:lnTo>
                  <a:lnTo>
                    <a:pt x="0" y="9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auto">
            <a:xfrm>
              <a:off x="1022" y="1102"/>
              <a:ext cx="1093" cy="1259"/>
            </a:xfrm>
            <a:custGeom>
              <a:avLst/>
              <a:gdLst>
                <a:gd name="T0" fmla="*/ 66 w 2185"/>
                <a:gd name="T1" fmla="*/ 2140 h 2517"/>
                <a:gd name="T2" fmla="*/ 95 w 2185"/>
                <a:gd name="T3" fmla="*/ 2264 h 2517"/>
                <a:gd name="T4" fmla="*/ 127 w 2185"/>
                <a:gd name="T5" fmla="*/ 2429 h 2517"/>
                <a:gd name="T6" fmla="*/ 207 w 2185"/>
                <a:gd name="T7" fmla="*/ 2513 h 2517"/>
                <a:gd name="T8" fmla="*/ 815 w 2185"/>
                <a:gd name="T9" fmla="*/ 2464 h 2517"/>
                <a:gd name="T10" fmla="*/ 1656 w 2185"/>
                <a:gd name="T11" fmla="*/ 2354 h 2517"/>
                <a:gd name="T12" fmla="*/ 2185 w 2185"/>
                <a:gd name="T13" fmla="*/ 1835 h 2517"/>
                <a:gd name="T14" fmla="*/ 2161 w 2185"/>
                <a:gd name="T15" fmla="*/ 1843 h 2517"/>
                <a:gd name="T16" fmla="*/ 2083 w 2185"/>
                <a:gd name="T17" fmla="*/ 1866 h 2517"/>
                <a:gd name="T18" fmla="*/ 1941 w 2185"/>
                <a:gd name="T19" fmla="*/ 1898 h 2517"/>
                <a:gd name="T20" fmla="*/ 1907 w 2185"/>
                <a:gd name="T21" fmla="*/ 1849 h 2517"/>
                <a:gd name="T22" fmla="*/ 1899 w 2185"/>
                <a:gd name="T23" fmla="*/ 1673 h 2517"/>
                <a:gd name="T24" fmla="*/ 1857 w 2185"/>
                <a:gd name="T25" fmla="*/ 1465 h 2517"/>
                <a:gd name="T26" fmla="*/ 1436 w 2185"/>
                <a:gd name="T27" fmla="*/ 1468 h 2517"/>
                <a:gd name="T28" fmla="*/ 1464 w 2185"/>
                <a:gd name="T29" fmla="*/ 1377 h 2517"/>
                <a:gd name="T30" fmla="*/ 1459 w 2185"/>
                <a:gd name="T31" fmla="*/ 1187 h 2517"/>
                <a:gd name="T32" fmla="*/ 1341 w 2185"/>
                <a:gd name="T33" fmla="*/ 947 h 2517"/>
                <a:gd name="T34" fmla="*/ 1444 w 2185"/>
                <a:gd name="T35" fmla="*/ 902 h 2517"/>
                <a:gd name="T36" fmla="*/ 1607 w 2185"/>
                <a:gd name="T37" fmla="*/ 730 h 2517"/>
                <a:gd name="T38" fmla="*/ 1610 w 2185"/>
                <a:gd name="T39" fmla="*/ 370 h 2517"/>
                <a:gd name="T40" fmla="*/ 1543 w 2185"/>
                <a:gd name="T41" fmla="*/ 233 h 2517"/>
                <a:gd name="T42" fmla="*/ 1428 w 2185"/>
                <a:gd name="T43" fmla="*/ 122 h 2517"/>
                <a:gd name="T44" fmla="*/ 1247 w 2185"/>
                <a:gd name="T45" fmla="*/ 22 h 2517"/>
                <a:gd name="T46" fmla="*/ 1071 w 2185"/>
                <a:gd name="T47" fmla="*/ 3 h 2517"/>
                <a:gd name="T48" fmla="*/ 913 w 2185"/>
                <a:gd name="T49" fmla="*/ 54 h 2517"/>
                <a:gd name="T50" fmla="*/ 743 w 2185"/>
                <a:gd name="T51" fmla="*/ 184 h 2517"/>
                <a:gd name="T52" fmla="*/ 598 w 2185"/>
                <a:gd name="T53" fmla="*/ 280 h 2517"/>
                <a:gd name="T54" fmla="*/ 609 w 2185"/>
                <a:gd name="T55" fmla="*/ 248 h 2517"/>
                <a:gd name="T56" fmla="*/ 601 w 2185"/>
                <a:gd name="T57" fmla="*/ 200 h 2517"/>
                <a:gd name="T58" fmla="*/ 534 w 2185"/>
                <a:gd name="T59" fmla="*/ 171 h 2517"/>
                <a:gd name="T60" fmla="*/ 529 w 2185"/>
                <a:gd name="T61" fmla="*/ 141 h 2517"/>
                <a:gd name="T62" fmla="*/ 512 w 2185"/>
                <a:gd name="T63" fmla="*/ 90 h 2517"/>
                <a:gd name="T64" fmla="*/ 468 w 2185"/>
                <a:gd name="T65" fmla="*/ 69 h 2517"/>
                <a:gd name="T66" fmla="*/ 435 w 2185"/>
                <a:gd name="T67" fmla="*/ 81 h 2517"/>
                <a:gd name="T68" fmla="*/ 402 w 2185"/>
                <a:gd name="T69" fmla="*/ 107 h 2517"/>
                <a:gd name="T70" fmla="*/ 366 w 2185"/>
                <a:gd name="T71" fmla="*/ 147 h 2517"/>
                <a:gd name="T72" fmla="*/ 338 w 2185"/>
                <a:gd name="T73" fmla="*/ 161 h 2517"/>
                <a:gd name="T74" fmla="*/ 274 w 2185"/>
                <a:gd name="T75" fmla="*/ 145 h 2517"/>
                <a:gd name="T76" fmla="*/ 161 w 2185"/>
                <a:gd name="T77" fmla="*/ 145 h 2517"/>
                <a:gd name="T78" fmla="*/ 52 w 2185"/>
                <a:gd name="T79" fmla="*/ 684 h 2517"/>
                <a:gd name="T80" fmla="*/ 173 w 2185"/>
                <a:gd name="T81" fmla="*/ 652 h 2517"/>
                <a:gd name="T82" fmla="*/ 219 w 2185"/>
                <a:gd name="T83" fmla="*/ 720 h 2517"/>
                <a:gd name="T84" fmla="*/ 305 w 2185"/>
                <a:gd name="T85" fmla="*/ 788 h 2517"/>
                <a:gd name="T86" fmla="*/ 343 w 2185"/>
                <a:gd name="T87" fmla="*/ 809 h 2517"/>
                <a:gd name="T88" fmla="*/ 323 w 2185"/>
                <a:gd name="T89" fmla="*/ 840 h 2517"/>
                <a:gd name="T90" fmla="*/ 326 w 2185"/>
                <a:gd name="T91" fmla="*/ 889 h 2517"/>
                <a:gd name="T92" fmla="*/ 263 w 2185"/>
                <a:gd name="T93" fmla="*/ 1136 h 2517"/>
                <a:gd name="T94" fmla="*/ 684 w 2185"/>
                <a:gd name="T95" fmla="*/ 1352 h 2517"/>
                <a:gd name="T96" fmla="*/ 656 w 2185"/>
                <a:gd name="T97" fmla="*/ 1358 h 2517"/>
                <a:gd name="T98" fmla="*/ 569 w 2185"/>
                <a:gd name="T99" fmla="*/ 1367 h 2517"/>
                <a:gd name="T100" fmla="*/ 409 w 2185"/>
                <a:gd name="T101" fmla="*/ 1369 h 2517"/>
                <a:gd name="T102" fmla="*/ 358 w 2185"/>
                <a:gd name="T103" fmla="*/ 1381 h 2517"/>
                <a:gd name="T104" fmla="*/ 268 w 2185"/>
                <a:gd name="T105" fmla="*/ 1510 h 2517"/>
                <a:gd name="T106" fmla="*/ 216 w 2185"/>
                <a:gd name="T107" fmla="*/ 1883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5" h="2517">
                  <a:moveTo>
                    <a:pt x="230" y="2098"/>
                  </a:moveTo>
                  <a:lnTo>
                    <a:pt x="60" y="2115"/>
                  </a:lnTo>
                  <a:lnTo>
                    <a:pt x="60" y="2118"/>
                  </a:lnTo>
                  <a:lnTo>
                    <a:pt x="63" y="2126"/>
                  </a:lnTo>
                  <a:lnTo>
                    <a:pt x="66" y="2140"/>
                  </a:lnTo>
                  <a:lnTo>
                    <a:pt x="71" y="2158"/>
                  </a:lnTo>
                  <a:lnTo>
                    <a:pt x="75" y="2179"/>
                  </a:lnTo>
                  <a:lnTo>
                    <a:pt x="81" y="2205"/>
                  </a:lnTo>
                  <a:lnTo>
                    <a:pt x="89" y="2233"/>
                  </a:lnTo>
                  <a:lnTo>
                    <a:pt x="95" y="2264"/>
                  </a:lnTo>
                  <a:lnTo>
                    <a:pt x="103" y="2294"/>
                  </a:lnTo>
                  <a:lnTo>
                    <a:pt x="109" y="2329"/>
                  </a:lnTo>
                  <a:lnTo>
                    <a:pt x="115" y="2361"/>
                  </a:lnTo>
                  <a:lnTo>
                    <a:pt x="123" y="2397"/>
                  </a:lnTo>
                  <a:lnTo>
                    <a:pt x="127" y="2429"/>
                  </a:lnTo>
                  <a:lnTo>
                    <a:pt x="132" y="2459"/>
                  </a:lnTo>
                  <a:lnTo>
                    <a:pt x="136" y="2490"/>
                  </a:lnTo>
                  <a:lnTo>
                    <a:pt x="139" y="2517"/>
                  </a:lnTo>
                  <a:lnTo>
                    <a:pt x="156" y="2516"/>
                  </a:lnTo>
                  <a:lnTo>
                    <a:pt x="207" y="2513"/>
                  </a:lnTo>
                  <a:lnTo>
                    <a:pt x="286" y="2507"/>
                  </a:lnTo>
                  <a:lnTo>
                    <a:pt x="392" y="2501"/>
                  </a:lnTo>
                  <a:lnTo>
                    <a:pt x="517" y="2490"/>
                  </a:lnTo>
                  <a:lnTo>
                    <a:pt x="659" y="2478"/>
                  </a:lnTo>
                  <a:lnTo>
                    <a:pt x="815" y="2464"/>
                  </a:lnTo>
                  <a:lnTo>
                    <a:pt x="982" y="2447"/>
                  </a:lnTo>
                  <a:lnTo>
                    <a:pt x="1152" y="2427"/>
                  </a:lnTo>
                  <a:lnTo>
                    <a:pt x="1323" y="2404"/>
                  </a:lnTo>
                  <a:lnTo>
                    <a:pt x="1493" y="2380"/>
                  </a:lnTo>
                  <a:lnTo>
                    <a:pt x="1656" y="2354"/>
                  </a:lnTo>
                  <a:lnTo>
                    <a:pt x="1809" y="2325"/>
                  </a:lnTo>
                  <a:lnTo>
                    <a:pt x="1947" y="2293"/>
                  </a:lnTo>
                  <a:lnTo>
                    <a:pt x="2066" y="2257"/>
                  </a:lnTo>
                  <a:lnTo>
                    <a:pt x="2164" y="2221"/>
                  </a:lnTo>
                  <a:lnTo>
                    <a:pt x="2185" y="1835"/>
                  </a:lnTo>
                  <a:lnTo>
                    <a:pt x="2184" y="1835"/>
                  </a:lnTo>
                  <a:lnTo>
                    <a:pt x="2181" y="1837"/>
                  </a:lnTo>
                  <a:lnTo>
                    <a:pt x="2176" y="1838"/>
                  </a:lnTo>
                  <a:lnTo>
                    <a:pt x="2170" y="1841"/>
                  </a:lnTo>
                  <a:lnTo>
                    <a:pt x="2161" y="1843"/>
                  </a:lnTo>
                  <a:lnTo>
                    <a:pt x="2150" y="1848"/>
                  </a:lnTo>
                  <a:lnTo>
                    <a:pt x="2136" y="1851"/>
                  </a:lnTo>
                  <a:lnTo>
                    <a:pt x="2121" y="1857"/>
                  </a:lnTo>
                  <a:lnTo>
                    <a:pt x="2103" y="1861"/>
                  </a:lnTo>
                  <a:lnTo>
                    <a:pt x="2083" y="1866"/>
                  </a:lnTo>
                  <a:lnTo>
                    <a:pt x="2060" y="1870"/>
                  </a:lnTo>
                  <a:lnTo>
                    <a:pt x="2034" y="1878"/>
                  </a:lnTo>
                  <a:lnTo>
                    <a:pt x="2007" y="1884"/>
                  </a:lnTo>
                  <a:lnTo>
                    <a:pt x="1974" y="1890"/>
                  </a:lnTo>
                  <a:lnTo>
                    <a:pt x="1941" y="1898"/>
                  </a:lnTo>
                  <a:lnTo>
                    <a:pt x="1906" y="1906"/>
                  </a:lnTo>
                  <a:lnTo>
                    <a:pt x="1906" y="1901"/>
                  </a:lnTo>
                  <a:lnTo>
                    <a:pt x="1906" y="1890"/>
                  </a:lnTo>
                  <a:lnTo>
                    <a:pt x="1906" y="1872"/>
                  </a:lnTo>
                  <a:lnTo>
                    <a:pt x="1907" y="1849"/>
                  </a:lnTo>
                  <a:lnTo>
                    <a:pt x="1907" y="1820"/>
                  </a:lnTo>
                  <a:lnTo>
                    <a:pt x="1907" y="1788"/>
                  </a:lnTo>
                  <a:lnTo>
                    <a:pt x="1906" y="1751"/>
                  </a:lnTo>
                  <a:lnTo>
                    <a:pt x="1904" y="1715"/>
                  </a:lnTo>
                  <a:lnTo>
                    <a:pt x="1899" y="1673"/>
                  </a:lnTo>
                  <a:lnTo>
                    <a:pt x="1895" y="1632"/>
                  </a:lnTo>
                  <a:lnTo>
                    <a:pt x="1889" y="1589"/>
                  </a:lnTo>
                  <a:lnTo>
                    <a:pt x="1880" y="1546"/>
                  </a:lnTo>
                  <a:lnTo>
                    <a:pt x="1869" y="1505"/>
                  </a:lnTo>
                  <a:lnTo>
                    <a:pt x="1857" y="1465"/>
                  </a:lnTo>
                  <a:lnTo>
                    <a:pt x="1841" y="1427"/>
                  </a:lnTo>
                  <a:lnTo>
                    <a:pt x="1823" y="1393"/>
                  </a:lnTo>
                  <a:lnTo>
                    <a:pt x="1427" y="1537"/>
                  </a:lnTo>
                  <a:lnTo>
                    <a:pt x="1436" y="1473"/>
                  </a:lnTo>
                  <a:lnTo>
                    <a:pt x="1436" y="1468"/>
                  </a:lnTo>
                  <a:lnTo>
                    <a:pt x="1441" y="1461"/>
                  </a:lnTo>
                  <a:lnTo>
                    <a:pt x="1445" y="1445"/>
                  </a:lnTo>
                  <a:lnTo>
                    <a:pt x="1451" y="1427"/>
                  </a:lnTo>
                  <a:lnTo>
                    <a:pt x="1458" y="1404"/>
                  </a:lnTo>
                  <a:lnTo>
                    <a:pt x="1464" y="1377"/>
                  </a:lnTo>
                  <a:lnTo>
                    <a:pt x="1467" y="1344"/>
                  </a:lnTo>
                  <a:lnTo>
                    <a:pt x="1470" y="1311"/>
                  </a:lnTo>
                  <a:lnTo>
                    <a:pt x="1470" y="1271"/>
                  </a:lnTo>
                  <a:lnTo>
                    <a:pt x="1467" y="1230"/>
                  </a:lnTo>
                  <a:lnTo>
                    <a:pt x="1459" y="1187"/>
                  </a:lnTo>
                  <a:lnTo>
                    <a:pt x="1447" y="1143"/>
                  </a:lnTo>
                  <a:lnTo>
                    <a:pt x="1430" y="1095"/>
                  </a:lnTo>
                  <a:lnTo>
                    <a:pt x="1407" y="1046"/>
                  </a:lnTo>
                  <a:lnTo>
                    <a:pt x="1378" y="996"/>
                  </a:lnTo>
                  <a:lnTo>
                    <a:pt x="1341" y="947"/>
                  </a:lnTo>
                  <a:lnTo>
                    <a:pt x="1346" y="944"/>
                  </a:lnTo>
                  <a:lnTo>
                    <a:pt x="1361" y="939"/>
                  </a:lnTo>
                  <a:lnTo>
                    <a:pt x="1383" y="931"/>
                  </a:lnTo>
                  <a:lnTo>
                    <a:pt x="1412" y="919"/>
                  </a:lnTo>
                  <a:lnTo>
                    <a:pt x="1444" y="902"/>
                  </a:lnTo>
                  <a:lnTo>
                    <a:pt x="1479" y="881"/>
                  </a:lnTo>
                  <a:lnTo>
                    <a:pt x="1514" y="852"/>
                  </a:lnTo>
                  <a:lnTo>
                    <a:pt x="1549" y="820"/>
                  </a:lnTo>
                  <a:lnTo>
                    <a:pt x="1580" y="777"/>
                  </a:lnTo>
                  <a:lnTo>
                    <a:pt x="1607" y="730"/>
                  </a:lnTo>
                  <a:lnTo>
                    <a:pt x="1627" y="675"/>
                  </a:lnTo>
                  <a:lnTo>
                    <a:pt x="1641" y="613"/>
                  </a:lnTo>
                  <a:lnTo>
                    <a:pt x="1643" y="541"/>
                  </a:lnTo>
                  <a:lnTo>
                    <a:pt x="1633" y="460"/>
                  </a:lnTo>
                  <a:lnTo>
                    <a:pt x="1610" y="370"/>
                  </a:lnTo>
                  <a:lnTo>
                    <a:pt x="1574" y="271"/>
                  </a:lnTo>
                  <a:lnTo>
                    <a:pt x="1571" y="268"/>
                  </a:lnTo>
                  <a:lnTo>
                    <a:pt x="1566" y="260"/>
                  </a:lnTo>
                  <a:lnTo>
                    <a:pt x="1555" y="248"/>
                  </a:lnTo>
                  <a:lnTo>
                    <a:pt x="1543" y="233"/>
                  </a:lnTo>
                  <a:lnTo>
                    <a:pt x="1525" y="213"/>
                  </a:lnTo>
                  <a:lnTo>
                    <a:pt x="1506" y="193"/>
                  </a:lnTo>
                  <a:lnTo>
                    <a:pt x="1482" y="170"/>
                  </a:lnTo>
                  <a:lnTo>
                    <a:pt x="1458" y="147"/>
                  </a:lnTo>
                  <a:lnTo>
                    <a:pt x="1428" y="122"/>
                  </a:lnTo>
                  <a:lnTo>
                    <a:pt x="1396" y="98"/>
                  </a:lnTo>
                  <a:lnTo>
                    <a:pt x="1363" y="77"/>
                  </a:lnTo>
                  <a:lnTo>
                    <a:pt x="1326" y="55"/>
                  </a:lnTo>
                  <a:lnTo>
                    <a:pt x="1288" y="37"/>
                  </a:lnTo>
                  <a:lnTo>
                    <a:pt x="1247" y="22"/>
                  </a:lnTo>
                  <a:lnTo>
                    <a:pt x="1204" y="9"/>
                  </a:lnTo>
                  <a:lnTo>
                    <a:pt x="1159" y="3"/>
                  </a:lnTo>
                  <a:lnTo>
                    <a:pt x="1129" y="0"/>
                  </a:lnTo>
                  <a:lnTo>
                    <a:pt x="1100" y="0"/>
                  </a:lnTo>
                  <a:lnTo>
                    <a:pt x="1071" y="3"/>
                  </a:lnTo>
                  <a:lnTo>
                    <a:pt x="1040" y="8"/>
                  </a:lnTo>
                  <a:lnTo>
                    <a:pt x="1008" y="14"/>
                  </a:lnTo>
                  <a:lnTo>
                    <a:pt x="977" y="25"/>
                  </a:lnTo>
                  <a:lnTo>
                    <a:pt x="945" y="37"/>
                  </a:lnTo>
                  <a:lnTo>
                    <a:pt x="913" y="54"/>
                  </a:lnTo>
                  <a:lnTo>
                    <a:pt x="878" y="72"/>
                  </a:lnTo>
                  <a:lnTo>
                    <a:pt x="846" y="95"/>
                  </a:lnTo>
                  <a:lnTo>
                    <a:pt x="812" y="121"/>
                  </a:lnTo>
                  <a:lnTo>
                    <a:pt x="779" y="150"/>
                  </a:lnTo>
                  <a:lnTo>
                    <a:pt x="743" y="184"/>
                  </a:lnTo>
                  <a:lnTo>
                    <a:pt x="710" y="222"/>
                  </a:lnTo>
                  <a:lnTo>
                    <a:pt x="675" y="263"/>
                  </a:lnTo>
                  <a:lnTo>
                    <a:pt x="639" y="309"/>
                  </a:lnTo>
                  <a:lnTo>
                    <a:pt x="598" y="282"/>
                  </a:lnTo>
                  <a:lnTo>
                    <a:pt x="598" y="280"/>
                  </a:lnTo>
                  <a:lnTo>
                    <a:pt x="600" y="277"/>
                  </a:lnTo>
                  <a:lnTo>
                    <a:pt x="603" y="271"/>
                  </a:lnTo>
                  <a:lnTo>
                    <a:pt x="604" y="265"/>
                  </a:lnTo>
                  <a:lnTo>
                    <a:pt x="607" y="257"/>
                  </a:lnTo>
                  <a:lnTo>
                    <a:pt x="609" y="248"/>
                  </a:lnTo>
                  <a:lnTo>
                    <a:pt x="610" y="239"/>
                  </a:lnTo>
                  <a:lnTo>
                    <a:pt x="612" y="230"/>
                  </a:lnTo>
                  <a:lnTo>
                    <a:pt x="609" y="219"/>
                  </a:lnTo>
                  <a:lnTo>
                    <a:pt x="607" y="210"/>
                  </a:lnTo>
                  <a:lnTo>
                    <a:pt x="601" y="200"/>
                  </a:lnTo>
                  <a:lnTo>
                    <a:pt x="594" y="191"/>
                  </a:lnTo>
                  <a:lnTo>
                    <a:pt x="583" y="184"/>
                  </a:lnTo>
                  <a:lnTo>
                    <a:pt x="571" y="178"/>
                  </a:lnTo>
                  <a:lnTo>
                    <a:pt x="554" y="173"/>
                  </a:lnTo>
                  <a:lnTo>
                    <a:pt x="534" y="171"/>
                  </a:lnTo>
                  <a:lnTo>
                    <a:pt x="532" y="168"/>
                  </a:lnTo>
                  <a:lnTo>
                    <a:pt x="532" y="165"/>
                  </a:lnTo>
                  <a:lnTo>
                    <a:pt x="532" y="159"/>
                  </a:lnTo>
                  <a:lnTo>
                    <a:pt x="531" y="152"/>
                  </a:lnTo>
                  <a:lnTo>
                    <a:pt x="529" y="141"/>
                  </a:lnTo>
                  <a:lnTo>
                    <a:pt x="528" y="132"/>
                  </a:lnTo>
                  <a:lnTo>
                    <a:pt x="525" y="121"/>
                  </a:lnTo>
                  <a:lnTo>
                    <a:pt x="522" y="112"/>
                  </a:lnTo>
                  <a:lnTo>
                    <a:pt x="517" y="100"/>
                  </a:lnTo>
                  <a:lnTo>
                    <a:pt x="512" y="90"/>
                  </a:lnTo>
                  <a:lnTo>
                    <a:pt x="505" y="81"/>
                  </a:lnTo>
                  <a:lnTo>
                    <a:pt x="499" y="77"/>
                  </a:lnTo>
                  <a:lnTo>
                    <a:pt x="490" y="70"/>
                  </a:lnTo>
                  <a:lnTo>
                    <a:pt x="479" y="69"/>
                  </a:lnTo>
                  <a:lnTo>
                    <a:pt x="468" y="69"/>
                  </a:lnTo>
                  <a:lnTo>
                    <a:pt x="456" y="72"/>
                  </a:lnTo>
                  <a:lnTo>
                    <a:pt x="450" y="74"/>
                  </a:lnTo>
                  <a:lnTo>
                    <a:pt x="445" y="77"/>
                  </a:lnTo>
                  <a:lnTo>
                    <a:pt x="439" y="78"/>
                  </a:lnTo>
                  <a:lnTo>
                    <a:pt x="435" y="81"/>
                  </a:lnTo>
                  <a:lnTo>
                    <a:pt x="428" y="86"/>
                  </a:lnTo>
                  <a:lnTo>
                    <a:pt x="422" y="90"/>
                  </a:lnTo>
                  <a:lnTo>
                    <a:pt x="416" y="95"/>
                  </a:lnTo>
                  <a:lnTo>
                    <a:pt x="410" y="101"/>
                  </a:lnTo>
                  <a:lnTo>
                    <a:pt x="402" y="107"/>
                  </a:lnTo>
                  <a:lnTo>
                    <a:pt x="396" y="113"/>
                  </a:lnTo>
                  <a:lnTo>
                    <a:pt x="389" y="121"/>
                  </a:lnTo>
                  <a:lnTo>
                    <a:pt x="381" y="129"/>
                  </a:lnTo>
                  <a:lnTo>
                    <a:pt x="373" y="136"/>
                  </a:lnTo>
                  <a:lnTo>
                    <a:pt x="366" y="147"/>
                  </a:lnTo>
                  <a:lnTo>
                    <a:pt x="358" y="156"/>
                  </a:lnTo>
                  <a:lnTo>
                    <a:pt x="350" y="167"/>
                  </a:lnTo>
                  <a:lnTo>
                    <a:pt x="347" y="165"/>
                  </a:lnTo>
                  <a:lnTo>
                    <a:pt x="344" y="164"/>
                  </a:lnTo>
                  <a:lnTo>
                    <a:pt x="338" y="161"/>
                  </a:lnTo>
                  <a:lnTo>
                    <a:pt x="329" y="159"/>
                  </a:lnTo>
                  <a:lnTo>
                    <a:pt x="318" y="155"/>
                  </a:lnTo>
                  <a:lnTo>
                    <a:pt x="306" y="152"/>
                  </a:lnTo>
                  <a:lnTo>
                    <a:pt x="291" y="148"/>
                  </a:lnTo>
                  <a:lnTo>
                    <a:pt x="274" y="145"/>
                  </a:lnTo>
                  <a:lnTo>
                    <a:pt x="254" y="142"/>
                  </a:lnTo>
                  <a:lnTo>
                    <a:pt x="234" y="142"/>
                  </a:lnTo>
                  <a:lnTo>
                    <a:pt x="211" y="141"/>
                  </a:lnTo>
                  <a:lnTo>
                    <a:pt x="187" y="142"/>
                  </a:lnTo>
                  <a:lnTo>
                    <a:pt x="161" y="145"/>
                  </a:lnTo>
                  <a:lnTo>
                    <a:pt x="135" y="150"/>
                  </a:lnTo>
                  <a:lnTo>
                    <a:pt x="106" y="158"/>
                  </a:lnTo>
                  <a:lnTo>
                    <a:pt x="77" y="167"/>
                  </a:lnTo>
                  <a:lnTo>
                    <a:pt x="0" y="613"/>
                  </a:lnTo>
                  <a:lnTo>
                    <a:pt x="52" y="684"/>
                  </a:lnTo>
                  <a:lnTo>
                    <a:pt x="162" y="627"/>
                  </a:lnTo>
                  <a:lnTo>
                    <a:pt x="162" y="629"/>
                  </a:lnTo>
                  <a:lnTo>
                    <a:pt x="165" y="633"/>
                  </a:lnTo>
                  <a:lnTo>
                    <a:pt x="168" y="641"/>
                  </a:lnTo>
                  <a:lnTo>
                    <a:pt x="173" y="652"/>
                  </a:lnTo>
                  <a:lnTo>
                    <a:pt x="179" y="662"/>
                  </a:lnTo>
                  <a:lnTo>
                    <a:pt x="187" y="676"/>
                  </a:lnTo>
                  <a:lnTo>
                    <a:pt x="196" y="690"/>
                  </a:lnTo>
                  <a:lnTo>
                    <a:pt x="207" y="705"/>
                  </a:lnTo>
                  <a:lnTo>
                    <a:pt x="219" y="720"/>
                  </a:lnTo>
                  <a:lnTo>
                    <a:pt x="233" y="736"/>
                  </a:lnTo>
                  <a:lnTo>
                    <a:pt x="248" y="751"/>
                  </a:lnTo>
                  <a:lnTo>
                    <a:pt x="265" y="765"/>
                  </a:lnTo>
                  <a:lnTo>
                    <a:pt x="283" y="777"/>
                  </a:lnTo>
                  <a:lnTo>
                    <a:pt x="305" y="788"/>
                  </a:lnTo>
                  <a:lnTo>
                    <a:pt x="326" y="797"/>
                  </a:lnTo>
                  <a:lnTo>
                    <a:pt x="350" y="805"/>
                  </a:lnTo>
                  <a:lnTo>
                    <a:pt x="349" y="805"/>
                  </a:lnTo>
                  <a:lnTo>
                    <a:pt x="346" y="808"/>
                  </a:lnTo>
                  <a:lnTo>
                    <a:pt x="343" y="809"/>
                  </a:lnTo>
                  <a:lnTo>
                    <a:pt x="340" y="814"/>
                  </a:lnTo>
                  <a:lnTo>
                    <a:pt x="334" y="818"/>
                  </a:lnTo>
                  <a:lnTo>
                    <a:pt x="329" y="824"/>
                  </a:lnTo>
                  <a:lnTo>
                    <a:pt x="326" y="832"/>
                  </a:lnTo>
                  <a:lnTo>
                    <a:pt x="323" y="840"/>
                  </a:lnTo>
                  <a:lnTo>
                    <a:pt x="320" y="847"/>
                  </a:lnTo>
                  <a:lnTo>
                    <a:pt x="318" y="857"/>
                  </a:lnTo>
                  <a:lnTo>
                    <a:pt x="318" y="867"/>
                  </a:lnTo>
                  <a:lnTo>
                    <a:pt x="321" y="878"/>
                  </a:lnTo>
                  <a:lnTo>
                    <a:pt x="326" y="889"/>
                  </a:lnTo>
                  <a:lnTo>
                    <a:pt x="332" y="902"/>
                  </a:lnTo>
                  <a:lnTo>
                    <a:pt x="343" y="915"/>
                  </a:lnTo>
                  <a:lnTo>
                    <a:pt x="357" y="928"/>
                  </a:lnTo>
                  <a:lnTo>
                    <a:pt x="231" y="1054"/>
                  </a:lnTo>
                  <a:lnTo>
                    <a:pt x="263" y="1136"/>
                  </a:lnTo>
                  <a:lnTo>
                    <a:pt x="554" y="1202"/>
                  </a:lnTo>
                  <a:lnTo>
                    <a:pt x="557" y="1123"/>
                  </a:lnTo>
                  <a:lnTo>
                    <a:pt x="661" y="1185"/>
                  </a:lnTo>
                  <a:lnTo>
                    <a:pt x="685" y="1352"/>
                  </a:lnTo>
                  <a:lnTo>
                    <a:pt x="684" y="1352"/>
                  </a:lnTo>
                  <a:lnTo>
                    <a:pt x="682" y="1352"/>
                  </a:lnTo>
                  <a:lnTo>
                    <a:pt x="678" y="1352"/>
                  </a:lnTo>
                  <a:lnTo>
                    <a:pt x="673" y="1355"/>
                  </a:lnTo>
                  <a:lnTo>
                    <a:pt x="665" y="1357"/>
                  </a:lnTo>
                  <a:lnTo>
                    <a:pt x="656" y="1358"/>
                  </a:lnTo>
                  <a:lnTo>
                    <a:pt x="644" y="1360"/>
                  </a:lnTo>
                  <a:lnTo>
                    <a:pt x="629" y="1363"/>
                  </a:lnTo>
                  <a:lnTo>
                    <a:pt x="612" y="1364"/>
                  </a:lnTo>
                  <a:lnTo>
                    <a:pt x="592" y="1366"/>
                  </a:lnTo>
                  <a:lnTo>
                    <a:pt x="569" y="1367"/>
                  </a:lnTo>
                  <a:lnTo>
                    <a:pt x="545" y="1369"/>
                  </a:lnTo>
                  <a:lnTo>
                    <a:pt x="516" y="1369"/>
                  </a:lnTo>
                  <a:lnTo>
                    <a:pt x="483" y="1369"/>
                  </a:lnTo>
                  <a:lnTo>
                    <a:pt x="447" y="1369"/>
                  </a:lnTo>
                  <a:lnTo>
                    <a:pt x="409" y="1369"/>
                  </a:lnTo>
                  <a:lnTo>
                    <a:pt x="405" y="1367"/>
                  </a:lnTo>
                  <a:lnTo>
                    <a:pt x="399" y="1367"/>
                  </a:lnTo>
                  <a:lnTo>
                    <a:pt x="387" y="1369"/>
                  </a:lnTo>
                  <a:lnTo>
                    <a:pt x="375" y="1373"/>
                  </a:lnTo>
                  <a:lnTo>
                    <a:pt x="358" y="1381"/>
                  </a:lnTo>
                  <a:lnTo>
                    <a:pt x="341" y="1393"/>
                  </a:lnTo>
                  <a:lnTo>
                    <a:pt x="323" y="1412"/>
                  </a:lnTo>
                  <a:lnTo>
                    <a:pt x="305" y="1436"/>
                  </a:lnTo>
                  <a:lnTo>
                    <a:pt x="285" y="1468"/>
                  </a:lnTo>
                  <a:lnTo>
                    <a:pt x="268" y="1510"/>
                  </a:lnTo>
                  <a:lnTo>
                    <a:pt x="251" y="1560"/>
                  </a:lnTo>
                  <a:lnTo>
                    <a:pt x="237" y="1623"/>
                  </a:lnTo>
                  <a:lnTo>
                    <a:pt x="227" y="1695"/>
                  </a:lnTo>
                  <a:lnTo>
                    <a:pt x="219" y="1782"/>
                  </a:lnTo>
                  <a:lnTo>
                    <a:pt x="216" y="1883"/>
                  </a:lnTo>
                  <a:lnTo>
                    <a:pt x="219" y="1999"/>
                  </a:lnTo>
                  <a:lnTo>
                    <a:pt x="230" y="2098"/>
                  </a:lnTo>
                  <a:lnTo>
                    <a:pt x="230" y="2098"/>
                  </a:lnTo>
                  <a:close/>
                </a:path>
              </a:pathLst>
            </a:custGeom>
            <a:solidFill>
              <a:srgbClr val="DE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auto">
            <a:xfrm>
              <a:off x="1092" y="2072"/>
              <a:ext cx="981" cy="255"/>
            </a:xfrm>
            <a:custGeom>
              <a:avLst/>
              <a:gdLst>
                <a:gd name="T0" fmla="*/ 0 w 1962"/>
                <a:gd name="T1" fmla="*/ 233 h 511"/>
                <a:gd name="T2" fmla="*/ 115 w 1962"/>
                <a:gd name="T3" fmla="*/ 231 h 511"/>
                <a:gd name="T4" fmla="*/ 274 w 1962"/>
                <a:gd name="T5" fmla="*/ 211 h 511"/>
                <a:gd name="T6" fmla="*/ 393 w 1962"/>
                <a:gd name="T7" fmla="*/ 199 h 511"/>
                <a:gd name="T8" fmla="*/ 599 w 1962"/>
                <a:gd name="T9" fmla="*/ 123 h 511"/>
                <a:gd name="T10" fmla="*/ 835 w 1962"/>
                <a:gd name="T11" fmla="*/ 69 h 511"/>
                <a:gd name="T12" fmla="*/ 1168 w 1962"/>
                <a:gd name="T13" fmla="*/ 37 h 511"/>
                <a:gd name="T14" fmla="*/ 1323 w 1962"/>
                <a:gd name="T15" fmla="*/ 52 h 511"/>
                <a:gd name="T16" fmla="*/ 1564 w 1962"/>
                <a:gd name="T17" fmla="*/ 69 h 511"/>
                <a:gd name="T18" fmla="*/ 1781 w 1962"/>
                <a:gd name="T19" fmla="*/ 37 h 511"/>
                <a:gd name="T20" fmla="*/ 1962 w 1962"/>
                <a:gd name="T21" fmla="*/ 0 h 511"/>
                <a:gd name="T22" fmla="*/ 1947 w 1962"/>
                <a:gd name="T23" fmla="*/ 242 h 511"/>
                <a:gd name="T24" fmla="*/ 1448 w 1962"/>
                <a:gd name="T25" fmla="*/ 347 h 511"/>
                <a:gd name="T26" fmla="*/ 1044 w 1962"/>
                <a:gd name="T27" fmla="*/ 409 h 511"/>
                <a:gd name="T28" fmla="*/ 628 w 1962"/>
                <a:gd name="T29" fmla="*/ 461 h 511"/>
                <a:gd name="T30" fmla="*/ 333 w 1962"/>
                <a:gd name="T31" fmla="*/ 494 h 511"/>
                <a:gd name="T32" fmla="*/ 63 w 1962"/>
                <a:gd name="T33" fmla="*/ 511 h 511"/>
                <a:gd name="T34" fmla="*/ 0 w 1962"/>
                <a:gd name="T35" fmla="*/ 233 h 511"/>
                <a:gd name="T36" fmla="*/ 0 w 1962"/>
                <a:gd name="T37" fmla="*/ 23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511">
                  <a:moveTo>
                    <a:pt x="0" y="233"/>
                  </a:moveTo>
                  <a:lnTo>
                    <a:pt x="115" y="231"/>
                  </a:lnTo>
                  <a:lnTo>
                    <a:pt x="274" y="211"/>
                  </a:lnTo>
                  <a:lnTo>
                    <a:pt x="393" y="199"/>
                  </a:lnTo>
                  <a:lnTo>
                    <a:pt x="599" y="123"/>
                  </a:lnTo>
                  <a:lnTo>
                    <a:pt x="835" y="69"/>
                  </a:lnTo>
                  <a:lnTo>
                    <a:pt x="1168" y="37"/>
                  </a:lnTo>
                  <a:lnTo>
                    <a:pt x="1323" y="52"/>
                  </a:lnTo>
                  <a:lnTo>
                    <a:pt x="1564" y="69"/>
                  </a:lnTo>
                  <a:lnTo>
                    <a:pt x="1781" y="37"/>
                  </a:lnTo>
                  <a:lnTo>
                    <a:pt x="1962" y="0"/>
                  </a:lnTo>
                  <a:lnTo>
                    <a:pt x="1947" y="242"/>
                  </a:lnTo>
                  <a:lnTo>
                    <a:pt x="1448" y="347"/>
                  </a:lnTo>
                  <a:lnTo>
                    <a:pt x="1044" y="409"/>
                  </a:lnTo>
                  <a:lnTo>
                    <a:pt x="628" y="461"/>
                  </a:lnTo>
                  <a:lnTo>
                    <a:pt x="333" y="494"/>
                  </a:lnTo>
                  <a:lnTo>
                    <a:pt x="63" y="511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auto">
            <a:xfrm>
              <a:off x="1975" y="1795"/>
              <a:ext cx="115" cy="103"/>
            </a:xfrm>
            <a:custGeom>
              <a:avLst/>
              <a:gdLst>
                <a:gd name="T0" fmla="*/ 45 w 230"/>
                <a:gd name="T1" fmla="*/ 0 h 206"/>
                <a:gd name="T2" fmla="*/ 136 w 230"/>
                <a:gd name="T3" fmla="*/ 70 h 206"/>
                <a:gd name="T4" fmla="*/ 230 w 230"/>
                <a:gd name="T5" fmla="*/ 93 h 206"/>
                <a:gd name="T6" fmla="*/ 172 w 230"/>
                <a:gd name="T7" fmla="*/ 206 h 206"/>
                <a:gd name="T8" fmla="*/ 169 w 230"/>
                <a:gd name="T9" fmla="*/ 205 h 206"/>
                <a:gd name="T10" fmla="*/ 165 w 230"/>
                <a:gd name="T11" fmla="*/ 202 h 206"/>
                <a:gd name="T12" fmla="*/ 156 w 230"/>
                <a:gd name="T13" fmla="*/ 197 h 206"/>
                <a:gd name="T14" fmla="*/ 145 w 230"/>
                <a:gd name="T15" fmla="*/ 191 h 206"/>
                <a:gd name="T16" fmla="*/ 131 w 230"/>
                <a:gd name="T17" fmla="*/ 182 h 206"/>
                <a:gd name="T18" fmla="*/ 116 w 230"/>
                <a:gd name="T19" fmla="*/ 174 h 206"/>
                <a:gd name="T20" fmla="*/ 101 w 230"/>
                <a:gd name="T21" fmla="*/ 163 h 206"/>
                <a:gd name="T22" fmla="*/ 85 w 230"/>
                <a:gd name="T23" fmla="*/ 154 h 206"/>
                <a:gd name="T24" fmla="*/ 68 w 230"/>
                <a:gd name="T25" fmla="*/ 145 h 206"/>
                <a:gd name="T26" fmla="*/ 53 w 230"/>
                <a:gd name="T27" fmla="*/ 136 h 206"/>
                <a:gd name="T28" fmla="*/ 38 w 230"/>
                <a:gd name="T29" fmla="*/ 127 h 206"/>
                <a:gd name="T30" fmla="*/ 26 w 230"/>
                <a:gd name="T31" fmla="*/ 117 h 206"/>
                <a:gd name="T32" fmla="*/ 15 w 230"/>
                <a:gd name="T33" fmla="*/ 110 h 206"/>
                <a:gd name="T34" fmla="*/ 6 w 230"/>
                <a:gd name="T35" fmla="*/ 104 h 206"/>
                <a:gd name="T36" fmla="*/ 1 w 230"/>
                <a:gd name="T37" fmla="*/ 99 h 206"/>
                <a:gd name="T38" fmla="*/ 0 w 230"/>
                <a:gd name="T39" fmla="*/ 96 h 206"/>
                <a:gd name="T40" fmla="*/ 0 w 230"/>
                <a:gd name="T41" fmla="*/ 93 h 206"/>
                <a:gd name="T42" fmla="*/ 1 w 230"/>
                <a:gd name="T43" fmla="*/ 88 h 206"/>
                <a:gd name="T44" fmla="*/ 3 w 230"/>
                <a:gd name="T45" fmla="*/ 82 h 206"/>
                <a:gd name="T46" fmla="*/ 6 w 230"/>
                <a:gd name="T47" fmla="*/ 76 h 206"/>
                <a:gd name="T48" fmla="*/ 9 w 230"/>
                <a:gd name="T49" fmla="*/ 69 h 206"/>
                <a:gd name="T50" fmla="*/ 13 w 230"/>
                <a:gd name="T51" fmla="*/ 61 h 206"/>
                <a:gd name="T52" fmla="*/ 18 w 230"/>
                <a:gd name="T53" fmla="*/ 52 h 206"/>
                <a:gd name="T54" fmla="*/ 23 w 230"/>
                <a:gd name="T55" fmla="*/ 44 h 206"/>
                <a:gd name="T56" fmla="*/ 26 w 230"/>
                <a:gd name="T57" fmla="*/ 35 h 206"/>
                <a:gd name="T58" fmla="*/ 30 w 230"/>
                <a:gd name="T59" fmla="*/ 27 h 206"/>
                <a:gd name="T60" fmla="*/ 33 w 230"/>
                <a:gd name="T61" fmla="*/ 18 h 206"/>
                <a:gd name="T62" fmla="*/ 38 w 230"/>
                <a:gd name="T63" fmla="*/ 12 h 206"/>
                <a:gd name="T64" fmla="*/ 41 w 230"/>
                <a:gd name="T65" fmla="*/ 6 h 206"/>
                <a:gd name="T66" fmla="*/ 44 w 230"/>
                <a:gd name="T67" fmla="*/ 3 h 206"/>
                <a:gd name="T68" fmla="*/ 45 w 230"/>
                <a:gd name="T69" fmla="*/ 0 h 206"/>
                <a:gd name="T70" fmla="*/ 45 w 230"/>
                <a:gd name="T71" fmla="*/ 0 h 206"/>
                <a:gd name="T72" fmla="*/ 45 w 230"/>
                <a:gd name="T7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06">
                  <a:moveTo>
                    <a:pt x="45" y="0"/>
                  </a:moveTo>
                  <a:lnTo>
                    <a:pt x="136" y="70"/>
                  </a:lnTo>
                  <a:lnTo>
                    <a:pt x="230" y="93"/>
                  </a:lnTo>
                  <a:lnTo>
                    <a:pt x="172" y="206"/>
                  </a:lnTo>
                  <a:lnTo>
                    <a:pt x="169" y="205"/>
                  </a:lnTo>
                  <a:lnTo>
                    <a:pt x="165" y="202"/>
                  </a:lnTo>
                  <a:lnTo>
                    <a:pt x="156" y="197"/>
                  </a:lnTo>
                  <a:lnTo>
                    <a:pt x="145" y="191"/>
                  </a:lnTo>
                  <a:lnTo>
                    <a:pt x="131" y="182"/>
                  </a:lnTo>
                  <a:lnTo>
                    <a:pt x="116" y="174"/>
                  </a:lnTo>
                  <a:lnTo>
                    <a:pt x="101" y="163"/>
                  </a:lnTo>
                  <a:lnTo>
                    <a:pt x="85" y="154"/>
                  </a:lnTo>
                  <a:lnTo>
                    <a:pt x="68" y="145"/>
                  </a:lnTo>
                  <a:lnTo>
                    <a:pt x="53" y="136"/>
                  </a:lnTo>
                  <a:lnTo>
                    <a:pt x="38" y="127"/>
                  </a:lnTo>
                  <a:lnTo>
                    <a:pt x="26" y="117"/>
                  </a:lnTo>
                  <a:lnTo>
                    <a:pt x="15" y="110"/>
                  </a:lnTo>
                  <a:lnTo>
                    <a:pt x="6" y="104"/>
                  </a:lnTo>
                  <a:lnTo>
                    <a:pt x="1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6" y="76"/>
                  </a:lnTo>
                  <a:lnTo>
                    <a:pt x="9" y="69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4"/>
                  </a:lnTo>
                  <a:lnTo>
                    <a:pt x="26" y="35"/>
                  </a:lnTo>
                  <a:lnTo>
                    <a:pt x="30" y="27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auto">
            <a:xfrm>
              <a:off x="1872" y="1561"/>
              <a:ext cx="133" cy="99"/>
            </a:xfrm>
            <a:custGeom>
              <a:avLst/>
              <a:gdLst>
                <a:gd name="T0" fmla="*/ 0 w 266"/>
                <a:gd name="T1" fmla="*/ 41 h 199"/>
                <a:gd name="T2" fmla="*/ 61 w 266"/>
                <a:gd name="T3" fmla="*/ 0 h 199"/>
                <a:gd name="T4" fmla="*/ 109 w 266"/>
                <a:gd name="T5" fmla="*/ 87 h 199"/>
                <a:gd name="T6" fmla="*/ 110 w 266"/>
                <a:gd name="T7" fmla="*/ 87 h 199"/>
                <a:gd name="T8" fmla="*/ 116 w 266"/>
                <a:gd name="T9" fmla="*/ 88 h 199"/>
                <a:gd name="T10" fmla="*/ 119 w 266"/>
                <a:gd name="T11" fmla="*/ 88 h 199"/>
                <a:gd name="T12" fmla="*/ 124 w 266"/>
                <a:gd name="T13" fmla="*/ 90 h 199"/>
                <a:gd name="T14" fmla="*/ 130 w 266"/>
                <a:gd name="T15" fmla="*/ 91 h 199"/>
                <a:gd name="T16" fmla="*/ 136 w 266"/>
                <a:gd name="T17" fmla="*/ 93 h 199"/>
                <a:gd name="T18" fmla="*/ 141 w 266"/>
                <a:gd name="T19" fmla="*/ 93 h 199"/>
                <a:gd name="T20" fmla="*/ 147 w 266"/>
                <a:gd name="T21" fmla="*/ 95 h 199"/>
                <a:gd name="T22" fmla="*/ 152 w 266"/>
                <a:gd name="T23" fmla="*/ 95 h 199"/>
                <a:gd name="T24" fmla="*/ 158 w 266"/>
                <a:gd name="T25" fmla="*/ 96 h 199"/>
                <a:gd name="T26" fmla="*/ 161 w 266"/>
                <a:gd name="T27" fmla="*/ 98 h 199"/>
                <a:gd name="T28" fmla="*/ 165 w 266"/>
                <a:gd name="T29" fmla="*/ 98 h 199"/>
                <a:gd name="T30" fmla="*/ 170 w 266"/>
                <a:gd name="T31" fmla="*/ 98 h 199"/>
                <a:gd name="T32" fmla="*/ 171 w 266"/>
                <a:gd name="T33" fmla="*/ 99 h 199"/>
                <a:gd name="T34" fmla="*/ 174 w 266"/>
                <a:gd name="T35" fmla="*/ 98 h 199"/>
                <a:gd name="T36" fmla="*/ 179 w 266"/>
                <a:gd name="T37" fmla="*/ 98 h 199"/>
                <a:gd name="T38" fmla="*/ 184 w 266"/>
                <a:gd name="T39" fmla="*/ 98 h 199"/>
                <a:gd name="T40" fmla="*/ 191 w 266"/>
                <a:gd name="T41" fmla="*/ 98 h 199"/>
                <a:gd name="T42" fmla="*/ 197 w 266"/>
                <a:gd name="T43" fmla="*/ 96 h 199"/>
                <a:gd name="T44" fmla="*/ 205 w 266"/>
                <a:gd name="T45" fmla="*/ 96 h 199"/>
                <a:gd name="T46" fmla="*/ 214 w 266"/>
                <a:gd name="T47" fmla="*/ 95 h 199"/>
                <a:gd name="T48" fmla="*/ 222 w 266"/>
                <a:gd name="T49" fmla="*/ 95 h 199"/>
                <a:gd name="T50" fmla="*/ 230 w 266"/>
                <a:gd name="T51" fmla="*/ 93 h 199"/>
                <a:gd name="T52" fmla="*/ 237 w 266"/>
                <a:gd name="T53" fmla="*/ 93 h 199"/>
                <a:gd name="T54" fmla="*/ 245 w 266"/>
                <a:gd name="T55" fmla="*/ 91 h 199"/>
                <a:gd name="T56" fmla="*/ 252 w 266"/>
                <a:gd name="T57" fmla="*/ 91 h 199"/>
                <a:gd name="T58" fmla="*/ 257 w 266"/>
                <a:gd name="T59" fmla="*/ 91 h 199"/>
                <a:gd name="T60" fmla="*/ 262 w 266"/>
                <a:gd name="T61" fmla="*/ 91 h 199"/>
                <a:gd name="T62" fmla="*/ 265 w 266"/>
                <a:gd name="T63" fmla="*/ 91 h 199"/>
                <a:gd name="T64" fmla="*/ 266 w 266"/>
                <a:gd name="T65" fmla="*/ 91 h 199"/>
                <a:gd name="T66" fmla="*/ 219 w 266"/>
                <a:gd name="T67" fmla="*/ 188 h 199"/>
                <a:gd name="T68" fmla="*/ 148 w 266"/>
                <a:gd name="T69" fmla="*/ 199 h 199"/>
                <a:gd name="T70" fmla="*/ 60 w 266"/>
                <a:gd name="T71" fmla="*/ 179 h 199"/>
                <a:gd name="T72" fmla="*/ 23 w 266"/>
                <a:gd name="T73" fmla="*/ 98 h 199"/>
                <a:gd name="T74" fmla="*/ 0 w 266"/>
                <a:gd name="T75" fmla="*/ 41 h 199"/>
                <a:gd name="T76" fmla="*/ 0 w 266"/>
                <a:gd name="T77" fmla="*/ 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6" h="199">
                  <a:moveTo>
                    <a:pt x="0" y="41"/>
                  </a:moveTo>
                  <a:lnTo>
                    <a:pt x="61" y="0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24" y="90"/>
                  </a:lnTo>
                  <a:lnTo>
                    <a:pt x="130" y="91"/>
                  </a:lnTo>
                  <a:lnTo>
                    <a:pt x="136" y="93"/>
                  </a:lnTo>
                  <a:lnTo>
                    <a:pt x="141" y="93"/>
                  </a:lnTo>
                  <a:lnTo>
                    <a:pt x="147" y="95"/>
                  </a:lnTo>
                  <a:lnTo>
                    <a:pt x="152" y="95"/>
                  </a:lnTo>
                  <a:lnTo>
                    <a:pt x="158" y="96"/>
                  </a:lnTo>
                  <a:lnTo>
                    <a:pt x="161" y="9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71" y="99"/>
                  </a:lnTo>
                  <a:lnTo>
                    <a:pt x="174" y="98"/>
                  </a:lnTo>
                  <a:lnTo>
                    <a:pt x="179" y="98"/>
                  </a:lnTo>
                  <a:lnTo>
                    <a:pt x="184" y="98"/>
                  </a:lnTo>
                  <a:lnTo>
                    <a:pt x="191" y="98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14" y="95"/>
                  </a:lnTo>
                  <a:lnTo>
                    <a:pt x="222" y="95"/>
                  </a:lnTo>
                  <a:lnTo>
                    <a:pt x="230" y="93"/>
                  </a:lnTo>
                  <a:lnTo>
                    <a:pt x="237" y="93"/>
                  </a:lnTo>
                  <a:lnTo>
                    <a:pt x="245" y="91"/>
                  </a:lnTo>
                  <a:lnTo>
                    <a:pt x="252" y="91"/>
                  </a:lnTo>
                  <a:lnTo>
                    <a:pt x="257" y="91"/>
                  </a:lnTo>
                  <a:lnTo>
                    <a:pt x="262" y="91"/>
                  </a:lnTo>
                  <a:lnTo>
                    <a:pt x="265" y="91"/>
                  </a:lnTo>
                  <a:lnTo>
                    <a:pt x="266" y="91"/>
                  </a:lnTo>
                  <a:lnTo>
                    <a:pt x="219" y="188"/>
                  </a:lnTo>
                  <a:lnTo>
                    <a:pt x="148" y="199"/>
                  </a:lnTo>
                  <a:lnTo>
                    <a:pt x="60" y="179"/>
                  </a:lnTo>
                  <a:lnTo>
                    <a:pt x="23" y="98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auto">
            <a:xfrm>
              <a:off x="1176" y="1579"/>
              <a:ext cx="98" cy="81"/>
            </a:xfrm>
            <a:custGeom>
              <a:avLst/>
              <a:gdLst>
                <a:gd name="T0" fmla="*/ 139 w 195"/>
                <a:gd name="T1" fmla="*/ 0 h 163"/>
                <a:gd name="T2" fmla="*/ 0 w 195"/>
                <a:gd name="T3" fmla="*/ 109 h 163"/>
                <a:gd name="T4" fmla="*/ 16 w 195"/>
                <a:gd name="T5" fmla="*/ 132 h 163"/>
                <a:gd name="T6" fmla="*/ 188 w 195"/>
                <a:gd name="T7" fmla="*/ 163 h 163"/>
                <a:gd name="T8" fmla="*/ 195 w 195"/>
                <a:gd name="T9" fmla="*/ 42 h 163"/>
                <a:gd name="T10" fmla="*/ 139 w 195"/>
                <a:gd name="T11" fmla="*/ 0 h 163"/>
                <a:gd name="T12" fmla="*/ 139 w 195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63">
                  <a:moveTo>
                    <a:pt x="139" y="0"/>
                  </a:moveTo>
                  <a:lnTo>
                    <a:pt x="0" y="109"/>
                  </a:lnTo>
                  <a:lnTo>
                    <a:pt x="16" y="132"/>
                  </a:lnTo>
                  <a:lnTo>
                    <a:pt x="188" y="163"/>
                  </a:lnTo>
                  <a:lnTo>
                    <a:pt x="195" y="42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auto">
            <a:xfrm>
              <a:off x="1268" y="1153"/>
              <a:ext cx="536" cy="388"/>
            </a:xfrm>
            <a:custGeom>
              <a:avLst/>
              <a:gdLst>
                <a:gd name="T0" fmla="*/ 0 w 1072"/>
                <a:gd name="T1" fmla="*/ 731 h 777"/>
                <a:gd name="T2" fmla="*/ 55 w 1072"/>
                <a:gd name="T3" fmla="*/ 615 h 777"/>
                <a:gd name="T4" fmla="*/ 106 w 1072"/>
                <a:gd name="T5" fmla="*/ 534 h 777"/>
                <a:gd name="T6" fmla="*/ 118 w 1072"/>
                <a:gd name="T7" fmla="*/ 422 h 777"/>
                <a:gd name="T8" fmla="*/ 251 w 1072"/>
                <a:gd name="T9" fmla="*/ 190 h 777"/>
                <a:gd name="T10" fmla="*/ 414 w 1072"/>
                <a:gd name="T11" fmla="*/ 52 h 777"/>
                <a:gd name="T12" fmla="*/ 627 w 1072"/>
                <a:gd name="T13" fmla="*/ 0 h 777"/>
                <a:gd name="T14" fmla="*/ 811 w 1072"/>
                <a:gd name="T15" fmla="*/ 32 h 777"/>
                <a:gd name="T16" fmla="*/ 931 w 1072"/>
                <a:gd name="T17" fmla="*/ 136 h 777"/>
                <a:gd name="T18" fmla="*/ 1040 w 1072"/>
                <a:gd name="T19" fmla="*/ 281 h 777"/>
                <a:gd name="T20" fmla="*/ 1072 w 1072"/>
                <a:gd name="T21" fmla="*/ 525 h 777"/>
                <a:gd name="T22" fmla="*/ 962 w 1072"/>
                <a:gd name="T23" fmla="*/ 710 h 777"/>
                <a:gd name="T24" fmla="*/ 829 w 1072"/>
                <a:gd name="T25" fmla="*/ 769 h 777"/>
                <a:gd name="T26" fmla="*/ 704 w 1072"/>
                <a:gd name="T27" fmla="*/ 777 h 777"/>
                <a:gd name="T28" fmla="*/ 554 w 1072"/>
                <a:gd name="T29" fmla="*/ 665 h 777"/>
                <a:gd name="T30" fmla="*/ 427 w 1072"/>
                <a:gd name="T31" fmla="*/ 626 h 777"/>
                <a:gd name="T32" fmla="*/ 309 w 1072"/>
                <a:gd name="T33" fmla="*/ 558 h 777"/>
                <a:gd name="T34" fmla="*/ 211 w 1072"/>
                <a:gd name="T35" fmla="*/ 567 h 777"/>
                <a:gd name="T36" fmla="*/ 121 w 1072"/>
                <a:gd name="T37" fmla="*/ 615 h 777"/>
                <a:gd name="T38" fmla="*/ 43 w 1072"/>
                <a:gd name="T39" fmla="*/ 736 h 777"/>
                <a:gd name="T40" fmla="*/ 0 w 1072"/>
                <a:gd name="T41" fmla="*/ 731 h 777"/>
                <a:gd name="T42" fmla="*/ 0 w 1072"/>
                <a:gd name="T43" fmla="*/ 73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2" h="777">
                  <a:moveTo>
                    <a:pt x="0" y="731"/>
                  </a:moveTo>
                  <a:lnTo>
                    <a:pt x="55" y="615"/>
                  </a:lnTo>
                  <a:lnTo>
                    <a:pt x="106" y="534"/>
                  </a:lnTo>
                  <a:lnTo>
                    <a:pt x="118" y="422"/>
                  </a:lnTo>
                  <a:lnTo>
                    <a:pt x="251" y="190"/>
                  </a:lnTo>
                  <a:lnTo>
                    <a:pt x="414" y="52"/>
                  </a:lnTo>
                  <a:lnTo>
                    <a:pt x="627" y="0"/>
                  </a:lnTo>
                  <a:lnTo>
                    <a:pt x="811" y="32"/>
                  </a:lnTo>
                  <a:lnTo>
                    <a:pt x="931" y="136"/>
                  </a:lnTo>
                  <a:lnTo>
                    <a:pt x="1040" y="281"/>
                  </a:lnTo>
                  <a:lnTo>
                    <a:pt x="1072" y="525"/>
                  </a:lnTo>
                  <a:lnTo>
                    <a:pt x="962" y="710"/>
                  </a:lnTo>
                  <a:lnTo>
                    <a:pt x="829" y="769"/>
                  </a:lnTo>
                  <a:lnTo>
                    <a:pt x="704" y="777"/>
                  </a:lnTo>
                  <a:lnTo>
                    <a:pt x="554" y="665"/>
                  </a:lnTo>
                  <a:lnTo>
                    <a:pt x="427" y="626"/>
                  </a:lnTo>
                  <a:lnTo>
                    <a:pt x="309" y="558"/>
                  </a:lnTo>
                  <a:lnTo>
                    <a:pt x="211" y="567"/>
                  </a:lnTo>
                  <a:lnTo>
                    <a:pt x="121" y="615"/>
                  </a:lnTo>
                  <a:lnTo>
                    <a:pt x="43" y="736"/>
                  </a:lnTo>
                  <a:lnTo>
                    <a:pt x="0" y="731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auto">
            <a:xfrm>
              <a:off x="1163" y="1739"/>
              <a:ext cx="657" cy="353"/>
            </a:xfrm>
            <a:custGeom>
              <a:avLst/>
              <a:gdLst>
                <a:gd name="T0" fmla="*/ 792 w 1313"/>
                <a:gd name="T1" fmla="*/ 0 h 705"/>
                <a:gd name="T2" fmla="*/ 1059 w 1313"/>
                <a:gd name="T3" fmla="*/ 211 h 705"/>
                <a:gd name="T4" fmla="*/ 1287 w 1313"/>
                <a:gd name="T5" fmla="*/ 303 h 705"/>
                <a:gd name="T6" fmla="*/ 1176 w 1313"/>
                <a:gd name="T7" fmla="*/ 548 h 705"/>
                <a:gd name="T8" fmla="*/ 955 w 1313"/>
                <a:gd name="T9" fmla="*/ 583 h 705"/>
                <a:gd name="T10" fmla="*/ 767 w 1313"/>
                <a:gd name="T11" fmla="*/ 197 h 705"/>
                <a:gd name="T12" fmla="*/ 347 w 1313"/>
                <a:gd name="T13" fmla="*/ 329 h 705"/>
                <a:gd name="T14" fmla="*/ 342 w 1313"/>
                <a:gd name="T15" fmla="*/ 333 h 705"/>
                <a:gd name="T16" fmla="*/ 331 w 1313"/>
                <a:gd name="T17" fmla="*/ 349 h 705"/>
                <a:gd name="T18" fmla="*/ 316 w 1313"/>
                <a:gd name="T19" fmla="*/ 370 h 705"/>
                <a:gd name="T20" fmla="*/ 299 w 1313"/>
                <a:gd name="T21" fmla="*/ 396 h 705"/>
                <a:gd name="T22" fmla="*/ 282 w 1313"/>
                <a:gd name="T23" fmla="*/ 421 h 705"/>
                <a:gd name="T24" fmla="*/ 267 w 1313"/>
                <a:gd name="T25" fmla="*/ 444 h 705"/>
                <a:gd name="T26" fmla="*/ 255 w 1313"/>
                <a:gd name="T27" fmla="*/ 460 h 705"/>
                <a:gd name="T28" fmla="*/ 252 w 1313"/>
                <a:gd name="T29" fmla="*/ 471 h 705"/>
                <a:gd name="T30" fmla="*/ 249 w 1313"/>
                <a:gd name="T31" fmla="*/ 480 h 705"/>
                <a:gd name="T32" fmla="*/ 246 w 1313"/>
                <a:gd name="T33" fmla="*/ 505 h 705"/>
                <a:gd name="T34" fmla="*/ 241 w 1313"/>
                <a:gd name="T35" fmla="*/ 535 h 705"/>
                <a:gd name="T36" fmla="*/ 238 w 1313"/>
                <a:gd name="T37" fmla="*/ 572 h 705"/>
                <a:gd name="T38" fmla="*/ 234 w 1313"/>
                <a:gd name="T39" fmla="*/ 607 h 705"/>
                <a:gd name="T40" fmla="*/ 230 w 1313"/>
                <a:gd name="T41" fmla="*/ 638 h 705"/>
                <a:gd name="T42" fmla="*/ 227 w 1313"/>
                <a:gd name="T43" fmla="*/ 659 h 705"/>
                <a:gd name="T44" fmla="*/ 227 w 1313"/>
                <a:gd name="T45" fmla="*/ 667 h 705"/>
                <a:gd name="T46" fmla="*/ 217 w 1313"/>
                <a:gd name="T47" fmla="*/ 668 h 705"/>
                <a:gd name="T48" fmla="*/ 192 w 1313"/>
                <a:gd name="T49" fmla="*/ 674 h 705"/>
                <a:gd name="T50" fmla="*/ 154 w 1313"/>
                <a:gd name="T51" fmla="*/ 682 h 705"/>
                <a:gd name="T52" fmla="*/ 114 w 1313"/>
                <a:gd name="T53" fmla="*/ 690 h 705"/>
                <a:gd name="T54" fmla="*/ 71 w 1313"/>
                <a:gd name="T55" fmla="*/ 696 h 705"/>
                <a:gd name="T56" fmla="*/ 36 w 1313"/>
                <a:gd name="T57" fmla="*/ 702 h 705"/>
                <a:gd name="T58" fmla="*/ 9 w 1313"/>
                <a:gd name="T59" fmla="*/ 705 h 705"/>
                <a:gd name="T60" fmla="*/ 0 w 1313"/>
                <a:gd name="T61" fmla="*/ 704 h 705"/>
                <a:gd name="T62" fmla="*/ 0 w 1313"/>
                <a:gd name="T63" fmla="*/ 691 h 705"/>
                <a:gd name="T64" fmla="*/ 3 w 1313"/>
                <a:gd name="T65" fmla="*/ 668 h 705"/>
                <a:gd name="T66" fmla="*/ 4 w 1313"/>
                <a:gd name="T67" fmla="*/ 636 h 705"/>
                <a:gd name="T68" fmla="*/ 9 w 1313"/>
                <a:gd name="T69" fmla="*/ 601 h 705"/>
                <a:gd name="T70" fmla="*/ 12 w 1313"/>
                <a:gd name="T71" fmla="*/ 567 h 705"/>
                <a:gd name="T72" fmla="*/ 15 w 1313"/>
                <a:gd name="T73" fmla="*/ 537 h 705"/>
                <a:gd name="T74" fmla="*/ 16 w 1313"/>
                <a:gd name="T75" fmla="*/ 517 h 705"/>
                <a:gd name="T76" fmla="*/ 18 w 1313"/>
                <a:gd name="T77" fmla="*/ 509 h 705"/>
                <a:gd name="T78" fmla="*/ 123 w 1313"/>
                <a:gd name="T79" fmla="*/ 176 h 705"/>
                <a:gd name="T80" fmla="*/ 130 w 1313"/>
                <a:gd name="T81" fmla="*/ 176 h 705"/>
                <a:gd name="T82" fmla="*/ 146 w 1313"/>
                <a:gd name="T83" fmla="*/ 177 h 705"/>
                <a:gd name="T84" fmla="*/ 172 w 1313"/>
                <a:gd name="T85" fmla="*/ 177 h 705"/>
                <a:gd name="T86" fmla="*/ 203 w 1313"/>
                <a:gd name="T87" fmla="*/ 179 h 705"/>
                <a:gd name="T88" fmla="*/ 234 w 1313"/>
                <a:gd name="T89" fmla="*/ 181 h 705"/>
                <a:gd name="T90" fmla="*/ 261 w 1313"/>
                <a:gd name="T91" fmla="*/ 182 h 705"/>
                <a:gd name="T92" fmla="*/ 282 w 1313"/>
                <a:gd name="T93" fmla="*/ 182 h 705"/>
                <a:gd name="T94" fmla="*/ 295 w 1313"/>
                <a:gd name="T95" fmla="*/ 184 h 705"/>
                <a:gd name="T96" fmla="*/ 307 w 1313"/>
                <a:gd name="T97" fmla="*/ 181 h 705"/>
                <a:gd name="T98" fmla="*/ 328 w 1313"/>
                <a:gd name="T99" fmla="*/ 177 h 705"/>
                <a:gd name="T100" fmla="*/ 353 w 1313"/>
                <a:gd name="T101" fmla="*/ 170 h 705"/>
                <a:gd name="T102" fmla="*/ 383 w 1313"/>
                <a:gd name="T103" fmla="*/ 164 h 705"/>
                <a:gd name="T104" fmla="*/ 409 w 1313"/>
                <a:gd name="T105" fmla="*/ 158 h 705"/>
                <a:gd name="T106" fmla="*/ 434 w 1313"/>
                <a:gd name="T107" fmla="*/ 151 h 705"/>
                <a:gd name="T108" fmla="*/ 449 w 1313"/>
                <a:gd name="T109" fmla="*/ 147 h 705"/>
                <a:gd name="T110" fmla="*/ 457 w 1313"/>
                <a:gd name="T111" fmla="*/ 147 h 705"/>
                <a:gd name="T112" fmla="*/ 469 w 1313"/>
                <a:gd name="T113" fmla="*/ 1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3" h="705">
                  <a:moveTo>
                    <a:pt x="469" y="14"/>
                  </a:moveTo>
                  <a:lnTo>
                    <a:pt x="792" y="0"/>
                  </a:lnTo>
                  <a:lnTo>
                    <a:pt x="1113" y="17"/>
                  </a:lnTo>
                  <a:lnTo>
                    <a:pt x="1059" y="211"/>
                  </a:lnTo>
                  <a:lnTo>
                    <a:pt x="1059" y="387"/>
                  </a:lnTo>
                  <a:lnTo>
                    <a:pt x="1287" y="303"/>
                  </a:lnTo>
                  <a:lnTo>
                    <a:pt x="1313" y="460"/>
                  </a:lnTo>
                  <a:lnTo>
                    <a:pt x="1176" y="548"/>
                  </a:lnTo>
                  <a:lnTo>
                    <a:pt x="1055" y="609"/>
                  </a:lnTo>
                  <a:lnTo>
                    <a:pt x="955" y="583"/>
                  </a:lnTo>
                  <a:lnTo>
                    <a:pt x="847" y="467"/>
                  </a:lnTo>
                  <a:lnTo>
                    <a:pt x="767" y="197"/>
                  </a:lnTo>
                  <a:lnTo>
                    <a:pt x="527" y="274"/>
                  </a:lnTo>
                  <a:lnTo>
                    <a:pt x="347" y="329"/>
                  </a:lnTo>
                  <a:lnTo>
                    <a:pt x="345" y="329"/>
                  </a:lnTo>
                  <a:lnTo>
                    <a:pt x="342" y="333"/>
                  </a:lnTo>
                  <a:lnTo>
                    <a:pt x="338" y="340"/>
                  </a:lnTo>
                  <a:lnTo>
                    <a:pt x="331" y="349"/>
                  </a:lnTo>
                  <a:lnTo>
                    <a:pt x="324" y="358"/>
                  </a:lnTo>
                  <a:lnTo>
                    <a:pt x="316" y="370"/>
                  </a:lnTo>
                  <a:lnTo>
                    <a:pt x="308" y="382"/>
                  </a:lnTo>
                  <a:lnTo>
                    <a:pt x="299" y="396"/>
                  </a:lnTo>
                  <a:lnTo>
                    <a:pt x="290" y="408"/>
                  </a:lnTo>
                  <a:lnTo>
                    <a:pt x="282" y="421"/>
                  </a:lnTo>
                  <a:lnTo>
                    <a:pt x="273" y="431"/>
                  </a:lnTo>
                  <a:lnTo>
                    <a:pt x="267" y="444"/>
                  </a:lnTo>
                  <a:lnTo>
                    <a:pt x="260" y="453"/>
                  </a:lnTo>
                  <a:lnTo>
                    <a:pt x="255" y="460"/>
                  </a:lnTo>
                  <a:lnTo>
                    <a:pt x="252" y="467"/>
                  </a:lnTo>
                  <a:lnTo>
                    <a:pt x="252" y="471"/>
                  </a:lnTo>
                  <a:lnTo>
                    <a:pt x="250" y="474"/>
                  </a:lnTo>
                  <a:lnTo>
                    <a:pt x="249" y="480"/>
                  </a:lnTo>
                  <a:lnTo>
                    <a:pt x="247" y="491"/>
                  </a:lnTo>
                  <a:lnTo>
                    <a:pt x="246" y="505"/>
                  </a:lnTo>
                  <a:lnTo>
                    <a:pt x="244" y="520"/>
                  </a:lnTo>
                  <a:lnTo>
                    <a:pt x="241" y="535"/>
                  </a:lnTo>
                  <a:lnTo>
                    <a:pt x="240" y="554"/>
                  </a:lnTo>
                  <a:lnTo>
                    <a:pt x="238" y="572"/>
                  </a:lnTo>
                  <a:lnTo>
                    <a:pt x="235" y="589"/>
                  </a:lnTo>
                  <a:lnTo>
                    <a:pt x="234" y="607"/>
                  </a:lnTo>
                  <a:lnTo>
                    <a:pt x="232" y="622"/>
                  </a:lnTo>
                  <a:lnTo>
                    <a:pt x="230" y="638"/>
                  </a:lnTo>
                  <a:lnTo>
                    <a:pt x="229" y="648"/>
                  </a:lnTo>
                  <a:lnTo>
                    <a:pt x="227" y="659"/>
                  </a:lnTo>
                  <a:lnTo>
                    <a:pt x="227" y="665"/>
                  </a:lnTo>
                  <a:lnTo>
                    <a:pt x="227" y="667"/>
                  </a:lnTo>
                  <a:lnTo>
                    <a:pt x="224" y="667"/>
                  </a:lnTo>
                  <a:lnTo>
                    <a:pt x="217" y="668"/>
                  </a:lnTo>
                  <a:lnTo>
                    <a:pt x="206" y="671"/>
                  </a:lnTo>
                  <a:lnTo>
                    <a:pt x="192" y="674"/>
                  </a:lnTo>
                  <a:lnTo>
                    <a:pt x="174" y="678"/>
                  </a:lnTo>
                  <a:lnTo>
                    <a:pt x="154" y="682"/>
                  </a:lnTo>
                  <a:lnTo>
                    <a:pt x="134" y="685"/>
                  </a:lnTo>
                  <a:lnTo>
                    <a:pt x="114" y="690"/>
                  </a:lnTo>
                  <a:lnTo>
                    <a:pt x="93" y="693"/>
                  </a:lnTo>
                  <a:lnTo>
                    <a:pt x="71" y="696"/>
                  </a:lnTo>
                  <a:lnTo>
                    <a:pt x="52" y="699"/>
                  </a:lnTo>
                  <a:lnTo>
                    <a:pt x="36" y="702"/>
                  </a:lnTo>
                  <a:lnTo>
                    <a:pt x="19" y="704"/>
                  </a:lnTo>
                  <a:lnTo>
                    <a:pt x="9" y="705"/>
                  </a:lnTo>
                  <a:lnTo>
                    <a:pt x="3" y="704"/>
                  </a:lnTo>
                  <a:lnTo>
                    <a:pt x="0" y="704"/>
                  </a:lnTo>
                  <a:lnTo>
                    <a:pt x="0" y="699"/>
                  </a:lnTo>
                  <a:lnTo>
                    <a:pt x="0" y="691"/>
                  </a:lnTo>
                  <a:lnTo>
                    <a:pt x="1" y="681"/>
                  </a:lnTo>
                  <a:lnTo>
                    <a:pt x="3" y="668"/>
                  </a:lnTo>
                  <a:lnTo>
                    <a:pt x="3" y="652"/>
                  </a:lnTo>
                  <a:lnTo>
                    <a:pt x="4" y="636"/>
                  </a:lnTo>
                  <a:lnTo>
                    <a:pt x="6" y="619"/>
                  </a:lnTo>
                  <a:lnTo>
                    <a:pt x="9" y="601"/>
                  </a:lnTo>
                  <a:lnTo>
                    <a:pt x="10" y="583"/>
                  </a:lnTo>
                  <a:lnTo>
                    <a:pt x="12" y="567"/>
                  </a:lnTo>
                  <a:lnTo>
                    <a:pt x="13" y="551"/>
                  </a:lnTo>
                  <a:lnTo>
                    <a:pt x="15" y="537"/>
                  </a:lnTo>
                  <a:lnTo>
                    <a:pt x="15" y="526"/>
                  </a:lnTo>
                  <a:lnTo>
                    <a:pt x="16" y="517"/>
                  </a:lnTo>
                  <a:lnTo>
                    <a:pt x="16" y="511"/>
                  </a:lnTo>
                  <a:lnTo>
                    <a:pt x="18" y="509"/>
                  </a:lnTo>
                  <a:lnTo>
                    <a:pt x="42" y="295"/>
                  </a:lnTo>
                  <a:lnTo>
                    <a:pt x="123" y="176"/>
                  </a:lnTo>
                  <a:lnTo>
                    <a:pt x="125" y="176"/>
                  </a:lnTo>
                  <a:lnTo>
                    <a:pt x="130" y="176"/>
                  </a:lnTo>
                  <a:lnTo>
                    <a:pt x="137" y="176"/>
                  </a:lnTo>
                  <a:lnTo>
                    <a:pt x="146" y="177"/>
                  </a:lnTo>
                  <a:lnTo>
                    <a:pt x="159" y="177"/>
                  </a:lnTo>
                  <a:lnTo>
                    <a:pt x="172" y="177"/>
                  </a:lnTo>
                  <a:lnTo>
                    <a:pt x="188" y="179"/>
                  </a:lnTo>
                  <a:lnTo>
                    <a:pt x="203" y="179"/>
                  </a:lnTo>
                  <a:lnTo>
                    <a:pt x="218" y="179"/>
                  </a:lnTo>
                  <a:lnTo>
                    <a:pt x="234" y="181"/>
                  </a:lnTo>
                  <a:lnTo>
                    <a:pt x="247" y="181"/>
                  </a:lnTo>
                  <a:lnTo>
                    <a:pt x="261" y="182"/>
                  </a:lnTo>
                  <a:lnTo>
                    <a:pt x="272" y="182"/>
                  </a:lnTo>
                  <a:lnTo>
                    <a:pt x="282" y="182"/>
                  </a:lnTo>
                  <a:lnTo>
                    <a:pt x="290" y="182"/>
                  </a:lnTo>
                  <a:lnTo>
                    <a:pt x="295" y="184"/>
                  </a:lnTo>
                  <a:lnTo>
                    <a:pt x="299" y="182"/>
                  </a:lnTo>
                  <a:lnTo>
                    <a:pt x="307" y="181"/>
                  </a:lnTo>
                  <a:lnTo>
                    <a:pt x="316" y="179"/>
                  </a:lnTo>
                  <a:lnTo>
                    <a:pt x="328" y="177"/>
                  </a:lnTo>
                  <a:lnTo>
                    <a:pt x="341" y="173"/>
                  </a:lnTo>
                  <a:lnTo>
                    <a:pt x="353" y="170"/>
                  </a:lnTo>
                  <a:lnTo>
                    <a:pt x="368" y="167"/>
                  </a:lnTo>
                  <a:lnTo>
                    <a:pt x="383" y="164"/>
                  </a:lnTo>
                  <a:lnTo>
                    <a:pt x="396" y="161"/>
                  </a:lnTo>
                  <a:lnTo>
                    <a:pt x="409" y="158"/>
                  </a:lnTo>
                  <a:lnTo>
                    <a:pt x="422" y="153"/>
                  </a:lnTo>
                  <a:lnTo>
                    <a:pt x="434" y="151"/>
                  </a:lnTo>
                  <a:lnTo>
                    <a:pt x="443" y="150"/>
                  </a:lnTo>
                  <a:lnTo>
                    <a:pt x="449" y="147"/>
                  </a:lnTo>
                  <a:lnTo>
                    <a:pt x="454" y="147"/>
                  </a:lnTo>
                  <a:lnTo>
                    <a:pt x="457" y="147"/>
                  </a:lnTo>
                  <a:lnTo>
                    <a:pt x="489" y="109"/>
                  </a:lnTo>
                  <a:lnTo>
                    <a:pt x="469" y="14"/>
                  </a:lnTo>
                  <a:lnTo>
                    <a:pt x="469" y="1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auto">
            <a:xfrm>
              <a:off x="1287" y="1429"/>
              <a:ext cx="421" cy="318"/>
            </a:xfrm>
            <a:custGeom>
              <a:avLst/>
              <a:gdLst>
                <a:gd name="T0" fmla="*/ 0 w 843"/>
                <a:gd name="T1" fmla="*/ 183 h 636"/>
                <a:gd name="T2" fmla="*/ 121 w 843"/>
                <a:gd name="T3" fmla="*/ 36 h 636"/>
                <a:gd name="T4" fmla="*/ 121 w 843"/>
                <a:gd name="T5" fmla="*/ 36 h 636"/>
                <a:gd name="T6" fmla="*/ 124 w 843"/>
                <a:gd name="T7" fmla="*/ 35 h 636"/>
                <a:gd name="T8" fmla="*/ 129 w 843"/>
                <a:gd name="T9" fmla="*/ 32 h 636"/>
                <a:gd name="T10" fmla="*/ 135 w 843"/>
                <a:gd name="T11" fmla="*/ 30 h 636"/>
                <a:gd name="T12" fmla="*/ 141 w 843"/>
                <a:gd name="T13" fmla="*/ 27 h 636"/>
                <a:gd name="T14" fmla="*/ 147 w 843"/>
                <a:gd name="T15" fmla="*/ 24 h 636"/>
                <a:gd name="T16" fmla="*/ 155 w 843"/>
                <a:gd name="T17" fmla="*/ 21 h 636"/>
                <a:gd name="T18" fmla="*/ 164 w 843"/>
                <a:gd name="T19" fmla="*/ 18 h 636"/>
                <a:gd name="T20" fmla="*/ 172 w 843"/>
                <a:gd name="T21" fmla="*/ 15 h 636"/>
                <a:gd name="T22" fmla="*/ 181 w 843"/>
                <a:gd name="T23" fmla="*/ 10 h 636"/>
                <a:gd name="T24" fmla="*/ 188 w 843"/>
                <a:gd name="T25" fmla="*/ 7 h 636"/>
                <a:gd name="T26" fmla="*/ 196 w 843"/>
                <a:gd name="T27" fmla="*/ 6 h 636"/>
                <a:gd name="T28" fmla="*/ 201 w 843"/>
                <a:gd name="T29" fmla="*/ 3 h 636"/>
                <a:gd name="T30" fmla="*/ 208 w 843"/>
                <a:gd name="T31" fmla="*/ 1 h 636"/>
                <a:gd name="T32" fmla="*/ 211 w 843"/>
                <a:gd name="T33" fmla="*/ 0 h 636"/>
                <a:gd name="T34" fmla="*/ 216 w 843"/>
                <a:gd name="T35" fmla="*/ 0 h 636"/>
                <a:gd name="T36" fmla="*/ 219 w 843"/>
                <a:gd name="T37" fmla="*/ 0 h 636"/>
                <a:gd name="T38" fmla="*/ 225 w 843"/>
                <a:gd name="T39" fmla="*/ 3 h 636"/>
                <a:gd name="T40" fmla="*/ 233 w 843"/>
                <a:gd name="T41" fmla="*/ 4 h 636"/>
                <a:gd name="T42" fmla="*/ 243 w 843"/>
                <a:gd name="T43" fmla="*/ 9 h 636"/>
                <a:gd name="T44" fmla="*/ 253 w 843"/>
                <a:gd name="T45" fmla="*/ 13 h 636"/>
                <a:gd name="T46" fmla="*/ 265 w 843"/>
                <a:gd name="T47" fmla="*/ 18 h 636"/>
                <a:gd name="T48" fmla="*/ 277 w 843"/>
                <a:gd name="T49" fmla="*/ 24 h 636"/>
                <a:gd name="T50" fmla="*/ 289 w 843"/>
                <a:gd name="T51" fmla="*/ 30 h 636"/>
                <a:gd name="T52" fmla="*/ 300 w 843"/>
                <a:gd name="T53" fmla="*/ 35 h 636"/>
                <a:gd name="T54" fmla="*/ 312 w 843"/>
                <a:gd name="T55" fmla="*/ 41 h 636"/>
                <a:gd name="T56" fmla="*/ 323 w 843"/>
                <a:gd name="T57" fmla="*/ 46 h 636"/>
                <a:gd name="T58" fmla="*/ 334 w 843"/>
                <a:gd name="T59" fmla="*/ 50 h 636"/>
                <a:gd name="T60" fmla="*/ 341 w 843"/>
                <a:gd name="T61" fmla="*/ 55 h 636"/>
                <a:gd name="T62" fmla="*/ 347 w 843"/>
                <a:gd name="T63" fmla="*/ 58 h 636"/>
                <a:gd name="T64" fmla="*/ 351 w 843"/>
                <a:gd name="T65" fmla="*/ 59 h 636"/>
                <a:gd name="T66" fmla="*/ 352 w 843"/>
                <a:gd name="T67" fmla="*/ 61 h 636"/>
                <a:gd name="T68" fmla="*/ 447 w 843"/>
                <a:gd name="T69" fmla="*/ 85 h 636"/>
                <a:gd name="T70" fmla="*/ 621 w 843"/>
                <a:gd name="T71" fmla="*/ 186 h 636"/>
                <a:gd name="T72" fmla="*/ 740 w 843"/>
                <a:gd name="T73" fmla="*/ 286 h 636"/>
                <a:gd name="T74" fmla="*/ 823 w 843"/>
                <a:gd name="T75" fmla="*/ 468 h 636"/>
                <a:gd name="T76" fmla="*/ 843 w 843"/>
                <a:gd name="T77" fmla="*/ 622 h 636"/>
                <a:gd name="T78" fmla="*/ 523 w 843"/>
                <a:gd name="T79" fmla="*/ 614 h 636"/>
                <a:gd name="T80" fmla="*/ 233 w 843"/>
                <a:gd name="T81" fmla="*/ 636 h 636"/>
                <a:gd name="T82" fmla="*/ 213 w 843"/>
                <a:gd name="T83" fmla="*/ 497 h 636"/>
                <a:gd name="T84" fmla="*/ 0 w 843"/>
                <a:gd name="T85" fmla="*/ 240 h 636"/>
                <a:gd name="T86" fmla="*/ 0 w 843"/>
                <a:gd name="T87" fmla="*/ 183 h 636"/>
                <a:gd name="T88" fmla="*/ 0 w 843"/>
                <a:gd name="T8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3" h="636">
                  <a:moveTo>
                    <a:pt x="0" y="183"/>
                  </a:moveTo>
                  <a:lnTo>
                    <a:pt x="121" y="36"/>
                  </a:lnTo>
                  <a:lnTo>
                    <a:pt x="121" y="36"/>
                  </a:lnTo>
                  <a:lnTo>
                    <a:pt x="124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1" y="27"/>
                  </a:lnTo>
                  <a:lnTo>
                    <a:pt x="147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2" y="15"/>
                  </a:lnTo>
                  <a:lnTo>
                    <a:pt x="181" y="10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201" y="3"/>
                  </a:lnTo>
                  <a:lnTo>
                    <a:pt x="208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5" y="3"/>
                  </a:lnTo>
                  <a:lnTo>
                    <a:pt x="233" y="4"/>
                  </a:lnTo>
                  <a:lnTo>
                    <a:pt x="243" y="9"/>
                  </a:lnTo>
                  <a:lnTo>
                    <a:pt x="253" y="13"/>
                  </a:lnTo>
                  <a:lnTo>
                    <a:pt x="265" y="18"/>
                  </a:lnTo>
                  <a:lnTo>
                    <a:pt x="277" y="24"/>
                  </a:lnTo>
                  <a:lnTo>
                    <a:pt x="289" y="30"/>
                  </a:lnTo>
                  <a:lnTo>
                    <a:pt x="300" y="35"/>
                  </a:lnTo>
                  <a:lnTo>
                    <a:pt x="312" y="41"/>
                  </a:lnTo>
                  <a:lnTo>
                    <a:pt x="323" y="46"/>
                  </a:lnTo>
                  <a:lnTo>
                    <a:pt x="334" y="50"/>
                  </a:lnTo>
                  <a:lnTo>
                    <a:pt x="341" y="55"/>
                  </a:lnTo>
                  <a:lnTo>
                    <a:pt x="347" y="58"/>
                  </a:lnTo>
                  <a:lnTo>
                    <a:pt x="351" y="59"/>
                  </a:lnTo>
                  <a:lnTo>
                    <a:pt x="352" y="61"/>
                  </a:lnTo>
                  <a:lnTo>
                    <a:pt x="447" y="85"/>
                  </a:lnTo>
                  <a:lnTo>
                    <a:pt x="621" y="186"/>
                  </a:lnTo>
                  <a:lnTo>
                    <a:pt x="740" y="286"/>
                  </a:lnTo>
                  <a:lnTo>
                    <a:pt x="823" y="468"/>
                  </a:lnTo>
                  <a:lnTo>
                    <a:pt x="843" y="622"/>
                  </a:lnTo>
                  <a:lnTo>
                    <a:pt x="523" y="614"/>
                  </a:lnTo>
                  <a:lnTo>
                    <a:pt x="233" y="636"/>
                  </a:lnTo>
                  <a:lnTo>
                    <a:pt x="213" y="497"/>
                  </a:lnTo>
                  <a:lnTo>
                    <a:pt x="0" y="240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auto">
            <a:xfrm>
              <a:off x="1586" y="1739"/>
              <a:ext cx="128" cy="97"/>
            </a:xfrm>
            <a:custGeom>
              <a:avLst/>
              <a:gdLst>
                <a:gd name="T0" fmla="*/ 0 w 255"/>
                <a:gd name="T1" fmla="*/ 0 h 194"/>
                <a:gd name="T2" fmla="*/ 76 w 255"/>
                <a:gd name="T3" fmla="*/ 0 h 194"/>
                <a:gd name="T4" fmla="*/ 118 w 255"/>
                <a:gd name="T5" fmla="*/ 99 h 194"/>
                <a:gd name="T6" fmla="*/ 255 w 255"/>
                <a:gd name="T7" fmla="*/ 127 h 194"/>
                <a:gd name="T8" fmla="*/ 220 w 255"/>
                <a:gd name="T9" fmla="*/ 194 h 194"/>
                <a:gd name="T10" fmla="*/ 82 w 255"/>
                <a:gd name="T11" fmla="*/ 164 h 194"/>
                <a:gd name="T12" fmla="*/ 29 w 255"/>
                <a:gd name="T13" fmla="*/ 93 h 194"/>
                <a:gd name="T14" fmla="*/ 0 w 255"/>
                <a:gd name="T15" fmla="*/ 0 h 194"/>
                <a:gd name="T16" fmla="*/ 0 w 255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94">
                  <a:moveTo>
                    <a:pt x="0" y="0"/>
                  </a:moveTo>
                  <a:lnTo>
                    <a:pt x="76" y="0"/>
                  </a:lnTo>
                  <a:lnTo>
                    <a:pt x="118" y="99"/>
                  </a:lnTo>
                  <a:lnTo>
                    <a:pt x="255" y="127"/>
                  </a:lnTo>
                  <a:lnTo>
                    <a:pt x="220" y="194"/>
                  </a:lnTo>
                  <a:lnTo>
                    <a:pt x="82" y="164"/>
                  </a:lnTo>
                  <a:lnTo>
                    <a:pt x="29" y="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auto">
            <a:xfrm>
              <a:off x="1807" y="1850"/>
              <a:ext cx="133" cy="225"/>
            </a:xfrm>
            <a:custGeom>
              <a:avLst/>
              <a:gdLst>
                <a:gd name="T0" fmla="*/ 0 w 268"/>
                <a:gd name="T1" fmla="*/ 84 h 449"/>
                <a:gd name="T2" fmla="*/ 204 w 268"/>
                <a:gd name="T3" fmla="*/ 0 h 449"/>
                <a:gd name="T4" fmla="*/ 249 w 268"/>
                <a:gd name="T5" fmla="*/ 131 h 449"/>
                <a:gd name="T6" fmla="*/ 268 w 268"/>
                <a:gd name="T7" fmla="*/ 336 h 449"/>
                <a:gd name="T8" fmla="*/ 260 w 268"/>
                <a:gd name="T9" fmla="*/ 419 h 449"/>
                <a:gd name="T10" fmla="*/ 210 w 268"/>
                <a:gd name="T11" fmla="*/ 443 h 449"/>
                <a:gd name="T12" fmla="*/ 171 w 268"/>
                <a:gd name="T13" fmla="*/ 365 h 449"/>
                <a:gd name="T14" fmla="*/ 138 w 268"/>
                <a:gd name="T15" fmla="*/ 449 h 449"/>
                <a:gd name="T16" fmla="*/ 103 w 268"/>
                <a:gd name="T17" fmla="*/ 439 h 449"/>
                <a:gd name="T18" fmla="*/ 118 w 268"/>
                <a:gd name="T19" fmla="*/ 191 h 449"/>
                <a:gd name="T20" fmla="*/ 15 w 268"/>
                <a:gd name="T21" fmla="*/ 246 h 449"/>
                <a:gd name="T22" fmla="*/ 0 w 268"/>
                <a:gd name="T23" fmla="*/ 84 h 449"/>
                <a:gd name="T24" fmla="*/ 0 w 268"/>
                <a:gd name="T25" fmla="*/ 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449">
                  <a:moveTo>
                    <a:pt x="0" y="84"/>
                  </a:moveTo>
                  <a:lnTo>
                    <a:pt x="204" y="0"/>
                  </a:lnTo>
                  <a:lnTo>
                    <a:pt x="249" y="131"/>
                  </a:lnTo>
                  <a:lnTo>
                    <a:pt x="268" y="336"/>
                  </a:lnTo>
                  <a:lnTo>
                    <a:pt x="260" y="419"/>
                  </a:lnTo>
                  <a:lnTo>
                    <a:pt x="210" y="443"/>
                  </a:lnTo>
                  <a:lnTo>
                    <a:pt x="171" y="365"/>
                  </a:lnTo>
                  <a:lnTo>
                    <a:pt x="138" y="449"/>
                  </a:lnTo>
                  <a:lnTo>
                    <a:pt x="103" y="439"/>
                  </a:lnTo>
                  <a:lnTo>
                    <a:pt x="118" y="191"/>
                  </a:lnTo>
                  <a:lnTo>
                    <a:pt x="15" y="246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auto">
            <a:xfrm>
              <a:off x="1182" y="1571"/>
              <a:ext cx="109" cy="99"/>
            </a:xfrm>
            <a:custGeom>
              <a:avLst/>
              <a:gdLst>
                <a:gd name="T0" fmla="*/ 160 w 218"/>
                <a:gd name="T1" fmla="*/ 19 h 198"/>
                <a:gd name="T2" fmla="*/ 153 w 218"/>
                <a:gd name="T3" fmla="*/ 26 h 198"/>
                <a:gd name="T4" fmla="*/ 137 w 218"/>
                <a:gd name="T5" fmla="*/ 36 h 198"/>
                <a:gd name="T6" fmla="*/ 119 w 218"/>
                <a:gd name="T7" fmla="*/ 50 h 198"/>
                <a:gd name="T8" fmla="*/ 98 w 218"/>
                <a:gd name="T9" fmla="*/ 65 h 198"/>
                <a:gd name="T10" fmla="*/ 76 w 218"/>
                <a:gd name="T11" fmla="*/ 82 h 198"/>
                <a:gd name="T12" fmla="*/ 59 w 218"/>
                <a:gd name="T13" fmla="*/ 99 h 198"/>
                <a:gd name="T14" fmla="*/ 44 w 218"/>
                <a:gd name="T15" fmla="*/ 114 h 198"/>
                <a:gd name="T16" fmla="*/ 40 w 218"/>
                <a:gd name="T17" fmla="*/ 122 h 198"/>
                <a:gd name="T18" fmla="*/ 46 w 218"/>
                <a:gd name="T19" fmla="*/ 123 h 198"/>
                <a:gd name="T20" fmla="*/ 56 w 218"/>
                <a:gd name="T21" fmla="*/ 123 h 198"/>
                <a:gd name="T22" fmla="*/ 73 w 218"/>
                <a:gd name="T23" fmla="*/ 125 h 198"/>
                <a:gd name="T24" fmla="*/ 95 w 218"/>
                <a:gd name="T25" fmla="*/ 128 h 198"/>
                <a:gd name="T26" fmla="*/ 118 w 218"/>
                <a:gd name="T27" fmla="*/ 133 h 198"/>
                <a:gd name="T28" fmla="*/ 144 w 218"/>
                <a:gd name="T29" fmla="*/ 140 h 198"/>
                <a:gd name="T30" fmla="*/ 170 w 218"/>
                <a:gd name="T31" fmla="*/ 151 h 198"/>
                <a:gd name="T32" fmla="*/ 183 w 218"/>
                <a:gd name="T33" fmla="*/ 157 h 198"/>
                <a:gd name="T34" fmla="*/ 182 w 218"/>
                <a:gd name="T35" fmla="*/ 149 h 198"/>
                <a:gd name="T36" fmla="*/ 182 w 218"/>
                <a:gd name="T37" fmla="*/ 136 h 198"/>
                <a:gd name="T38" fmla="*/ 180 w 218"/>
                <a:gd name="T39" fmla="*/ 117 h 198"/>
                <a:gd name="T40" fmla="*/ 180 w 218"/>
                <a:gd name="T41" fmla="*/ 99 h 198"/>
                <a:gd name="T42" fmla="*/ 180 w 218"/>
                <a:gd name="T43" fmla="*/ 78 h 198"/>
                <a:gd name="T44" fmla="*/ 182 w 218"/>
                <a:gd name="T45" fmla="*/ 59 h 198"/>
                <a:gd name="T46" fmla="*/ 185 w 218"/>
                <a:gd name="T47" fmla="*/ 44 h 198"/>
                <a:gd name="T48" fmla="*/ 218 w 218"/>
                <a:gd name="T49" fmla="*/ 61 h 198"/>
                <a:gd name="T50" fmla="*/ 217 w 218"/>
                <a:gd name="T51" fmla="*/ 62 h 198"/>
                <a:gd name="T52" fmla="*/ 214 w 218"/>
                <a:gd name="T53" fmla="*/ 70 h 198"/>
                <a:gd name="T54" fmla="*/ 211 w 218"/>
                <a:gd name="T55" fmla="*/ 82 h 198"/>
                <a:gd name="T56" fmla="*/ 209 w 218"/>
                <a:gd name="T57" fmla="*/ 97 h 198"/>
                <a:gd name="T58" fmla="*/ 208 w 218"/>
                <a:gd name="T59" fmla="*/ 116 h 198"/>
                <a:gd name="T60" fmla="*/ 209 w 218"/>
                <a:gd name="T61" fmla="*/ 137 h 198"/>
                <a:gd name="T62" fmla="*/ 211 w 218"/>
                <a:gd name="T63" fmla="*/ 160 h 198"/>
                <a:gd name="T64" fmla="*/ 218 w 218"/>
                <a:gd name="T65" fmla="*/ 185 h 198"/>
                <a:gd name="T66" fmla="*/ 191 w 218"/>
                <a:gd name="T67" fmla="*/ 197 h 198"/>
                <a:gd name="T68" fmla="*/ 185 w 218"/>
                <a:gd name="T69" fmla="*/ 191 h 198"/>
                <a:gd name="T70" fmla="*/ 173 w 218"/>
                <a:gd name="T71" fmla="*/ 185 h 198"/>
                <a:gd name="T72" fmla="*/ 154 w 218"/>
                <a:gd name="T73" fmla="*/ 177 h 198"/>
                <a:gd name="T74" fmla="*/ 127 w 218"/>
                <a:gd name="T75" fmla="*/ 169 h 198"/>
                <a:gd name="T76" fmla="*/ 90 w 218"/>
                <a:gd name="T77" fmla="*/ 163 h 198"/>
                <a:gd name="T78" fmla="*/ 38 w 218"/>
                <a:gd name="T79" fmla="*/ 159 h 198"/>
                <a:gd name="T80" fmla="*/ 0 w 218"/>
                <a:gd name="T81" fmla="*/ 120 h 198"/>
                <a:gd name="T82" fmla="*/ 3 w 218"/>
                <a:gd name="T83" fmla="*/ 114 h 198"/>
                <a:gd name="T84" fmla="*/ 15 w 218"/>
                <a:gd name="T85" fmla="*/ 104 h 198"/>
                <a:gd name="T86" fmla="*/ 32 w 218"/>
                <a:gd name="T87" fmla="*/ 87 h 198"/>
                <a:gd name="T88" fmla="*/ 55 w 218"/>
                <a:gd name="T89" fmla="*/ 67 h 198"/>
                <a:gd name="T90" fmla="*/ 78 w 218"/>
                <a:gd name="T91" fmla="*/ 47 h 198"/>
                <a:gd name="T92" fmla="*/ 102 w 218"/>
                <a:gd name="T93" fmla="*/ 27 h 198"/>
                <a:gd name="T94" fmla="*/ 125 w 218"/>
                <a:gd name="T95" fmla="*/ 10 h 198"/>
                <a:gd name="T96" fmla="*/ 145 w 218"/>
                <a:gd name="T97" fmla="*/ 0 h 198"/>
                <a:gd name="T98" fmla="*/ 162 w 218"/>
                <a:gd name="T99" fmla="*/ 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198">
                  <a:moveTo>
                    <a:pt x="162" y="19"/>
                  </a:moveTo>
                  <a:lnTo>
                    <a:pt x="160" y="19"/>
                  </a:lnTo>
                  <a:lnTo>
                    <a:pt x="157" y="23"/>
                  </a:lnTo>
                  <a:lnTo>
                    <a:pt x="153" y="26"/>
                  </a:lnTo>
                  <a:lnTo>
                    <a:pt x="147" y="32"/>
                  </a:lnTo>
                  <a:lnTo>
                    <a:pt x="137" y="36"/>
                  </a:lnTo>
                  <a:lnTo>
                    <a:pt x="128" y="44"/>
                  </a:lnTo>
                  <a:lnTo>
                    <a:pt x="119" y="50"/>
                  </a:lnTo>
                  <a:lnTo>
                    <a:pt x="108" y="58"/>
                  </a:lnTo>
                  <a:lnTo>
                    <a:pt x="98" y="65"/>
                  </a:lnTo>
                  <a:lnTo>
                    <a:pt x="87" y="75"/>
                  </a:lnTo>
                  <a:lnTo>
                    <a:pt x="76" y="82"/>
                  </a:lnTo>
                  <a:lnTo>
                    <a:pt x="67" y="91"/>
                  </a:lnTo>
                  <a:lnTo>
                    <a:pt x="59" y="99"/>
                  </a:lnTo>
                  <a:lnTo>
                    <a:pt x="52" y="108"/>
                  </a:lnTo>
                  <a:lnTo>
                    <a:pt x="44" y="114"/>
                  </a:lnTo>
                  <a:lnTo>
                    <a:pt x="41" y="122"/>
                  </a:lnTo>
                  <a:lnTo>
                    <a:pt x="40" y="122"/>
                  </a:lnTo>
                  <a:lnTo>
                    <a:pt x="43" y="123"/>
                  </a:lnTo>
                  <a:lnTo>
                    <a:pt x="46" y="123"/>
                  </a:lnTo>
                  <a:lnTo>
                    <a:pt x="50" y="123"/>
                  </a:lnTo>
                  <a:lnTo>
                    <a:pt x="56" y="123"/>
                  </a:lnTo>
                  <a:lnTo>
                    <a:pt x="64" y="125"/>
                  </a:lnTo>
                  <a:lnTo>
                    <a:pt x="73" y="125"/>
                  </a:lnTo>
                  <a:lnTo>
                    <a:pt x="84" y="127"/>
                  </a:lnTo>
                  <a:lnTo>
                    <a:pt x="95" y="128"/>
                  </a:lnTo>
                  <a:lnTo>
                    <a:pt x="107" y="130"/>
                  </a:lnTo>
                  <a:lnTo>
                    <a:pt x="118" y="133"/>
                  </a:lnTo>
                  <a:lnTo>
                    <a:pt x="131" y="136"/>
                  </a:lnTo>
                  <a:lnTo>
                    <a:pt x="144" y="140"/>
                  </a:lnTo>
                  <a:lnTo>
                    <a:pt x="157" y="145"/>
                  </a:lnTo>
                  <a:lnTo>
                    <a:pt x="170" y="15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4"/>
                  </a:lnTo>
                  <a:lnTo>
                    <a:pt x="182" y="149"/>
                  </a:lnTo>
                  <a:lnTo>
                    <a:pt x="182" y="143"/>
                  </a:lnTo>
                  <a:lnTo>
                    <a:pt x="182" y="136"/>
                  </a:lnTo>
                  <a:lnTo>
                    <a:pt x="180" y="127"/>
                  </a:lnTo>
                  <a:lnTo>
                    <a:pt x="180" y="117"/>
                  </a:lnTo>
                  <a:lnTo>
                    <a:pt x="180" y="108"/>
                  </a:lnTo>
                  <a:lnTo>
                    <a:pt x="180" y="99"/>
                  </a:lnTo>
                  <a:lnTo>
                    <a:pt x="180" y="88"/>
                  </a:lnTo>
                  <a:lnTo>
                    <a:pt x="180" y="78"/>
                  </a:lnTo>
                  <a:lnTo>
                    <a:pt x="182" y="68"/>
                  </a:lnTo>
                  <a:lnTo>
                    <a:pt x="182" y="59"/>
                  </a:lnTo>
                  <a:lnTo>
                    <a:pt x="183" y="52"/>
                  </a:lnTo>
                  <a:lnTo>
                    <a:pt x="185" y="44"/>
                  </a:lnTo>
                  <a:lnTo>
                    <a:pt x="188" y="38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5" y="65"/>
                  </a:lnTo>
                  <a:lnTo>
                    <a:pt x="214" y="70"/>
                  </a:lnTo>
                  <a:lnTo>
                    <a:pt x="212" y="75"/>
                  </a:lnTo>
                  <a:lnTo>
                    <a:pt x="211" y="82"/>
                  </a:lnTo>
                  <a:lnTo>
                    <a:pt x="209" y="88"/>
                  </a:lnTo>
                  <a:lnTo>
                    <a:pt x="209" y="97"/>
                  </a:lnTo>
                  <a:lnTo>
                    <a:pt x="209" y="107"/>
                  </a:lnTo>
                  <a:lnTo>
                    <a:pt x="208" y="116"/>
                  </a:lnTo>
                  <a:lnTo>
                    <a:pt x="208" y="127"/>
                  </a:lnTo>
                  <a:lnTo>
                    <a:pt x="209" y="137"/>
                  </a:lnTo>
                  <a:lnTo>
                    <a:pt x="209" y="148"/>
                  </a:lnTo>
                  <a:lnTo>
                    <a:pt x="211" y="160"/>
                  </a:lnTo>
                  <a:lnTo>
                    <a:pt x="214" y="171"/>
                  </a:lnTo>
                  <a:lnTo>
                    <a:pt x="218" y="185"/>
                  </a:lnTo>
                  <a:lnTo>
                    <a:pt x="192" y="198"/>
                  </a:lnTo>
                  <a:lnTo>
                    <a:pt x="191" y="197"/>
                  </a:lnTo>
                  <a:lnTo>
                    <a:pt x="188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3" y="185"/>
                  </a:lnTo>
                  <a:lnTo>
                    <a:pt x="165" y="182"/>
                  </a:lnTo>
                  <a:lnTo>
                    <a:pt x="154" y="177"/>
                  </a:lnTo>
                  <a:lnTo>
                    <a:pt x="142" y="174"/>
                  </a:lnTo>
                  <a:lnTo>
                    <a:pt x="127" y="169"/>
                  </a:lnTo>
                  <a:lnTo>
                    <a:pt x="110" y="168"/>
                  </a:lnTo>
                  <a:lnTo>
                    <a:pt x="90" y="163"/>
                  </a:lnTo>
                  <a:lnTo>
                    <a:pt x="66" y="162"/>
                  </a:lnTo>
                  <a:lnTo>
                    <a:pt x="38" y="159"/>
                  </a:lnTo>
                  <a:lnTo>
                    <a:pt x="9" y="15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5" y="104"/>
                  </a:lnTo>
                  <a:lnTo>
                    <a:pt x="23" y="96"/>
                  </a:lnTo>
                  <a:lnTo>
                    <a:pt x="32" y="87"/>
                  </a:lnTo>
                  <a:lnTo>
                    <a:pt x="43" y="78"/>
                  </a:lnTo>
                  <a:lnTo>
                    <a:pt x="55" y="67"/>
                  </a:lnTo>
                  <a:lnTo>
                    <a:pt x="66" y="56"/>
                  </a:lnTo>
                  <a:lnTo>
                    <a:pt x="78" y="47"/>
                  </a:lnTo>
                  <a:lnTo>
                    <a:pt x="90" y="36"/>
                  </a:lnTo>
                  <a:lnTo>
                    <a:pt x="102" y="27"/>
                  </a:lnTo>
                  <a:lnTo>
                    <a:pt x="113" y="18"/>
                  </a:lnTo>
                  <a:lnTo>
                    <a:pt x="125" y="10"/>
                  </a:lnTo>
                  <a:lnTo>
                    <a:pt x="134" y="3"/>
                  </a:lnTo>
                  <a:lnTo>
                    <a:pt x="145" y="0"/>
                  </a:lnTo>
                  <a:lnTo>
                    <a:pt x="162" y="19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auto">
            <a:xfrm>
              <a:off x="1147" y="2075"/>
              <a:ext cx="121" cy="153"/>
            </a:xfrm>
            <a:custGeom>
              <a:avLst/>
              <a:gdLst>
                <a:gd name="T0" fmla="*/ 112 w 244"/>
                <a:gd name="T1" fmla="*/ 26 h 306"/>
                <a:gd name="T2" fmla="*/ 75 w 244"/>
                <a:gd name="T3" fmla="*/ 118 h 306"/>
                <a:gd name="T4" fmla="*/ 5 w 244"/>
                <a:gd name="T5" fmla="*/ 241 h 306"/>
                <a:gd name="T6" fmla="*/ 0 w 244"/>
                <a:gd name="T7" fmla="*/ 276 h 306"/>
                <a:gd name="T8" fmla="*/ 30 w 244"/>
                <a:gd name="T9" fmla="*/ 280 h 306"/>
                <a:gd name="T10" fmla="*/ 59 w 244"/>
                <a:gd name="T11" fmla="*/ 306 h 306"/>
                <a:gd name="T12" fmla="*/ 103 w 244"/>
                <a:gd name="T13" fmla="*/ 267 h 306"/>
                <a:gd name="T14" fmla="*/ 143 w 244"/>
                <a:gd name="T15" fmla="*/ 276 h 306"/>
                <a:gd name="T16" fmla="*/ 166 w 244"/>
                <a:gd name="T17" fmla="*/ 176 h 306"/>
                <a:gd name="T18" fmla="*/ 244 w 244"/>
                <a:gd name="T19" fmla="*/ 55 h 306"/>
                <a:gd name="T20" fmla="*/ 231 w 244"/>
                <a:gd name="T21" fmla="*/ 0 h 306"/>
                <a:gd name="T22" fmla="*/ 112 w 244"/>
                <a:gd name="T23" fmla="*/ 26 h 306"/>
                <a:gd name="T24" fmla="*/ 112 w 244"/>
                <a:gd name="T25" fmla="*/ 2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306">
                  <a:moveTo>
                    <a:pt x="112" y="26"/>
                  </a:moveTo>
                  <a:lnTo>
                    <a:pt x="75" y="118"/>
                  </a:lnTo>
                  <a:lnTo>
                    <a:pt x="5" y="241"/>
                  </a:lnTo>
                  <a:lnTo>
                    <a:pt x="0" y="276"/>
                  </a:lnTo>
                  <a:lnTo>
                    <a:pt x="30" y="280"/>
                  </a:lnTo>
                  <a:lnTo>
                    <a:pt x="59" y="306"/>
                  </a:lnTo>
                  <a:lnTo>
                    <a:pt x="103" y="267"/>
                  </a:lnTo>
                  <a:lnTo>
                    <a:pt x="143" y="276"/>
                  </a:lnTo>
                  <a:lnTo>
                    <a:pt x="166" y="176"/>
                  </a:lnTo>
                  <a:lnTo>
                    <a:pt x="244" y="55"/>
                  </a:lnTo>
                  <a:lnTo>
                    <a:pt x="231" y="0"/>
                  </a:lnTo>
                  <a:lnTo>
                    <a:pt x="112" y="26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auto">
            <a:xfrm>
              <a:off x="1218" y="1429"/>
              <a:ext cx="313" cy="257"/>
            </a:xfrm>
            <a:custGeom>
              <a:avLst/>
              <a:gdLst>
                <a:gd name="T0" fmla="*/ 254 w 627"/>
                <a:gd name="T1" fmla="*/ 43 h 516"/>
                <a:gd name="T2" fmla="*/ 347 w 627"/>
                <a:gd name="T3" fmla="*/ 0 h 516"/>
                <a:gd name="T4" fmla="*/ 492 w 627"/>
                <a:gd name="T5" fmla="*/ 54 h 516"/>
                <a:gd name="T6" fmla="*/ 569 w 627"/>
                <a:gd name="T7" fmla="*/ 158 h 516"/>
                <a:gd name="T8" fmla="*/ 627 w 627"/>
                <a:gd name="T9" fmla="*/ 327 h 516"/>
                <a:gd name="T10" fmla="*/ 610 w 627"/>
                <a:gd name="T11" fmla="*/ 442 h 516"/>
                <a:gd name="T12" fmla="*/ 530 w 627"/>
                <a:gd name="T13" fmla="*/ 516 h 516"/>
                <a:gd name="T14" fmla="*/ 446 w 627"/>
                <a:gd name="T15" fmla="*/ 514 h 516"/>
                <a:gd name="T16" fmla="*/ 318 w 627"/>
                <a:gd name="T17" fmla="*/ 483 h 516"/>
                <a:gd name="T18" fmla="*/ 137 w 627"/>
                <a:gd name="T19" fmla="*/ 367 h 516"/>
                <a:gd name="T20" fmla="*/ 41 w 627"/>
                <a:gd name="T21" fmla="*/ 283 h 516"/>
                <a:gd name="T22" fmla="*/ 0 w 627"/>
                <a:gd name="T23" fmla="*/ 200 h 516"/>
                <a:gd name="T24" fmla="*/ 36 w 627"/>
                <a:gd name="T25" fmla="*/ 190 h 516"/>
                <a:gd name="T26" fmla="*/ 67 w 627"/>
                <a:gd name="T27" fmla="*/ 155 h 516"/>
                <a:gd name="T28" fmla="*/ 110 w 627"/>
                <a:gd name="T29" fmla="*/ 174 h 516"/>
                <a:gd name="T30" fmla="*/ 139 w 627"/>
                <a:gd name="T31" fmla="*/ 184 h 516"/>
                <a:gd name="T32" fmla="*/ 143 w 627"/>
                <a:gd name="T33" fmla="*/ 243 h 516"/>
                <a:gd name="T34" fmla="*/ 254 w 627"/>
                <a:gd name="T35" fmla="*/ 295 h 516"/>
                <a:gd name="T36" fmla="*/ 452 w 627"/>
                <a:gd name="T37" fmla="*/ 347 h 516"/>
                <a:gd name="T38" fmla="*/ 414 w 627"/>
                <a:gd name="T39" fmla="*/ 285 h 516"/>
                <a:gd name="T40" fmla="*/ 315 w 627"/>
                <a:gd name="T41" fmla="*/ 165 h 516"/>
                <a:gd name="T42" fmla="*/ 254 w 627"/>
                <a:gd name="T43" fmla="*/ 43 h 516"/>
                <a:gd name="T44" fmla="*/ 254 w 627"/>
                <a:gd name="T45" fmla="*/ 4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7" h="516">
                  <a:moveTo>
                    <a:pt x="254" y="43"/>
                  </a:moveTo>
                  <a:lnTo>
                    <a:pt x="347" y="0"/>
                  </a:lnTo>
                  <a:lnTo>
                    <a:pt x="492" y="54"/>
                  </a:lnTo>
                  <a:lnTo>
                    <a:pt x="569" y="158"/>
                  </a:lnTo>
                  <a:lnTo>
                    <a:pt x="627" y="327"/>
                  </a:lnTo>
                  <a:lnTo>
                    <a:pt x="610" y="442"/>
                  </a:lnTo>
                  <a:lnTo>
                    <a:pt x="530" y="516"/>
                  </a:lnTo>
                  <a:lnTo>
                    <a:pt x="446" y="514"/>
                  </a:lnTo>
                  <a:lnTo>
                    <a:pt x="318" y="483"/>
                  </a:lnTo>
                  <a:lnTo>
                    <a:pt x="137" y="367"/>
                  </a:lnTo>
                  <a:lnTo>
                    <a:pt x="41" y="283"/>
                  </a:lnTo>
                  <a:lnTo>
                    <a:pt x="0" y="200"/>
                  </a:lnTo>
                  <a:lnTo>
                    <a:pt x="36" y="190"/>
                  </a:lnTo>
                  <a:lnTo>
                    <a:pt x="67" y="155"/>
                  </a:lnTo>
                  <a:lnTo>
                    <a:pt x="110" y="174"/>
                  </a:lnTo>
                  <a:lnTo>
                    <a:pt x="139" y="184"/>
                  </a:lnTo>
                  <a:lnTo>
                    <a:pt x="143" y="243"/>
                  </a:lnTo>
                  <a:lnTo>
                    <a:pt x="254" y="295"/>
                  </a:lnTo>
                  <a:lnTo>
                    <a:pt x="452" y="347"/>
                  </a:lnTo>
                  <a:lnTo>
                    <a:pt x="414" y="285"/>
                  </a:lnTo>
                  <a:lnTo>
                    <a:pt x="315" y="165"/>
                  </a:lnTo>
                  <a:lnTo>
                    <a:pt x="254" y="43"/>
                  </a:lnTo>
                  <a:lnTo>
                    <a:pt x="254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auto">
            <a:xfrm>
              <a:off x="1052" y="1211"/>
              <a:ext cx="271" cy="270"/>
            </a:xfrm>
            <a:custGeom>
              <a:avLst/>
              <a:gdLst>
                <a:gd name="T0" fmla="*/ 75 w 541"/>
                <a:gd name="T1" fmla="*/ 0 h 540"/>
                <a:gd name="T2" fmla="*/ 208 w 541"/>
                <a:gd name="T3" fmla="*/ 0 h 540"/>
                <a:gd name="T4" fmla="*/ 326 w 541"/>
                <a:gd name="T5" fmla="*/ 30 h 540"/>
                <a:gd name="T6" fmla="*/ 431 w 541"/>
                <a:gd name="T7" fmla="*/ 127 h 540"/>
                <a:gd name="T8" fmla="*/ 460 w 541"/>
                <a:gd name="T9" fmla="*/ 93 h 540"/>
                <a:gd name="T10" fmla="*/ 517 w 541"/>
                <a:gd name="T11" fmla="*/ 108 h 540"/>
                <a:gd name="T12" fmla="*/ 526 w 541"/>
                <a:gd name="T13" fmla="*/ 173 h 540"/>
                <a:gd name="T14" fmla="*/ 494 w 541"/>
                <a:gd name="T15" fmla="*/ 203 h 540"/>
                <a:gd name="T16" fmla="*/ 527 w 541"/>
                <a:gd name="T17" fmla="*/ 287 h 540"/>
                <a:gd name="T18" fmla="*/ 541 w 541"/>
                <a:gd name="T19" fmla="*/ 397 h 540"/>
                <a:gd name="T20" fmla="*/ 483 w 541"/>
                <a:gd name="T21" fmla="*/ 503 h 540"/>
                <a:gd name="T22" fmla="*/ 396 w 541"/>
                <a:gd name="T23" fmla="*/ 540 h 540"/>
                <a:gd name="T24" fmla="*/ 312 w 541"/>
                <a:gd name="T25" fmla="*/ 526 h 540"/>
                <a:gd name="T26" fmla="*/ 219 w 541"/>
                <a:gd name="T27" fmla="*/ 451 h 540"/>
                <a:gd name="T28" fmla="*/ 127 w 541"/>
                <a:gd name="T29" fmla="*/ 330 h 540"/>
                <a:gd name="T30" fmla="*/ 15 w 541"/>
                <a:gd name="T31" fmla="*/ 394 h 540"/>
                <a:gd name="T32" fmla="*/ 0 w 541"/>
                <a:gd name="T33" fmla="*/ 374 h 540"/>
                <a:gd name="T34" fmla="*/ 32 w 541"/>
                <a:gd name="T35" fmla="*/ 205 h 540"/>
                <a:gd name="T36" fmla="*/ 75 w 541"/>
                <a:gd name="T37" fmla="*/ 0 h 540"/>
                <a:gd name="T38" fmla="*/ 75 w 541"/>
                <a:gd name="T3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1" h="540">
                  <a:moveTo>
                    <a:pt x="75" y="0"/>
                  </a:moveTo>
                  <a:lnTo>
                    <a:pt x="208" y="0"/>
                  </a:lnTo>
                  <a:lnTo>
                    <a:pt x="326" y="30"/>
                  </a:lnTo>
                  <a:lnTo>
                    <a:pt x="431" y="127"/>
                  </a:lnTo>
                  <a:lnTo>
                    <a:pt x="460" y="93"/>
                  </a:lnTo>
                  <a:lnTo>
                    <a:pt x="517" y="108"/>
                  </a:lnTo>
                  <a:lnTo>
                    <a:pt x="526" y="173"/>
                  </a:lnTo>
                  <a:lnTo>
                    <a:pt x="494" y="203"/>
                  </a:lnTo>
                  <a:lnTo>
                    <a:pt x="527" y="287"/>
                  </a:lnTo>
                  <a:lnTo>
                    <a:pt x="541" y="397"/>
                  </a:lnTo>
                  <a:lnTo>
                    <a:pt x="483" y="503"/>
                  </a:lnTo>
                  <a:lnTo>
                    <a:pt x="396" y="540"/>
                  </a:lnTo>
                  <a:lnTo>
                    <a:pt x="312" y="526"/>
                  </a:lnTo>
                  <a:lnTo>
                    <a:pt x="219" y="451"/>
                  </a:lnTo>
                  <a:lnTo>
                    <a:pt x="127" y="330"/>
                  </a:lnTo>
                  <a:lnTo>
                    <a:pt x="15" y="394"/>
                  </a:lnTo>
                  <a:lnTo>
                    <a:pt x="0" y="374"/>
                  </a:lnTo>
                  <a:lnTo>
                    <a:pt x="32" y="205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auto">
            <a:xfrm>
              <a:off x="1066" y="1163"/>
              <a:ext cx="233" cy="190"/>
            </a:xfrm>
            <a:custGeom>
              <a:avLst/>
              <a:gdLst>
                <a:gd name="T0" fmla="*/ 14 w 465"/>
                <a:gd name="T1" fmla="*/ 231 h 380"/>
                <a:gd name="T2" fmla="*/ 105 w 465"/>
                <a:gd name="T3" fmla="*/ 228 h 380"/>
                <a:gd name="T4" fmla="*/ 306 w 465"/>
                <a:gd name="T5" fmla="*/ 146 h 380"/>
                <a:gd name="T6" fmla="*/ 310 w 465"/>
                <a:gd name="T7" fmla="*/ 89 h 380"/>
                <a:gd name="T8" fmla="*/ 347 w 465"/>
                <a:gd name="T9" fmla="*/ 22 h 380"/>
                <a:gd name="T10" fmla="*/ 384 w 465"/>
                <a:gd name="T11" fmla="*/ 0 h 380"/>
                <a:gd name="T12" fmla="*/ 391 w 465"/>
                <a:gd name="T13" fmla="*/ 26 h 380"/>
                <a:gd name="T14" fmla="*/ 355 w 465"/>
                <a:gd name="T15" fmla="*/ 123 h 380"/>
                <a:gd name="T16" fmla="*/ 425 w 465"/>
                <a:gd name="T17" fmla="*/ 100 h 380"/>
                <a:gd name="T18" fmla="*/ 465 w 465"/>
                <a:gd name="T19" fmla="*/ 123 h 380"/>
                <a:gd name="T20" fmla="*/ 420 w 465"/>
                <a:gd name="T21" fmla="*/ 156 h 380"/>
                <a:gd name="T22" fmla="*/ 359 w 465"/>
                <a:gd name="T23" fmla="*/ 179 h 380"/>
                <a:gd name="T24" fmla="*/ 341 w 465"/>
                <a:gd name="T25" fmla="*/ 264 h 380"/>
                <a:gd name="T26" fmla="*/ 303 w 465"/>
                <a:gd name="T27" fmla="*/ 325 h 380"/>
                <a:gd name="T28" fmla="*/ 249 w 465"/>
                <a:gd name="T29" fmla="*/ 335 h 380"/>
                <a:gd name="T30" fmla="*/ 219 w 465"/>
                <a:gd name="T31" fmla="*/ 320 h 380"/>
                <a:gd name="T32" fmla="*/ 209 w 465"/>
                <a:gd name="T33" fmla="*/ 294 h 380"/>
                <a:gd name="T34" fmla="*/ 177 w 465"/>
                <a:gd name="T35" fmla="*/ 355 h 380"/>
                <a:gd name="T36" fmla="*/ 141 w 465"/>
                <a:gd name="T37" fmla="*/ 380 h 380"/>
                <a:gd name="T38" fmla="*/ 69 w 465"/>
                <a:gd name="T39" fmla="*/ 374 h 380"/>
                <a:gd name="T40" fmla="*/ 0 w 465"/>
                <a:gd name="T41" fmla="*/ 325 h 380"/>
                <a:gd name="T42" fmla="*/ 14 w 465"/>
                <a:gd name="T43" fmla="*/ 231 h 380"/>
                <a:gd name="T44" fmla="*/ 14 w 465"/>
                <a:gd name="T45" fmla="*/ 2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380">
                  <a:moveTo>
                    <a:pt x="14" y="231"/>
                  </a:moveTo>
                  <a:lnTo>
                    <a:pt x="105" y="228"/>
                  </a:lnTo>
                  <a:lnTo>
                    <a:pt x="306" y="146"/>
                  </a:lnTo>
                  <a:lnTo>
                    <a:pt x="310" y="89"/>
                  </a:lnTo>
                  <a:lnTo>
                    <a:pt x="347" y="22"/>
                  </a:lnTo>
                  <a:lnTo>
                    <a:pt x="384" y="0"/>
                  </a:lnTo>
                  <a:lnTo>
                    <a:pt x="391" y="26"/>
                  </a:lnTo>
                  <a:lnTo>
                    <a:pt x="355" y="123"/>
                  </a:lnTo>
                  <a:lnTo>
                    <a:pt x="425" y="100"/>
                  </a:lnTo>
                  <a:lnTo>
                    <a:pt x="465" y="123"/>
                  </a:lnTo>
                  <a:lnTo>
                    <a:pt x="420" y="156"/>
                  </a:lnTo>
                  <a:lnTo>
                    <a:pt x="359" y="179"/>
                  </a:lnTo>
                  <a:lnTo>
                    <a:pt x="341" y="264"/>
                  </a:lnTo>
                  <a:lnTo>
                    <a:pt x="303" y="325"/>
                  </a:lnTo>
                  <a:lnTo>
                    <a:pt x="249" y="335"/>
                  </a:lnTo>
                  <a:lnTo>
                    <a:pt x="219" y="320"/>
                  </a:lnTo>
                  <a:lnTo>
                    <a:pt x="209" y="294"/>
                  </a:lnTo>
                  <a:lnTo>
                    <a:pt x="177" y="355"/>
                  </a:lnTo>
                  <a:lnTo>
                    <a:pt x="141" y="380"/>
                  </a:lnTo>
                  <a:lnTo>
                    <a:pt x="69" y="374"/>
                  </a:lnTo>
                  <a:lnTo>
                    <a:pt x="0" y="325"/>
                  </a:lnTo>
                  <a:lnTo>
                    <a:pt x="14" y="231"/>
                  </a:lnTo>
                  <a:lnTo>
                    <a:pt x="14" y="23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25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auto">
            <a:xfrm>
              <a:off x="1169" y="1573"/>
              <a:ext cx="113" cy="100"/>
            </a:xfrm>
            <a:custGeom>
              <a:avLst/>
              <a:gdLst>
                <a:gd name="T0" fmla="*/ 163 w 226"/>
                <a:gd name="T1" fmla="*/ 22 h 201"/>
                <a:gd name="T2" fmla="*/ 154 w 226"/>
                <a:gd name="T3" fmla="*/ 28 h 201"/>
                <a:gd name="T4" fmla="*/ 137 w 226"/>
                <a:gd name="T5" fmla="*/ 40 h 201"/>
                <a:gd name="T6" fmla="*/ 118 w 226"/>
                <a:gd name="T7" fmla="*/ 55 h 201"/>
                <a:gd name="T8" fmla="*/ 95 w 226"/>
                <a:gd name="T9" fmla="*/ 72 h 201"/>
                <a:gd name="T10" fmla="*/ 73 w 226"/>
                <a:gd name="T11" fmla="*/ 90 h 201"/>
                <a:gd name="T12" fmla="*/ 53 w 226"/>
                <a:gd name="T13" fmla="*/ 107 h 201"/>
                <a:gd name="T14" fmla="*/ 47 w 226"/>
                <a:gd name="T15" fmla="*/ 129 h 201"/>
                <a:gd name="T16" fmla="*/ 64 w 226"/>
                <a:gd name="T17" fmla="*/ 127 h 201"/>
                <a:gd name="T18" fmla="*/ 85 w 226"/>
                <a:gd name="T19" fmla="*/ 129 h 201"/>
                <a:gd name="T20" fmla="*/ 108 w 226"/>
                <a:gd name="T21" fmla="*/ 132 h 201"/>
                <a:gd name="T22" fmla="*/ 133 w 226"/>
                <a:gd name="T23" fmla="*/ 136 h 201"/>
                <a:gd name="T24" fmla="*/ 160 w 226"/>
                <a:gd name="T25" fmla="*/ 145 h 201"/>
                <a:gd name="T26" fmla="*/ 186 w 226"/>
                <a:gd name="T27" fmla="*/ 159 h 201"/>
                <a:gd name="T28" fmla="*/ 185 w 226"/>
                <a:gd name="T29" fmla="*/ 155 h 201"/>
                <a:gd name="T30" fmla="*/ 185 w 226"/>
                <a:gd name="T31" fmla="*/ 144 h 201"/>
                <a:gd name="T32" fmla="*/ 183 w 226"/>
                <a:gd name="T33" fmla="*/ 129 h 201"/>
                <a:gd name="T34" fmla="*/ 183 w 226"/>
                <a:gd name="T35" fmla="*/ 110 h 201"/>
                <a:gd name="T36" fmla="*/ 182 w 226"/>
                <a:gd name="T37" fmla="*/ 89 h 201"/>
                <a:gd name="T38" fmla="*/ 183 w 226"/>
                <a:gd name="T39" fmla="*/ 69 h 201"/>
                <a:gd name="T40" fmla="*/ 185 w 226"/>
                <a:gd name="T41" fmla="*/ 52 h 201"/>
                <a:gd name="T42" fmla="*/ 188 w 226"/>
                <a:gd name="T43" fmla="*/ 38 h 201"/>
                <a:gd name="T44" fmla="*/ 220 w 226"/>
                <a:gd name="T45" fmla="*/ 61 h 201"/>
                <a:gd name="T46" fmla="*/ 218 w 226"/>
                <a:gd name="T47" fmla="*/ 67 h 201"/>
                <a:gd name="T48" fmla="*/ 218 w 226"/>
                <a:gd name="T49" fmla="*/ 78 h 201"/>
                <a:gd name="T50" fmla="*/ 217 w 226"/>
                <a:gd name="T51" fmla="*/ 92 h 201"/>
                <a:gd name="T52" fmla="*/ 217 w 226"/>
                <a:gd name="T53" fmla="*/ 110 h 201"/>
                <a:gd name="T54" fmla="*/ 217 w 226"/>
                <a:gd name="T55" fmla="*/ 130 h 201"/>
                <a:gd name="T56" fmla="*/ 218 w 226"/>
                <a:gd name="T57" fmla="*/ 153 h 201"/>
                <a:gd name="T58" fmla="*/ 223 w 226"/>
                <a:gd name="T59" fmla="*/ 176 h 201"/>
                <a:gd name="T60" fmla="*/ 194 w 226"/>
                <a:gd name="T61" fmla="*/ 201 h 201"/>
                <a:gd name="T62" fmla="*/ 189 w 226"/>
                <a:gd name="T63" fmla="*/ 194 h 201"/>
                <a:gd name="T64" fmla="*/ 180 w 226"/>
                <a:gd name="T65" fmla="*/ 188 h 201"/>
                <a:gd name="T66" fmla="*/ 167 w 226"/>
                <a:gd name="T67" fmla="*/ 182 h 201"/>
                <a:gd name="T68" fmla="*/ 144 w 226"/>
                <a:gd name="T69" fmla="*/ 175 h 201"/>
                <a:gd name="T70" fmla="*/ 111 w 226"/>
                <a:gd name="T71" fmla="*/ 168 h 201"/>
                <a:gd name="T72" fmla="*/ 67 w 226"/>
                <a:gd name="T73" fmla="*/ 162 h 201"/>
                <a:gd name="T74" fmla="*/ 11 w 226"/>
                <a:gd name="T75" fmla="*/ 159 h 201"/>
                <a:gd name="T76" fmla="*/ 1 w 226"/>
                <a:gd name="T77" fmla="*/ 119 h 201"/>
                <a:gd name="T78" fmla="*/ 9 w 226"/>
                <a:gd name="T79" fmla="*/ 110 h 201"/>
                <a:gd name="T80" fmla="*/ 24 w 226"/>
                <a:gd name="T81" fmla="*/ 97 h 201"/>
                <a:gd name="T82" fmla="*/ 44 w 226"/>
                <a:gd name="T83" fmla="*/ 78 h 201"/>
                <a:gd name="T84" fmla="*/ 69 w 226"/>
                <a:gd name="T85" fmla="*/ 58 h 201"/>
                <a:gd name="T86" fmla="*/ 92 w 226"/>
                <a:gd name="T87" fmla="*/ 37 h 201"/>
                <a:gd name="T88" fmla="*/ 115 w 226"/>
                <a:gd name="T89" fmla="*/ 19 h 201"/>
                <a:gd name="T90" fmla="*/ 136 w 226"/>
                <a:gd name="T91" fmla="*/ 5 h 201"/>
                <a:gd name="T92" fmla="*/ 165 w 226"/>
                <a:gd name="T93" fmla="*/ 2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6" h="201">
                  <a:moveTo>
                    <a:pt x="165" y="22"/>
                  </a:moveTo>
                  <a:lnTo>
                    <a:pt x="163" y="22"/>
                  </a:lnTo>
                  <a:lnTo>
                    <a:pt x="160" y="25"/>
                  </a:lnTo>
                  <a:lnTo>
                    <a:pt x="154" y="28"/>
                  </a:lnTo>
                  <a:lnTo>
                    <a:pt x="147" y="34"/>
                  </a:lnTo>
                  <a:lnTo>
                    <a:pt x="137" y="40"/>
                  </a:lnTo>
                  <a:lnTo>
                    <a:pt x="128" y="48"/>
                  </a:lnTo>
                  <a:lnTo>
                    <a:pt x="118" y="55"/>
                  </a:lnTo>
                  <a:lnTo>
                    <a:pt x="107" y="64"/>
                  </a:lnTo>
                  <a:lnTo>
                    <a:pt x="95" y="72"/>
                  </a:lnTo>
                  <a:lnTo>
                    <a:pt x="84" y="81"/>
                  </a:lnTo>
                  <a:lnTo>
                    <a:pt x="73" y="90"/>
                  </a:lnTo>
                  <a:lnTo>
                    <a:pt x="64" y="100"/>
                  </a:lnTo>
                  <a:lnTo>
                    <a:pt x="53" y="107"/>
                  </a:lnTo>
                  <a:lnTo>
                    <a:pt x="46" y="116"/>
                  </a:lnTo>
                  <a:lnTo>
                    <a:pt x="47" y="129"/>
                  </a:lnTo>
                  <a:lnTo>
                    <a:pt x="55" y="127"/>
                  </a:lnTo>
                  <a:lnTo>
                    <a:pt x="64" y="127"/>
                  </a:lnTo>
                  <a:lnTo>
                    <a:pt x="73" y="127"/>
                  </a:lnTo>
                  <a:lnTo>
                    <a:pt x="85" y="129"/>
                  </a:lnTo>
                  <a:lnTo>
                    <a:pt x="95" y="129"/>
                  </a:lnTo>
                  <a:lnTo>
                    <a:pt x="108" y="132"/>
                  </a:lnTo>
                  <a:lnTo>
                    <a:pt x="121" y="133"/>
                  </a:lnTo>
                  <a:lnTo>
                    <a:pt x="133" y="136"/>
                  </a:lnTo>
                  <a:lnTo>
                    <a:pt x="147" y="141"/>
                  </a:lnTo>
                  <a:lnTo>
                    <a:pt x="160" y="145"/>
                  </a:lnTo>
                  <a:lnTo>
                    <a:pt x="173" y="152"/>
                  </a:lnTo>
                  <a:lnTo>
                    <a:pt x="186" y="159"/>
                  </a:lnTo>
                  <a:lnTo>
                    <a:pt x="185" y="158"/>
                  </a:lnTo>
                  <a:lnTo>
                    <a:pt x="185" y="155"/>
                  </a:lnTo>
                  <a:lnTo>
                    <a:pt x="185" y="150"/>
                  </a:lnTo>
                  <a:lnTo>
                    <a:pt x="185" y="144"/>
                  </a:lnTo>
                  <a:lnTo>
                    <a:pt x="185" y="136"/>
                  </a:lnTo>
                  <a:lnTo>
                    <a:pt x="183" y="129"/>
                  </a:lnTo>
                  <a:lnTo>
                    <a:pt x="183" y="119"/>
                  </a:lnTo>
                  <a:lnTo>
                    <a:pt x="183" y="110"/>
                  </a:lnTo>
                  <a:lnTo>
                    <a:pt x="182" y="100"/>
                  </a:lnTo>
                  <a:lnTo>
                    <a:pt x="182" y="89"/>
                  </a:lnTo>
                  <a:lnTo>
                    <a:pt x="182" y="78"/>
                  </a:lnTo>
                  <a:lnTo>
                    <a:pt x="183" y="69"/>
                  </a:lnTo>
                  <a:lnTo>
                    <a:pt x="183" y="60"/>
                  </a:lnTo>
                  <a:lnTo>
                    <a:pt x="185" y="52"/>
                  </a:lnTo>
                  <a:lnTo>
                    <a:pt x="186" y="45"/>
                  </a:lnTo>
                  <a:lnTo>
                    <a:pt x="188" y="38"/>
                  </a:lnTo>
                  <a:lnTo>
                    <a:pt x="220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8" y="67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17" y="84"/>
                  </a:lnTo>
                  <a:lnTo>
                    <a:pt x="217" y="92"/>
                  </a:lnTo>
                  <a:lnTo>
                    <a:pt x="217" y="101"/>
                  </a:lnTo>
                  <a:lnTo>
                    <a:pt x="217" y="110"/>
                  </a:lnTo>
                  <a:lnTo>
                    <a:pt x="217" y="119"/>
                  </a:lnTo>
                  <a:lnTo>
                    <a:pt x="217" y="130"/>
                  </a:lnTo>
                  <a:lnTo>
                    <a:pt x="218" y="142"/>
                  </a:lnTo>
                  <a:lnTo>
                    <a:pt x="218" y="153"/>
                  </a:lnTo>
                  <a:lnTo>
                    <a:pt x="222" y="164"/>
                  </a:lnTo>
                  <a:lnTo>
                    <a:pt x="223" y="176"/>
                  </a:lnTo>
                  <a:lnTo>
                    <a:pt x="226" y="188"/>
                  </a:lnTo>
                  <a:lnTo>
                    <a:pt x="194" y="201"/>
                  </a:lnTo>
                  <a:lnTo>
                    <a:pt x="193" y="199"/>
                  </a:lnTo>
                  <a:lnTo>
                    <a:pt x="189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4" y="185"/>
                  </a:lnTo>
                  <a:lnTo>
                    <a:pt x="167" y="182"/>
                  </a:lnTo>
                  <a:lnTo>
                    <a:pt x="156" y="179"/>
                  </a:lnTo>
                  <a:lnTo>
                    <a:pt x="144" y="175"/>
                  </a:lnTo>
                  <a:lnTo>
                    <a:pt x="128" y="171"/>
                  </a:lnTo>
                  <a:lnTo>
                    <a:pt x="111" y="168"/>
                  </a:lnTo>
                  <a:lnTo>
                    <a:pt x="90" y="165"/>
                  </a:lnTo>
                  <a:lnTo>
                    <a:pt x="67" y="162"/>
                  </a:lnTo>
                  <a:lnTo>
                    <a:pt x="40" y="159"/>
                  </a:lnTo>
                  <a:lnTo>
                    <a:pt x="11" y="159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4" y="116"/>
                  </a:lnTo>
                  <a:lnTo>
                    <a:pt x="9" y="110"/>
                  </a:lnTo>
                  <a:lnTo>
                    <a:pt x="17" y="104"/>
                  </a:lnTo>
                  <a:lnTo>
                    <a:pt x="24" y="97"/>
                  </a:lnTo>
                  <a:lnTo>
                    <a:pt x="35" y="89"/>
                  </a:lnTo>
                  <a:lnTo>
                    <a:pt x="44" y="78"/>
                  </a:lnTo>
                  <a:lnTo>
                    <a:pt x="56" y="69"/>
                  </a:lnTo>
                  <a:lnTo>
                    <a:pt x="69" y="58"/>
                  </a:lnTo>
                  <a:lnTo>
                    <a:pt x="81" y="48"/>
                  </a:lnTo>
                  <a:lnTo>
                    <a:pt x="92" y="37"/>
                  </a:lnTo>
                  <a:lnTo>
                    <a:pt x="104" y="28"/>
                  </a:lnTo>
                  <a:lnTo>
                    <a:pt x="115" y="19"/>
                  </a:lnTo>
                  <a:lnTo>
                    <a:pt x="127" y="11"/>
                  </a:lnTo>
                  <a:lnTo>
                    <a:pt x="136" y="5"/>
                  </a:lnTo>
                  <a:lnTo>
                    <a:pt x="145" y="0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auto">
            <a:xfrm>
              <a:off x="1258" y="1406"/>
              <a:ext cx="14" cy="13"/>
            </a:xfrm>
            <a:custGeom>
              <a:avLst/>
              <a:gdLst>
                <a:gd name="T0" fmla="*/ 6 w 29"/>
                <a:gd name="T1" fmla="*/ 20 h 26"/>
                <a:gd name="T2" fmla="*/ 3 w 29"/>
                <a:gd name="T3" fmla="*/ 17 h 26"/>
                <a:gd name="T4" fmla="*/ 2 w 29"/>
                <a:gd name="T5" fmla="*/ 12 h 26"/>
                <a:gd name="T6" fmla="*/ 0 w 29"/>
                <a:gd name="T7" fmla="*/ 7 h 26"/>
                <a:gd name="T8" fmla="*/ 2 w 29"/>
                <a:gd name="T9" fmla="*/ 6 h 26"/>
                <a:gd name="T10" fmla="*/ 5 w 29"/>
                <a:gd name="T11" fmla="*/ 3 h 26"/>
                <a:gd name="T12" fmla="*/ 11 w 29"/>
                <a:gd name="T13" fmla="*/ 1 h 26"/>
                <a:gd name="T14" fmla="*/ 17 w 29"/>
                <a:gd name="T15" fmla="*/ 0 h 26"/>
                <a:gd name="T16" fmla="*/ 22 w 29"/>
                <a:gd name="T17" fmla="*/ 1 h 26"/>
                <a:gd name="T18" fmla="*/ 23 w 29"/>
                <a:gd name="T19" fmla="*/ 3 h 26"/>
                <a:gd name="T20" fmla="*/ 26 w 29"/>
                <a:gd name="T21" fmla="*/ 6 h 26"/>
                <a:gd name="T22" fmla="*/ 28 w 29"/>
                <a:gd name="T23" fmla="*/ 9 h 26"/>
                <a:gd name="T24" fmla="*/ 28 w 29"/>
                <a:gd name="T25" fmla="*/ 14 h 26"/>
                <a:gd name="T26" fmla="*/ 28 w 29"/>
                <a:gd name="T27" fmla="*/ 15 h 26"/>
                <a:gd name="T28" fmla="*/ 29 w 29"/>
                <a:gd name="T29" fmla="*/ 17 h 26"/>
                <a:gd name="T30" fmla="*/ 26 w 29"/>
                <a:gd name="T31" fmla="*/ 20 h 26"/>
                <a:gd name="T32" fmla="*/ 23 w 29"/>
                <a:gd name="T33" fmla="*/ 24 h 26"/>
                <a:gd name="T34" fmla="*/ 19 w 29"/>
                <a:gd name="T35" fmla="*/ 24 h 26"/>
                <a:gd name="T36" fmla="*/ 16 w 29"/>
                <a:gd name="T37" fmla="*/ 26 h 26"/>
                <a:gd name="T38" fmla="*/ 11 w 29"/>
                <a:gd name="T39" fmla="*/ 23 h 26"/>
                <a:gd name="T40" fmla="*/ 6 w 29"/>
                <a:gd name="T41" fmla="*/ 20 h 26"/>
                <a:gd name="T42" fmla="*/ 6 w 29"/>
                <a:gd name="T4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6">
                  <a:moveTo>
                    <a:pt x="6" y="20"/>
                  </a:moveTo>
                  <a:lnTo>
                    <a:pt x="3" y="1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19" y="24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auto">
            <a:xfrm>
              <a:off x="1171" y="2166"/>
              <a:ext cx="58" cy="64"/>
            </a:xfrm>
            <a:custGeom>
              <a:avLst/>
              <a:gdLst>
                <a:gd name="T0" fmla="*/ 16 w 117"/>
                <a:gd name="T1" fmla="*/ 86 h 127"/>
                <a:gd name="T2" fmla="*/ 17 w 117"/>
                <a:gd name="T3" fmla="*/ 89 h 127"/>
                <a:gd name="T4" fmla="*/ 22 w 117"/>
                <a:gd name="T5" fmla="*/ 95 h 127"/>
                <a:gd name="T6" fmla="*/ 25 w 117"/>
                <a:gd name="T7" fmla="*/ 96 h 127"/>
                <a:gd name="T8" fmla="*/ 29 w 117"/>
                <a:gd name="T9" fmla="*/ 99 h 127"/>
                <a:gd name="T10" fmla="*/ 33 w 117"/>
                <a:gd name="T11" fmla="*/ 101 h 127"/>
                <a:gd name="T12" fmla="*/ 39 w 117"/>
                <a:gd name="T13" fmla="*/ 102 h 127"/>
                <a:gd name="T14" fmla="*/ 43 w 117"/>
                <a:gd name="T15" fmla="*/ 99 h 127"/>
                <a:gd name="T16" fmla="*/ 51 w 117"/>
                <a:gd name="T17" fmla="*/ 96 h 127"/>
                <a:gd name="T18" fmla="*/ 57 w 117"/>
                <a:gd name="T19" fmla="*/ 89 h 127"/>
                <a:gd name="T20" fmla="*/ 65 w 117"/>
                <a:gd name="T21" fmla="*/ 79 h 127"/>
                <a:gd name="T22" fmla="*/ 72 w 117"/>
                <a:gd name="T23" fmla="*/ 66 h 127"/>
                <a:gd name="T24" fmla="*/ 81 w 117"/>
                <a:gd name="T25" fmla="*/ 49 h 127"/>
                <a:gd name="T26" fmla="*/ 89 w 117"/>
                <a:gd name="T27" fmla="*/ 26 h 127"/>
                <a:gd name="T28" fmla="*/ 98 w 117"/>
                <a:gd name="T29" fmla="*/ 0 h 127"/>
                <a:gd name="T30" fmla="*/ 117 w 117"/>
                <a:gd name="T31" fmla="*/ 8 h 127"/>
                <a:gd name="T32" fmla="*/ 115 w 117"/>
                <a:gd name="T33" fmla="*/ 9 h 127"/>
                <a:gd name="T34" fmla="*/ 114 w 117"/>
                <a:gd name="T35" fmla="*/ 15 h 127"/>
                <a:gd name="T36" fmla="*/ 109 w 117"/>
                <a:gd name="T37" fmla="*/ 24 h 127"/>
                <a:gd name="T38" fmla="*/ 106 w 117"/>
                <a:gd name="T39" fmla="*/ 37 h 127"/>
                <a:gd name="T40" fmla="*/ 100 w 117"/>
                <a:gd name="T41" fmla="*/ 49 h 127"/>
                <a:gd name="T42" fmla="*/ 94 w 117"/>
                <a:gd name="T43" fmla="*/ 63 h 127"/>
                <a:gd name="T44" fmla="*/ 86 w 117"/>
                <a:gd name="T45" fmla="*/ 78 h 127"/>
                <a:gd name="T46" fmla="*/ 78 w 117"/>
                <a:gd name="T47" fmla="*/ 92 h 127"/>
                <a:gd name="T48" fmla="*/ 71 w 117"/>
                <a:gd name="T49" fmla="*/ 104 h 127"/>
                <a:gd name="T50" fmla="*/ 62 w 117"/>
                <a:gd name="T51" fmla="*/ 115 h 127"/>
                <a:gd name="T52" fmla="*/ 51 w 117"/>
                <a:gd name="T53" fmla="*/ 122 h 127"/>
                <a:gd name="T54" fmla="*/ 42 w 117"/>
                <a:gd name="T55" fmla="*/ 127 h 127"/>
                <a:gd name="T56" fmla="*/ 31 w 117"/>
                <a:gd name="T57" fmla="*/ 125 h 127"/>
                <a:gd name="T58" fmla="*/ 20 w 117"/>
                <a:gd name="T59" fmla="*/ 121 h 127"/>
                <a:gd name="T60" fmla="*/ 10 w 117"/>
                <a:gd name="T61" fmla="*/ 110 h 127"/>
                <a:gd name="T62" fmla="*/ 0 w 117"/>
                <a:gd name="T63" fmla="*/ 93 h 127"/>
                <a:gd name="T64" fmla="*/ 16 w 117"/>
                <a:gd name="T65" fmla="*/ 86 h 127"/>
                <a:gd name="T66" fmla="*/ 16 w 117"/>
                <a:gd name="T67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27">
                  <a:moveTo>
                    <a:pt x="16" y="86"/>
                  </a:moveTo>
                  <a:lnTo>
                    <a:pt x="17" y="89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9" y="102"/>
                  </a:lnTo>
                  <a:lnTo>
                    <a:pt x="43" y="99"/>
                  </a:lnTo>
                  <a:lnTo>
                    <a:pt x="51" y="96"/>
                  </a:lnTo>
                  <a:lnTo>
                    <a:pt x="57" y="89"/>
                  </a:lnTo>
                  <a:lnTo>
                    <a:pt x="65" y="79"/>
                  </a:lnTo>
                  <a:lnTo>
                    <a:pt x="72" y="66"/>
                  </a:lnTo>
                  <a:lnTo>
                    <a:pt x="81" y="49"/>
                  </a:lnTo>
                  <a:lnTo>
                    <a:pt x="89" y="26"/>
                  </a:lnTo>
                  <a:lnTo>
                    <a:pt x="98" y="0"/>
                  </a:lnTo>
                  <a:lnTo>
                    <a:pt x="117" y="8"/>
                  </a:lnTo>
                  <a:lnTo>
                    <a:pt x="115" y="9"/>
                  </a:lnTo>
                  <a:lnTo>
                    <a:pt x="114" y="15"/>
                  </a:lnTo>
                  <a:lnTo>
                    <a:pt x="109" y="24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6" y="78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62" y="115"/>
                  </a:lnTo>
                  <a:lnTo>
                    <a:pt x="51" y="122"/>
                  </a:lnTo>
                  <a:lnTo>
                    <a:pt x="42" y="127"/>
                  </a:lnTo>
                  <a:lnTo>
                    <a:pt x="31" y="125"/>
                  </a:lnTo>
                  <a:lnTo>
                    <a:pt x="20" y="121"/>
                  </a:lnTo>
                  <a:lnTo>
                    <a:pt x="10" y="110"/>
                  </a:lnTo>
                  <a:lnTo>
                    <a:pt x="0" y="93"/>
                  </a:lnTo>
                  <a:lnTo>
                    <a:pt x="16" y="86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auto">
            <a:xfrm>
              <a:off x="1106" y="1277"/>
              <a:ext cx="54" cy="34"/>
            </a:xfrm>
            <a:custGeom>
              <a:avLst/>
              <a:gdLst>
                <a:gd name="T0" fmla="*/ 19 w 107"/>
                <a:gd name="T1" fmla="*/ 23 h 68"/>
                <a:gd name="T2" fmla="*/ 19 w 107"/>
                <a:gd name="T3" fmla="*/ 26 h 68"/>
                <a:gd name="T4" fmla="*/ 20 w 107"/>
                <a:gd name="T5" fmla="*/ 31 h 68"/>
                <a:gd name="T6" fmla="*/ 23 w 107"/>
                <a:gd name="T7" fmla="*/ 39 h 68"/>
                <a:gd name="T8" fmla="*/ 29 w 107"/>
                <a:gd name="T9" fmla="*/ 43 h 68"/>
                <a:gd name="T10" fmla="*/ 33 w 107"/>
                <a:gd name="T11" fmla="*/ 45 h 68"/>
                <a:gd name="T12" fmla="*/ 37 w 107"/>
                <a:gd name="T13" fmla="*/ 45 h 68"/>
                <a:gd name="T14" fmla="*/ 43 w 107"/>
                <a:gd name="T15" fmla="*/ 42 h 68"/>
                <a:gd name="T16" fmla="*/ 49 w 107"/>
                <a:gd name="T17" fmla="*/ 39 h 68"/>
                <a:gd name="T18" fmla="*/ 57 w 107"/>
                <a:gd name="T19" fmla="*/ 32 h 68"/>
                <a:gd name="T20" fmla="*/ 65 w 107"/>
                <a:gd name="T21" fmla="*/ 25 h 68"/>
                <a:gd name="T22" fmla="*/ 74 w 107"/>
                <a:gd name="T23" fmla="*/ 13 h 68"/>
                <a:gd name="T24" fmla="*/ 85 w 107"/>
                <a:gd name="T25" fmla="*/ 0 h 68"/>
                <a:gd name="T26" fmla="*/ 107 w 107"/>
                <a:gd name="T27" fmla="*/ 3 h 68"/>
                <a:gd name="T28" fmla="*/ 106 w 107"/>
                <a:gd name="T29" fmla="*/ 5 h 68"/>
                <a:gd name="T30" fmla="*/ 103 w 107"/>
                <a:gd name="T31" fmla="*/ 10 h 68"/>
                <a:gd name="T32" fmla="*/ 98 w 107"/>
                <a:gd name="T33" fmla="*/ 14 h 68"/>
                <a:gd name="T34" fmla="*/ 92 w 107"/>
                <a:gd name="T35" fmla="*/ 23 h 68"/>
                <a:gd name="T36" fmla="*/ 85 w 107"/>
                <a:gd name="T37" fmla="*/ 31 h 68"/>
                <a:gd name="T38" fmla="*/ 75 w 107"/>
                <a:gd name="T39" fmla="*/ 40 h 68"/>
                <a:gd name="T40" fmla="*/ 66 w 107"/>
                <a:gd name="T41" fmla="*/ 48 h 68"/>
                <a:gd name="T42" fmla="*/ 59 w 107"/>
                <a:gd name="T43" fmla="*/ 55 h 68"/>
                <a:gd name="T44" fmla="*/ 49 w 107"/>
                <a:gd name="T45" fmla="*/ 62 h 68"/>
                <a:gd name="T46" fmla="*/ 40 w 107"/>
                <a:gd name="T47" fmla="*/ 66 h 68"/>
                <a:gd name="T48" fmla="*/ 31 w 107"/>
                <a:gd name="T49" fmla="*/ 68 h 68"/>
                <a:gd name="T50" fmla="*/ 22 w 107"/>
                <a:gd name="T51" fmla="*/ 68 h 68"/>
                <a:gd name="T52" fmla="*/ 14 w 107"/>
                <a:gd name="T53" fmla="*/ 63 h 68"/>
                <a:gd name="T54" fmla="*/ 8 w 107"/>
                <a:gd name="T55" fmla="*/ 54 h 68"/>
                <a:gd name="T56" fmla="*/ 3 w 107"/>
                <a:gd name="T57" fmla="*/ 42 h 68"/>
                <a:gd name="T58" fmla="*/ 0 w 107"/>
                <a:gd name="T59" fmla="*/ 23 h 68"/>
                <a:gd name="T60" fmla="*/ 19 w 107"/>
                <a:gd name="T61" fmla="*/ 23 h 68"/>
                <a:gd name="T62" fmla="*/ 19 w 107"/>
                <a:gd name="T63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68">
                  <a:moveTo>
                    <a:pt x="19" y="23"/>
                  </a:moveTo>
                  <a:lnTo>
                    <a:pt x="19" y="26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9" y="43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3" y="42"/>
                  </a:lnTo>
                  <a:lnTo>
                    <a:pt x="49" y="39"/>
                  </a:lnTo>
                  <a:lnTo>
                    <a:pt x="57" y="32"/>
                  </a:lnTo>
                  <a:lnTo>
                    <a:pt x="65" y="25"/>
                  </a:lnTo>
                  <a:lnTo>
                    <a:pt x="74" y="13"/>
                  </a:lnTo>
                  <a:lnTo>
                    <a:pt x="85" y="0"/>
                  </a:lnTo>
                  <a:lnTo>
                    <a:pt x="107" y="3"/>
                  </a:lnTo>
                  <a:lnTo>
                    <a:pt x="106" y="5"/>
                  </a:lnTo>
                  <a:lnTo>
                    <a:pt x="103" y="10"/>
                  </a:lnTo>
                  <a:lnTo>
                    <a:pt x="98" y="14"/>
                  </a:lnTo>
                  <a:lnTo>
                    <a:pt x="92" y="23"/>
                  </a:lnTo>
                  <a:lnTo>
                    <a:pt x="85" y="31"/>
                  </a:lnTo>
                  <a:lnTo>
                    <a:pt x="75" y="40"/>
                  </a:lnTo>
                  <a:lnTo>
                    <a:pt x="66" y="48"/>
                  </a:lnTo>
                  <a:lnTo>
                    <a:pt x="59" y="55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68"/>
                  </a:lnTo>
                  <a:lnTo>
                    <a:pt x="14" y="63"/>
                  </a:lnTo>
                  <a:lnTo>
                    <a:pt x="8" y="54"/>
                  </a:lnTo>
                  <a:lnTo>
                    <a:pt x="3" y="42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auto">
            <a:xfrm>
              <a:off x="1175" y="1260"/>
              <a:ext cx="52" cy="32"/>
            </a:xfrm>
            <a:custGeom>
              <a:avLst/>
              <a:gdLst>
                <a:gd name="T0" fmla="*/ 18 w 104"/>
                <a:gd name="T1" fmla="*/ 23 h 62"/>
                <a:gd name="T2" fmla="*/ 18 w 104"/>
                <a:gd name="T3" fmla="*/ 24 h 62"/>
                <a:gd name="T4" fmla="*/ 23 w 104"/>
                <a:gd name="T5" fmla="*/ 29 h 62"/>
                <a:gd name="T6" fmla="*/ 25 w 104"/>
                <a:gd name="T7" fmla="*/ 32 h 62"/>
                <a:gd name="T8" fmla="*/ 28 w 104"/>
                <a:gd name="T9" fmla="*/ 35 h 62"/>
                <a:gd name="T10" fmla="*/ 31 w 104"/>
                <a:gd name="T11" fmla="*/ 36 h 62"/>
                <a:gd name="T12" fmla="*/ 35 w 104"/>
                <a:gd name="T13" fmla="*/ 39 h 62"/>
                <a:gd name="T14" fmla="*/ 40 w 104"/>
                <a:gd name="T15" fmla="*/ 39 h 62"/>
                <a:gd name="T16" fmla="*/ 44 w 104"/>
                <a:gd name="T17" fmla="*/ 39 h 62"/>
                <a:gd name="T18" fmla="*/ 49 w 104"/>
                <a:gd name="T19" fmla="*/ 38 h 62"/>
                <a:gd name="T20" fmla="*/ 57 w 104"/>
                <a:gd name="T21" fmla="*/ 35 h 62"/>
                <a:gd name="T22" fmla="*/ 63 w 104"/>
                <a:gd name="T23" fmla="*/ 29 h 62"/>
                <a:gd name="T24" fmla="*/ 70 w 104"/>
                <a:gd name="T25" fmla="*/ 23 h 62"/>
                <a:gd name="T26" fmla="*/ 77 w 104"/>
                <a:gd name="T27" fmla="*/ 12 h 62"/>
                <a:gd name="T28" fmla="*/ 86 w 104"/>
                <a:gd name="T29" fmla="*/ 0 h 62"/>
                <a:gd name="T30" fmla="*/ 104 w 104"/>
                <a:gd name="T31" fmla="*/ 4 h 62"/>
                <a:gd name="T32" fmla="*/ 103 w 104"/>
                <a:gd name="T33" fmla="*/ 6 h 62"/>
                <a:gd name="T34" fmla="*/ 101 w 104"/>
                <a:gd name="T35" fmla="*/ 9 h 62"/>
                <a:gd name="T36" fmla="*/ 98 w 104"/>
                <a:gd name="T37" fmla="*/ 13 h 62"/>
                <a:gd name="T38" fmla="*/ 93 w 104"/>
                <a:gd name="T39" fmla="*/ 21 h 62"/>
                <a:gd name="T40" fmla="*/ 89 w 104"/>
                <a:gd name="T41" fmla="*/ 27 h 62"/>
                <a:gd name="T42" fmla="*/ 83 w 104"/>
                <a:gd name="T43" fmla="*/ 35 h 62"/>
                <a:gd name="T44" fmla="*/ 75 w 104"/>
                <a:gd name="T45" fmla="*/ 43 h 62"/>
                <a:gd name="T46" fmla="*/ 70 w 104"/>
                <a:gd name="T47" fmla="*/ 50 h 62"/>
                <a:gd name="T48" fmla="*/ 61 w 104"/>
                <a:gd name="T49" fmla="*/ 55 h 62"/>
                <a:gd name="T50" fmla="*/ 54 w 104"/>
                <a:gd name="T51" fmla="*/ 59 h 62"/>
                <a:gd name="T52" fmla="*/ 44 w 104"/>
                <a:gd name="T53" fmla="*/ 62 h 62"/>
                <a:gd name="T54" fmla="*/ 35 w 104"/>
                <a:gd name="T55" fmla="*/ 62 h 62"/>
                <a:gd name="T56" fmla="*/ 26 w 104"/>
                <a:gd name="T57" fmla="*/ 59 h 62"/>
                <a:gd name="T58" fmla="*/ 18 w 104"/>
                <a:gd name="T59" fmla="*/ 53 h 62"/>
                <a:gd name="T60" fmla="*/ 9 w 104"/>
                <a:gd name="T61" fmla="*/ 44 h 62"/>
                <a:gd name="T62" fmla="*/ 0 w 104"/>
                <a:gd name="T63" fmla="*/ 30 h 62"/>
                <a:gd name="T64" fmla="*/ 18 w 104"/>
                <a:gd name="T65" fmla="*/ 23 h 62"/>
                <a:gd name="T66" fmla="*/ 18 w 104"/>
                <a:gd name="T67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2">
                  <a:moveTo>
                    <a:pt x="18" y="23"/>
                  </a:moveTo>
                  <a:lnTo>
                    <a:pt x="18" y="24"/>
                  </a:lnTo>
                  <a:lnTo>
                    <a:pt x="23" y="29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40" y="39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29"/>
                  </a:lnTo>
                  <a:lnTo>
                    <a:pt x="70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4"/>
                  </a:lnTo>
                  <a:lnTo>
                    <a:pt x="103" y="6"/>
                  </a:lnTo>
                  <a:lnTo>
                    <a:pt x="101" y="9"/>
                  </a:lnTo>
                  <a:lnTo>
                    <a:pt x="98" y="13"/>
                  </a:lnTo>
                  <a:lnTo>
                    <a:pt x="93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5" y="43"/>
                  </a:lnTo>
                  <a:lnTo>
                    <a:pt x="70" y="50"/>
                  </a:lnTo>
                  <a:lnTo>
                    <a:pt x="61" y="55"/>
                  </a:lnTo>
                  <a:lnTo>
                    <a:pt x="54" y="59"/>
                  </a:lnTo>
                  <a:lnTo>
                    <a:pt x="44" y="62"/>
                  </a:lnTo>
                  <a:lnTo>
                    <a:pt x="35" y="62"/>
                  </a:lnTo>
                  <a:lnTo>
                    <a:pt x="26" y="59"/>
                  </a:lnTo>
                  <a:lnTo>
                    <a:pt x="18" y="53"/>
                  </a:lnTo>
                  <a:lnTo>
                    <a:pt x="9" y="44"/>
                  </a:lnTo>
                  <a:lnTo>
                    <a:pt x="0" y="30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auto">
            <a:xfrm>
              <a:off x="1208" y="2075"/>
              <a:ext cx="79" cy="143"/>
            </a:xfrm>
            <a:custGeom>
              <a:avLst/>
              <a:gdLst>
                <a:gd name="T0" fmla="*/ 3 w 159"/>
                <a:gd name="T1" fmla="*/ 269 h 286"/>
                <a:gd name="T2" fmla="*/ 9 w 159"/>
                <a:gd name="T3" fmla="*/ 275 h 286"/>
                <a:gd name="T4" fmla="*/ 18 w 159"/>
                <a:gd name="T5" fmla="*/ 283 h 286"/>
                <a:gd name="T6" fmla="*/ 32 w 159"/>
                <a:gd name="T7" fmla="*/ 286 h 286"/>
                <a:gd name="T8" fmla="*/ 46 w 159"/>
                <a:gd name="T9" fmla="*/ 280 h 286"/>
                <a:gd name="T10" fmla="*/ 58 w 159"/>
                <a:gd name="T11" fmla="*/ 263 h 286"/>
                <a:gd name="T12" fmla="*/ 72 w 159"/>
                <a:gd name="T13" fmla="*/ 231 h 286"/>
                <a:gd name="T14" fmla="*/ 82 w 159"/>
                <a:gd name="T15" fmla="*/ 180 h 286"/>
                <a:gd name="T16" fmla="*/ 85 w 159"/>
                <a:gd name="T17" fmla="*/ 171 h 286"/>
                <a:gd name="T18" fmla="*/ 95 w 159"/>
                <a:gd name="T19" fmla="*/ 154 h 286"/>
                <a:gd name="T20" fmla="*/ 107 w 159"/>
                <a:gd name="T21" fmla="*/ 135 h 286"/>
                <a:gd name="T22" fmla="*/ 121 w 159"/>
                <a:gd name="T23" fmla="*/ 115 h 286"/>
                <a:gd name="T24" fmla="*/ 134 w 159"/>
                <a:gd name="T25" fmla="*/ 93 h 286"/>
                <a:gd name="T26" fmla="*/ 147 w 159"/>
                <a:gd name="T27" fmla="*/ 76 h 286"/>
                <a:gd name="T28" fmla="*/ 154 w 159"/>
                <a:gd name="T29" fmla="*/ 64 h 286"/>
                <a:gd name="T30" fmla="*/ 159 w 159"/>
                <a:gd name="T31" fmla="*/ 61 h 286"/>
                <a:gd name="T32" fmla="*/ 159 w 159"/>
                <a:gd name="T33" fmla="*/ 58 h 286"/>
                <a:gd name="T34" fmla="*/ 157 w 159"/>
                <a:gd name="T35" fmla="*/ 47 h 286"/>
                <a:gd name="T36" fmla="*/ 156 w 159"/>
                <a:gd name="T37" fmla="*/ 40 h 286"/>
                <a:gd name="T38" fmla="*/ 154 w 159"/>
                <a:gd name="T39" fmla="*/ 29 h 286"/>
                <a:gd name="T40" fmla="*/ 150 w 159"/>
                <a:gd name="T41" fmla="*/ 15 h 286"/>
                <a:gd name="T42" fmla="*/ 142 w 159"/>
                <a:gd name="T43" fmla="*/ 0 h 286"/>
                <a:gd name="T44" fmla="*/ 115 w 159"/>
                <a:gd name="T45" fmla="*/ 1 h 286"/>
                <a:gd name="T46" fmla="*/ 118 w 159"/>
                <a:gd name="T47" fmla="*/ 12 h 286"/>
                <a:gd name="T48" fmla="*/ 121 w 159"/>
                <a:gd name="T49" fmla="*/ 21 h 286"/>
                <a:gd name="T50" fmla="*/ 124 w 159"/>
                <a:gd name="T51" fmla="*/ 31 h 286"/>
                <a:gd name="T52" fmla="*/ 127 w 159"/>
                <a:gd name="T53" fmla="*/ 43 h 286"/>
                <a:gd name="T54" fmla="*/ 127 w 159"/>
                <a:gd name="T55" fmla="*/ 53 h 286"/>
                <a:gd name="T56" fmla="*/ 121 w 159"/>
                <a:gd name="T57" fmla="*/ 66 h 286"/>
                <a:gd name="T58" fmla="*/ 111 w 159"/>
                <a:gd name="T59" fmla="*/ 83 h 286"/>
                <a:gd name="T60" fmla="*/ 99 w 159"/>
                <a:gd name="T61" fmla="*/ 104 h 286"/>
                <a:gd name="T62" fmla="*/ 87 w 159"/>
                <a:gd name="T63" fmla="*/ 125 h 286"/>
                <a:gd name="T64" fmla="*/ 73 w 159"/>
                <a:gd name="T65" fmla="*/ 142 h 286"/>
                <a:gd name="T66" fmla="*/ 63 w 159"/>
                <a:gd name="T67" fmla="*/ 157 h 286"/>
                <a:gd name="T68" fmla="*/ 56 w 159"/>
                <a:gd name="T69" fmla="*/ 167 h 286"/>
                <a:gd name="T70" fmla="*/ 56 w 159"/>
                <a:gd name="T71" fmla="*/ 170 h 286"/>
                <a:gd name="T72" fmla="*/ 55 w 159"/>
                <a:gd name="T73" fmla="*/ 179 h 286"/>
                <a:gd name="T74" fmla="*/ 50 w 159"/>
                <a:gd name="T75" fmla="*/ 197 h 286"/>
                <a:gd name="T76" fmla="*/ 46 w 159"/>
                <a:gd name="T77" fmla="*/ 219 h 286"/>
                <a:gd name="T78" fmla="*/ 40 w 159"/>
                <a:gd name="T79" fmla="*/ 237 h 286"/>
                <a:gd name="T80" fmla="*/ 32 w 159"/>
                <a:gd name="T81" fmla="*/ 252 h 286"/>
                <a:gd name="T82" fmla="*/ 26 w 159"/>
                <a:gd name="T83" fmla="*/ 258 h 286"/>
                <a:gd name="T84" fmla="*/ 18 w 159"/>
                <a:gd name="T85" fmla="*/ 252 h 286"/>
                <a:gd name="T86" fmla="*/ 0 w 159"/>
                <a:gd name="T87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286">
                  <a:moveTo>
                    <a:pt x="0" y="266"/>
                  </a:moveTo>
                  <a:lnTo>
                    <a:pt x="3" y="269"/>
                  </a:lnTo>
                  <a:lnTo>
                    <a:pt x="4" y="272"/>
                  </a:lnTo>
                  <a:lnTo>
                    <a:pt x="9" y="275"/>
                  </a:lnTo>
                  <a:lnTo>
                    <a:pt x="14" y="278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2" y="286"/>
                  </a:lnTo>
                  <a:lnTo>
                    <a:pt x="38" y="284"/>
                  </a:lnTo>
                  <a:lnTo>
                    <a:pt x="46" y="280"/>
                  </a:lnTo>
                  <a:lnTo>
                    <a:pt x="52" y="272"/>
                  </a:lnTo>
                  <a:lnTo>
                    <a:pt x="58" y="263"/>
                  </a:lnTo>
                  <a:lnTo>
                    <a:pt x="64" y="249"/>
                  </a:lnTo>
                  <a:lnTo>
                    <a:pt x="72" y="231"/>
                  </a:lnTo>
                  <a:lnTo>
                    <a:pt x="76" y="208"/>
                  </a:lnTo>
                  <a:lnTo>
                    <a:pt x="82" y="180"/>
                  </a:lnTo>
                  <a:lnTo>
                    <a:pt x="82" y="176"/>
                  </a:lnTo>
                  <a:lnTo>
                    <a:pt x="85" y="171"/>
                  </a:lnTo>
                  <a:lnTo>
                    <a:pt x="89" y="164"/>
                  </a:lnTo>
                  <a:lnTo>
                    <a:pt x="95" y="154"/>
                  </a:lnTo>
                  <a:lnTo>
                    <a:pt x="99" y="145"/>
                  </a:lnTo>
                  <a:lnTo>
                    <a:pt x="107" y="135"/>
                  </a:lnTo>
                  <a:lnTo>
                    <a:pt x="113" y="125"/>
                  </a:lnTo>
                  <a:lnTo>
                    <a:pt x="121" y="115"/>
                  </a:lnTo>
                  <a:lnTo>
                    <a:pt x="127" y="104"/>
                  </a:lnTo>
                  <a:lnTo>
                    <a:pt x="134" y="93"/>
                  </a:lnTo>
                  <a:lnTo>
                    <a:pt x="140" y="84"/>
                  </a:lnTo>
                  <a:lnTo>
                    <a:pt x="147" y="76"/>
                  </a:lnTo>
                  <a:lnTo>
                    <a:pt x="151" y="70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3"/>
                  </a:lnTo>
                  <a:lnTo>
                    <a:pt x="157" y="47"/>
                  </a:lnTo>
                  <a:lnTo>
                    <a:pt x="157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1" y="21"/>
                  </a:lnTo>
                  <a:lnTo>
                    <a:pt x="150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6" y="6"/>
                  </a:lnTo>
                  <a:lnTo>
                    <a:pt x="118" y="12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2" y="26"/>
                  </a:lnTo>
                  <a:lnTo>
                    <a:pt x="124" y="31"/>
                  </a:lnTo>
                  <a:lnTo>
                    <a:pt x="125" y="35"/>
                  </a:lnTo>
                  <a:lnTo>
                    <a:pt x="127" y="43"/>
                  </a:lnTo>
                  <a:lnTo>
                    <a:pt x="128" y="50"/>
                  </a:lnTo>
                  <a:lnTo>
                    <a:pt x="127" y="53"/>
                  </a:lnTo>
                  <a:lnTo>
                    <a:pt x="125" y="60"/>
                  </a:lnTo>
                  <a:lnTo>
                    <a:pt x="121" y="66"/>
                  </a:lnTo>
                  <a:lnTo>
                    <a:pt x="118" y="73"/>
                  </a:lnTo>
                  <a:lnTo>
                    <a:pt x="111" y="83"/>
                  </a:lnTo>
                  <a:lnTo>
                    <a:pt x="107" y="93"/>
                  </a:lnTo>
                  <a:lnTo>
                    <a:pt x="99" y="104"/>
                  </a:lnTo>
                  <a:lnTo>
                    <a:pt x="93" y="115"/>
                  </a:lnTo>
                  <a:lnTo>
                    <a:pt x="87" y="125"/>
                  </a:lnTo>
                  <a:lnTo>
                    <a:pt x="79" y="135"/>
                  </a:lnTo>
                  <a:lnTo>
                    <a:pt x="73" y="142"/>
                  </a:lnTo>
                  <a:lnTo>
                    <a:pt x="69" y="151"/>
                  </a:lnTo>
                  <a:lnTo>
                    <a:pt x="63" y="157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4"/>
                  </a:lnTo>
                  <a:lnTo>
                    <a:pt x="55" y="179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8"/>
                  </a:lnTo>
                  <a:lnTo>
                    <a:pt x="46" y="219"/>
                  </a:lnTo>
                  <a:lnTo>
                    <a:pt x="44" y="229"/>
                  </a:lnTo>
                  <a:lnTo>
                    <a:pt x="40" y="237"/>
                  </a:lnTo>
                  <a:lnTo>
                    <a:pt x="37" y="246"/>
                  </a:lnTo>
                  <a:lnTo>
                    <a:pt x="32" y="252"/>
                  </a:lnTo>
                  <a:lnTo>
                    <a:pt x="29" y="257"/>
                  </a:lnTo>
                  <a:lnTo>
                    <a:pt x="26" y="258"/>
                  </a:lnTo>
                  <a:lnTo>
                    <a:pt x="21" y="257"/>
                  </a:lnTo>
                  <a:lnTo>
                    <a:pt x="18" y="252"/>
                  </a:lnTo>
                  <a:lnTo>
                    <a:pt x="14" y="245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auto">
            <a:xfrm>
              <a:off x="1152" y="2082"/>
              <a:ext cx="67" cy="135"/>
            </a:xfrm>
            <a:custGeom>
              <a:avLst/>
              <a:gdLst>
                <a:gd name="T0" fmla="*/ 133 w 135"/>
                <a:gd name="T1" fmla="*/ 0 h 269"/>
                <a:gd name="T2" fmla="*/ 133 w 135"/>
                <a:gd name="T3" fmla="*/ 3 h 269"/>
                <a:gd name="T4" fmla="*/ 133 w 135"/>
                <a:gd name="T5" fmla="*/ 10 h 269"/>
                <a:gd name="T6" fmla="*/ 129 w 135"/>
                <a:gd name="T7" fmla="*/ 26 h 269"/>
                <a:gd name="T8" fmla="*/ 121 w 135"/>
                <a:gd name="T9" fmla="*/ 47 h 269"/>
                <a:gd name="T10" fmla="*/ 109 w 135"/>
                <a:gd name="T11" fmla="*/ 76 h 269"/>
                <a:gd name="T12" fmla="*/ 89 w 135"/>
                <a:gd name="T13" fmla="*/ 114 h 269"/>
                <a:gd name="T14" fmla="*/ 61 w 135"/>
                <a:gd name="T15" fmla="*/ 162 h 269"/>
                <a:gd name="T16" fmla="*/ 45 w 135"/>
                <a:gd name="T17" fmla="*/ 191 h 269"/>
                <a:gd name="T18" fmla="*/ 40 w 135"/>
                <a:gd name="T19" fmla="*/ 197 h 269"/>
                <a:gd name="T20" fmla="*/ 34 w 135"/>
                <a:gd name="T21" fmla="*/ 206 h 269"/>
                <a:gd name="T22" fmla="*/ 29 w 135"/>
                <a:gd name="T23" fmla="*/ 217 h 269"/>
                <a:gd name="T24" fmla="*/ 25 w 135"/>
                <a:gd name="T25" fmla="*/ 229 h 269"/>
                <a:gd name="T26" fmla="*/ 23 w 135"/>
                <a:gd name="T27" fmla="*/ 238 h 269"/>
                <a:gd name="T28" fmla="*/ 26 w 135"/>
                <a:gd name="T29" fmla="*/ 246 h 269"/>
                <a:gd name="T30" fmla="*/ 37 w 135"/>
                <a:gd name="T31" fmla="*/ 247 h 269"/>
                <a:gd name="T32" fmla="*/ 92 w 135"/>
                <a:gd name="T33" fmla="*/ 160 h 269"/>
                <a:gd name="T34" fmla="*/ 58 w 135"/>
                <a:gd name="T35" fmla="*/ 266 h 269"/>
                <a:gd name="T36" fmla="*/ 54 w 135"/>
                <a:gd name="T37" fmla="*/ 266 h 269"/>
                <a:gd name="T38" fmla="*/ 43 w 135"/>
                <a:gd name="T39" fmla="*/ 269 h 269"/>
                <a:gd name="T40" fmla="*/ 28 w 135"/>
                <a:gd name="T41" fmla="*/ 269 h 269"/>
                <a:gd name="T42" fmla="*/ 15 w 135"/>
                <a:gd name="T43" fmla="*/ 267 h 269"/>
                <a:gd name="T44" fmla="*/ 3 w 135"/>
                <a:gd name="T45" fmla="*/ 260 h 269"/>
                <a:gd name="T46" fmla="*/ 0 w 135"/>
                <a:gd name="T47" fmla="*/ 244 h 269"/>
                <a:gd name="T48" fmla="*/ 5 w 135"/>
                <a:gd name="T49" fmla="*/ 220 h 269"/>
                <a:gd name="T50" fmla="*/ 23 w 135"/>
                <a:gd name="T51" fmla="*/ 185 h 269"/>
                <a:gd name="T52" fmla="*/ 26 w 135"/>
                <a:gd name="T53" fmla="*/ 177 h 269"/>
                <a:gd name="T54" fmla="*/ 37 w 135"/>
                <a:gd name="T55" fmla="*/ 162 h 269"/>
                <a:gd name="T56" fmla="*/ 51 w 135"/>
                <a:gd name="T57" fmla="*/ 136 h 269"/>
                <a:gd name="T58" fmla="*/ 67 w 135"/>
                <a:gd name="T59" fmla="*/ 108 h 269"/>
                <a:gd name="T60" fmla="*/ 83 w 135"/>
                <a:gd name="T61" fmla="*/ 75 h 269"/>
                <a:gd name="T62" fmla="*/ 98 w 135"/>
                <a:gd name="T63" fmla="*/ 46 h 269"/>
                <a:gd name="T64" fmla="*/ 107 w 135"/>
                <a:gd name="T65" fmla="*/ 18 h 269"/>
                <a:gd name="T66" fmla="*/ 112 w 135"/>
                <a:gd name="T67" fmla="*/ 0 h 269"/>
                <a:gd name="T68" fmla="*/ 135 w 135"/>
                <a:gd name="T6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269">
                  <a:moveTo>
                    <a:pt x="135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10"/>
                  </a:lnTo>
                  <a:lnTo>
                    <a:pt x="132" y="18"/>
                  </a:lnTo>
                  <a:lnTo>
                    <a:pt x="129" y="26"/>
                  </a:lnTo>
                  <a:lnTo>
                    <a:pt x="127" y="36"/>
                  </a:lnTo>
                  <a:lnTo>
                    <a:pt x="121" y="47"/>
                  </a:lnTo>
                  <a:lnTo>
                    <a:pt x="116" y="61"/>
                  </a:lnTo>
                  <a:lnTo>
                    <a:pt x="109" y="76"/>
                  </a:lnTo>
                  <a:lnTo>
                    <a:pt x="101" y="95"/>
                  </a:lnTo>
                  <a:lnTo>
                    <a:pt x="89" y="114"/>
                  </a:lnTo>
                  <a:lnTo>
                    <a:pt x="77" y="137"/>
                  </a:lnTo>
                  <a:lnTo>
                    <a:pt x="61" y="162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3" y="194"/>
                  </a:lnTo>
                  <a:lnTo>
                    <a:pt x="40" y="197"/>
                  </a:lnTo>
                  <a:lnTo>
                    <a:pt x="38" y="202"/>
                  </a:lnTo>
                  <a:lnTo>
                    <a:pt x="34" y="206"/>
                  </a:lnTo>
                  <a:lnTo>
                    <a:pt x="32" y="211"/>
                  </a:lnTo>
                  <a:lnTo>
                    <a:pt x="29" y="217"/>
                  </a:lnTo>
                  <a:lnTo>
                    <a:pt x="26" y="225"/>
                  </a:lnTo>
                  <a:lnTo>
                    <a:pt x="25" y="229"/>
                  </a:lnTo>
                  <a:lnTo>
                    <a:pt x="23" y="234"/>
                  </a:lnTo>
                  <a:lnTo>
                    <a:pt x="23" y="238"/>
                  </a:lnTo>
                  <a:lnTo>
                    <a:pt x="25" y="243"/>
                  </a:lnTo>
                  <a:lnTo>
                    <a:pt x="26" y="246"/>
                  </a:lnTo>
                  <a:lnTo>
                    <a:pt x="31" y="247"/>
                  </a:lnTo>
                  <a:lnTo>
                    <a:pt x="37" y="247"/>
                  </a:lnTo>
                  <a:lnTo>
                    <a:pt x="45" y="247"/>
                  </a:lnTo>
                  <a:lnTo>
                    <a:pt x="92" y="160"/>
                  </a:lnTo>
                  <a:lnTo>
                    <a:pt x="112" y="165"/>
                  </a:lnTo>
                  <a:lnTo>
                    <a:pt x="58" y="266"/>
                  </a:lnTo>
                  <a:lnTo>
                    <a:pt x="57" y="266"/>
                  </a:lnTo>
                  <a:lnTo>
                    <a:pt x="54" y="266"/>
                  </a:lnTo>
                  <a:lnTo>
                    <a:pt x="48" y="267"/>
                  </a:lnTo>
                  <a:lnTo>
                    <a:pt x="43" y="269"/>
                  </a:lnTo>
                  <a:lnTo>
                    <a:pt x="35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5" y="267"/>
                  </a:lnTo>
                  <a:lnTo>
                    <a:pt x="8" y="264"/>
                  </a:lnTo>
                  <a:lnTo>
                    <a:pt x="3" y="260"/>
                  </a:lnTo>
                  <a:lnTo>
                    <a:pt x="0" y="254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5" y="220"/>
                  </a:lnTo>
                  <a:lnTo>
                    <a:pt x="12" y="203"/>
                  </a:lnTo>
                  <a:lnTo>
                    <a:pt x="23" y="185"/>
                  </a:lnTo>
                  <a:lnTo>
                    <a:pt x="23" y="182"/>
                  </a:lnTo>
                  <a:lnTo>
                    <a:pt x="26" y="177"/>
                  </a:lnTo>
                  <a:lnTo>
                    <a:pt x="31" y="169"/>
                  </a:lnTo>
                  <a:lnTo>
                    <a:pt x="37" y="162"/>
                  </a:lnTo>
                  <a:lnTo>
                    <a:pt x="43" y="150"/>
                  </a:lnTo>
                  <a:lnTo>
                    <a:pt x="51" y="136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1"/>
                  </a:lnTo>
                  <a:lnTo>
                    <a:pt x="83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3" y="32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auto">
            <a:xfrm>
              <a:off x="1284" y="1422"/>
              <a:ext cx="13" cy="15"/>
            </a:xfrm>
            <a:custGeom>
              <a:avLst/>
              <a:gdLst>
                <a:gd name="T0" fmla="*/ 6 w 24"/>
                <a:gd name="T1" fmla="*/ 23 h 29"/>
                <a:gd name="T2" fmla="*/ 3 w 24"/>
                <a:gd name="T3" fmla="*/ 20 h 29"/>
                <a:gd name="T4" fmla="*/ 1 w 24"/>
                <a:gd name="T5" fmla="*/ 14 h 29"/>
                <a:gd name="T6" fmla="*/ 0 w 24"/>
                <a:gd name="T7" fmla="*/ 9 h 29"/>
                <a:gd name="T8" fmla="*/ 1 w 24"/>
                <a:gd name="T9" fmla="*/ 6 h 29"/>
                <a:gd name="T10" fmla="*/ 4 w 24"/>
                <a:gd name="T11" fmla="*/ 3 h 29"/>
                <a:gd name="T12" fmla="*/ 10 w 24"/>
                <a:gd name="T13" fmla="*/ 1 h 29"/>
                <a:gd name="T14" fmla="*/ 17 w 24"/>
                <a:gd name="T15" fmla="*/ 0 h 29"/>
                <a:gd name="T16" fmla="*/ 21 w 24"/>
                <a:gd name="T17" fmla="*/ 0 h 29"/>
                <a:gd name="T18" fmla="*/ 23 w 24"/>
                <a:gd name="T19" fmla="*/ 3 h 29"/>
                <a:gd name="T20" fmla="*/ 24 w 24"/>
                <a:gd name="T21" fmla="*/ 6 h 29"/>
                <a:gd name="T22" fmla="*/ 24 w 24"/>
                <a:gd name="T23" fmla="*/ 14 h 29"/>
                <a:gd name="T24" fmla="*/ 24 w 24"/>
                <a:gd name="T25" fmla="*/ 17 h 29"/>
                <a:gd name="T26" fmla="*/ 23 w 24"/>
                <a:gd name="T27" fmla="*/ 20 h 29"/>
                <a:gd name="T28" fmla="*/ 21 w 24"/>
                <a:gd name="T29" fmla="*/ 26 h 29"/>
                <a:gd name="T30" fmla="*/ 20 w 24"/>
                <a:gd name="T31" fmla="*/ 27 h 29"/>
                <a:gd name="T32" fmla="*/ 17 w 24"/>
                <a:gd name="T33" fmla="*/ 29 h 29"/>
                <a:gd name="T34" fmla="*/ 12 w 24"/>
                <a:gd name="T35" fmla="*/ 27 h 29"/>
                <a:gd name="T36" fmla="*/ 6 w 24"/>
                <a:gd name="T37" fmla="*/ 23 h 29"/>
                <a:gd name="T38" fmla="*/ 6 w 24"/>
                <a:gd name="T3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9">
                  <a:moveTo>
                    <a:pt x="6" y="23"/>
                  </a:moveTo>
                  <a:lnTo>
                    <a:pt x="3" y="20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2" y="27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auto">
            <a:xfrm>
              <a:off x="1246" y="1439"/>
              <a:ext cx="13" cy="12"/>
            </a:xfrm>
            <a:custGeom>
              <a:avLst/>
              <a:gdLst>
                <a:gd name="T0" fmla="*/ 3 w 26"/>
                <a:gd name="T1" fmla="*/ 18 h 22"/>
                <a:gd name="T2" fmla="*/ 2 w 26"/>
                <a:gd name="T3" fmla="*/ 15 h 22"/>
                <a:gd name="T4" fmla="*/ 0 w 26"/>
                <a:gd name="T5" fmla="*/ 10 h 22"/>
                <a:gd name="T6" fmla="*/ 0 w 26"/>
                <a:gd name="T7" fmla="*/ 7 h 22"/>
                <a:gd name="T8" fmla="*/ 2 w 26"/>
                <a:gd name="T9" fmla="*/ 6 h 22"/>
                <a:gd name="T10" fmla="*/ 5 w 26"/>
                <a:gd name="T11" fmla="*/ 3 h 22"/>
                <a:gd name="T12" fmla="*/ 9 w 26"/>
                <a:gd name="T13" fmla="*/ 1 h 22"/>
                <a:gd name="T14" fmla="*/ 14 w 26"/>
                <a:gd name="T15" fmla="*/ 0 h 22"/>
                <a:gd name="T16" fmla="*/ 20 w 26"/>
                <a:gd name="T17" fmla="*/ 1 h 22"/>
                <a:gd name="T18" fmla="*/ 22 w 26"/>
                <a:gd name="T19" fmla="*/ 3 h 22"/>
                <a:gd name="T20" fmla="*/ 25 w 26"/>
                <a:gd name="T21" fmla="*/ 6 h 22"/>
                <a:gd name="T22" fmla="*/ 26 w 26"/>
                <a:gd name="T23" fmla="*/ 12 h 22"/>
                <a:gd name="T24" fmla="*/ 26 w 26"/>
                <a:gd name="T25" fmla="*/ 15 h 22"/>
                <a:gd name="T26" fmla="*/ 25 w 26"/>
                <a:gd name="T27" fmla="*/ 16 h 22"/>
                <a:gd name="T28" fmla="*/ 20 w 26"/>
                <a:gd name="T29" fmla="*/ 21 h 22"/>
                <a:gd name="T30" fmla="*/ 16 w 26"/>
                <a:gd name="T31" fmla="*/ 22 h 22"/>
                <a:gd name="T32" fmla="*/ 11 w 26"/>
                <a:gd name="T33" fmla="*/ 22 h 22"/>
                <a:gd name="T34" fmla="*/ 8 w 26"/>
                <a:gd name="T35" fmla="*/ 21 h 22"/>
                <a:gd name="T36" fmla="*/ 3 w 26"/>
                <a:gd name="T37" fmla="*/ 18 h 22"/>
                <a:gd name="T38" fmla="*/ 3 w 26"/>
                <a:gd name="T3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22">
                  <a:moveTo>
                    <a:pt x="3" y="18"/>
                  </a:move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auto">
            <a:xfrm>
              <a:off x="1241" y="1443"/>
              <a:ext cx="14" cy="12"/>
            </a:xfrm>
            <a:custGeom>
              <a:avLst/>
              <a:gdLst>
                <a:gd name="T0" fmla="*/ 3 w 27"/>
                <a:gd name="T1" fmla="*/ 19 h 23"/>
                <a:gd name="T2" fmla="*/ 1 w 27"/>
                <a:gd name="T3" fmla="*/ 17 h 23"/>
                <a:gd name="T4" fmla="*/ 0 w 27"/>
                <a:gd name="T5" fmla="*/ 12 h 23"/>
                <a:gd name="T6" fmla="*/ 0 w 27"/>
                <a:gd name="T7" fmla="*/ 8 h 23"/>
                <a:gd name="T8" fmla="*/ 1 w 27"/>
                <a:gd name="T9" fmla="*/ 6 h 23"/>
                <a:gd name="T10" fmla="*/ 4 w 27"/>
                <a:gd name="T11" fmla="*/ 3 h 23"/>
                <a:gd name="T12" fmla="*/ 10 w 27"/>
                <a:gd name="T13" fmla="*/ 2 h 23"/>
                <a:gd name="T14" fmla="*/ 15 w 27"/>
                <a:gd name="T15" fmla="*/ 0 h 23"/>
                <a:gd name="T16" fmla="*/ 19 w 27"/>
                <a:gd name="T17" fmla="*/ 2 h 23"/>
                <a:gd name="T18" fmla="*/ 21 w 27"/>
                <a:gd name="T19" fmla="*/ 3 h 23"/>
                <a:gd name="T20" fmla="*/ 24 w 27"/>
                <a:gd name="T21" fmla="*/ 6 h 23"/>
                <a:gd name="T22" fmla="*/ 26 w 27"/>
                <a:gd name="T23" fmla="*/ 12 h 23"/>
                <a:gd name="T24" fmla="*/ 27 w 27"/>
                <a:gd name="T25" fmla="*/ 15 h 23"/>
                <a:gd name="T26" fmla="*/ 24 w 27"/>
                <a:gd name="T27" fmla="*/ 17 h 23"/>
                <a:gd name="T28" fmla="*/ 19 w 27"/>
                <a:gd name="T29" fmla="*/ 22 h 23"/>
                <a:gd name="T30" fmla="*/ 15 w 27"/>
                <a:gd name="T31" fmla="*/ 23 h 23"/>
                <a:gd name="T32" fmla="*/ 10 w 27"/>
                <a:gd name="T33" fmla="*/ 23 h 23"/>
                <a:gd name="T34" fmla="*/ 7 w 27"/>
                <a:gd name="T35" fmla="*/ 22 h 23"/>
                <a:gd name="T36" fmla="*/ 3 w 27"/>
                <a:gd name="T37" fmla="*/ 19 h 23"/>
                <a:gd name="T38" fmla="*/ 3 w 27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3">
                  <a:moveTo>
                    <a:pt x="3" y="19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auto">
            <a:xfrm>
              <a:off x="1075" y="1247"/>
              <a:ext cx="184" cy="107"/>
            </a:xfrm>
            <a:custGeom>
              <a:avLst/>
              <a:gdLst>
                <a:gd name="T0" fmla="*/ 10 w 368"/>
                <a:gd name="T1" fmla="*/ 133 h 214"/>
                <a:gd name="T2" fmla="*/ 23 w 368"/>
                <a:gd name="T3" fmla="*/ 150 h 214"/>
                <a:gd name="T4" fmla="*/ 44 w 368"/>
                <a:gd name="T5" fmla="*/ 170 h 214"/>
                <a:gd name="T6" fmla="*/ 73 w 368"/>
                <a:gd name="T7" fmla="*/ 187 h 214"/>
                <a:gd name="T8" fmla="*/ 105 w 368"/>
                <a:gd name="T9" fmla="*/ 193 h 214"/>
                <a:gd name="T10" fmla="*/ 140 w 368"/>
                <a:gd name="T11" fmla="*/ 184 h 214"/>
                <a:gd name="T12" fmla="*/ 165 w 368"/>
                <a:gd name="T13" fmla="*/ 164 h 214"/>
                <a:gd name="T14" fmla="*/ 182 w 368"/>
                <a:gd name="T15" fmla="*/ 142 h 214"/>
                <a:gd name="T16" fmla="*/ 191 w 368"/>
                <a:gd name="T17" fmla="*/ 121 h 214"/>
                <a:gd name="T18" fmla="*/ 195 w 368"/>
                <a:gd name="T19" fmla="*/ 107 h 214"/>
                <a:gd name="T20" fmla="*/ 217 w 368"/>
                <a:gd name="T21" fmla="*/ 103 h 214"/>
                <a:gd name="T22" fmla="*/ 218 w 368"/>
                <a:gd name="T23" fmla="*/ 115 h 214"/>
                <a:gd name="T24" fmla="*/ 225 w 368"/>
                <a:gd name="T25" fmla="*/ 133 h 214"/>
                <a:gd name="T26" fmla="*/ 241 w 368"/>
                <a:gd name="T27" fmla="*/ 147 h 214"/>
                <a:gd name="T28" fmla="*/ 267 w 368"/>
                <a:gd name="T29" fmla="*/ 144 h 214"/>
                <a:gd name="T30" fmla="*/ 309 w 368"/>
                <a:gd name="T31" fmla="*/ 118 h 214"/>
                <a:gd name="T32" fmla="*/ 316 w 368"/>
                <a:gd name="T33" fmla="*/ 107 h 214"/>
                <a:gd name="T34" fmla="*/ 327 w 368"/>
                <a:gd name="T35" fmla="*/ 93 h 214"/>
                <a:gd name="T36" fmla="*/ 336 w 368"/>
                <a:gd name="T37" fmla="*/ 66 h 214"/>
                <a:gd name="T38" fmla="*/ 344 w 368"/>
                <a:gd name="T39" fmla="*/ 31 h 214"/>
                <a:gd name="T40" fmla="*/ 368 w 368"/>
                <a:gd name="T41" fmla="*/ 12 h 214"/>
                <a:gd name="T42" fmla="*/ 367 w 368"/>
                <a:gd name="T43" fmla="*/ 19 h 214"/>
                <a:gd name="T44" fmla="*/ 365 w 368"/>
                <a:gd name="T45" fmla="*/ 40 h 214"/>
                <a:gd name="T46" fmla="*/ 359 w 368"/>
                <a:gd name="T47" fmla="*/ 67 h 214"/>
                <a:gd name="T48" fmla="*/ 348 w 368"/>
                <a:gd name="T49" fmla="*/ 101 h 214"/>
                <a:gd name="T50" fmla="*/ 330 w 368"/>
                <a:gd name="T51" fmla="*/ 132 h 214"/>
                <a:gd name="T52" fmla="*/ 304 w 368"/>
                <a:gd name="T53" fmla="*/ 156 h 214"/>
                <a:gd name="T54" fmla="*/ 277 w 368"/>
                <a:gd name="T55" fmla="*/ 168 h 214"/>
                <a:gd name="T56" fmla="*/ 251 w 368"/>
                <a:gd name="T57" fmla="*/ 173 h 214"/>
                <a:gd name="T58" fmla="*/ 228 w 368"/>
                <a:gd name="T59" fmla="*/ 167 h 214"/>
                <a:gd name="T60" fmla="*/ 212 w 368"/>
                <a:gd name="T61" fmla="*/ 153 h 214"/>
                <a:gd name="T62" fmla="*/ 206 w 368"/>
                <a:gd name="T63" fmla="*/ 141 h 214"/>
                <a:gd name="T64" fmla="*/ 200 w 368"/>
                <a:gd name="T65" fmla="*/ 152 h 214"/>
                <a:gd name="T66" fmla="*/ 188 w 368"/>
                <a:gd name="T67" fmla="*/ 168 h 214"/>
                <a:gd name="T68" fmla="*/ 171 w 368"/>
                <a:gd name="T69" fmla="*/ 187 h 214"/>
                <a:gd name="T70" fmla="*/ 147 w 368"/>
                <a:gd name="T71" fmla="*/ 204 h 214"/>
                <a:gd name="T72" fmla="*/ 121 w 368"/>
                <a:gd name="T73" fmla="*/ 214 h 214"/>
                <a:gd name="T74" fmla="*/ 90 w 368"/>
                <a:gd name="T75" fmla="*/ 213 h 214"/>
                <a:gd name="T76" fmla="*/ 61 w 368"/>
                <a:gd name="T77" fmla="*/ 205 h 214"/>
                <a:gd name="T78" fmla="*/ 35 w 368"/>
                <a:gd name="T79" fmla="*/ 193 h 214"/>
                <a:gd name="T80" fmla="*/ 15 w 368"/>
                <a:gd name="T81" fmla="*/ 176 h 214"/>
                <a:gd name="T82" fmla="*/ 1 w 368"/>
                <a:gd name="T83" fmla="*/ 155 h 214"/>
                <a:gd name="T84" fmla="*/ 6 w 368"/>
                <a:gd name="T85" fmla="*/ 12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8" h="214">
                  <a:moveTo>
                    <a:pt x="6" y="127"/>
                  </a:moveTo>
                  <a:lnTo>
                    <a:pt x="7" y="130"/>
                  </a:lnTo>
                  <a:lnTo>
                    <a:pt x="10" y="133"/>
                  </a:lnTo>
                  <a:lnTo>
                    <a:pt x="14" y="139"/>
                  </a:lnTo>
                  <a:lnTo>
                    <a:pt x="18" y="144"/>
                  </a:lnTo>
                  <a:lnTo>
                    <a:pt x="23" y="150"/>
                  </a:lnTo>
                  <a:lnTo>
                    <a:pt x="29" y="158"/>
                  </a:lnTo>
                  <a:lnTo>
                    <a:pt x="36" y="164"/>
                  </a:lnTo>
                  <a:lnTo>
                    <a:pt x="44" y="170"/>
                  </a:lnTo>
                  <a:lnTo>
                    <a:pt x="53" y="176"/>
                  </a:lnTo>
                  <a:lnTo>
                    <a:pt x="62" y="182"/>
                  </a:lnTo>
                  <a:lnTo>
                    <a:pt x="73" y="187"/>
                  </a:lnTo>
                  <a:lnTo>
                    <a:pt x="82" y="190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9" y="191"/>
                  </a:lnTo>
                  <a:lnTo>
                    <a:pt x="130" y="187"/>
                  </a:lnTo>
                  <a:lnTo>
                    <a:pt x="140" y="184"/>
                  </a:lnTo>
                  <a:lnTo>
                    <a:pt x="150" y="178"/>
                  </a:lnTo>
                  <a:lnTo>
                    <a:pt x="157" y="171"/>
                  </a:lnTo>
                  <a:lnTo>
                    <a:pt x="165" y="164"/>
                  </a:lnTo>
                  <a:lnTo>
                    <a:pt x="171" y="158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5"/>
                  </a:lnTo>
                  <a:lnTo>
                    <a:pt x="188" y="129"/>
                  </a:lnTo>
                  <a:lnTo>
                    <a:pt x="191" y="121"/>
                  </a:lnTo>
                  <a:lnTo>
                    <a:pt x="192" y="116"/>
                  </a:lnTo>
                  <a:lnTo>
                    <a:pt x="194" y="112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217" y="103"/>
                  </a:lnTo>
                  <a:lnTo>
                    <a:pt x="217" y="106"/>
                  </a:lnTo>
                  <a:lnTo>
                    <a:pt x="217" y="109"/>
                  </a:lnTo>
                  <a:lnTo>
                    <a:pt x="218" y="115"/>
                  </a:lnTo>
                  <a:lnTo>
                    <a:pt x="218" y="121"/>
                  </a:lnTo>
                  <a:lnTo>
                    <a:pt x="223" y="127"/>
                  </a:lnTo>
                  <a:lnTo>
                    <a:pt x="225" y="133"/>
                  </a:lnTo>
                  <a:lnTo>
                    <a:pt x="229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8" y="149"/>
                  </a:lnTo>
                  <a:lnTo>
                    <a:pt x="267" y="144"/>
                  </a:lnTo>
                  <a:lnTo>
                    <a:pt x="280" y="139"/>
                  </a:lnTo>
                  <a:lnTo>
                    <a:pt x="293" y="130"/>
                  </a:lnTo>
                  <a:lnTo>
                    <a:pt x="309" y="118"/>
                  </a:lnTo>
                  <a:lnTo>
                    <a:pt x="310" y="116"/>
                  </a:lnTo>
                  <a:lnTo>
                    <a:pt x="315" y="112"/>
                  </a:lnTo>
                  <a:lnTo>
                    <a:pt x="316" y="107"/>
                  </a:lnTo>
                  <a:lnTo>
                    <a:pt x="321" y="104"/>
                  </a:lnTo>
                  <a:lnTo>
                    <a:pt x="322" y="100"/>
                  </a:lnTo>
                  <a:lnTo>
                    <a:pt x="327" y="93"/>
                  </a:lnTo>
                  <a:lnTo>
                    <a:pt x="330" y="84"/>
                  </a:lnTo>
                  <a:lnTo>
                    <a:pt x="333" y="77"/>
                  </a:lnTo>
                  <a:lnTo>
                    <a:pt x="336" y="66"/>
                  </a:lnTo>
                  <a:lnTo>
                    <a:pt x="339" y="57"/>
                  </a:lnTo>
                  <a:lnTo>
                    <a:pt x="342" y="43"/>
                  </a:lnTo>
                  <a:lnTo>
                    <a:pt x="344" y="31"/>
                  </a:lnTo>
                  <a:lnTo>
                    <a:pt x="345" y="15"/>
                  </a:lnTo>
                  <a:lnTo>
                    <a:pt x="347" y="0"/>
                  </a:lnTo>
                  <a:lnTo>
                    <a:pt x="368" y="12"/>
                  </a:lnTo>
                  <a:lnTo>
                    <a:pt x="367" y="12"/>
                  </a:lnTo>
                  <a:lnTo>
                    <a:pt x="367" y="15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5" y="31"/>
                  </a:lnTo>
                  <a:lnTo>
                    <a:pt x="365" y="40"/>
                  </a:lnTo>
                  <a:lnTo>
                    <a:pt x="364" y="49"/>
                  </a:lnTo>
                  <a:lnTo>
                    <a:pt x="362" y="58"/>
                  </a:lnTo>
                  <a:lnTo>
                    <a:pt x="359" y="67"/>
                  </a:lnTo>
                  <a:lnTo>
                    <a:pt x="356" y="78"/>
                  </a:lnTo>
                  <a:lnTo>
                    <a:pt x="351" y="89"/>
                  </a:lnTo>
                  <a:lnTo>
                    <a:pt x="348" y="101"/>
                  </a:lnTo>
                  <a:lnTo>
                    <a:pt x="342" y="112"/>
                  </a:lnTo>
                  <a:lnTo>
                    <a:pt x="336" y="121"/>
                  </a:lnTo>
                  <a:lnTo>
                    <a:pt x="330" y="132"/>
                  </a:lnTo>
                  <a:lnTo>
                    <a:pt x="322" y="141"/>
                  </a:lnTo>
                  <a:lnTo>
                    <a:pt x="313" y="149"/>
                  </a:lnTo>
                  <a:lnTo>
                    <a:pt x="304" y="156"/>
                  </a:lnTo>
                  <a:lnTo>
                    <a:pt x="295" y="161"/>
                  </a:lnTo>
                  <a:lnTo>
                    <a:pt x="286" y="165"/>
                  </a:lnTo>
                  <a:lnTo>
                    <a:pt x="277" y="168"/>
                  </a:lnTo>
                  <a:lnTo>
                    <a:pt x="267" y="170"/>
                  </a:lnTo>
                  <a:lnTo>
                    <a:pt x="258" y="171"/>
                  </a:lnTo>
                  <a:lnTo>
                    <a:pt x="251" y="173"/>
                  </a:lnTo>
                  <a:lnTo>
                    <a:pt x="241" y="171"/>
                  </a:lnTo>
                  <a:lnTo>
                    <a:pt x="235" y="170"/>
                  </a:lnTo>
                  <a:lnTo>
                    <a:pt x="228" y="167"/>
                  </a:lnTo>
                  <a:lnTo>
                    <a:pt x="223" y="164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209" y="147"/>
                  </a:lnTo>
                  <a:lnTo>
                    <a:pt x="206" y="141"/>
                  </a:lnTo>
                  <a:lnTo>
                    <a:pt x="206" y="141"/>
                  </a:lnTo>
                  <a:lnTo>
                    <a:pt x="205" y="144"/>
                  </a:lnTo>
                  <a:lnTo>
                    <a:pt x="202" y="147"/>
                  </a:lnTo>
                  <a:lnTo>
                    <a:pt x="200" y="152"/>
                  </a:lnTo>
                  <a:lnTo>
                    <a:pt x="197" y="156"/>
                  </a:lnTo>
                  <a:lnTo>
                    <a:pt x="192" y="162"/>
                  </a:lnTo>
                  <a:lnTo>
                    <a:pt x="188" y="168"/>
                  </a:lnTo>
                  <a:lnTo>
                    <a:pt x="183" y="175"/>
                  </a:lnTo>
                  <a:lnTo>
                    <a:pt x="176" y="181"/>
                  </a:lnTo>
                  <a:lnTo>
                    <a:pt x="171" y="187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47" y="204"/>
                  </a:lnTo>
                  <a:lnTo>
                    <a:pt x="139" y="208"/>
                  </a:lnTo>
                  <a:lnTo>
                    <a:pt x="130" y="211"/>
                  </a:lnTo>
                  <a:lnTo>
                    <a:pt x="121" y="214"/>
                  </a:lnTo>
                  <a:lnTo>
                    <a:pt x="110" y="213"/>
                  </a:lnTo>
                  <a:lnTo>
                    <a:pt x="101" y="213"/>
                  </a:lnTo>
                  <a:lnTo>
                    <a:pt x="90" y="213"/>
                  </a:lnTo>
                  <a:lnTo>
                    <a:pt x="81" y="211"/>
                  </a:lnTo>
                  <a:lnTo>
                    <a:pt x="70" y="208"/>
                  </a:lnTo>
                  <a:lnTo>
                    <a:pt x="61" y="205"/>
                  </a:lnTo>
                  <a:lnTo>
                    <a:pt x="52" y="202"/>
                  </a:lnTo>
                  <a:lnTo>
                    <a:pt x="44" y="199"/>
                  </a:lnTo>
                  <a:lnTo>
                    <a:pt x="35" y="193"/>
                  </a:lnTo>
                  <a:lnTo>
                    <a:pt x="27" y="188"/>
                  </a:lnTo>
                  <a:lnTo>
                    <a:pt x="21" y="182"/>
                  </a:lnTo>
                  <a:lnTo>
                    <a:pt x="15" y="176"/>
                  </a:lnTo>
                  <a:lnTo>
                    <a:pt x="9" y="168"/>
                  </a:lnTo>
                  <a:lnTo>
                    <a:pt x="4" y="162"/>
                  </a:lnTo>
                  <a:lnTo>
                    <a:pt x="1" y="155"/>
                  </a:lnTo>
                  <a:lnTo>
                    <a:pt x="0" y="147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auto">
            <a:xfrm>
              <a:off x="1102" y="1283"/>
              <a:ext cx="54" cy="34"/>
            </a:xfrm>
            <a:custGeom>
              <a:avLst/>
              <a:gdLst>
                <a:gd name="T0" fmla="*/ 18 w 107"/>
                <a:gd name="T1" fmla="*/ 23 h 69"/>
                <a:gd name="T2" fmla="*/ 18 w 107"/>
                <a:gd name="T3" fmla="*/ 26 h 69"/>
                <a:gd name="T4" fmla="*/ 20 w 107"/>
                <a:gd name="T5" fmla="*/ 31 h 69"/>
                <a:gd name="T6" fmla="*/ 23 w 107"/>
                <a:gd name="T7" fmla="*/ 37 h 69"/>
                <a:gd name="T8" fmla="*/ 29 w 107"/>
                <a:gd name="T9" fmla="*/ 43 h 69"/>
                <a:gd name="T10" fmla="*/ 32 w 107"/>
                <a:gd name="T11" fmla="*/ 43 h 69"/>
                <a:gd name="T12" fmla="*/ 36 w 107"/>
                <a:gd name="T13" fmla="*/ 43 h 69"/>
                <a:gd name="T14" fmla="*/ 43 w 107"/>
                <a:gd name="T15" fmla="*/ 41 h 69"/>
                <a:gd name="T16" fmla="*/ 49 w 107"/>
                <a:gd name="T17" fmla="*/ 38 h 69"/>
                <a:gd name="T18" fmla="*/ 56 w 107"/>
                <a:gd name="T19" fmla="*/ 32 h 69"/>
                <a:gd name="T20" fmla="*/ 64 w 107"/>
                <a:gd name="T21" fmla="*/ 25 h 69"/>
                <a:gd name="T22" fmla="*/ 73 w 107"/>
                <a:gd name="T23" fmla="*/ 14 h 69"/>
                <a:gd name="T24" fmla="*/ 84 w 107"/>
                <a:gd name="T25" fmla="*/ 0 h 69"/>
                <a:gd name="T26" fmla="*/ 107 w 107"/>
                <a:gd name="T27" fmla="*/ 5 h 69"/>
                <a:gd name="T28" fmla="*/ 105 w 107"/>
                <a:gd name="T29" fmla="*/ 6 h 69"/>
                <a:gd name="T30" fmla="*/ 102 w 107"/>
                <a:gd name="T31" fmla="*/ 9 h 69"/>
                <a:gd name="T32" fmla="*/ 98 w 107"/>
                <a:gd name="T33" fmla="*/ 15 h 69"/>
                <a:gd name="T34" fmla="*/ 92 w 107"/>
                <a:gd name="T35" fmla="*/ 23 h 69"/>
                <a:gd name="T36" fmla="*/ 84 w 107"/>
                <a:gd name="T37" fmla="*/ 31 h 69"/>
                <a:gd name="T38" fmla="*/ 76 w 107"/>
                <a:gd name="T39" fmla="*/ 40 h 69"/>
                <a:gd name="T40" fmla="*/ 67 w 107"/>
                <a:gd name="T41" fmla="*/ 47 h 69"/>
                <a:gd name="T42" fmla="*/ 59 w 107"/>
                <a:gd name="T43" fmla="*/ 57 h 69"/>
                <a:gd name="T44" fmla="*/ 49 w 107"/>
                <a:gd name="T45" fmla="*/ 63 h 69"/>
                <a:gd name="T46" fmla="*/ 40 w 107"/>
                <a:gd name="T47" fmla="*/ 67 h 69"/>
                <a:gd name="T48" fmla="*/ 30 w 107"/>
                <a:gd name="T49" fmla="*/ 69 h 69"/>
                <a:gd name="T50" fmla="*/ 23 w 107"/>
                <a:gd name="T51" fmla="*/ 69 h 69"/>
                <a:gd name="T52" fmla="*/ 14 w 107"/>
                <a:gd name="T53" fmla="*/ 63 h 69"/>
                <a:gd name="T54" fmla="*/ 9 w 107"/>
                <a:gd name="T55" fmla="*/ 55 h 69"/>
                <a:gd name="T56" fmla="*/ 3 w 107"/>
                <a:gd name="T57" fmla="*/ 41 h 69"/>
                <a:gd name="T58" fmla="*/ 0 w 107"/>
                <a:gd name="T59" fmla="*/ 25 h 69"/>
                <a:gd name="T60" fmla="*/ 18 w 107"/>
                <a:gd name="T61" fmla="*/ 23 h 69"/>
                <a:gd name="T62" fmla="*/ 18 w 107"/>
                <a:gd name="T63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69">
                  <a:moveTo>
                    <a:pt x="18" y="23"/>
                  </a:moveTo>
                  <a:lnTo>
                    <a:pt x="18" y="26"/>
                  </a:lnTo>
                  <a:lnTo>
                    <a:pt x="20" y="31"/>
                  </a:lnTo>
                  <a:lnTo>
                    <a:pt x="23" y="37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6" y="43"/>
                  </a:lnTo>
                  <a:lnTo>
                    <a:pt x="43" y="41"/>
                  </a:lnTo>
                  <a:lnTo>
                    <a:pt x="49" y="38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3" y="14"/>
                  </a:lnTo>
                  <a:lnTo>
                    <a:pt x="84" y="0"/>
                  </a:lnTo>
                  <a:lnTo>
                    <a:pt x="107" y="5"/>
                  </a:lnTo>
                  <a:lnTo>
                    <a:pt x="105" y="6"/>
                  </a:lnTo>
                  <a:lnTo>
                    <a:pt x="102" y="9"/>
                  </a:lnTo>
                  <a:lnTo>
                    <a:pt x="98" y="15"/>
                  </a:lnTo>
                  <a:lnTo>
                    <a:pt x="92" y="23"/>
                  </a:lnTo>
                  <a:lnTo>
                    <a:pt x="84" y="31"/>
                  </a:lnTo>
                  <a:lnTo>
                    <a:pt x="76" y="40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0" y="69"/>
                  </a:lnTo>
                  <a:lnTo>
                    <a:pt x="23" y="69"/>
                  </a:lnTo>
                  <a:lnTo>
                    <a:pt x="14" y="63"/>
                  </a:lnTo>
                  <a:lnTo>
                    <a:pt x="9" y="55"/>
                  </a:lnTo>
                  <a:lnTo>
                    <a:pt x="3" y="41"/>
                  </a:lnTo>
                  <a:lnTo>
                    <a:pt x="0" y="25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1" name="Freeform 39"/>
            <p:cNvSpPr>
              <a:spLocks/>
            </p:cNvSpPr>
            <p:nvPr/>
          </p:nvSpPr>
          <p:spPr bwMode="auto">
            <a:xfrm>
              <a:off x="1171" y="1266"/>
              <a:ext cx="52" cy="33"/>
            </a:xfrm>
            <a:custGeom>
              <a:avLst/>
              <a:gdLst>
                <a:gd name="T0" fmla="*/ 19 w 104"/>
                <a:gd name="T1" fmla="*/ 23 h 64"/>
                <a:gd name="T2" fmla="*/ 19 w 104"/>
                <a:gd name="T3" fmla="*/ 24 h 64"/>
                <a:gd name="T4" fmla="*/ 22 w 104"/>
                <a:gd name="T5" fmla="*/ 29 h 64"/>
                <a:gd name="T6" fmla="*/ 25 w 104"/>
                <a:gd name="T7" fmla="*/ 32 h 64"/>
                <a:gd name="T8" fmla="*/ 26 w 104"/>
                <a:gd name="T9" fmla="*/ 35 h 64"/>
                <a:gd name="T10" fmla="*/ 31 w 104"/>
                <a:gd name="T11" fmla="*/ 37 h 64"/>
                <a:gd name="T12" fmla="*/ 36 w 104"/>
                <a:gd name="T13" fmla="*/ 40 h 64"/>
                <a:gd name="T14" fmla="*/ 40 w 104"/>
                <a:gd name="T15" fmla="*/ 41 h 64"/>
                <a:gd name="T16" fmla="*/ 45 w 104"/>
                <a:gd name="T17" fmla="*/ 41 h 64"/>
                <a:gd name="T18" fmla="*/ 49 w 104"/>
                <a:gd name="T19" fmla="*/ 38 h 64"/>
                <a:gd name="T20" fmla="*/ 57 w 104"/>
                <a:gd name="T21" fmla="*/ 35 h 64"/>
                <a:gd name="T22" fmla="*/ 63 w 104"/>
                <a:gd name="T23" fmla="*/ 31 h 64"/>
                <a:gd name="T24" fmla="*/ 71 w 104"/>
                <a:gd name="T25" fmla="*/ 23 h 64"/>
                <a:gd name="T26" fmla="*/ 77 w 104"/>
                <a:gd name="T27" fmla="*/ 12 h 64"/>
                <a:gd name="T28" fmla="*/ 86 w 104"/>
                <a:gd name="T29" fmla="*/ 0 h 64"/>
                <a:gd name="T30" fmla="*/ 104 w 104"/>
                <a:gd name="T31" fmla="*/ 6 h 64"/>
                <a:gd name="T32" fmla="*/ 103 w 104"/>
                <a:gd name="T33" fmla="*/ 6 h 64"/>
                <a:gd name="T34" fmla="*/ 101 w 104"/>
                <a:gd name="T35" fmla="*/ 11 h 64"/>
                <a:gd name="T36" fmla="*/ 98 w 104"/>
                <a:gd name="T37" fmla="*/ 15 h 64"/>
                <a:gd name="T38" fmla="*/ 94 w 104"/>
                <a:gd name="T39" fmla="*/ 21 h 64"/>
                <a:gd name="T40" fmla="*/ 89 w 104"/>
                <a:gd name="T41" fmla="*/ 27 h 64"/>
                <a:gd name="T42" fmla="*/ 83 w 104"/>
                <a:gd name="T43" fmla="*/ 35 h 64"/>
                <a:gd name="T44" fmla="*/ 77 w 104"/>
                <a:gd name="T45" fmla="*/ 43 h 64"/>
                <a:gd name="T46" fmla="*/ 71 w 104"/>
                <a:gd name="T47" fmla="*/ 50 h 64"/>
                <a:gd name="T48" fmla="*/ 62 w 104"/>
                <a:gd name="T49" fmla="*/ 57 h 64"/>
                <a:gd name="T50" fmla="*/ 54 w 104"/>
                <a:gd name="T51" fmla="*/ 61 h 64"/>
                <a:gd name="T52" fmla="*/ 45 w 104"/>
                <a:gd name="T53" fmla="*/ 63 h 64"/>
                <a:gd name="T54" fmla="*/ 36 w 104"/>
                <a:gd name="T55" fmla="*/ 64 h 64"/>
                <a:gd name="T56" fmla="*/ 26 w 104"/>
                <a:gd name="T57" fmla="*/ 61 h 64"/>
                <a:gd name="T58" fmla="*/ 19 w 104"/>
                <a:gd name="T59" fmla="*/ 55 h 64"/>
                <a:gd name="T60" fmla="*/ 10 w 104"/>
                <a:gd name="T61" fmla="*/ 46 h 64"/>
                <a:gd name="T62" fmla="*/ 0 w 104"/>
                <a:gd name="T63" fmla="*/ 32 h 64"/>
                <a:gd name="T64" fmla="*/ 19 w 104"/>
                <a:gd name="T65" fmla="*/ 23 h 64"/>
                <a:gd name="T66" fmla="*/ 19 w 104"/>
                <a:gd name="T67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4">
                  <a:moveTo>
                    <a:pt x="19" y="23"/>
                  </a:moveTo>
                  <a:lnTo>
                    <a:pt x="19" y="24"/>
                  </a:lnTo>
                  <a:lnTo>
                    <a:pt x="22" y="29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6" y="40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71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6"/>
                  </a:lnTo>
                  <a:lnTo>
                    <a:pt x="103" y="6"/>
                  </a:lnTo>
                  <a:lnTo>
                    <a:pt x="101" y="11"/>
                  </a:lnTo>
                  <a:lnTo>
                    <a:pt x="98" y="15"/>
                  </a:lnTo>
                  <a:lnTo>
                    <a:pt x="94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7" y="43"/>
                  </a:lnTo>
                  <a:lnTo>
                    <a:pt x="71" y="50"/>
                  </a:lnTo>
                  <a:lnTo>
                    <a:pt x="62" y="57"/>
                  </a:lnTo>
                  <a:lnTo>
                    <a:pt x="54" y="61"/>
                  </a:lnTo>
                  <a:lnTo>
                    <a:pt x="45" y="63"/>
                  </a:lnTo>
                  <a:lnTo>
                    <a:pt x="36" y="64"/>
                  </a:lnTo>
                  <a:lnTo>
                    <a:pt x="26" y="61"/>
                  </a:lnTo>
                  <a:lnTo>
                    <a:pt x="19" y="55"/>
                  </a:lnTo>
                  <a:lnTo>
                    <a:pt x="10" y="46"/>
                  </a:lnTo>
                  <a:lnTo>
                    <a:pt x="0" y="32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2" name="Freeform 40"/>
            <p:cNvSpPr>
              <a:spLocks/>
            </p:cNvSpPr>
            <p:nvPr/>
          </p:nvSpPr>
          <p:spPr bwMode="auto">
            <a:xfrm>
              <a:off x="1159" y="2167"/>
              <a:ext cx="59" cy="64"/>
            </a:xfrm>
            <a:custGeom>
              <a:avLst/>
              <a:gdLst>
                <a:gd name="T0" fmla="*/ 15 w 118"/>
                <a:gd name="T1" fmla="*/ 89 h 129"/>
                <a:gd name="T2" fmla="*/ 15 w 118"/>
                <a:gd name="T3" fmla="*/ 91 h 129"/>
                <a:gd name="T4" fmla="*/ 21 w 118"/>
                <a:gd name="T5" fmla="*/ 97 h 129"/>
                <a:gd name="T6" fmla="*/ 23 w 118"/>
                <a:gd name="T7" fmla="*/ 100 h 129"/>
                <a:gd name="T8" fmla="*/ 27 w 118"/>
                <a:gd name="T9" fmla="*/ 101 h 129"/>
                <a:gd name="T10" fmla="*/ 32 w 118"/>
                <a:gd name="T11" fmla="*/ 103 h 129"/>
                <a:gd name="T12" fmla="*/ 38 w 118"/>
                <a:gd name="T13" fmla="*/ 104 h 129"/>
                <a:gd name="T14" fmla="*/ 44 w 118"/>
                <a:gd name="T15" fmla="*/ 101 h 129"/>
                <a:gd name="T16" fmla="*/ 50 w 118"/>
                <a:gd name="T17" fmla="*/ 97 h 129"/>
                <a:gd name="T18" fmla="*/ 57 w 118"/>
                <a:gd name="T19" fmla="*/ 89 h 129"/>
                <a:gd name="T20" fmla="*/ 64 w 118"/>
                <a:gd name="T21" fmla="*/ 80 h 129"/>
                <a:gd name="T22" fmla="*/ 72 w 118"/>
                <a:gd name="T23" fmla="*/ 66 h 129"/>
                <a:gd name="T24" fmla="*/ 79 w 118"/>
                <a:gd name="T25" fmla="*/ 49 h 129"/>
                <a:gd name="T26" fmla="*/ 89 w 118"/>
                <a:gd name="T27" fmla="*/ 28 h 129"/>
                <a:gd name="T28" fmla="*/ 98 w 118"/>
                <a:gd name="T29" fmla="*/ 0 h 129"/>
                <a:gd name="T30" fmla="*/ 118 w 118"/>
                <a:gd name="T31" fmla="*/ 10 h 129"/>
                <a:gd name="T32" fmla="*/ 116 w 118"/>
                <a:gd name="T33" fmla="*/ 11 h 129"/>
                <a:gd name="T34" fmla="*/ 113 w 118"/>
                <a:gd name="T35" fmla="*/ 17 h 129"/>
                <a:gd name="T36" fmla="*/ 110 w 118"/>
                <a:gd name="T37" fmla="*/ 26 h 129"/>
                <a:gd name="T38" fmla="*/ 105 w 118"/>
                <a:gd name="T39" fmla="*/ 39 h 129"/>
                <a:gd name="T40" fmla="*/ 101 w 118"/>
                <a:gd name="T41" fmla="*/ 51 h 129"/>
                <a:gd name="T42" fmla="*/ 95 w 118"/>
                <a:gd name="T43" fmla="*/ 66 h 129"/>
                <a:gd name="T44" fmla="*/ 87 w 118"/>
                <a:gd name="T45" fmla="*/ 80 h 129"/>
                <a:gd name="T46" fmla="*/ 79 w 118"/>
                <a:gd name="T47" fmla="*/ 95 h 129"/>
                <a:gd name="T48" fmla="*/ 69 w 118"/>
                <a:gd name="T49" fmla="*/ 106 h 129"/>
                <a:gd name="T50" fmla="*/ 60 w 118"/>
                <a:gd name="T51" fmla="*/ 117 h 129"/>
                <a:gd name="T52" fmla="*/ 50 w 118"/>
                <a:gd name="T53" fmla="*/ 124 h 129"/>
                <a:gd name="T54" fmla="*/ 41 w 118"/>
                <a:gd name="T55" fmla="*/ 129 h 129"/>
                <a:gd name="T56" fmla="*/ 31 w 118"/>
                <a:gd name="T57" fmla="*/ 127 h 129"/>
                <a:gd name="T58" fmla="*/ 20 w 118"/>
                <a:gd name="T59" fmla="*/ 123 h 129"/>
                <a:gd name="T60" fmla="*/ 9 w 118"/>
                <a:gd name="T61" fmla="*/ 111 h 129"/>
                <a:gd name="T62" fmla="*/ 0 w 118"/>
                <a:gd name="T63" fmla="*/ 95 h 129"/>
                <a:gd name="T64" fmla="*/ 15 w 118"/>
                <a:gd name="T65" fmla="*/ 89 h 129"/>
                <a:gd name="T66" fmla="*/ 15 w 118"/>
                <a:gd name="T67" fmla="*/ 8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29">
                  <a:moveTo>
                    <a:pt x="15" y="89"/>
                  </a:moveTo>
                  <a:lnTo>
                    <a:pt x="15" y="91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2" y="103"/>
                  </a:lnTo>
                  <a:lnTo>
                    <a:pt x="38" y="104"/>
                  </a:lnTo>
                  <a:lnTo>
                    <a:pt x="44" y="101"/>
                  </a:lnTo>
                  <a:lnTo>
                    <a:pt x="50" y="97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66"/>
                  </a:lnTo>
                  <a:lnTo>
                    <a:pt x="79" y="49"/>
                  </a:lnTo>
                  <a:lnTo>
                    <a:pt x="89" y="28"/>
                  </a:lnTo>
                  <a:lnTo>
                    <a:pt x="98" y="0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3" y="17"/>
                  </a:lnTo>
                  <a:lnTo>
                    <a:pt x="110" y="26"/>
                  </a:lnTo>
                  <a:lnTo>
                    <a:pt x="105" y="39"/>
                  </a:lnTo>
                  <a:lnTo>
                    <a:pt x="101" y="51"/>
                  </a:lnTo>
                  <a:lnTo>
                    <a:pt x="95" y="66"/>
                  </a:lnTo>
                  <a:lnTo>
                    <a:pt x="87" y="80"/>
                  </a:lnTo>
                  <a:lnTo>
                    <a:pt x="79" y="95"/>
                  </a:lnTo>
                  <a:lnTo>
                    <a:pt x="69" y="106"/>
                  </a:lnTo>
                  <a:lnTo>
                    <a:pt x="60" y="117"/>
                  </a:lnTo>
                  <a:lnTo>
                    <a:pt x="50" y="124"/>
                  </a:lnTo>
                  <a:lnTo>
                    <a:pt x="41" y="129"/>
                  </a:lnTo>
                  <a:lnTo>
                    <a:pt x="31" y="127"/>
                  </a:lnTo>
                  <a:lnTo>
                    <a:pt x="20" y="123"/>
                  </a:lnTo>
                  <a:lnTo>
                    <a:pt x="9" y="111"/>
                  </a:lnTo>
                  <a:lnTo>
                    <a:pt x="0" y="95"/>
                  </a:lnTo>
                  <a:lnTo>
                    <a:pt x="15" y="89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3" name="Freeform 41"/>
            <p:cNvSpPr>
              <a:spLocks/>
            </p:cNvSpPr>
            <p:nvPr/>
          </p:nvSpPr>
          <p:spPr bwMode="auto">
            <a:xfrm>
              <a:off x="1196" y="2077"/>
              <a:ext cx="80" cy="143"/>
            </a:xfrm>
            <a:custGeom>
              <a:avLst/>
              <a:gdLst>
                <a:gd name="T0" fmla="*/ 1 w 159"/>
                <a:gd name="T1" fmla="*/ 269 h 286"/>
                <a:gd name="T2" fmla="*/ 9 w 159"/>
                <a:gd name="T3" fmla="*/ 277 h 286"/>
                <a:gd name="T4" fmla="*/ 18 w 159"/>
                <a:gd name="T5" fmla="*/ 283 h 286"/>
                <a:gd name="T6" fmla="*/ 30 w 159"/>
                <a:gd name="T7" fmla="*/ 286 h 286"/>
                <a:gd name="T8" fmla="*/ 44 w 159"/>
                <a:gd name="T9" fmla="*/ 281 h 286"/>
                <a:gd name="T10" fmla="*/ 58 w 159"/>
                <a:gd name="T11" fmla="*/ 265 h 286"/>
                <a:gd name="T12" fmla="*/ 70 w 159"/>
                <a:gd name="T13" fmla="*/ 231 h 286"/>
                <a:gd name="T14" fmla="*/ 79 w 159"/>
                <a:gd name="T15" fmla="*/ 180 h 286"/>
                <a:gd name="T16" fmla="*/ 82 w 159"/>
                <a:gd name="T17" fmla="*/ 171 h 286"/>
                <a:gd name="T18" fmla="*/ 93 w 159"/>
                <a:gd name="T19" fmla="*/ 156 h 286"/>
                <a:gd name="T20" fmla="*/ 105 w 159"/>
                <a:gd name="T21" fmla="*/ 136 h 286"/>
                <a:gd name="T22" fmla="*/ 119 w 159"/>
                <a:gd name="T23" fmla="*/ 115 h 286"/>
                <a:gd name="T24" fmla="*/ 133 w 159"/>
                <a:gd name="T25" fmla="*/ 93 h 286"/>
                <a:gd name="T26" fmla="*/ 145 w 159"/>
                <a:gd name="T27" fmla="*/ 76 h 286"/>
                <a:gd name="T28" fmla="*/ 154 w 159"/>
                <a:gd name="T29" fmla="*/ 64 h 286"/>
                <a:gd name="T30" fmla="*/ 159 w 159"/>
                <a:gd name="T31" fmla="*/ 61 h 286"/>
                <a:gd name="T32" fmla="*/ 159 w 159"/>
                <a:gd name="T33" fmla="*/ 58 h 286"/>
                <a:gd name="T34" fmla="*/ 157 w 159"/>
                <a:gd name="T35" fmla="*/ 47 h 286"/>
                <a:gd name="T36" fmla="*/ 156 w 159"/>
                <a:gd name="T37" fmla="*/ 40 h 286"/>
                <a:gd name="T38" fmla="*/ 153 w 159"/>
                <a:gd name="T39" fmla="*/ 29 h 286"/>
                <a:gd name="T40" fmla="*/ 148 w 159"/>
                <a:gd name="T41" fmla="*/ 15 h 286"/>
                <a:gd name="T42" fmla="*/ 142 w 159"/>
                <a:gd name="T43" fmla="*/ 0 h 286"/>
                <a:gd name="T44" fmla="*/ 113 w 159"/>
                <a:gd name="T45" fmla="*/ 3 h 286"/>
                <a:gd name="T46" fmla="*/ 118 w 159"/>
                <a:gd name="T47" fmla="*/ 12 h 286"/>
                <a:gd name="T48" fmla="*/ 122 w 159"/>
                <a:gd name="T49" fmla="*/ 26 h 286"/>
                <a:gd name="T50" fmla="*/ 125 w 159"/>
                <a:gd name="T51" fmla="*/ 43 h 286"/>
                <a:gd name="T52" fmla="*/ 125 w 159"/>
                <a:gd name="T53" fmla="*/ 54 h 286"/>
                <a:gd name="T54" fmla="*/ 121 w 159"/>
                <a:gd name="T55" fmla="*/ 66 h 286"/>
                <a:gd name="T56" fmla="*/ 110 w 159"/>
                <a:gd name="T57" fmla="*/ 83 h 286"/>
                <a:gd name="T58" fmla="*/ 98 w 159"/>
                <a:gd name="T59" fmla="*/ 104 h 286"/>
                <a:gd name="T60" fmla="*/ 84 w 159"/>
                <a:gd name="T61" fmla="*/ 125 h 286"/>
                <a:gd name="T62" fmla="*/ 72 w 159"/>
                <a:gd name="T63" fmla="*/ 144 h 286"/>
                <a:gd name="T64" fmla="*/ 63 w 159"/>
                <a:gd name="T65" fmla="*/ 159 h 286"/>
                <a:gd name="T66" fmla="*/ 56 w 159"/>
                <a:gd name="T67" fmla="*/ 168 h 286"/>
                <a:gd name="T68" fmla="*/ 55 w 159"/>
                <a:gd name="T69" fmla="*/ 171 h 286"/>
                <a:gd name="T70" fmla="*/ 53 w 159"/>
                <a:gd name="T71" fmla="*/ 180 h 286"/>
                <a:gd name="T72" fmla="*/ 50 w 159"/>
                <a:gd name="T73" fmla="*/ 197 h 286"/>
                <a:gd name="T74" fmla="*/ 44 w 159"/>
                <a:gd name="T75" fmla="*/ 219 h 286"/>
                <a:gd name="T76" fmla="*/ 38 w 159"/>
                <a:gd name="T77" fmla="*/ 237 h 286"/>
                <a:gd name="T78" fmla="*/ 30 w 159"/>
                <a:gd name="T79" fmla="*/ 252 h 286"/>
                <a:gd name="T80" fmla="*/ 24 w 159"/>
                <a:gd name="T81" fmla="*/ 258 h 286"/>
                <a:gd name="T82" fmla="*/ 17 w 159"/>
                <a:gd name="T83" fmla="*/ 252 h 286"/>
                <a:gd name="T84" fmla="*/ 0 w 159"/>
                <a:gd name="T85" fmla="*/ 26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86">
                  <a:moveTo>
                    <a:pt x="0" y="268"/>
                  </a:moveTo>
                  <a:lnTo>
                    <a:pt x="1" y="269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4" y="280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37" y="284"/>
                  </a:lnTo>
                  <a:lnTo>
                    <a:pt x="44" y="281"/>
                  </a:lnTo>
                  <a:lnTo>
                    <a:pt x="50" y="274"/>
                  </a:lnTo>
                  <a:lnTo>
                    <a:pt x="58" y="265"/>
                  </a:lnTo>
                  <a:lnTo>
                    <a:pt x="64" y="249"/>
                  </a:lnTo>
                  <a:lnTo>
                    <a:pt x="70" y="231"/>
                  </a:lnTo>
                  <a:lnTo>
                    <a:pt x="75" y="208"/>
                  </a:lnTo>
                  <a:lnTo>
                    <a:pt x="79" y="180"/>
                  </a:lnTo>
                  <a:lnTo>
                    <a:pt x="79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93" y="156"/>
                  </a:lnTo>
                  <a:lnTo>
                    <a:pt x="98" y="145"/>
                  </a:lnTo>
                  <a:lnTo>
                    <a:pt x="105" y="136"/>
                  </a:lnTo>
                  <a:lnTo>
                    <a:pt x="112" y="125"/>
                  </a:lnTo>
                  <a:lnTo>
                    <a:pt x="119" y="115"/>
                  </a:lnTo>
                  <a:lnTo>
                    <a:pt x="125" y="104"/>
                  </a:lnTo>
                  <a:lnTo>
                    <a:pt x="133" y="93"/>
                  </a:lnTo>
                  <a:lnTo>
                    <a:pt x="139" y="84"/>
                  </a:lnTo>
                  <a:lnTo>
                    <a:pt x="145" y="76"/>
                  </a:lnTo>
                  <a:lnTo>
                    <a:pt x="150" y="69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4"/>
                  </a:lnTo>
                  <a:lnTo>
                    <a:pt x="157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3" y="29"/>
                  </a:lnTo>
                  <a:lnTo>
                    <a:pt x="151" y="21"/>
                  </a:lnTo>
                  <a:lnTo>
                    <a:pt x="148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15" y="6"/>
                  </a:lnTo>
                  <a:lnTo>
                    <a:pt x="118" y="12"/>
                  </a:lnTo>
                  <a:lnTo>
                    <a:pt x="119" y="20"/>
                  </a:lnTo>
                  <a:lnTo>
                    <a:pt x="122" y="26"/>
                  </a:lnTo>
                  <a:lnTo>
                    <a:pt x="125" y="35"/>
                  </a:lnTo>
                  <a:lnTo>
                    <a:pt x="125" y="43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4" y="60"/>
                  </a:lnTo>
                  <a:lnTo>
                    <a:pt x="121" y="66"/>
                  </a:lnTo>
                  <a:lnTo>
                    <a:pt x="116" y="75"/>
                  </a:lnTo>
                  <a:lnTo>
                    <a:pt x="110" y="83"/>
                  </a:lnTo>
                  <a:lnTo>
                    <a:pt x="104" y="93"/>
                  </a:lnTo>
                  <a:lnTo>
                    <a:pt x="98" y="104"/>
                  </a:lnTo>
                  <a:lnTo>
                    <a:pt x="92" y="116"/>
                  </a:lnTo>
                  <a:lnTo>
                    <a:pt x="84" y="125"/>
                  </a:lnTo>
                  <a:lnTo>
                    <a:pt x="78" y="135"/>
                  </a:lnTo>
                  <a:lnTo>
                    <a:pt x="72" y="144"/>
                  </a:lnTo>
                  <a:lnTo>
                    <a:pt x="67" y="153"/>
                  </a:lnTo>
                  <a:lnTo>
                    <a:pt x="63" y="159"/>
                  </a:lnTo>
                  <a:lnTo>
                    <a:pt x="60" y="165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1"/>
                  </a:lnTo>
                  <a:lnTo>
                    <a:pt x="55" y="176"/>
                  </a:lnTo>
                  <a:lnTo>
                    <a:pt x="53" y="180"/>
                  </a:lnTo>
                  <a:lnTo>
                    <a:pt x="52" y="190"/>
                  </a:lnTo>
                  <a:lnTo>
                    <a:pt x="50" y="197"/>
                  </a:lnTo>
                  <a:lnTo>
                    <a:pt x="47" y="208"/>
                  </a:lnTo>
                  <a:lnTo>
                    <a:pt x="44" y="219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5" y="246"/>
                  </a:lnTo>
                  <a:lnTo>
                    <a:pt x="30" y="252"/>
                  </a:lnTo>
                  <a:lnTo>
                    <a:pt x="27" y="257"/>
                  </a:lnTo>
                  <a:lnTo>
                    <a:pt x="24" y="258"/>
                  </a:lnTo>
                  <a:lnTo>
                    <a:pt x="21" y="257"/>
                  </a:lnTo>
                  <a:lnTo>
                    <a:pt x="17" y="252"/>
                  </a:lnTo>
                  <a:lnTo>
                    <a:pt x="14" y="243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4" name="Freeform 42"/>
            <p:cNvSpPr>
              <a:spLocks/>
            </p:cNvSpPr>
            <p:nvPr/>
          </p:nvSpPr>
          <p:spPr bwMode="auto">
            <a:xfrm>
              <a:off x="1862" y="1549"/>
              <a:ext cx="155" cy="122"/>
            </a:xfrm>
            <a:custGeom>
              <a:avLst/>
              <a:gdLst>
                <a:gd name="T0" fmla="*/ 76 w 309"/>
                <a:gd name="T1" fmla="*/ 0 h 245"/>
                <a:gd name="T2" fmla="*/ 99 w 309"/>
                <a:gd name="T3" fmla="*/ 8 h 245"/>
                <a:gd name="T4" fmla="*/ 99 w 309"/>
                <a:gd name="T5" fmla="*/ 20 h 245"/>
                <a:gd name="T6" fmla="*/ 101 w 309"/>
                <a:gd name="T7" fmla="*/ 40 h 245"/>
                <a:gd name="T8" fmla="*/ 108 w 309"/>
                <a:gd name="T9" fmla="*/ 63 h 245"/>
                <a:gd name="T10" fmla="*/ 125 w 309"/>
                <a:gd name="T11" fmla="*/ 86 h 245"/>
                <a:gd name="T12" fmla="*/ 151 w 309"/>
                <a:gd name="T13" fmla="*/ 101 h 245"/>
                <a:gd name="T14" fmla="*/ 192 w 309"/>
                <a:gd name="T15" fmla="*/ 109 h 245"/>
                <a:gd name="T16" fmla="*/ 254 w 309"/>
                <a:gd name="T17" fmla="*/ 104 h 245"/>
                <a:gd name="T18" fmla="*/ 309 w 309"/>
                <a:gd name="T19" fmla="*/ 101 h 245"/>
                <a:gd name="T20" fmla="*/ 306 w 309"/>
                <a:gd name="T21" fmla="*/ 104 h 245"/>
                <a:gd name="T22" fmla="*/ 300 w 309"/>
                <a:gd name="T23" fmla="*/ 115 h 245"/>
                <a:gd name="T24" fmla="*/ 290 w 309"/>
                <a:gd name="T25" fmla="*/ 130 h 245"/>
                <a:gd name="T26" fmla="*/ 280 w 309"/>
                <a:gd name="T27" fmla="*/ 150 h 245"/>
                <a:gd name="T28" fmla="*/ 267 w 309"/>
                <a:gd name="T29" fmla="*/ 172 h 245"/>
                <a:gd name="T30" fmla="*/ 258 w 309"/>
                <a:gd name="T31" fmla="*/ 196 h 245"/>
                <a:gd name="T32" fmla="*/ 249 w 309"/>
                <a:gd name="T33" fmla="*/ 220 h 245"/>
                <a:gd name="T34" fmla="*/ 243 w 309"/>
                <a:gd name="T35" fmla="*/ 245 h 245"/>
                <a:gd name="T36" fmla="*/ 218 w 309"/>
                <a:gd name="T37" fmla="*/ 236 h 245"/>
                <a:gd name="T38" fmla="*/ 220 w 309"/>
                <a:gd name="T39" fmla="*/ 230 h 245"/>
                <a:gd name="T40" fmla="*/ 222 w 309"/>
                <a:gd name="T41" fmla="*/ 220 h 245"/>
                <a:gd name="T42" fmla="*/ 226 w 309"/>
                <a:gd name="T43" fmla="*/ 207 h 245"/>
                <a:gd name="T44" fmla="*/ 231 w 309"/>
                <a:gd name="T45" fmla="*/ 191 h 245"/>
                <a:gd name="T46" fmla="*/ 238 w 309"/>
                <a:gd name="T47" fmla="*/ 173 h 245"/>
                <a:gd name="T48" fmla="*/ 248 w 309"/>
                <a:gd name="T49" fmla="*/ 156 h 245"/>
                <a:gd name="T50" fmla="*/ 258 w 309"/>
                <a:gd name="T51" fmla="*/ 138 h 245"/>
                <a:gd name="T52" fmla="*/ 263 w 309"/>
                <a:gd name="T53" fmla="*/ 127 h 245"/>
                <a:gd name="T54" fmla="*/ 251 w 309"/>
                <a:gd name="T55" fmla="*/ 130 h 245"/>
                <a:gd name="T56" fmla="*/ 228 w 309"/>
                <a:gd name="T57" fmla="*/ 135 h 245"/>
                <a:gd name="T58" fmla="*/ 197 w 309"/>
                <a:gd name="T59" fmla="*/ 138 h 245"/>
                <a:gd name="T60" fmla="*/ 165 w 309"/>
                <a:gd name="T61" fmla="*/ 138 h 245"/>
                <a:gd name="T62" fmla="*/ 131 w 309"/>
                <a:gd name="T63" fmla="*/ 129 h 245"/>
                <a:gd name="T64" fmla="*/ 104 w 309"/>
                <a:gd name="T65" fmla="*/ 107 h 245"/>
                <a:gd name="T66" fmla="*/ 84 w 309"/>
                <a:gd name="T67" fmla="*/ 71 h 245"/>
                <a:gd name="T68" fmla="*/ 76 w 309"/>
                <a:gd name="T69" fmla="*/ 45 h 245"/>
                <a:gd name="T70" fmla="*/ 70 w 309"/>
                <a:gd name="T71" fmla="*/ 46 h 245"/>
                <a:gd name="T72" fmla="*/ 61 w 309"/>
                <a:gd name="T73" fmla="*/ 51 h 245"/>
                <a:gd name="T74" fmla="*/ 52 w 309"/>
                <a:gd name="T75" fmla="*/ 60 h 245"/>
                <a:gd name="T76" fmla="*/ 41 w 309"/>
                <a:gd name="T77" fmla="*/ 69 h 245"/>
                <a:gd name="T78" fmla="*/ 32 w 309"/>
                <a:gd name="T79" fmla="*/ 78 h 245"/>
                <a:gd name="T80" fmla="*/ 20 w 309"/>
                <a:gd name="T81" fmla="*/ 89 h 245"/>
                <a:gd name="T82" fmla="*/ 0 w 309"/>
                <a:gd name="T83" fmla="*/ 6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245">
                  <a:moveTo>
                    <a:pt x="0" y="69"/>
                  </a:moveTo>
                  <a:lnTo>
                    <a:pt x="76" y="0"/>
                  </a:lnTo>
                  <a:lnTo>
                    <a:pt x="101" y="6"/>
                  </a:lnTo>
                  <a:lnTo>
                    <a:pt x="99" y="8"/>
                  </a:lnTo>
                  <a:lnTo>
                    <a:pt x="99" y="12"/>
                  </a:lnTo>
                  <a:lnTo>
                    <a:pt x="99" y="20"/>
                  </a:lnTo>
                  <a:lnTo>
                    <a:pt x="99" y="29"/>
                  </a:lnTo>
                  <a:lnTo>
                    <a:pt x="101" y="40"/>
                  </a:lnTo>
                  <a:lnTo>
                    <a:pt x="104" y="51"/>
                  </a:lnTo>
                  <a:lnTo>
                    <a:pt x="108" y="63"/>
                  </a:lnTo>
                  <a:lnTo>
                    <a:pt x="116" y="75"/>
                  </a:lnTo>
                  <a:lnTo>
                    <a:pt x="125" y="86"/>
                  </a:lnTo>
                  <a:lnTo>
                    <a:pt x="136" y="95"/>
                  </a:lnTo>
                  <a:lnTo>
                    <a:pt x="151" y="101"/>
                  </a:lnTo>
                  <a:lnTo>
                    <a:pt x="171" y="107"/>
                  </a:lnTo>
                  <a:lnTo>
                    <a:pt x="192" y="109"/>
                  </a:lnTo>
                  <a:lnTo>
                    <a:pt x="222" y="109"/>
                  </a:lnTo>
                  <a:lnTo>
                    <a:pt x="254" y="104"/>
                  </a:lnTo>
                  <a:lnTo>
                    <a:pt x="292" y="95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6" y="104"/>
                  </a:lnTo>
                  <a:lnTo>
                    <a:pt x="303" y="109"/>
                  </a:lnTo>
                  <a:lnTo>
                    <a:pt x="300" y="115"/>
                  </a:lnTo>
                  <a:lnTo>
                    <a:pt x="295" y="121"/>
                  </a:lnTo>
                  <a:lnTo>
                    <a:pt x="290" y="130"/>
                  </a:lnTo>
                  <a:lnTo>
                    <a:pt x="286" y="138"/>
                  </a:lnTo>
                  <a:lnTo>
                    <a:pt x="280" y="150"/>
                  </a:lnTo>
                  <a:lnTo>
                    <a:pt x="274" y="159"/>
                  </a:lnTo>
                  <a:lnTo>
                    <a:pt x="267" y="172"/>
                  </a:lnTo>
                  <a:lnTo>
                    <a:pt x="263" y="184"/>
                  </a:lnTo>
                  <a:lnTo>
                    <a:pt x="258" y="196"/>
                  </a:lnTo>
                  <a:lnTo>
                    <a:pt x="252" y="208"/>
                  </a:lnTo>
                  <a:lnTo>
                    <a:pt x="249" y="220"/>
                  </a:lnTo>
                  <a:lnTo>
                    <a:pt x="244" y="233"/>
                  </a:lnTo>
                  <a:lnTo>
                    <a:pt x="243" y="245"/>
                  </a:lnTo>
                  <a:lnTo>
                    <a:pt x="218" y="237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20" y="230"/>
                  </a:lnTo>
                  <a:lnTo>
                    <a:pt x="222" y="227"/>
                  </a:lnTo>
                  <a:lnTo>
                    <a:pt x="222" y="220"/>
                  </a:lnTo>
                  <a:lnTo>
                    <a:pt x="223" y="214"/>
                  </a:lnTo>
                  <a:lnTo>
                    <a:pt x="226" y="207"/>
                  </a:lnTo>
                  <a:lnTo>
                    <a:pt x="229" y="201"/>
                  </a:lnTo>
                  <a:lnTo>
                    <a:pt x="231" y="191"/>
                  </a:lnTo>
                  <a:lnTo>
                    <a:pt x="235" y="182"/>
                  </a:lnTo>
                  <a:lnTo>
                    <a:pt x="238" y="173"/>
                  </a:lnTo>
                  <a:lnTo>
                    <a:pt x="243" y="165"/>
                  </a:lnTo>
                  <a:lnTo>
                    <a:pt x="248" y="156"/>
                  </a:lnTo>
                  <a:lnTo>
                    <a:pt x="252" y="147"/>
                  </a:lnTo>
                  <a:lnTo>
                    <a:pt x="258" y="138"/>
                  </a:lnTo>
                  <a:lnTo>
                    <a:pt x="264" y="129"/>
                  </a:lnTo>
                  <a:lnTo>
                    <a:pt x="263" y="127"/>
                  </a:lnTo>
                  <a:lnTo>
                    <a:pt x="258" y="129"/>
                  </a:lnTo>
                  <a:lnTo>
                    <a:pt x="251" y="130"/>
                  </a:lnTo>
                  <a:lnTo>
                    <a:pt x="241" y="133"/>
                  </a:lnTo>
                  <a:lnTo>
                    <a:pt x="228" y="135"/>
                  </a:lnTo>
                  <a:lnTo>
                    <a:pt x="214" y="138"/>
                  </a:lnTo>
                  <a:lnTo>
                    <a:pt x="197" y="138"/>
                  </a:lnTo>
                  <a:lnTo>
                    <a:pt x="182" y="139"/>
                  </a:lnTo>
                  <a:lnTo>
                    <a:pt x="165" y="138"/>
                  </a:lnTo>
                  <a:lnTo>
                    <a:pt x="148" y="135"/>
                  </a:lnTo>
                  <a:lnTo>
                    <a:pt x="131" y="129"/>
                  </a:lnTo>
                  <a:lnTo>
                    <a:pt x="118" y="120"/>
                  </a:lnTo>
                  <a:lnTo>
                    <a:pt x="104" y="107"/>
                  </a:lnTo>
                  <a:lnTo>
                    <a:pt x="92" y="92"/>
                  </a:lnTo>
                  <a:lnTo>
                    <a:pt x="84" y="71"/>
                  </a:lnTo>
                  <a:lnTo>
                    <a:pt x="78" y="46"/>
                  </a:lnTo>
                  <a:lnTo>
                    <a:pt x="76" y="45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7" y="48"/>
                  </a:lnTo>
                  <a:lnTo>
                    <a:pt x="61" y="51"/>
                  </a:lnTo>
                  <a:lnTo>
                    <a:pt x="56" y="55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1" y="69"/>
                  </a:lnTo>
                  <a:lnTo>
                    <a:pt x="36" y="74"/>
                  </a:lnTo>
                  <a:lnTo>
                    <a:pt x="32" y="78"/>
                  </a:lnTo>
                  <a:lnTo>
                    <a:pt x="27" y="83"/>
                  </a:lnTo>
                  <a:lnTo>
                    <a:pt x="20" y="89"/>
                  </a:lnTo>
                  <a:lnTo>
                    <a:pt x="18" y="92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5" name="Freeform 43"/>
            <p:cNvSpPr>
              <a:spLocks/>
            </p:cNvSpPr>
            <p:nvPr/>
          </p:nvSpPr>
          <p:spPr bwMode="auto">
            <a:xfrm>
              <a:off x="1869" y="1573"/>
              <a:ext cx="125" cy="93"/>
            </a:xfrm>
            <a:custGeom>
              <a:avLst/>
              <a:gdLst>
                <a:gd name="T0" fmla="*/ 29 w 249"/>
                <a:gd name="T1" fmla="*/ 0 h 185"/>
                <a:gd name="T2" fmla="*/ 29 w 249"/>
                <a:gd name="T3" fmla="*/ 2 h 185"/>
                <a:gd name="T4" fmla="*/ 29 w 249"/>
                <a:gd name="T5" fmla="*/ 9 h 185"/>
                <a:gd name="T6" fmla="*/ 29 w 249"/>
                <a:gd name="T7" fmla="*/ 19 h 185"/>
                <a:gd name="T8" fmla="*/ 30 w 249"/>
                <a:gd name="T9" fmla="*/ 32 h 185"/>
                <a:gd name="T10" fmla="*/ 32 w 249"/>
                <a:gd name="T11" fmla="*/ 46 h 185"/>
                <a:gd name="T12" fmla="*/ 36 w 249"/>
                <a:gd name="T13" fmla="*/ 63 h 185"/>
                <a:gd name="T14" fmla="*/ 41 w 249"/>
                <a:gd name="T15" fmla="*/ 80 h 185"/>
                <a:gd name="T16" fmla="*/ 50 w 249"/>
                <a:gd name="T17" fmla="*/ 97 h 185"/>
                <a:gd name="T18" fmla="*/ 59 w 249"/>
                <a:gd name="T19" fmla="*/ 112 h 185"/>
                <a:gd name="T20" fmla="*/ 73 w 249"/>
                <a:gd name="T21" fmla="*/ 127 h 185"/>
                <a:gd name="T22" fmla="*/ 88 w 249"/>
                <a:gd name="T23" fmla="*/ 139 h 185"/>
                <a:gd name="T24" fmla="*/ 110 w 249"/>
                <a:gd name="T25" fmla="*/ 150 h 185"/>
                <a:gd name="T26" fmla="*/ 133 w 249"/>
                <a:gd name="T27" fmla="*/ 156 h 185"/>
                <a:gd name="T28" fmla="*/ 162 w 249"/>
                <a:gd name="T29" fmla="*/ 159 h 185"/>
                <a:gd name="T30" fmla="*/ 195 w 249"/>
                <a:gd name="T31" fmla="*/ 156 h 185"/>
                <a:gd name="T32" fmla="*/ 234 w 249"/>
                <a:gd name="T33" fmla="*/ 149 h 185"/>
                <a:gd name="T34" fmla="*/ 249 w 249"/>
                <a:gd name="T35" fmla="*/ 168 h 185"/>
                <a:gd name="T36" fmla="*/ 246 w 249"/>
                <a:gd name="T37" fmla="*/ 168 h 185"/>
                <a:gd name="T38" fmla="*/ 238 w 249"/>
                <a:gd name="T39" fmla="*/ 171 h 185"/>
                <a:gd name="T40" fmla="*/ 226 w 249"/>
                <a:gd name="T41" fmla="*/ 175 h 185"/>
                <a:gd name="T42" fmla="*/ 212 w 249"/>
                <a:gd name="T43" fmla="*/ 179 h 185"/>
                <a:gd name="T44" fmla="*/ 192 w 249"/>
                <a:gd name="T45" fmla="*/ 182 h 185"/>
                <a:gd name="T46" fmla="*/ 174 w 249"/>
                <a:gd name="T47" fmla="*/ 185 h 185"/>
                <a:gd name="T48" fmla="*/ 151 w 249"/>
                <a:gd name="T49" fmla="*/ 185 h 185"/>
                <a:gd name="T50" fmla="*/ 130 w 249"/>
                <a:gd name="T51" fmla="*/ 184 h 185"/>
                <a:gd name="T52" fmla="*/ 107 w 249"/>
                <a:gd name="T53" fmla="*/ 179 h 185"/>
                <a:gd name="T54" fmla="*/ 84 w 249"/>
                <a:gd name="T55" fmla="*/ 171 h 185"/>
                <a:gd name="T56" fmla="*/ 62 w 249"/>
                <a:gd name="T57" fmla="*/ 161 h 185"/>
                <a:gd name="T58" fmla="*/ 44 w 249"/>
                <a:gd name="T59" fmla="*/ 145 h 185"/>
                <a:gd name="T60" fmla="*/ 26 w 249"/>
                <a:gd name="T61" fmla="*/ 123 h 185"/>
                <a:gd name="T62" fmla="*/ 13 w 249"/>
                <a:gd name="T63" fmla="*/ 97 h 185"/>
                <a:gd name="T64" fmla="*/ 4 w 249"/>
                <a:gd name="T65" fmla="*/ 63 h 185"/>
                <a:gd name="T66" fmla="*/ 0 w 249"/>
                <a:gd name="T67" fmla="*/ 23 h 185"/>
                <a:gd name="T68" fmla="*/ 29 w 249"/>
                <a:gd name="T69" fmla="*/ 0 h 185"/>
                <a:gd name="T70" fmla="*/ 29 w 249"/>
                <a:gd name="T7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9" h="185">
                  <a:moveTo>
                    <a:pt x="29" y="0"/>
                  </a:moveTo>
                  <a:lnTo>
                    <a:pt x="29" y="2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0" y="32"/>
                  </a:lnTo>
                  <a:lnTo>
                    <a:pt x="32" y="46"/>
                  </a:lnTo>
                  <a:lnTo>
                    <a:pt x="36" y="63"/>
                  </a:lnTo>
                  <a:lnTo>
                    <a:pt x="41" y="80"/>
                  </a:lnTo>
                  <a:lnTo>
                    <a:pt x="50" y="97"/>
                  </a:lnTo>
                  <a:lnTo>
                    <a:pt x="59" y="112"/>
                  </a:lnTo>
                  <a:lnTo>
                    <a:pt x="73" y="127"/>
                  </a:lnTo>
                  <a:lnTo>
                    <a:pt x="88" y="139"/>
                  </a:lnTo>
                  <a:lnTo>
                    <a:pt x="110" y="150"/>
                  </a:lnTo>
                  <a:lnTo>
                    <a:pt x="133" y="156"/>
                  </a:lnTo>
                  <a:lnTo>
                    <a:pt x="162" y="159"/>
                  </a:lnTo>
                  <a:lnTo>
                    <a:pt x="195" y="156"/>
                  </a:lnTo>
                  <a:lnTo>
                    <a:pt x="234" y="149"/>
                  </a:lnTo>
                  <a:lnTo>
                    <a:pt x="249" y="168"/>
                  </a:lnTo>
                  <a:lnTo>
                    <a:pt x="246" y="168"/>
                  </a:lnTo>
                  <a:lnTo>
                    <a:pt x="238" y="171"/>
                  </a:lnTo>
                  <a:lnTo>
                    <a:pt x="226" y="175"/>
                  </a:lnTo>
                  <a:lnTo>
                    <a:pt x="212" y="179"/>
                  </a:lnTo>
                  <a:lnTo>
                    <a:pt x="192" y="182"/>
                  </a:lnTo>
                  <a:lnTo>
                    <a:pt x="174" y="185"/>
                  </a:lnTo>
                  <a:lnTo>
                    <a:pt x="151" y="185"/>
                  </a:lnTo>
                  <a:lnTo>
                    <a:pt x="130" y="184"/>
                  </a:lnTo>
                  <a:lnTo>
                    <a:pt x="107" y="179"/>
                  </a:lnTo>
                  <a:lnTo>
                    <a:pt x="84" y="171"/>
                  </a:lnTo>
                  <a:lnTo>
                    <a:pt x="62" y="161"/>
                  </a:lnTo>
                  <a:lnTo>
                    <a:pt x="44" y="145"/>
                  </a:lnTo>
                  <a:lnTo>
                    <a:pt x="26" y="123"/>
                  </a:lnTo>
                  <a:lnTo>
                    <a:pt x="13" y="97"/>
                  </a:lnTo>
                  <a:lnTo>
                    <a:pt x="4" y="63"/>
                  </a:lnTo>
                  <a:lnTo>
                    <a:pt x="0" y="2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6" name="Freeform 44"/>
            <p:cNvSpPr>
              <a:spLocks/>
            </p:cNvSpPr>
            <p:nvPr/>
          </p:nvSpPr>
          <p:spPr bwMode="auto">
            <a:xfrm>
              <a:off x="990" y="1673"/>
              <a:ext cx="104" cy="136"/>
            </a:xfrm>
            <a:custGeom>
              <a:avLst/>
              <a:gdLst>
                <a:gd name="T0" fmla="*/ 8 w 208"/>
                <a:gd name="T1" fmla="*/ 209 h 270"/>
                <a:gd name="T2" fmla="*/ 18 w 208"/>
                <a:gd name="T3" fmla="*/ 217 h 270"/>
                <a:gd name="T4" fmla="*/ 38 w 208"/>
                <a:gd name="T5" fmla="*/ 227 h 270"/>
                <a:gd name="T6" fmla="*/ 63 w 208"/>
                <a:gd name="T7" fmla="*/ 237 h 270"/>
                <a:gd name="T8" fmla="*/ 90 w 208"/>
                <a:gd name="T9" fmla="*/ 238 h 270"/>
                <a:gd name="T10" fmla="*/ 119 w 208"/>
                <a:gd name="T11" fmla="*/ 229 h 270"/>
                <a:gd name="T12" fmla="*/ 145 w 208"/>
                <a:gd name="T13" fmla="*/ 201 h 270"/>
                <a:gd name="T14" fmla="*/ 168 w 208"/>
                <a:gd name="T15" fmla="*/ 154 h 270"/>
                <a:gd name="T16" fmla="*/ 177 w 208"/>
                <a:gd name="T17" fmla="*/ 120 h 270"/>
                <a:gd name="T18" fmla="*/ 176 w 208"/>
                <a:gd name="T19" fmla="*/ 113 h 270"/>
                <a:gd name="T20" fmla="*/ 174 w 208"/>
                <a:gd name="T21" fmla="*/ 99 h 270"/>
                <a:gd name="T22" fmla="*/ 171 w 208"/>
                <a:gd name="T23" fmla="*/ 82 h 270"/>
                <a:gd name="T24" fmla="*/ 165 w 208"/>
                <a:gd name="T25" fmla="*/ 65 h 270"/>
                <a:gd name="T26" fmla="*/ 156 w 208"/>
                <a:gd name="T27" fmla="*/ 48 h 270"/>
                <a:gd name="T28" fmla="*/ 145 w 208"/>
                <a:gd name="T29" fmla="*/ 36 h 270"/>
                <a:gd name="T30" fmla="*/ 130 w 208"/>
                <a:gd name="T31" fmla="*/ 29 h 270"/>
                <a:gd name="T32" fmla="*/ 113 w 208"/>
                <a:gd name="T33" fmla="*/ 29 h 270"/>
                <a:gd name="T34" fmla="*/ 101 w 208"/>
                <a:gd name="T35" fmla="*/ 36 h 270"/>
                <a:gd name="T36" fmla="*/ 95 w 208"/>
                <a:gd name="T37" fmla="*/ 47 h 270"/>
                <a:gd name="T38" fmla="*/ 95 w 208"/>
                <a:gd name="T39" fmla="*/ 61 h 270"/>
                <a:gd name="T40" fmla="*/ 101 w 208"/>
                <a:gd name="T41" fmla="*/ 74 h 270"/>
                <a:gd name="T42" fmla="*/ 112 w 208"/>
                <a:gd name="T43" fmla="*/ 84 h 270"/>
                <a:gd name="T44" fmla="*/ 127 w 208"/>
                <a:gd name="T45" fmla="*/ 90 h 270"/>
                <a:gd name="T46" fmla="*/ 147 w 208"/>
                <a:gd name="T47" fmla="*/ 88 h 270"/>
                <a:gd name="T48" fmla="*/ 158 w 208"/>
                <a:gd name="T49" fmla="*/ 116 h 270"/>
                <a:gd name="T50" fmla="*/ 153 w 208"/>
                <a:gd name="T51" fmla="*/ 116 h 270"/>
                <a:gd name="T52" fmla="*/ 144 w 208"/>
                <a:gd name="T53" fmla="*/ 117 h 270"/>
                <a:gd name="T54" fmla="*/ 128 w 208"/>
                <a:gd name="T55" fmla="*/ 117 h 270"/>
                <a:gd name="T56" fmla="*/ 112 w 208"/>
                <a:gd name="T57" fmla="*/ 116 h 270"/>
                <a:gd name="T58" fmla="*/ 95 w 208"/>
                <a:gd name="T59" fmla="*/ 110 h 270"/>
                <a:gd name="T60" fmla="*/ 81 w 208"/>
                <a:gd name="T61" fmla="*/ 99 h 270"/>
                <a:gd name="T62" fmla="*/ 70 w 208"/>
                <a:gd name="T63" fmla="*/ 79 h 270"/>
                <a:gd name="T64" fmla="*/ 69 w 208"/>
                <a:gd name="T65" fmla="*/ 53 h 270"/>
                <a:gd name="T66" fmla="*/ 75 w 208"/>
                <a:gd name="T67" fmla="*/ 26 h 270"/>
                <a:gd name="T68" fmla="*/ 93 w 208"/>
                <a:gd name="T69" fmla="*/ 9 h 270"/>
                <a:gd name="T70" fmla="*/ 118 w 208"/>
                <a:gd name="T71" fmla="*/ 0 h 270"/>
                <a:gd name="T72" fmla="*/ 145 w 208"/>
                <a:gd name="T73" fmla="*/ 1 h 270"/>
                <a:gd name="T74" fmla="*/ 171 w 208"/>
                <a:gd name="T75" fmla="*/ 13 h 270"/>
                <a:gd name="T76" fmla="*/ 193 w 208"/>
                <a:gd name="T77" fmla="*/ 36 h 270"/>
                <a:gd name="T78" fmla="*/ 206 w 208"/>
                <a:gd name="T79" fmla="*/ 71 h 270"/>
                <a:gd name="T80" fmla="*/ 208 w 208"/>
                <a:gd name="T81" fmla="*/ 119 h 270"/>
                <a:gd name="T82" fmla="*/ 199 w 208"/>
                <a:gd name="T83" fmla="*/ 166 h 270"/>
                <a:gd name="T84" fmla="*/ 182 w 208"/>
                <a:gd name="T85" fmla="*/ 206 h 270"/>
                <a:gd name="T86" fmla="*/ 161 w 208"/>
                <a:gd name="T87" fmla="*/ 237 h 270"/>
                <a:gd name="T88" fmla="*/ 135 w 208"/>
                <a:gd name="T89" fmla="*/ 260 h 270"/>
                <a:gd name="T90" fmla="*/ 102 w 208"/>
                <a:gd name="T91" fmla="*/ 270 h 270"/>
                <a:gd name="T92" fmla="*/ 70 w 208"/>
                <a:gd name="T93" fmla="*/ 269 h 270"/>
                <a:gd name="T94" fmla="*/ 35 w 208"/>
                <a:gd name="T95" fmla="*/ 256 h 270"/>
                <a:gd name="T96" fmla="*/ 0 w 208"/>
                <a:gd name="T97" fmla="*/ 234 h 270"/>
                <a:gd name="T98" fmla="*/ 8 w 208"/>
                <a:gd name="T99" fmla="*/ 20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270">
                  <a:moveTo>
                    <a:pt x="8" y="209"/>
                  </a:moveTo>
                  <a:lnTo>
                    <a:pt x="8" y="209"/>
                  </a:lnTo>
                  <a:lnTo>
                    <a:pt x="12" y="212"/>
                  </a:lnTo>
                  <a:lnTo>
                    <a:pt x="18" y="217"/>
                  </a:lnTo>
                  <a:lnTo>
                    <a:pt x="28" y="223"/>
                  </a:lnTo>
                  <a:lnTo>
                    <a:pt x="38" y="227"/>
                  </a:lnTo>
                  <a:lnTo>
                    <a:pt x="49" y="232"/>
                  </a:lnTo>
                  <a:lnTo>
                    <a:pt x="63" y="237"/>
                  </a:lnTo>
                  <a:lnTo>
                    <a:pt x="76" y="240"/>
                  </a:lnTo>
                  <a:lnTo>
                    <a:pt x="90" y="238"/>
                  </a:lnTo>
                  <a:lnTo>
                    <a:pt x="104" y="235"/>
                  </a:lnTo>
                  <a:lnTo>
                    <a:pt x="119" y="229"/>
                  </a:lnTo>
                  <a:lnTo>
                    <a:pt x="133" y="218"/>
                  </a:lnTo>
                  <a:lnTo>
                    <a:pt x="145" y="201"/>
                  </a:lnTo>
                  <a:lnTo>
                    <a:pt x="158" y="182"/>
                  </a:lnTo>
                  <a:lnTo>
                    <a:pt x="168" y="154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17"/>
                  </a:lnTo>
                  <a:lnTo>
                    <a:pt x="176" y="113"/>
                  </a:lnTo>
                  <a:lnTo>
                    <a:pt x="176" y="107"/>
                  </a:lnTo>
                  <a:lnTo>
                    <a:pt x="174" y="99"/>
                  </a:lnTo>
                  <a:lnTo>
                    <a:pt x="173" y="90"/>
                  </a:lnTo>
                  <a:lnTo>
                    <a:pt x="171" y="82"/>
                  </a:lnTo>
                  <a:lnTo>
                    <a:pt x="168" y="73"/>
                  </a:lnTo>
                  <a:lnTo>
                    <a:pt x="165" y="65"/>
                  </a:lnTo>
                  <a:lnTo>
                    <a:pt x="161" y="56"/>
                  </a:lnTo>
                  <a:lnTo>
                    <a:pt x="156" y="48"/>
                  </a:lnTo>
                  <a:lnTo>
                    <a:pt x="151" y="42"/>
                  </a:lnTo>
                  <a:lnTo>
                    <a:pt x="145" y="36"/>
                  </a:lnTo>
                  <a:lnTo>
                    <a:pt x="138" y="32"/>
                  </a:lnTo>
                  <a:lnTo>
                    <a:pt x="130" y="29"/>
                  </a:lnTo>
                  <a:lnTo>
                    <a:pt x="122" y="29"/>
                  </a:lnTo>
                  <a:lnTo>
                    <a:pt x="113" y="29"/>
                  </a:lnTo>
                  <a:lnTo>
                    <a:pt x="106" y="32"/>
                  </a:lnTo>
                  <a:lnTo>
                    <a:pt x="101" y="36"/>
                  </a:lnTo>
                  <a:lnTo>
                    <a:pt x="98" y="42"/>
                  </a:lnTo>
                  <a:lnTo>
                    <a:pt x="95" y="47"/>
                  </a:lnTo>
                  <a:lnTo>
                    <a:pt x="95" y="55"/>
                  </a:lnTo>
                  <a:lnTo>
                    <a:pt x="95" y="61"/>
                  </a:lnTo>
                  <a:lnTo>
                    <a:pt x="98" y="68"/>
                  </a:lnTo>
                  <a:lnTo>
                    <a:pt x="101" y="74"/>
                  </a:lnTo>
                  <a:lnTo>
                    <a:pt x="107" y="81"/>
                  </a:lnTo>
                  <a:lnTo>
                    <a:pt x="112" y="84"/>
                  </a:lnTo>
                  <a:lnTo>
                    <a:pt x="119" y="88"/>
                  </a:lnTo>
                  <a:lnTo>
                    <a:pt x="127" y="90"/>
                  </a:lnTo>
                  <a:lnTo>
                    <a:pt x="138" y="91"/>
                  </a:lnTo>
                  <a:lnTo>
                    <a:pt x="147" y="88"/>
                  </a:lnTo>
                  <a:lnTo>
                    <a:pt x="158" y="85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3" y="116"/>
                  </a:lnTo>
                  <a:lnTo>
                    <a:pt x="148" y="116"/>
                  </a:lnTo>
                  <a:lnTo>
                    <a:pt x="144" y="117"/>
                  </a:lnTo>
                  <a:lnTo>
                    <a:pt x="136" y="117"/>
                  </a:lnTo>
                  <a:lnTo>
                    <a:pt x="128" y="117"/>
                  </a:lnTo>
                  <a:lnTo>
                    <a:pt x="119" y="117"/>
                  </a:lnTo>
                  <a:lnTo>
                    <a:pt x="112" y="116"/>
                  </a:lnTo>
                  <a:lnTo>
                    <a:pt x="102" y="113"/>
                  </a:lnTo>
                  <a:lnTo>
                    <a:pt x="95" y="110"/>
                  </a:lnTo>
                  <a:lnTo>
                    <a:pt x="87" y="105"/>
                  </a:lnTo>
                  <a:lnTo>
                    <a:pt x="81" y="99"/>
                  </a:lnTo>
                  <a:lnTo>
                    <a:pt x="75" y="90"/>
                  </a:lnTo>
                  <a:lnTo>
                    <a:pt x="70" y="79"/>
                  </a:lnTo>
                  <a:lnTo>
                    <a:pt x="69" y="68"/>
                  </a:lnTo>
                  <a:lnTo>
                    <a:pt x="69" y="53"/>
                  </a:lnTo>
                  <a:lnTo>
                    <a:pt x="70" y="38"/>
                  </a:lnTo>
                  <a:lnTo>
                    <a:pt x="75" y="26"/>
                  </a:lnTo>
                  <a:lnTo>
                    <a:pt x="83" y="15"/>
                  </a:lnTo>
                  <a:lnTo>
                    <a:pt x="93" y="9"/>
                  </a:lnTo>
                  <a:lnTo>
                    <a:pt x="104" y="3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1"/>
                  </a:lnTo>
                  <a:lnTo>
                    <a:pt x="158" y="6"/>
                  </a:lnTo>
                  <a:lnTo>
                    <a:pt x="171" y="13"/>
                  </a:lnTo>
                  <a:lnTo>
                    <a:pt x="184" y="22"/>
                  </a:lnTo>
                  <a:lnTo>
                    <a:pt x="193" y="36"/>
                  </a:lnTo>
                  <a:lnTo>
                    <a:pt x="200" y="53"/>
                  </a:lnTo>
                  <a:lnTo>
                    <a:pt x="206" y="71"/>
                  </a:lnTo>
                  <a:lnTo>
                    <a:pt x="208" y="93"/>
                  </a:lnTo>
                  <a:lnTo>
                    <a:pt x="208" y="119"/>
                  </a:lnTo>
                  <a:lnTo>
                    <a:pt x="203" y="143"/>
                  </a:lnTo>
                  <a:lnTo>
                    <a:pt x="199" y="166"/>
                  </a:lnTo>
                  <a:lnTo>
                    <a:pt x="191" y="188"/>
                  </a:lnTo>
                  <a:lnTo>
                    <a:pt x="182" y="206"/>
                  </a:lnTo>
                  <a:lnTo>
                    <a:pt x="171" y="223"/>
                  </a:lnTo>
                  <a:lnTo>
                    <a:pt x="161" y="237"/>
                  </a:lnTo>
                  <a:lnTo>
                    <a:pt x="147" y="249"/>
                  </a:lnTo>
                  <a:lnTo>
                    <a:pt x="135" y="260"/>
                  </a:lnTo>
                  <a:lnTo>
                    <a:pt x="118" y="266"/>
                  </a:lnTo>
                  <a:lnTo>
                    <a:pt x="102" y="270"/>
                  </a:lnTo>
                  <a:lnTo>
                    <a:pt x="87" y="270"/>
                  </a:lnTo>
                  <a:lnTo>
                    <a:pt x="70" y="269"/>
                  </a:lnTo>
                  <a:lnTo>
                    <a:pt x="52" y="264"/>
                  </a:lnTo>
                  <a:lnTo>
                    <a:pt x="35" y="256"/>
                  </a:lnTo>
                  <a:lnTo>
                    <a:pt x="17" y="247"/>
                  </a:lnTo>
                  <a:lnTo>
                    <a:pt x="0" y="234"/>
                  </a:lnTo>
                  <a:lnTo>
                    <a:pt x="8" y="209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7" name="Freeform 45"/>
            <p:cNvSpPr>
              <a:spLocks/>
            </p:cNvSpPr>
            <p:nvPr/>
          </p:nvSpPr>
          <p:spPr bwMode="auto">
            <a:xfrm>
              <a:off x="1061" y="1588"/>
              <a:ext cx="70" cy="143"/>
            </a:xfrm>
            <a:custGeom>
              <a:avLst/>
              <a:gdLst>
                <a:gd name="T0" fmla="*/ 20 w 141"/>
                <a:gd name="T1" fmla="*/ 257 h 284"/>
                <a:gd name="T2" fmla="*/ 22 w 141"/>
                <a:gd name="T3" fmla="*/ 255 h 284"/>
                <a:gd name="T4" fmla="*/ 26 w 141"/>
                <a:gd name="T5" fmla="*/ 252 h 284"/>
                <a:gd name="T6" fmla="*/ 35 w 141"/>
                <a:gd name="T7" fmla="*/ 246 h 284"/>
                <a:gd name="T8" fmla="*/ 46 w 141"/>
                <a:gd name="T9" fmla="*/ 238 h 284"/>
                <a:gd name="T10" fmla="*/ 57 w 141"/>
                <a:gd name="T11" fmla="*/ 228 h 284"/>
                <a:gd name="T12" fmla="*/ 69 w 141"/>
                <a:gd name="T13" fmla="*/ 215 h 284"/>
                <a:gd name="T14" fmla="*/ 81 w 141"/>
                <a:gd name="T15" fmla="*/ 202 h 284"/>
                <a:gd name="T16" fmla="*/ 92 w 141"/>
                <a:gd name="T17" fmla="*/ 186 h 284"/>
                <a:gd name="T18" fmla="*/ 101 w 141"/>
                <a:gd name="T19" fmla="*/ 170 h 284"/>
                <a:gd name="T20" fmla="*/ 106 w 141"/>
                <a:gd name="T21" fmla="*/ 151 h 284"/>
                <a:gd name="T22" fmla="*/ 109 w 141"/>
                <a:gd name="T23" fmla="*/ 130 h 284"/>
                <a:gd name="T24" fmla="*/ 109 w 141"/>
                <a:gd name="T25" fmla="*/ 110 h 284"/>
                <a:gd name="T26" fmla="*/ 101 w 141"/>
                <a:gd name="T27" fmla="*/ 85 h 284"/>
                <a:gd name="T28" fmla="*/ 90 w 141"/>
                <a:gd name="T29" fmla="*/ 62 h 284"/>
                <a:gd name="T30" fmla="*/ 71 w 141"/>
                <a:gd name="T31" fmla="*/ 36 h 284"/>
                <a:gd name="T32" fmla="*/ 46 w 141"/>
                <a:gd name="T33" fmla="*/ 12 h 284"/>
                <a:gd name="T34" fmla="*/ 72 w 141"/>
                <a:gd name="T35" fmla="*/ 0 h 284"/>
                <a:gd name="T36" fmla="*/ 74 w 141"/>
                <a:gd name="T37" fmla="*/ 1 h 284"/>
                <a:gd name="T38" fmla="*/ 78 w 141"/>
                <a:gd name="T39" fmla="*/ 6 h 284"/>
                <a:gd name="T40" fmla="*/ 87 w 141"/>
                <a:gd name="T41" fmla="*/ 15 h 284"/>
                <a:gd name="T42" fmla="*/ 97 w 141"/>
                <a:gd name="T43" fmla="*/ 26 h 284"/>
                <a:gd name="T44" fmla="*/ 107 w 141"/>
                <a:gd name="T45" fmla="*/ 40 h 284"/>
                <a:gd name="T46" fmla="*/ 118 w 141"/>
                <a:gd name="T47" fmla="*/ 56 h 284"/>
                <a:gd name="T48" fmla="*/ 127 w 141"/>
                <a:gd name="T49" fmla="*/ 75 h 284"/>
                <a:gd name="T50" fmla="*/ 136 w 141"/>
                <a:gd name="T51" fmla="*/ 96 h 284"/>
                <a:gd name="T52" fmla="*/ 139 w 141"/>
                <a:gd name="T53" fmla="*/ 118 h 284"/>
                <a:gd name="T54" fmla="*/ 141 w 141"/>
                <a:gd name="T55" fmla="*/ 139 h 284"/>
                <a:gd name="T56" fmla="*/ 136 w 141"/>
                <a:gd name="T57" fmla="*/ 163 h 284"/>
                <a:gd name="T58" fmla="*/ 127 w 141"/>
                <a:gd name="T59" fmla="*/ 188 h 284"/>
                <a:gd name="T60" fmla="*/ 110 w 141"/>
                <a:gd name="T61" fmla="*/ 212 h 284"/>
                <a:gd name="T62" fmla="*/ 89 w 141"/>
                <a:gd name="T63" fmla="*/ 235 h 284"/>
                <a:gd name="T64" fmla="*/ 57 w 141"/>
                <a:gd name="T65" fmla="*/ 260 h 284"/>
                <a:gd name="T66" fmla="*/ 16 w 141"/>
                <a:gd name="T67" fmla="*/ 284 h 284"/>
                <a:gd name="T68" fmla="*/ 0 w 141"/>
                <a:gd name="T69" fmla="*/ 275 h 284"/>
                <a:gd name="T70" fmla="*/ 20 w 141"/>
                <a:gd name="T71" fmla="*/ 257 h 284"/>
                <a:gd name="T72" fmla="*/ 20 w 141"/>
                <a:gd name="T73" fmla="*/ 25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284">
                  <a:moveTo>
                    <a:pt x="20" y="257"/>
                  </a:moveTo>
                  <a:lnTo>
                    <a:pt x="22" y="255"/>
                  </a:lnTo>
                  <a:lnTo>
                    <a:pt x="26" y="252"/>
                  </a:lnTo>
                  <a:lnTo>
                    <a:pt x="35" y="246"/>
                  </a:lnTo>
                  <a:lnTo>
                    <a:pt x="46" y="238"/>
                  </a:lnTo>
                  <a:lnTo>
                    <a:pt x="57" y="228"/>
                  </a:lnTo>
                  <a:lnTo>
                    <a:pt x="69" y="215"/>
                  </a:lnTo>
                  <a:lnTo>
                    <a:pt x="81" y="202"/>
                  </a:lnTo>
                  <a:lnTo>
                    <a:pt x="92" y="186"/>
                  </a:lnTo>
                  <a:lnTo>
                    <a:pt x="101" y="170"/>
                  </a:lnTo>
                  <a:lnTo>
                    <a:pt x="106" y="151"/>
                  </a:lnTo>
                  <a:lnTo>
                    <a:pt x="109" y="130"/>
                  </a:lnTo>
                  <a:lnTo>
                    <a:pt x="109" y="110"/>
                  </a:lnTo>
                  <a:lnTo>
                    <a:pt x="101" y="85"/>
                  </a:lnTo>
                  <a:lnTo>
                    <a:pt x="90" y="62"/>
                  </a:lnTo>
                  <a:lnTo>
                    <a:pt x="71" y="36"/>
                  </a:lnTo>
                  <a:lnTo>
                    <a:pt x="46" y="12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8" y="6"/>
                  </a:lnTo>
                  <a:lnTo>
                    <a:pt x="87" y="15"/>
                  </a:lnTo>
                  <a:lnTo>
                    <a:pt x="97" y="26"/>
                  </a:lnTo>
                  <a:lnTo>
                    <a:pt x="107" y="40"/>
                  </a:lnTo>
                  <a:lnTo>
                    <a:pt x="118" y="56"/>
                  </a:lnTo>
                  <a:lnTo>
                    <a:pt x="127" y="75"/>
                  </a:lnTo>
                  <a:lnTo>
                    <a:pt x="136" y="96"/>
                  </a:lnTo>
                  <a:lnTo>
                    <a:pt x="139" y="118"/>
                  </a:lnTo>
                  <a:lnTo>
                    <a:pt x="141" y="139"/>
                  </a:lnTo>
                  <a:lnTo>
                    <a:pt x="136" y="163"/>
                  </a:lnTo>
                  <a:lnTo>
                    <a:pt x="127" y="188"/>
                  </a:lnTo>
                  <a:lnTo>
                    <a:pt x="110" y="212"/>
                  </a:lnTo>
                  <a:lnTo>
                    <a:pt x="89" y="235"/>
                  </a:lnTo>
                  <a:lnTo>
                    <a:pt x="57" y="260"/>
                  </a:lnTo>
                  <a:lnTo>
                    <a:pt x="16" y="284"/>
                  </a:lnTo>
                  <a:lnTo>
                    <a:pt x="0" y="275"/>
                  </a:lnTo>
                  <a:lnTo>
                    <a:pt x="20" y="257"/>
                  </a:lnTo>
                  <a:lnTo>
                    <a:pt x="2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8" name="Freeform 46"/>
            <p:cNvSpPr>
              <a:spLocks/>
            </p:cNvSpPr>
            <p:nvPr/>
          </p:nvSpPr>
          <p:spPr bwMode="auto">
            <a:xfrm>
              <a:off x="1966" y="1770"/>
              <a:ext cx="142" cy="136"/>
            </a:xfrm>
            <a:custGeom>
              <a:avLst/>
              <a:gdLst>
                <a:gd name="T0" fmla="*/ 101 w 283"/>
                <a:gd name="T1" fmla="*/ 15 h 270"/>
                <a:gd name="T2" fmla="*/ 33 w 283"/>
                <a:gd name="T3" fmla="*/ 142 h 270"/>
                <a:gd name="T4" fmla="*/ 179 w 283"/>
                <a:gd name="T5" fmla="*/ 229 h 270"/>
                <a:gd name="T6" fmla="*/ 252 w 283"/>
                <a:gd name="T7" fmla="*/ 101 h 270"/>
                <a:gd name="T8" fmla="*/ 283 w 283"/>
                <a:gd name="T9" fmla="*/ 125 h 270"/>
                <a:gd name="T10" fmla="*/ 197 w 283"/>
                <a:gd name="T11" fmla="*/ 270 h 270"/>
                <a:gd name="T12" fmla="*/ 194 w 283"/>
                <a:gd name="T13" fmla="*/ 269 h 270"/>
                <a:gd name="T14" fmla="*/ 188 w 283"/>
                <a:gd name="T15" fmla="*/ 267 h 270"/>
                <a:gd name="T16" fmla="*/ 180 w 283"/>
                <a:gd name="T17" fmla="*/ 263 h 270"/>
                <a:gd name="T18" fmla="*/ 168 w 283"/>
                <a:gd name="T19" fmla="*/ 257 h 270"/>
                <a:gd name="T20" fmla="*/ 154 w 283"/>
                <a:gd name="T21" fmla="*/ 251 h 270"/>
                <a:gd name="T22" fmla="*/ 139 w 283"/>
                <a:gd name="T23" fmla="*/ 243 h 270"/>
                <a:gd name="T24" fmla="*/ 122 w 283"/>
                <a:gd name="T25" fmla="*/ 234 h 270"/>
                <a:gd name="T26" fmla="*/ 105 w 283"/>
                <a:gd name="T27" fmla="*/ 226 h 270"/>
                <a:gd name="T28" fmla="*/ 87 w 283"/>
                <a:gd name="T29" fmla="*/ 215 h 270"/>
                <a:gd name="T30" fmla="*/ 70 w 283"/>
                <a:gd name="T31" fmla="*/ 205 h 270"/>
                <a:gd name="T32" fmla="*/ 53 w 283"/>
                <a:gd name="T33" fmla="*/ 194 h 270"/>
                <a:gd name="T34" fmla="*/ 38 w 283"/>
                <a:gd name="T35" fmla="*/ 183 h 270"/>
                <a:gd name="T36" fmla="*/ 24 w 283"/>
                <a:gd name="T37" fmla="*/ 173 h 270"/>
                <a:gd name="T38" fmla="*/ 14 w 283"/>
                <a:gd name="T39" fmla="*/ 162 h 270"/>
                <a:gd name="T40" fmla="*/ 4 w 283"/>
                <a:gd name="T41" fmla="*/ 151 h 270"/>
                <a:gd name="T42" fmla="*/ 0 w 283"/>
                <a:gd name="T43" fmla="*/ 142 h 270"/>
                <a:gd name="T44" fmla="*/ 72 w 283"/>
                <a:gd name="T45" fmla="*/ 0 h 270"/>
                <a:gd name="T46" fmla="*/ 101 w 283"/>
                <a:gd name="T47" fmla="*/ 15 h 270"/>
                <a:gd name="T48" fmla="*/ 101 w 283"/>
                <a:gd name="T49" fmla="*/ 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270">
                  <a:moveTo>
                    <a:pt x="101" y="15"/>
                  </a:moveTo>
                  <a:lnTo>
                    <a:pt x="33" y="142"/>
                  </a:lnTo>
                  <a:lnTo>
                    <a:pt x="179" y="229"/>
                  </a:lnTo>
                  <a:lnTo>
                    <a:pt x="252" y="101"/>
                  </a:lnTo>
                  <a:lnTo>
                    <a:pt x="283" y="125"/>
                  </a:lnTo>
                  <a:lnTo>
                    <a:pt x="197" y="270"/>
                  </a:lnTo>
                  <a:lnTo>
                    <a:pt x="194" y="269"/>
                  </a:lnTo>
                  <a:lnTo>
                    <a:pt x="188" y="267"/>
                  </a:lnTo>
                  <a:lnTo>
                    <a:pt x="180" y="263"/>
                  </a:lnTo>
                  <a:lnTo>
                    <a:pt x="168" y="257"/>
                  </a:lnTo>
                  <a:lnTo>
                    <a:pt x="154" y="251"/>
                  </a:lnTo>
                  <a:lnTo>
                    <a:pt x="139" y="243"/>
                  </a:lnTo>
                  <a:lnTo>
                    <a:pt x="122" y="234"/>
                  </a:lnTo>
                  <a:lnTo>
                    <a:pt x="105" y="226"/>
                  </a:lnTo>
                  <a:lnTo>
                    <a:pt x="87" y="215"/>
                  </a:lnTo>
                  <a:lnTo>
                    <a:pt x="70" y="205"/>
                  </a:lnTo>
                  <a:lnTo>
                    <a:pt x="53" y="194"/>
                  </a:lnTo>
                  <a:lnTo>
                    <a:pt x="38" y="183"/>
                  </a:lnTo>
                  <a:lnTo>
                    <a:pt x="24" y="173"/>
                  </a:lnTo>
                  <a:lnTo>
                    <a:pt x="14" y="162"/>
                  </a:lnTo>
                  <a:lnTo>
                    <a:pt x="4" y="151"/>
                  </a:lnTo>
                  <a:lnTo>
                    <a:pt x="0" y="142"/>
                  </a:lnTo>
                  <a:lnTo>
                    <a:pt x="72" y="0"/>
                  </a:lnTo>
                  <a:lnTo>
                    <a:pt x="101" y="15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9" name="Freeform 47"/>
            <p:cNvSpPr>
              <a:spLocks/>
            </p:cNvSpPr>
            <p:nvPr/>
          </p:nvSpPr>
          <p:spPr bwMode="auto">
            <a:xfrm>
              <a:off x="1995" y="1789"/>
              <a:ext cx="102" cy="59"/>
            </a:xfrm>
            <a:custGeom>
              <a:avLst/>
              <a:gdLst>
                <a:gd name="T0" fmla="*/ 20 w 203"/>
                <a:gd name="T1" fmla="*/ 0 h 118"/>
                <a:gd name="T2" fmla="*/ 20 w 203"/>
                <a:gd name="T3" fmla="*/ 0 h 118"/>
                <a:gd name="T4" fmla="*/ 24 w 203"/>
                <a:gd name="T5" fmla="*/ 4 h 118"/>
                <a:gd name="T6" fmla="*/ 27 w 203"/>
                <a:gd name="T7" fmla="*/ 7 h 118"/>
                <a:gd name="T8" fmla="*/ 34 w 203"/>
                <a:gd name="T9" fmla="*/ 14 h 118"/>
                <a:gd name="T10" fmla="*/ 40 w 203"/>
                <a:gd name="T11" fmla="*/ 20 h 118"/>
                <a:gd name="T12" fmla="*/ 49 w 203"/>
                <a:gd name="T13" fmla="*/ 28 h 118"/>
                <a:gd name="T14" fmla="*/ 60 w 203"/>
                <a:gd name="T15" fmla="*/ 36 h 118"/>
                <a:gd name="T16" fmla="*/ 72 w 203"/>
                <a:gd name="T17" fmla="*/ 45 h 118"/>
                <a:gd name="T18" fmla="*/ 84 w 203"/>
                <a:gd name="T19" fmla="*/ 52 h 118"/>
                <a:gd name="T20" fmla="*/ 98 w 203"/>
                <a:gd name="T21" fmla="*/ 60 h 118"/>
                <a:gd name="T22" fmla="*/ 113 w 203"/>
                <a:gd name="T23" fmla="*/ 68 h 118"/>
                <a:gd name="T24" fmla="*/ 130 w 203"/>
                <a:gd name="T25" fmla="*/ 74 h 118"/>
                <a:gd name="T26" fmla="*/ 147 w 203"/>
                <a:gd name="T27" fmla="*/ 78 h 118"/>
                <a:gd name="T28" fmla="*/ 165 w 203"/>
                <a:gd name="T29" fmla="*/ 83 h 118"/>
                <a:gd name="T30" fmla="*/ 183 w 203"/>
                <a:gd name="T31" fmla="*/ 85 h 118"/>
                <a:gd name="T32" fmla="*/ 203 w 203"/>
                <a:gd name="T33" fmla="*/ 85 h 118"/>
                <a:gd name="T34" fmla="*/ 189 w 203"/>
                <a:gd name="T35" fmla="*/ 118 h 118"/>
                <a:gd name="T36" fmla="*/ 186 w 203"/>
                <a:gd name="T37" fmla="*/ 117 h 118"/>
                <a:gd name="T38" fmla="*/ 183 w 203"/>
                <a:gd name="T39" fmla="*/ 117 h 118"/>
                <a:gd name="T40" fmla="*/ 176 w 203"/>
                <a:gd name="T41" fmla="*/ 115 h 118"/>
                <a:gd name="T42" fmla="*/ 168 w 203"/>
                <a:gd name="T43" fmla="*/ 115 h 118"/>
                <a:gd name="T44" fmla="*/ 157 w 203"/>
                <a:gd name="T45" fmla="*/ 112 h 118"/>
                <a:gd name="T46" fmla="*/ 145 w 203"/>
                <a:gd name="T47" fmla="*/ 111 h 118"/>
                <a:gd name="T48" fmla="*/ 131 w 203"/>
                <a:gd name="T49" fmla="*/ 108 h 118"/>
                <a:gd name="T50" fmla="*/ 118 w 203"/>
                <a:gd name="T51" fmla="*/ 104 h 118"/>
                <a:gd name="T52" fmla="*/ 102 w 203"/>
                <a:gd name="T53" fmla="*/ 98 h 118"/>
                <a:gd name="T54" fmla="*/ 85 w 203"/>
                <a:gd name="T55" fmla="*/ 92 h 118"/>
                <a:gd name="T56" fmla="*/ 70 w 203"/>
                <a:gd name="T57" fmla="*/ 85 h 118"/>
                <a:gd name="T58" fmla="*/ 55 w 203"/>
                <a:gd name="T59" fmla="*/ 75 h 118"/>
                <a:gd name="T60" fmla="*/ 40 w 203"/>
                <a:gd name="T61" fmla="*/ 63 h 118"/>
                <a:gd name="T62" fmla="*/ 24 w 203"/>
                <a:gd name="T63" fmla="*/ 52 h 118"/>
                <a:gd name="T64" fmla="*/ 11 w 203"/>
                <a:gd name="T65" fmla="*/ 39 h 118"/>
                <a:gd name="T66" fmla="*/ 0 w 203"/>
                <a:gd name="T67" fmla="*/ 23 h 118"/>
                <a:gd name="T68" fmla="*/ 0 w 203"/>
                <a:gd name="T69" fmla="*/ 22 h 118"/>
                <a:gd name="T70" fmla="*/ 3 w 203"/>
                <a:gd name="T71" fmla="*/ 19 h 118"/>
                <a:gd name="T72" fmla="*/ 6 w 203"/>
                <a:gd name="T73" fmla="*/ 16 h 118"/>
                <a:gd name="T74" fmla="*/ 11 w 203"/>
                <a:gd name="T75" fmla="*/ 11 h 118"/>
                <a:gd name="T76" fmla="*/ 14 w 203"/>
                <a:gd name="T77" fmla="*/ 7 h 118"/>
                <a:gd name="T78" fmla="*/ 18 w 203"/>
                <a:gd name="T79" fmla="*/ 4 h 118"/>
                <a:gd name="T80" fmla="*/ 20 w 203"/>
                <a:gd name="T81" fmla="*/ 0 h 118"/>
                <a:gd name="T82" fmla="*/ 20 w 203"/>
                <a:gd name="T83" fmla="*/ 0 h 118"/>
                <a:gd name="T84" fmla="*/ 20 w 203"/>
                <a:gd name="T8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18">
                  <a:moveTo>
                    <a:pt x="20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49" y="28"/>
                  </a:lnTo>
                  <a:lnTo>
                    <a:pt x="60" y="36"/>
                  </a:lnTo>
                  <a:lnTo>
                    <a:pt x="72" y="45"/>
                  </a:lnTo>
                  <a:lnTo>
                    <a:pt x="84" y="52"/>
                  </a:lnTo>
                  <a:lnTo>
                    <a:pt x="98" y="60"/>
                  </a:lnTo>
                  <a:lnTo>
                    <a:pt x="113" y="68"/>
                  </a:lnTo>
                  <a:lnTo>
                    <a:pt x="130" y="74"/>
                  </a:lnTo>
                  <a:lnTo>
                    <a:pt x="147" y="78"/>
                  </a:lnTo>
                  <a:lnTo>
                    <a:pt x="165" y="83"/>
                  </a:lnTo>
                  <a:lnTo>
                    <a:pt x="183" y="85"/>
                  </a:lnTo>
                  <a:lnTo>
                    <a:pt x="203" y="85"/>
                  </a:lnTo>
                  <a:lnTo>
                    <a:pt x="189" y="118"/>
                  </a:lnTo>
                  <a:lnTo>
                    <a:pt x="186" y="117"/>
                  </a:lnTo>
                  <a:lnTo>
                    <a:pt x="183" y="117"/>
                  </a:lnTo>
                  <a:lnTo>
                    <a:pt x="176" y="115"/>
                  </a:lnTo>
                  <a:lnTo>
                    <a:pt x="168" y="115"/>
                  </a:lnTo>
                  <a:lnTo>
                    <a:pt x="157" y="112"/>
                  </a:lnTo>
                  <a:lnTo>
                    <a:pt x="145" y="111"/>
                  </a:lnTo>
                  <a:lnTo>
                    <a:pt x="131" y="108"/>
                  </a:lnTo>
                  <a:lnTo>
                    <a:pt x="118" y="104"/>
                  </a:lnTo>
                  <a:lnTo>
                    <a:pt x="102" y="98"/>
                  </a:lnTo>
                  <a:lnTo>
                    <a:pt x="85" y="92"/>
                  </a:lnTo>
                  <a:lnTo>
                    <a:pt x="70" y="85"/>
                  </a:lnTo>
                  <a:lnTo>
                    <a:pt x="55" y="75"/>
                  </a:lnTo>
                  <a:lnTo>
                    <a:pt x="40" y="63"/>
                  </a:lnTo>
                  <a:lnTo>
                    <a:pt x="24" y="52"/>
                  </a:lnTo>
                  <a:lnTo>
                    <a:pt x="11" y="39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0" name="Freeform 48"/>
            <p:cNvSpPr>
              <a:spLocks/>
            </p:cNvSpPr>
            <p:nvPr/>
          </p:nvSpPr>
          <p:spPr bwMode="auto">
            <a:xfrm>
              <a:off x="1797" y="1026"/>
              <a:ext cx="162" cy="140"/>
            </a:xfrm>
            <a:custGeom>
              <a:avLst/>
              <a:gdLst>
                <a:gd name="T0" fmla="*/ 49 w 322"/>
                <a:gd name="T1" fmla="*/ 1 h 278"/>
                <a:gd name="T2" fmla="*/ 46 w 322"/>
                <a:gd name="T3" fmla="*/ 13 h 278"/>
                <a:gd name="T4" fmla="*/ 43 w 322"/>
                <a:gd name="T5" fmla="*/ 36 h 278"/>
                <a:gd name="T6" fmla="*/ 38 w 322"/>
                <a:gd name="T7" fmla="*/ 65 h 278"/>
                <a:gd name="T8" fmla="*/ 35 w 322"/>
                <a:gd name="T9" fmla="*/ 101 h 278"/>
                <a:gd name="T10" fmla="*/ 37 w 322"/>
                <a:gd name="T11" fmla="*/ 139 h 278"/>
                <a:gd name="T12" fmla="*/ 43 w 322"/>
                <a:gd name="T13" fmla="*/ 176 h 278"/>
                <a:gd name="T14" fmla="*/ 55 w 322"/>
                <a:gd name="T15" fmla="*/ 212 h 278"/>
                <a:gd name="T16" fmla="*/ 66 w 322"/>
                <a:gd name="T17" fmla="*/ 228 h 278"/>
                <a:gd name="T18" fmla="*/ 75 w 322"/>
                <a:gd name="T19" fmla="*/ 232 h 278"/>
                <a:gd name="T20" fmla="*/ 95 w 322"/>
                <a:gd name="T21" fmla="*/ 238 h 278"/>
                <a:gd name="T22" fmla="*/ 122 w 322"/>
                <a:gd name="T23" fmla="*/ 243 h 278"/>
                <a:gd name="T24" fmla="*/ 156 w 322"/>
                <a:gd name="T25" fmla="*/ 238 h 278"/>
                <a:gd name="T26" fmla="*/ 194 w 322"/>
                <a:gd name="T27" fmla="*/ 225 h 278"/>
                <a:gd name="T28" fmla="*/ 235 w 322"/>
                <a:gd name="T29" fmla="*/ 197 h 278"/>
                <a:gd name="T30" fmla="*/ 280 w 322"/>
                <a:gd name="T31" fmla="*/ 150 h 278"/>
                <a:gd name="T32" fmla="*/ 322 w 322"/>
                <a:gd name="T33" fmla="*/ 137 h 278"/>
                <a:gd name="T34" fmla="*/ 318 w 322"/>
                <a:gd name="T35" fmla="*/ 147 h 278"/>
                <a:gd name="T36" fmla="*/ 304 w 322"/>
                <a:gd name="T37" fmla="*/ 168 h 278"/>
                <a:gd name="T38" fmla="*/ 280 w 322"/>
                <a:gd name="T39" fmla="*/ 199 h 278"/>
                <a:gd name="T40" fmla="*/ 249 w 322"/>
                <a:gd name="T41" fmla="*/ 231 h 278"/>
                <a:gd name="T42" fmla="*/ 209 w 322"/>
                <a:gd name="T43" fmla="*/ 258 h 278"/>
                <a:gd name="T44" fmla="*/ 160 w 322"/>
                <a:gd name="T45" fmla="*/ 277 h 278"/>
                <a:gd name="T46" fmla="*/ 105 w 322"/>
                <a:gd name="T47" fmla="*/ 278 h 278"/>
                <a:gd name="T48" fmla="*/ 43 w 322"/>
                <a:gd name="T49" fmla="*/ 257 h 278"/>
                <a:gd name="T50" fmla="*/ 40 w 322"/>
                <a:gd name="T51" fmla="*/ 252 h 278"/>
                <a:gd name="T52" fmla="*/ 30 w 322"/>
                <a:gd name="T53" fmla="*/ 241 h 278"/>
                <a:gd name="T54" fmla="*/ 20 w 322"/>
                <a:gd name="T55" fmla="*/ 223 h 278"/>
                <a:gd name="T56" fmla="*/ 11 w 322"/>
                <a:gd name="T57" fmla="*/ 197 h 278"/>
                <a:gd name="T58" fmla="*/ 3 w 322"/>
                <a:gd name="T59" fmla="*/ 162 h 278"/>
                <a:gd name="T60" fmla="*/ 1 w 322"/>
                <a:gd name="T61" fmla="*/ 117 h 278"/>
                <a:gd name="T62" fmla="*/ 6 w 322"/>
                <a:gd name="T63" fmla="*/ 64 h 278"/>
                <a:gd name="T64" fmla="*/ 23 w 322"/>
                <a:gd name="T65" fmla="*/ 0 h 278"/>
                <a:gd name="T66" fmla="*/ 50 w 322"/>
                <a:gd name="T6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2" h="278">
                  <a:moveTo>
                    <a:pt x="50" y="0"/>
                  </a:moveTo>
                  <a:lnTo>
                    <a:pt x="49" y="1"/>
                  </a:lnTo>
                  <a:lnTo>
                    <a:pt x="47" y="6"/>
                  </a:lnTo>
                  <a:lnTo>
                    <a:pt x="46" y="13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50"/>
                  </a:lnTo>
                  <a:lnTo>
                    <a:pt x="38" y="65"/>
                  </a:lnTo>
                  <a:lnTo>
                    <a:pt x="37" y="84"/>
                  </a:lnTo>
                  <a:lnTo>
                    <a:pt x="35" y="101"/>
                  </a:lnTo>
                  <a:lnTo>
                    <a:pt x="35" y="121"/>
                  </a:lnTo>
                  <a:lnTo>
                    <a:pt x="37" y="139"/>
                  </a:lnTo>
                  <a:lnTo>
                    <a:pt x="40" y="159"/>
                  </a:lnTo>
                  <a:lnTo>
                    <a:pt x="43" y="176"/>
                  </a:lnTo>
                  <a:lnTo>
                    <a:pt x="47" y="195"/>
                  </a:lnTo>
                  <a:lnTo>
                    <a:pt x="55" y="212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70" y="231"/>
                  </a:lnTo>
                  <a:lnTo>
                    <a:pt x="75" y="232"/>
                  </a:lnTo>
                  <a:lnTo>
                    <a:pt x="84" y="237"/>
                  </a:lnTo>
                  <a:lnTo>
                    <a:pt x="95" y="238"/>
                  </a:lnTo>
                  <a:lnTo>
                    <a:pt x="108" y="241"/>
                  </a:lnTo>
                  <a:lnTo>
                    <a:pt x="122" y="243"/>
                  </a:lnTo>
                  <a:lnTo>
                    <a:pt x="139" y="243"/>
                  </a:lnTo>
                  <a:lnTo>
                    <a:pt x="156" y="238"/>
                  </a:lnTo>
                  <a:lnTo>
                    <a:pt x="174" y="234"/>
                  </a:lnTo>
                  <a:lnTo>
                    <a:pt x="194" y="225"/>
                  </a:lnTo>
                  <a:lnTo>
                    <a:pt x="215" y="214"/>
                  </a:lnTo>
                  <a:lnTo>
                    <a:pt x="235" y="197"/>
                  </a:lnTo>
                  <a:lnTo>
                    <a:pt x="258" y="176"/>
                  </a:lnTo>
                  <a:lnTo>
                    <a:pt x="280" y="150"/>
                  </a:lnTo>
                  <a:lnTo>
                    <a:pt x="303" y="117"/>
                  </a:lnTo>
                  <a:lnTo>
                    <a:pt x="322" y="137"/>
                  </a:lnTo>
                  <a:lnTo>
                    <a:pt x="321" y="139"/>
                  </a:lnTo>
                  <a:lnTo>
                    <a:pt x="318" y="147"/>
                  </a:lnTo>
                  <a:lnTo>
                    <a:pt x="312" y="156"/>
                  </a:lnTo>
                  <a:lnTo>
                    <a:pt x="304" y="168"/>
                  </a:lnTo>
                  <a:lnTo>
                    <a:pt x="293" y="183"/>
                  </a:lnTo>
                  <a:lnTo>
                    <a:pt x="280" y="199"/>
                  </a:lnTo>
                  <a:lnTo>
                    <a:pt x="266" y="215"/>
                  </a:lnTo>
                  <a:lnTo>
                    <a:pt x="249" y="231"/>
                  </a:lnTo>
                  <a:lnTo>
                    <a:pt x="229" y="246"/>
                  </a:lnTo>
                  <a:lnTo>
                    <a:pt x="209" y="258"/>
                  </a:lnTo>
                  <a:lnTo>
                    <a:pt x="185" y="269"/>
                  </a:lnTo>
                  <a:lnTo>
                    <a:pt x="160" y="277"/>
                  </a:lnTo>
                  <a:lnTo>
                    <a:pt x="133" y="278"/>
                  </a:lnTo>
                  <a:lnTo>
                    <a:pt x="105" y="278"/>
                  </a:lnTo>
                  <a:lnTo>
                    <a:pt x="75" y="270"/>
                  </a:lnTo>
                  <a:lnTo>
                    <a:pt x="43" y="257"/>
                  </a:lnTo>
                  <a:lnTo>
                    <a:pt x="41" y="255"/>
                  </a:lnTo>
                  <a:lnTo>
                    <a:pt x="40" y="252"/>
                  </a:lnTo>
                  <a:lnTo>
                    <a:pt x="35" y="247"/>
                  </a:lnTo>
                  <a:lnTo>
                    <a:pt x="30" y="241"/>
                  </a:lnTo>
                  <a:lnTo>
                    <a:pt x="24" y="232"/>
                  </a:lnTo>
                  <a:lnTo>
                    <a:pt x="20" y="223"/>
                  </a:lnTo>
                  <a:lnTo>
                    <a:pt x="15" y="211"/>
                  </a:lnTo>
                  <a:lnTo>
                    <a:pt x="11" y="197"/>
                  </a:lnTo>
                  <a:lnTo>
                    <a:pt x="6" y="180"/>
                  </a:lnTo>
                  <a:lnTo>
                    <a:pt x="3" y="162"/>
                  </a:lnTo>
                  <a:lnTo>
                    <a:pt x="0" y="140"/>
                  </a:lnTo>
                  <a:lnTo>
                    <a:pt x="1" y="117"/>
                  </a:lnTo>
                  <a:lnTo>
                    <a:pt x="1" y="91"/>
                  </a:lnTo>
                  <a:lnTo>
                    <a:pt x="6" y="64"/>
                  </a:lnTo>
                  <a:lnTo>
                    <a:pt x="14" y="32"/>
                  </a:lnTo>
                  <a:lnTo>
                    <a:pt x="2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1" name="Freeform 49"/>
            <p:cNvSpPr>
              <a:spLocks/>
            </p:cNvSpPr>
            <p:nvPr/>
          </p:nvSpPr>
          <p:spPr bwMode="auto">
            <a:xfrm>
              <a:off x="1769" y="1023"/>
              <a:ext cx="192" cy="184"/>
            </a:xfrm>
            <a:custGeom>
              <a:avLst/>
              <a:gdLst>
                <a:gd name="T0" fmla="*/ 74 w 384"/>
                <a:gd name="T1" fmla="*/ 1 h 367"/>
                <a:gd name="T2" fmla="*/ 61 w 384"/>
                <a:gd name="T3" fmla="*/ 18 h 367"/>
                <a:gd name="T4" fmla="*/ 43 w 384"/>
                <a:gd name="T5" fmla="*/ 49 h 367"/>
                <a:gd name="T6" fmla="*/ 23 w 384"/>
                <a:gd name="T7" fmla="*/ 90 h 367"/>
                <a:gd name="T8" fmla="*/ 8 w 384"/>
                <a:gd name="T9" fmla="*/ 140 h 367"/>
                <a:gd name="T10" fmla="*/ 0 w 384"/>
                <a:gd name="T11" fmla="*/ 194 h 367"/>
                <a:gd name="T12" fmla="*/ 11 w 384"/>
                <a:gd name="T13" fmla="*/ 252 h 367"/>
                <a:gd name="T14" fmla="*/ 40 w 384"/>
                <a:gd name="T15" fmla="*/ 307 h 367"/>
                <a:gd name="T16" fmla="*/ 68 w 384"/>
                <a:gd name="T17" fmla="*/ 336 h 367"/>
                <a:gd name="T18" fmla="*/ 81 w 384"/>
                <a:gd name="T19" fmla="*/ 344 h 367"/>
                <a:gd name="T20" fmla="*/ 110 w 384"/>
                <a:gd name="T21" fmla="*/ 356 h 367"/>
                <a:gd name="T22" fmla="*/ 150 w 384"/>
                <a:gd name="T23" fmla="*/ 365 h 367"/>
                <a:gd name="T24" fmla="*/ 196 w 384"/>
                <a:gd name="T25" fmla="*/ 364 h 367"/>
                <a:gd name="T26" fmla="*/ 248 w 384"/>
                <a:gd name="T27" fmla="*/ 344 h 367"/>
                <a:gd name="T28" fmla="*/ 303 w 384"/>
                <a:gd name="T29" fmla="*/ 299 h 367"/>
                <a:gd name="T30" fmla="*/ 357 w 384"/>
                <a:gd name="T31" fmla="*/ 226 h 367"/>
                <a:gd name="T32" fmla="*/ 357 w 384"/>
                <a:gd name="T33" fmla="*/ 159 h 367"/>
                <a:gd name="T34" fmla="*/ 350 w 384"/>
                <a:gd name="T35" fmla="*/ 169 h 367"/>
                <a:gd name="T36" fmla="*/ 335 w 384"/>
                <a:gd name="T37" fmla="*/ 197 h 367"/>
                <a:gd name="T38" fmla="*/ 311 w 384"/>
                <a:gd name="T39" fmla="*/ 235 h 367"/>
                <a:gd name="T40" fmla="*/ 279 w 384"/>
                <a:gd name="T41" fmla="*/ 276 h 367"/>
                <a:gd name="T42" fmla="*/ 239 w 384"/>
                <a:gd name="T43" fmla="*/ 310 h 367"/>
                <a:gd name="T44" fmla="*/ 193 w 384"/>
                <a:gd name="T45" fmla="*/ 333 h 367"/>
                <a:gd name="T46" fmla="*/ 144 w 384"/>
                <a:gd name="T47" fmla="*/ 336 h 367"/>
                <a:gd name="T48" fmla="*/ 90 w 384"/>
                <a:gd name="T49" fmla="*/ 310 h 367"/>
                <a:gd name="T50" fmla="*/ 84 w 384"/>
                <a:gd name="T51" fmla="*/ 305 h 367"/>
                <a:gd name="T52" fmla="*/ 74 w 384"/>
                <a:gd name="T53" fmla="*/ 290 h 367"/>
                <a:gd name="T54" fmla="*/ 57 w 384"/>
                <a:gd name="T55" fmla="*/ 267 h 367"/>
                <a:gd name="T56" fmla="*/ 45 w 384"/>
                <a:gd name="T57" fmla="*/ 235 h 367"/>
                <a:gd name="T58" fmla="*/ 35 w 384"/>
                <a:gd name="T59" fmla="*/ 195 h 367"/>
                <a:gd name="T60" fmla="*/ 38 w 384"/>
                <a:gd name="T61" fmla="*/ 149 h 367"/>
                <a:gd name="T62" fmla="*/ 55 w 384"/>
                <a:gd name="T63" fmla="*/ 97 h 367"/>
                <a:gd name="T64" fmla="*/ 90 w 384"/>
                <a:gd name="T65" fmla="*/ 39 h 367"/>
                <a:gd name="T66" fmla="*/ 75 w 384"/>
                <a:gd name="T6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367">
                  <a:moveTo>
                    <a:pt x="75" y="0"/>
                  </a:moveTo>
                  <a:lnTo>
                    <a:pt x="74" y="1"/>
                  </a:lnTo>
                  <a:lnTo>
                    <a:pt x="69" y="9"/>
                  </a:lnTo>
                  <a:lnTo>
                    <a:pt x="61" y="18"/>
                  </a:lnTo>
                  <a:lnTo>
                    <a:pt x="54" y="32"/>
                  </a:lnTo>
                  <a:lnTo>
                    <a:pt x="43" y="49"/>
                  </a:lnTo>
                  <a:lnTo>
                    <a:pt x="32" y="68"/>
                  </a:lnTo>
                  <a:lnTo>
                    <a:pt x="23" y="90"/>
                  </a:lnTo>
                  <a:lnTo>
                    <a:pt x="16" y="116"/>
                  </a:lnTo>
                  <a:lnTo>
                    <a:pt x="8" y="140"/>
                  </a:lnTo>
                  <a:lnTo>
                    <a:pt x="3" y="168"/>
                  </a:lnTo>
                  <a:lnTo>
                    <a:pt x="0" y="194"/>
                  </a:lnTo>
                  <a:lnTo>
                    <a:pt x="3" y="224"/>
                  </a:lnTo>
                  <a:lnTo>
                    <a:pt x="11" y="252"/>
                  </a:lnTo>
                  <a:lnTo>
                    <a:pt x="23" y="281"/>
                  </a:lnTo>
                  <a:lnTo>
                    <a:pt x="40" y="307"/>
                  </a:lnTo>
                  <a:lnTo>
                    <a:pt x="66" y="335"/>
                  </a:lnTo>
                  <a:lnTo>
                    <a:pt x="68" y="336"/>
                  </a:lnTo>
                  <a:lnTo>
                    <a:pt x="74" y="339"/>
                  </a:lnTo>
                  <a:lnTo>
                    <a:pt x="81" y="344"/>
                  </a:lnTo>
                  <a:lnTo>
                    <a:pt x="95" y="351"/>
                  </a:lnTo>
                  <a:lnTo>
                    <a:pt x="110" y="356"/>
                  </a:lnTo>
                  <a:lnTo>
                    <a:pt x="129" y="362"/>
                  </a:lnTo>
                  <a:lnTo>
                    <a:pt x="150" y="365"/>
                  </a:lnTo>
                  <a:lnTo>
                    <a:pt x="173" y="367"/>
                  </a:lnTo>
                  <a:lnTo>
                    <a:pt x="196" y="364"/>
                  </a:lnTo>
                  <a:lnTo>
                    <a:pt x="222" y="356"/>
                  </a:lnTo>
                  <a:lnTo>
                    <a:pt x="248" y="344"/>
                  </a:lnTo>
                  <a:lnTo>
                    <a:pt x="275" y="325"/>
                  </a:lnTo>
                  <a:lnTo>
                    <a:pt x="303" y="299"/>
                  </a:lnTo>
                  <a:lnTo>
                    <a:pt x="329" y="267"/>
                  </a:lnTo>
                  <a:lnTo>
                    <a:pt x="357" y="226"/>
                  </a:lnTo>
                  <a:lnTo>
                    <a:pt x="384" y="175"/>
                  </a:lnTo>
                  <a:lnTo>
                    <a:pt x="357" y="159"/>
                  </a:lnTo>
                  <a:lnTo>
                    <a:pt x="355" y="160"/>
                  </a:lnTo>
                  <a:lnTo>
                    <a:pt x="350" y="169"/>
                  </a:lnTo>
                  <a:lnTo>
                    <a:pt x="344" y="180"/>
                  </a:lnTo>
                  <a:lnTo>
                    <a:pt x="335" y="197"/>
                  </a:lnTo>
                  <a:lnTo>
                    <a:pt x="324" y="215"/>
                  </a:lnTo>
                  <a:lnTo>
                    <a:pt x="311" y="235"/>
                  </a:lnTo>
                  <a:lnTo>
                    <a:pt x="295" y="255"/>
                  </a:lnTo>
                  <a:lnTo>
                    <a:pt x="279" y="276"/>
                  </a:lnTo>
                  <a:lnTo>
                    <a:pt x="259" y="293"/>
                  </a:lnTo>
                  <a:lnTo>
                    <a:pt x="239" y="310"/>
                  </a:lnTo>
                  <a:lnTo>
                    <a:pt x="216" y="324"/>
                  </a:lnTo>
                  <a:lnTo>
                    <a:pt x="193" y="333"/>
                  </a:lnTo>
                  <a:lnTo>
                    <a:pt x="168" y="336"/>
                  </a:lnTo>
                  <a:lnTo>
                    <a:pt x="144" y="336"/>
                  </a:lnTo>
                  <a:lnTo>
                    <a:pt x="116" y="327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4" y="305"/>
                  </a:lnTo>
                  <a:lnTo>
                    <a:pt x="80" y="299"/>
                  </a:lnTo>
                  <a:lnTo>
                    <a:pt x="74" y="290"/>
                  </a:lnTo>
                  <a:lnTo>
                    <a:pt x="64" y="279"/>
                  </a:lnTo>
                  <a:lnTo>
                    <a:pt x="57" y="267"/>
                  </a:lnTo>
                  <a:lnTo>
                    <a:pt x="51" y="252"/>
                  </a:lnTo>
                  <a:lnTo>
                    <a:pt x="45" y="235"/>
                  </a:lnTo>
                  <a:lnTo>
                    <a:pt x="38" y="217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8" y="149"/>
                  </a:lnTo>
                  <a:lnTo>
                    <a:pt x="45" y="123"/>
                  </a:lnTo>
                  <a:lnTo>
                    <a:pt x="55" y="97"/>
                  </a:lnTo>
                  <a:lnTo>
                    <a:pt x="69" y="70"/>
                  </a:lnTo>
                  <a:lnTo>
                    <a:pt x="90" y="39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2" name="Freeform 50"/>
            <p:cNvSpPr>
              <a:spLocks/>
            </p:cNvSpPr>
            <p:nvPr/>
          </p:nvSpPr>
          <p:spPr bwMode="auto">
            <a:xfrm>
              <a:off x="1157" y="2283"/>
              <a:ext cx="21" cy="18"/>
            </a:xfrm>
            <a:custGeom>
              <a:avLst/>
              <a:gdLst>
                <a:gd name="T0" fmla="*/ 3 w 41"/>
                <a:gd name="T1" fmla="*/ 26 h 37"/>
                <a:gd name="T2" fmla="*/ 1 w 41"/>
                <a:gd name="T3" fmla="*/ 25 h 37"/>
                <a:gd name="T4" fmla="*/ 1 w 41"/>
                <a:gd name="T5" fmla="*/ 22 h 37"/>
                <a:gd name="T6" fmla="*/ 0 w 41"/>
                <a:gd name="T7" fmla="*/ 17 h 37"/>
                <a:gd name="T8" fmla="*/ 0 w 41"/>
                <a:gd name="T9" fmla="*/ 14 h 37"/>
                <a:gd name="T10" fmla="*/ 0 w 41"/>
                <a:gd name="T11" fmla="*/ 10 h 37"/>
                <a:gd name="T12" fmla="*/ 3 w 41"/>
                <a:gd name="T13" fmla="*/ 5 h 37"/>
                <a:gd name="T14" fmla="*/ 6 w 41"/>
                <a:gd name="T15" fmla="*/ 2 h 37"/>
                <a:gd name="T16" fmla="*/ 8 w 41"/>
                <a:gd name="T17" fmla="*/ 2 h 37"/>
                <a:gd name="T18" fmla="*/ 11 w 41"/>
                <a:gd name="T19" fmla="*/ 0 h 37"/>
                <a:gd name="T20" fmla="*/ 17 w 41"/>
                <a:gd name="T21" fmla="*/ 0 h 37"/>
                <a:gd name="T22" fmla="*/ 20 w 41"/>
                <a:gd name="T23" fmla="*/ 0 h 37"/>
                <a:gd name="T24" fmla="*/ 24 w 41"/>
                <a:gd name="T25" fmla="*/ 0 h 37"/>
                <a:gd name="T26" fmla="*/ 27 w 41"/>
                <a:gd name="T27" fmla="*/ 0 h 37"/>
                <a:gd name="T28" fmla="*/ 30 w 41"/>
                <a:gd name="T29" fmla="*/ 2 h 37"/>
                <a:gd name="T30" fmla="*/ 35 w 41"/>
                <a:gd name="T31" fmla="*/ 3 h 37"/>
                <a:gd name="T32" fmla="*/ 38 w 41"/>
                <a:gd name="T33" fmla="*/ 7 h 37"/>
                <a:gd name="T34" fmla="*/ 41 w 41"/>
                <a:gd name="T35" fmla="*/ 13 h 37"/>
                <a:gd name="T36" fmla="*/ 41 w 41"/>
                <a:gd name="T37" fmla="*/ 16 h 37"/>
                <a:gd name="T38" fmla="*/ 40 w 41"/>
                <a:gd name="T39" fmla="*/ 17 h 37"/>
                <a:gd name="T40" fmla="*/ 38 w 41"/>
                <a:gd name="T41" fmla="*/ 22 h 37"/>
                <a:gd name="T42" fmla="*/ 34 w 41"/>
                <a:gd name="T43" fmla="*/ 26 h 37"/>
                <a:gd name="T44" fmla="*/ 29 w 41"/>
                <a:gd name="T45" fmla="*/ 33 h 37"/>
                <a:gd name="T46" fmla="*/ 23 w 41"/>
                <a:gd name="T47" fmla="*/ 37 h 37"/>
                <a:gd name="T48" fmla="*/ 17 w 41"/>
                <a:gd name="T49" fmla="*/ 37 h 37"/>
                <a:gd name="T50" fmla="*/ 12 w 41"/>
                <a:gd name="T51" fmla="*/ 37 h 37"/>
                <a:gd name="T52" fmla="*/ 9 w 41"/>
                <a:gd name="T53" fmla="*/ 34 h 37"/>
                <a:gd name="T54" fmla="*/ 6 w 41"/>
                <a:gd name="T55" fmla="*/ 31 h 37"/>
                <a:gd name="T56" fmla="*/ 3 w 41"/>
                <a:gd name="T57" fmla="*/ 26 h 37"/>
                <a:gd name="T58" fmla="*/ 3 w 41"/>
                <a:gd name="T5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7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3" name="Freeform 51"/>
            <p:cNvSpPr>
              <a:spLocks/>
            </p:cNvSpPr>
            <p:nvPr/>
          </p:nvSpPr>
          <p:spPr bwMode="auto">
            <a:xfrm>
              <a:off x="1215" y="2238"/>
              <a:ext cx="21" cy="19"/>
            </a:xfrm>
            <a:custGeom>
              <a:avLst/>
              <a:gdLst>
                <a:gd name="T0" fmla="*/ 3 w 42"/>
                <a:gd name="T1" fmla="*/ 24 h 38"/>
                <a:gd name="T2" fmla="*/ 3 w 42"/>
                <a:gd name="T3" fmla="*/ 23 h 38"/>
                <a:gd name="T4" fmla="*/ 1 w 42"/>
                <a:gd name="T5" fmla="*/ 21 h 38"/>
                <a:gd name="T6" fmla="*/ 0 w 42"/>
                <a:gd name="T7" fmla="*/ 18 h 38"/>
                <a:gd name="T8" fmla="*/ 0 w 42"/>
                <a:gd name="T9" fmla="*/ 13 h 38"/>
                <a:gd name="T10" fmla="*/ 0 w 42"/>
                <a:gd name="T11" fmla="*/ 9 h 38"/>
                <a:gd name="T12" fmla="*/ 3 w 42"/>
                <a:gd name="T13" fmla="*/ 4 h 38"/>
                <a:gd name="T14" fmla="*/ 6 w 42"/>
                <a:gd name="T15" fmla="*/ 3 h 38"/>
                <a:gd name="T16" fmla="*/ 9 w 42"/>
                <a:gd name="T17" fmla="*/ 1 h 38"/>
                <a:gd name="T18" fmla="*/ 12 w 42"/>
                <a:gd name="T19" fmla="*/ 0 h 38"/>
                <a:gd name="T20" fmla="*/ 18 w 42"/>
                <a:gd name="T21" fmla="*/ 0 h 38"/>
                <a:gd name="T22" fmla="*/ 21 w 42"/>
                <a:gd name="T23" fmla="*/ 0 h 38"/>
                <a:gd name="T24" fmla="*/ 26 w 42"/>
                <a:gd name="T25" fmla="*/ 0 h 38"/>
                <a:gd name="T26" fmla="*/ 29 w 42"/>
                <a:gd name="T27" fmla="*/ 0 h 38"/>
                <a:gd name="T28" fmla="*/ 32 w 42"/>
                <a:gd name="T29" fmla="*/ 1 h 38"/>
                <a:gd name="T30" fmla="*/ 36 w 42"/>
                <a:gd name="T31" fmla="*/ 4 h 38"/>
                <a:gd name="T32" fmla="*/ 39 w 42"/>
                <a:gd name="T33" fmla="*/ 7 h 38"/>
                <a:gd name="T34" fmla="*/ 41 w 42"/>
                <a:gd name="T35" fmla="*/ 12 h 38"/>
                <a:gd name="T36" fmla="*/ 42 w 42"/>
                <a:gd name="T37" fmla="*/ 15 h 38"/>
                <a:gd name="T38" fmla="*/ 41 w 42"/>
                <a:gd name="T39" fmla="*/ 15 h 38"/>
                <a:gd name="T40" fmla="*/ 39 w 42"/>
                <a:gd name="T41" fmla="*/ 20 h 38"/>
                <a:gd name="T42" fmla="*/ 35 w 42"/>
                <a:gd name="T43" fmla="*/ 26 h 38"/>
                <a:gd name="T44" fmla="*/ 30 w 42"/>
                <a:gd name="T45" fmla="*/ 32 h 38"/>
                <a:gd name="T46" fmla="*/ 24 w 42"/>
                <a:gd name="T47" fmla="*/ 36 h 38"/>
                <a:gd name="T48" fmla="*/ 18 w 42"/>
                <a:gd name="T49" fmla="*/ 38 h 38"/>
                <a:gd name="T50" fmla="*/ 13 w 42"/>
                <a:gd name="T51" fmla="*/ 36 h 38"/>
                <a:gd name="T52" fmla="*/ 10 w 42"/>
                <a:gd name="T53" fmla="*/ 33 h 38"/>
                <a:gd name="T54" fmla="*/ 6 w 42"/>
                <a:gd name="T55" fmla="*/ 29 h 38"/>
                <a:gd name="T56" fmla="*/ 3 w 42"/>
                <a:gd name="T57" fmla="*/ 24 h 38"/>
                <a:gd name="T58" fmla="*/ 3 w 42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4" name="Freeform 52"/>
            <p:cNvSpPr>
              <a:spLocks/>
            </p:cNvSpPr>
            <p:nvPr/>
          </p:nvSpPr>
          <p:spPr bwMode="auto">
            <a:xfrm>
              <a:off x="1251" y="2205"/>
              <a:ext cx="20" cy="18"/>
            </a:xfrm>
            <a:custGeom>
              <a:avLst/>
              <a:gdLst>
                <a:gd name="T0" fmla="*/ 4 w 42"/>
                <a:gd name="T1" fmla="*/ 25 h 37"/>
                <a:gd name="T2" fmla="*/ 4 w 42"/>
                <a:gd name="T3" fmla="*/ 23 h 37"/>
                <a:gd name="T4" fmla="*/ 2 w 42"/>
                <a:gd name="T5" fmla="*/ 22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10 h 37"/>
                <a:gd name="T12" fmla="*/ 4 w 42"/>
                <a:gd name="T13" fmla="*/ 5 h 37"/>
                <a:gd name="T14" fmla="*/ 7 w 42"/>
                <a:gd name="T15" fmla="*/ 3 h 37"/>
                <a:gd name="T16" fmla="*/ 10 w 42"/>
                <a:gd name="T17" fmla="*/ 2 h 37"/>
                <a:gd name="T18" fmla="*/ 13 w 42"/>
                <a:gd name="T19" fmla="*/ 2 h 37"/>
                <a:gd name="T20" fmla="*/ 17 w 42"/>
                <a:gd name="T21" fmla="*/ 2 h 37"/>
                <a:gd name="T22" fmla="*/ 22 w 42"/>
                <a:gd name="T23" fmla="*/ 0 h 37"/>
                <a:gd name="T24" fmla="*/ 25 w 42"/>
                <a:gd name="T25" fmla="*/ 0 h 37"/>
                <a:gd name="T26" fmla="*/ 28 w 42"/>
                <a:gd name="T27" fmla="*/ 0 h 37"/>
                <a:gd name="T28" fmla="*/ 31 w 42"/>
                <a:gd name="T29" fmla="*/ 2 h 37"/>
                <a:gd name="T30" fmla="*/ 36 w 42"/>
                <a:gd name="T31" fmla="*/ 3 h 37"/>
                <a:gd name="T32" fmla="*/ 39 w 42"/>
                <a:gd name="T33" fmla="*/ 7 h 37"/>
                <a:gd name="T34" fmla="*/ 40 w 42"/>
                <a:gd name="T35" fmla="*/ 13 h 37"/>
                <a:gd name="T36" fmla="*/ 42 w 42"/>
                <a:gd name="T37" fmla="*/ 16 h 37"/>
                <a:gd name="T38" fmla="*/ 40 w 42"/>
                <a:gd name="T39" fmla="*/ 17 h 37"/>
                <a:gd name="T40" fmla="*/ 37 w 42"/>
                <a:gd name="T41" fmla="*/ 22 h 37"/>
                <a:gd name="T42" fmla="*/ 33 w 42"/>
                <a:gd name="T43" fmla="*/ 28 h 37"/>
                <a:gd name="T44" fmla="*/ 30 w 42"/>
                <a:gd name="T45" fmla="*/ 33 h 37"/>
                <a:gd name="T46" fmla="*/ 22 w 42"/>
                <a:gd name="T47" fmla="*/ 36 h 37"/>
                <a:gd name="T48" fmla="*/ 17 w 42"/>
                <a:gd name="T49" fmla="*/ 37 h 37"/>
                <a:gd name="T50" fmla="*/ 13 w 42"/>
                <a:gd name="T51" fmla="*/ 36 h 37"/>
                <a:gd name="T52" fmla="*/ 10 w 42"/>
                <a:gd name="T53" fmla="*/ 34 h 37"/>
                <a:gd name="T54" fmla="*/ 7 w 42"/>
                <a:gd name="T55" fmla="*/ 29 h 37"/>
                <a:gd name="T56" fmla="*/ 4 w 42"/>
                <a:gd name="T57" fmla="*/ 25 h 37"/>
                <a:gd name="T58" fmla="*/ 4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4" y="25"/>
                  </a:moveTo>
                  <a:lnTo>
                    <a:pt x="4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2" y="36"/>
                  </a:lnTo>
                  <a:lnTo>
                    <a:pt x="17" y="37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5" name="Freeform 53"/>
            <p:cNvSpPr>
              <a:spLocks/>
            </p:cNvSpPr>
            <p:nvPr/>
          </p:nvSpPr>
          <p:spPr bwMode="auto">
            <a:xfrm>
              <a:off x="1284" y="2225"/>
              <a:ext cx="21" cy="19"/>
            </a:xfrm>
            <a:custGeom>
              <a:avLst/>
              <a:gdLst>
                <a:gd name="T0" fmla="*/ 4 w 41"/>
                <a:gd name="T1" fmla="*/ 26 h 38"/>
                <a:gd name="T2" fmla="*/ 1 w 41"/>
                <a:gd name="T3" fmla="*/ 24 h 38"/>
                <a:gd name="T4" fmla="*/ 1 w 41"/>
                <a:gd name="T5" fmla="*/ 21 h 38"/>
                <a:gd name="T6" fmla="*/ 0 w 41"/>
                <a:gd name="T7" fmla="*/ 17 h 38"/>
                <a:gd name="T8" fmla="*/ 0 w 41"/>
                <a:gd name="T9" fmla="*/ 13 h 38"/>
                <a:gd name="T10" fmla="*/ 0 w 41"/>
                <a:gd name="T11" fmla="*/ 9 h 38"/>
                <a:gd name="T12" fmla="*/ 3 w 41"/>
                <a:gd name="T13" fmla="*/ 4 h 38"/>
                <a:gd name="T14" fmla="*/ 4 w 41"/>
                <a:gd name="T15" fmla="*/ 1 h 38"/>
                <a:gd name="T16" fmla="*/ 7 w 41"/>
                <a:gd name="T17" fmla="*/ 1 h 38"/>
                <a:gd name="T18" fmla="*/ 10 w 41"/>
                <a:gd name="T19" fmla="*/ 0 h 38"/>
                <a:gd name="T20" fmla="*/ 17 w 41"/>
                <a:gd name="T21" fmla="*/ 0 h 38"/>
                <a:gd name="T22" fmla="*/ 20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0 w 41"/>
                <a:gd name="T29" fmla="*/ 1 h 38"/>
                <a:gd name="T30" fmla="*/ 35 w 41"/>
                <a:gd name="T31" fmla="*/ 3 h 38"/>
                <a:gd name="T32" fmla="*/ 38 w 41"/>
                <a:gd name="T33" fmla="*/ 6 h 38"/>
                <a:gd name="T34" fmla="*/ 41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1 h 38"/>
                <a:gd name="T42" fmla="*/ 33 w 41"/>
                <a:gd name="T43" fmla="*/ 27 h 38"/>
                <a:gd name="T44" fmla="*/ 29 w 41"/>
                <a:gd name="T45" fmla="*/ 33 h 38"/>
                <a:gd name="T46" fmla="*/ 23 w 41"/>
                <a:gd name="T47" fmla="*/ 36 h 38"/>
                <a:gd name="T48" fmla="*/ 17 w 41"/>
                <a:gd name="T49" fmla="*/ 38 h 38"/>
                <a:gd name="T50" fmla="*/ 12 w 41"/>
                <a:gd name="T51" fmla="*/ 36 h 38"/>
                <a:gd name="T52" fmla="*/ 9 w 41"/>
                <a:gd name="T53" fmla="*/ 35 h 38"/>
                <a:gd name="T54" fmla="*/ 6 w 41"/>
                <a:gd name="T55" fmla="*/ 30 h 38"/>
                <a:gd name="T56" fmla="*/ 4 w 41"/>
                <a:gd name="T57" fmla="*/ 26 h 38"/>
                <a:gd name="T58" fmla="*/ 4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4" y="26"/>
                  </a:moveTo>
                  <a:lnTo>
                    <a:pt x="1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6" name="Freeform 54"/>
            <p:cNvSpPr>
              <a:spLocks/>
            </p:cNvSpPr>
            <p:nvPr/>
          </p:nvSpPr>
          <p:spPr bwMode="auto">
            <a:xfrm>
              <a:off x="1254" y="2274"/>
              <a:ext cx="21" cy="18"/>
            </a:xfrm>
            <a:custGeom>
              <a:avLst/>
              <a:gdLst>
                <a:gd name="T0" fmla="*/ 3 w 42"/>
                <a:gd name="T1" fmla="*/ 25 h 37"/>
                <a:gd name="T2" fmla="*/ 3 w 42"/>
                <a:gd name="T3" fmla="*/ 23 h 37"/>
                <a:gd name="T4" fmla="*/ 1 w 42"/>
                <a:gd name="T5" fmla="*/ 20 h 37"/>
                <a:gd name="T6" fmla="*/ 0 w 42"/>
                <a:gd name="T7" fmla="*/ 15 h 37"/>
                <a:gd name="T8" fmla="*/ 0 w 42"/>
                <a:gd name="T9" fmla="*/ 12 h 37"/>
                <a:gd name="T10" fmla="*/ 1 w 42"/>
                <a:gd name="T11" fmla="*/ 8 h 37"/>
                <a:gd name="T12" fmla="*/ 4 w 42"/>
                <a:gd name="T13" fmla="*/ 5 h 37"/>
                <a:gd name="T14" fmla="*/ 6 w 42"/>
                <a:gd name="T15" fmla="*/ 2 h 37"/>
                <a:gd name="T16" fmla="*/ 9 w 42"/>
                <a:gd name="T17" fmla="*/ 2 h 37"/>
                <a:gd name="T18" fmla="*/ 12 w 42"/>
                <a:gd name="T19" fmla="*/ 0 h 37"/>
                <a:gd name="T20" fmla="*/ 16 w 42"/>
                <a:gd name="T21" fmla="*/ 0 h 37"/>
                <a:gd name="T22" fmla="*/ 21 w 42"/>
                <a:gd name="T23" fmla="*/ 0 h 37"/>
                <a:gd name="T24" fmla="*/ 24 w 42"/>
                <a:gd name="T25" fmla="*/ 0 h 37"/>
                <a:gd name="T26" fmla="*/ 27 w 42"/>
                <a:gd name="T27" fmla="*/ 0 h 37"/>
                <a:gd name="T28" fmla="*/ 32 w 42"/>
                <a:gd name="T29" fmla="*/ 0 h 37"/>
                <a:gd name="T30" fmla="*/ 36 w 42"/>
                <a:gd name="T31" fmla="*/ 3 h 37"/>
                <a:gd name="T32" fmla="*/ 39 w 42"/>
                <a:gd name="T33" fmla="*/ 6 h 37"/>
                <a:gd name="T34" fmla="*/ 41 w 42"/>
                <a:gd name="T35" fmla="*/ 11 h 37"/>
                <a:gd name="T36" fmla="*/ 42 w 42"/>
                <a:gd name="T37" fmla="*/ 14 h 37"/>
                <a:gd name="T38" fmla="*/ 41 w 42"/>
                <a:gd name="T39" fmla="*/ 15 h 37"/>
                <a:gd name="T40" fmla="*/ 38 w 42"/>
                <a:gd name="T41" fmla="*/ 20 h 37"/>
                <a:gd name="T42" fmla="*/ 33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6 w 42"/>
                <a:gd name="T49" fmla="*/ 37 h 37"/>
                <a:gd name="T50" fmla="*/ 13 w 42"/>
                <a:gd name="T51" fmla="*/ 35 h 37"/>
                <a:gd name="T52" fmla="*/ 10 w 42"/>
                <a:gd name="T53" fmla="*/ 34 h 37"/>
                <a:gd name="T54" fmla="*/ 6 w 42"/>
                <a:gd name="T55" fmla="*/ 29 h 37"/>
                <a:gd name="T56" fmla="*/ 3 w 42"/>
                <a:gd name="T57" fmla="*/ 25 h 37"/>
                <a:gd name="T58" fmla="*/ 3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7" name="Freeform 55"/>
            <p:cNvSpPr>
              <a:spLocks/>
            </p:cNvSpPr>
            <p:nvPr/>
          </p:nvSpPr>
          <p:spPr bwMode="auto">
            <a:xfrm>
              <a:off x="1363" y="2169"/>
              <a:ext cx="21" cy="18"/>
            </a:xfrm>
            <a:custGeom>
              <a:avLst/>
              <a:gdLst>
                <a:gd name="T0" fmla="*/ 3 w 42"/>
                <a:gd name="T1" fmla="*/ 24 h 36"/>
                <a:gd name="T2" fmla="*/ 2 w 42"/>
                <a:gd name="T3" fmla="*/ 22 h 36"/>
                <a:gd name="T4" fmla="*/ 2 w 42"/>
                <a:gd name="T5" fmla="*/ 19 h 36"/>
                <a:gd name="T6" fmla="*/ 0 w 42"/>
                <a:gd name="T7" fmla="*/ 15 h 36"/>
                <a:gd name="T8" fmla="*/ 0 w 42"/>
                <a:gd name="T9" fmla="*/ 12 h 36"/>
                <a:gd name="T10" fmla="*/ 0 w 42"/>
                <a:gd name="T11" fmla="*/ 7 h 36"/>
                <a:gd name="T12" fmla="*/ 3 w 42"/>
                <a:gd name="T13" fmla="*/ 3 h 36"/>
                <a:gd name="T14" fmla="*/ 5 w 42"/>
                <a:gd name="T15" fmla="*/ 1 h 36"/>
                <a:gd name="T16" fmla="*/ 8 w 42"/>
                <a:gd name="T17" fmla="*/ 1 h 36"/>
                <a:gd name="T18" fmla="*/ 11 w 42"/>
                <a:gd name="T19" fmla="*/ 0 h 36"/>
                <a:gd name="T20" fmla="*/ 17 w 42"/>
                <a:gd name="T21" fmla="*/ 0 h 36"/>
                <a:gd name="T22" fmla="*/ 20 w 42"/>
                <a:gd name="T23" fmla="*/ 0 h 36"/>
                <a:gd name="T24" fmla="*/ 25 w 42"/>
                <a:gd name="T25" fmla="*/ 0 h 36"/>
                <a:gd name="T26" fmla="*/ 28 w 42"/>
                <a:gd name="T27" fmla="*/ 0 h 36"/>
                <a:gd name="T28" fmla="*/ 31 w 42"/>
                <a:gd name="T29" fmla="*/ 0 h 36"/>
                <a:gd name="T30" fmla="*/ 35 w 42"/>
                <a:gd name="T31" fmla="*/ 3 h 36"/>
                <a:gd name="T32" fmla="*/ 38 w 42"/>
                <a:gd name="T33" fmla="*/ 6 h 36"/>
                <a:gd name="T34" fmla="*/ 40 w 42"/>
                <a:gd name="T35" fmla="*/ 10 h 36"/>
                <a:gd name="T36" fmla="*/ 42 w 42"/>
                <a:gd name="T37" fmla="*/ 13 h 36"/>
                <a:gd name="T38" fmla="*/ 40 w 42"/>
                <a:gd name="T39" fmla="*/ 15 h 36"/>
                <a:gd name="T40" fmla="*/ 38 w 42"/>
                <a:gd name="T41" fmla="*/ 19 h 36"/>
                <a:gd name="T42" fmla="*/ 34 w 42"/>
                <a:gd name="T43" fmla="*/ 26 h 36"/>
                <a:gd name="T44" fmla="*/ 29 w 42"/>
                <a:gd name="T45" fmla="*/ 32 h 36"/>
                <a:gd name="T46" fmla="*/ 23 w 42"/>
                <a:gd name="T47" fmla="*/ 35 h 36"/>
                <a:gd name="T48" fmla="*/ 17 w 42"/>
                <a:gd name="T49" fmla="*/ 36 h 36"/>
                <a:gd name="T50" fmla="*/ 12 w 42"/>
                <a:gd name="T51" fmla="*/ 35 h 36"/>
                <a:gd name="T52" fmla="*/ 9 w 42"/>
                <a:gd name="T53" fmla="*/ 33 h 36"/>
                <a:gd name="T54" fmla="*/ 6 w 42"/>
                <a:gd name="T55" fmla="*/ 29 h 36"/>
                <a:gd name="T56" fmla="*/ 3 w 42"/>
                <a:gd name="T57" fmla="*/ 24 h 36"/>
                <a:gd name="T58" fmla="*/ 3 w 42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6">
                  <a:moveTo>
                    <a:pt x="3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8" name="Freeform 56"/>
            <p:cNvSpPr>
              <a:spLocks/>
            </p:cNvSpPr>
            <p:nvPr/>
          </p:nvSpPr>
          <p:spPr bwMode="auto">
            <a:xfrm>
              <a:off x="1439" y="2205"/>
              <a:ext cx="21" cy="19"/>
            </a:xfrm>
            <a:custGeom>
              <a:avLst/>
              <a:gdLst>
                <a:gd name="T0" fmla="*/ 4 w 42"/>
                <a:gd name="T1" fmla="*/ 24 h 37"/>
                <a:gd name="T2" fmla="*/ 3 w 42"/>
                <a:gd name="T3" fmla="*/ 23 h 37"/>
                <a:gd name="T4" fmla="*/ 1 w 42"/>
                <a:gd name="T5" fmla="*/ 21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9 h 37"/>
                <a:gd name="T12" fmla="*/ 3 w 42"/>
                <a:gd name="T13" fmla="*/ 5 h 37"/>
                <a:gd name="T14" fmla="*/ 4 w 42"/>
                <a:gd name="T15" fmla="*/ 3 h 37"/>
                <a:gd name="T16" fmla="*/ 7 w 42"/>
                <a:gd name="T17" fmla="*/ 1 h 37"/>
                <a:gd name="T18" fmla="*/ 12 w 42"/>
                <a:gd name="T19" fmla="*/ 1 h 37"/>
                <a:gd name="T20" fmla="*/ 16 w 42"/>
                <a:gd name="T21" fmla="*/ 1 h 37"/>
                <a:gd name="T22" fmla="*/ 21 w 42"/>
                <a:gd name="T23" fmla="*/ 0 h 37"/>
                <a:gd name="T24" fmla="*/ 24 w 42"/>
                <a:gd name="T25" fmla="*/ 0 h 37"/>
                <a:gd name="T26" fmla="*/ 27 w 42"/>
                <a:gd name="T27" fmla="*/ 1 h 37"/>
                <a:gd name="T28" fmla="*/ 32 w 42"/>
                <a:gd name="T29" fmla="*/ 1 h 37"/>
                <a:gd name="T30" fmla="*/ 36 w 42"/>
                <a:gd name="T31" fmla="*/ 5 h 37"/>
                <a:gd name="T32" fmla="*/ 38 w 42"/>
                <a:gd name="T33" fmla="*/ 8 h 37"/>
                <a:gd name="T34" fmla="*/ 41 w 42"/>
                <a:gd name="T35" fmla="*/ 12 h 37"/>
                <a:gd name="T36" fmla="*/ 42 w 42"/>
                <a:gd name="T37" fmla="*/ 15 h 37"/>
                <a:gd name="T38" fmla="*/ 41 w 42"/>
                <a:gd name="T39" fmla="*/ 17 h 37"/>
                <a:gd name="T40" fmla="*/ 38 w 42"/>
                <a:gd name="T41" fmla="*/ 21 h 37"/>
                <a:gd name="T42" fmla="*/ 33 w 42"/>
                <a:gd name="T43" fmla="*/ 27 h 37"/>
                <a:gd name="T44" fmla="*/ 30 w 42"/>
                <a:gd name="T45" fmla="*/ 32 h 37"/>
                <a:gd name="T46" fmla="*/ 23 w 42"/>
                <a:gd name="T47" fmla="*/ 35 h 37"/>
                <a:gd name="T48" fmla="*/ 16 w 42"/>
                <a:gd name="T49" fmla="*/ 37 h 37"/>
                <a:gd name="T50" fmla="*/ 13 w 42"/>
                <a:gd name="T51" fmla="*/ 35 h 37"/>
                <a:gd name="T52" fmla="*/ 10 w 42"/>
                <a:gd name="T53" fmla="*/ 34 h 37"/>
                <a:gd name="T54" fmla="*/ 7 w 42"/>
                <a:gd name="T55" fmla="*/ 29 h 37"/>
                <a:gd name="T56" fmla="*/ 4 w 42"/>
                <a:gd name="T57" fmla="*/ 24 h 37"/>
                <a:gd name="T58" fmla="*/ 4 w 42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4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9" name="Freeform 57"/>
            <p:cNvSpPr>
              <a:spLocks/>
            </p:cNvSpPr>
            <p:nvPr/>
          </p:nvSpPr>
          <p:spPr bwMode="auto">
            <a:xfrm>
              <a:off x="1345" y="2238"/>
              <a:ext cx="20" cy="19"/>
            </a:xfrm>
            <a:custGeom>
              <a:avLst/>
              <a:gdLst>
                <a:gd name="T0" fmla="*/ 3 w 41"/>
                <a:gd name="T1" fmla="*/ 24 h 38"/>
                <a:gd name="T2" fmla="*/ 3 w 41"/>
                <a:gd name="T3" fmla="*/ 23 h 38"/>
                <a:gd name="T4" fmla="*/ 1 w 41"/>
                <a:gd name="T5" fmla="*/ 21 h 38"/>
                <a:gd name="T6" fmla="*/ 0 w 41"/>
                <a:gd name="T7" fmla="*/ 18 h 38"/>
                <a:gd name="T8" fmla="*/ 0 w 41"/>
                <a:gd name="T9" fmla="*/ 13 h 38"/>
                <a:gd name="T10" fmla="*/ 0 w 41"/>
                <a:gd name="T11" fmla="*/ 9 h 38"/>
                <a:gd name="T12" fmla="*/ 3 w 41"/>
                <a:gd name="T13" fmla="*/ 4 h 38"/>
                <a:gd name="T14" fmla="*/ 4 w 41"/>
                <a:gd name="T15" fmla="*/ 3 h 38"/>
                <a:gd name="T16" fmla="*/ 7 w 41"/>
                <a:gd name="T17" fmla="*/ 1 h 38"/>
                <a:gd name="T18" fmla="*/ 12 w 41"/>
                <a:gd name="T19" fmla="*/ 0 h 38"/>
                <a:gd name="T20" fmla="*/ 16 w 41"/>
                <a:gd name="T21" fmla="*/ 0 h 38"/>
                <a:gd name="T22" fmla="*/ 19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0 w 41"/>
                <a:gd name="T29" fmla="*/ 1 h 38"/>
                <a:gd name="T30" fmla="*/ 35 w 41"/>
                <a:gd name="T31" fmla="*/ 4 h 38"/>
                <a:gd name="T32" fmla="*/ 38 w 41"/>
                <a:gd name="T33" fmla="*/ 7 h 38"/>
                <a:gd name="T34" fmla="*/ 39 w 41"/>
                <a:gd name="T35" fmla="*/ 12 h 38"/>
                <a:gd name="T36" fmla="*/ 41 w 41"/>
                <a:gd name="T37" fmla="*/ 15 h 38"/>
                <a:gd name="T38" fmla="*/ 39 w 41"/>
                <a:gd name="T39" fmla="*/ 15 h 38"/>
                <a:gd name="T40" fmla="*/ 36 w 41"/>
                <a:gd name="T41" fmla="*/ 20 h 38"/>
                <a:gd name="T42" fmla="*/ 32 w 41"/>
                <a:gd name="T43" fmla="*/ 26 h 38"/>
                <a:gd name="T44" fmla="*/ 29 w 41"/>
                <a:gd name="T45" fmla="*/ 32 h 38"/>
                <a:gd name="T46" fmla="*/ 22 w 41"/>
                <a:gd name="T47" fmla="*/ 36 h 38"/>
                <a:gd name="T48" fmla="*/ 16 w 41"/>
                <a:gd name="T49" fmla="*/ 38 h 38"/>
                <a:gd name="T50" fmla="*/ 12 w 41"/>
                <a:gd name="T51" fmla="*/ 36 h 38"/>
                <a:gd name="T52" fmla="*/ 9 w 41"/>
                <a:gd name="T53" fmla="*/ 33 h 38"/>
                <a:gd name="T54" fmla="*/ 6 w 41"/>
                <a:gd name="T55" fmla="*/ 29 h 38"/>
                <a:gd name="T56" fmla="*/ 3 w 41"/>
                <a:gd name="T57" fmla="*/ 24 h 38"/>
                <a:gd name="T58" fmla="*/ 3 w 41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0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0" name="Freeform 58"/>
            <p:cNvSpPr>
              <a:spLocks/>
            </p:cNvSpPr>
            <p:nvPr/>
          </p:nvSpPr>
          <p:spPr bwMode="auto">
            <a:xfrm>
              <a:off x="1399" y="2173"/>
              <a:ext cx="21" cy="19"/>
            </a:xfrm>
            <a:custGeom>
              <a:avLst/>
              <a:gdLst>
                <a:gd name="T0" fmla="*/ 5 w 41"/>
                <a:gd name="T1" fmla="*/ 26 h 38"/>
                <a:gd name="T2" fmla="*/ 3 w 41"/>
                <a:gd name="T3" fmla="*/ 25 h 38"/>
                <a:gd name="T4" fmla="*/ 2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6 w 41"/>
                <a:gd name="T15" fmla="*/ 2 h 38"/>
                <a:gd name="T16" fmla="*/ 9 w 41"/>
                <a:gd name="T17" fmla="*/ 2 h 38"/>
                <a:gd name="T18" fmla="*/ 12 w 41"/>
                <a:gd name="T19" fmla="*/ 0 h 38"/>
                <a:gd name="T20" fmla="*/ 17 w 41"/>
                <a:gd name="T21" fmla="*/ 0 h 38"/>
                <a:gd name="T22" fmla="*/ 20 w 41"/>
                <a:gd name="T23" fmla="*/ 0 h 38"/>
                <a:gd name="T24" fmla="*/ 25 w 41"/>
                <a:gd name="T25" fmla="*/ 0 h 38"/>
                <a:gd name="T26" fmla="*/ 28 w 41"/>
                <a:gd name="T27" fmla="*/ 0 h 38"/>
                <a:gd name="T28" fmla="*/ 31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41 w 41"/>
                <a:gd name="T35" fmla="*/ 12 h 38"/>
                <a:gd name="T36" fmla="*/ 41 w 41"/>
                <a:gd name="T37" fmla="*/ 15 h 38"/>
                <a:gd name="T38" fmla="*/ 40 w 41"/>
                <a:gd name="T39" fmla="*/ 17 h 38"/>
                <a:gd name="T40" fmla="*/ 38 w 41"/>
                <a:gd name="T41" fmla="*/ 22 h 38"/>
                <a:gd name="T42" fmla="*/ 34 w 41"/>
                <a:gd name="T43" fmla="*/ 28 h 38"/>
                <a:gd name="T44" fmla="*/ 29 w 41"/>
                <a:gd name="T45" fmla="*/ 34 h 38"/>
                <a:gd name="T46" fmla="*/ 23 w 41"/>
                <a:gd name="T47" fmla="*/ 37 h 38"/>
                <a:gd name="T48" fmla="*/ 17 w 41"/>
                <a:gd name="T49" fmla="*/ 38 h 38"/>
                <a:gd name="T50" fmla="*/ 14 w 41"/>
                <a:gd name="T51" fmla="*/ 37 h 38"/>
                <a:gd name="T52" fmla="*/ 11 w 41"/>
                <a:gd name="T53" fmla="*/ 35 h 38"/>
                <a:gd name="T54" fmla="*/ 8 w 41"/>
                <a:gd name="T55" fmla="*/ 31 h 38"/>
                <a:gd name="T56" fmla="*/ 5 w 41"/>
                <a:gd name="T57" fmla="*/ 26 h 38"/>
                <a:gd name="T58" fmla="*/ 5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5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1" name="Freeform 59"/>
            <p:cNvSpPr>
              <a:spLocks/>
            </p:cNvSpPr>
            <p:nvPr/>
          </p:nvSpPr>
          <p:spPr bwMode="auto">
            <a:xfrm>
              <a:off x="1506" y="2136"/>
              <a:ext cx="22" cy="18"/>
            </a:xfrm>
            <a:custGeom>
              <a:avLst/>
              <a:gdLst>
                <a:gd name="T0" fmla="*/ 3 w 43"/>
                <a:gd name="T1" fmla="*/ 24 h 36"/>
                <a:gd name="T2" fmla="*/ 3 w 43"/>
                <a:gd name="T3" fmla="*/ 23 h 36"/>
                <a:gd name="T4" fmla="*/ 2 w 43"/>
                <a:gd name="T5" fmla="*/ 20 h 36"/>
                <a:gd name="T6" fmla="*/ 0 w 43"/>
                <a:gd name="T7" fmla="*/ 17 h 36"/>
                <a:gd name="T8" fmla="*/ 0 w 43"/>
                <a:gd name="T9" fmla="*/ 12 h 36"/>
                <a:gd name="T10" fmla="*/ 2 w 43"/>
                <a:gd name="T11" fmla="*/ 7 h 36"/>
                <a:gd name="T12" fmla="*/ 5 w 43"/>
                <a:gd name="T13" fmla="*/ 4 h 36"/>
                <a:gd name="T14" fmla="*/ 6 w 43"/>
                <a:gd name="T15" fmla="*/ 1 h 36"/>
                <a:gd name="T16" fmla="*/ 9 w 43"/>
                <a:gd name="T17" fmla="*/ 1 h 36"/>
                <a:gd name="T18" fmla="*/ 12 w 43"/>
                <a:gd name="T19" fmla="*/ 0 h 36"/>
                <a:gd name="T20" fmla="*/ 17 w 43"/>
                <a:gd name="T21" fmla="*/ 0 h 36"/>
                <a:gd name="T22" fmla="*/ 22 w 43"/>
                <a:gd name="T23" fmla="*/ 0 h 36"/>
                <a:gd name="T24" fmla="*/ 25 w 43"/>
                <a:gd name="T25" fmla="*/ 0 h 36"/>
                <a:gd name="T26" fmla="*/ 28 w 43"/>
                <a:gd name="T27" fmla="*/ 0 h 36"/>
                <a:gd name="T28" fmla="*/ 32 w 43"/>
                <a:gd name="T29" fmla="*/ 1 h 36"/>
                <a:gd name="T30" fmla="*/ 37 w 43"/>
                <a:gd name="T31" fmla="*/ 3 h 36"/>
                <a:gd name="T32" fmla="*/ 40 w 43"/>
                <a:gd name="T33" fmla="*/ 6 h 36"/>
                <a:gd name="T34" fmla="*/ 41 w 43"/>
                <a:gd name="T35" fmla="*/ 10 h 36"/>
                <a:gd name="T36" fmla="*/ 43 w 43"/>
                <a:gd name="T37" fmla="*/ 14 h 36"/>
                <a:gd name="T38" fmla="*/ 41 w 43"/>
                <a:gd name="T39" fmla="*/ 15 h 36"/>
                <a:gd name="T40" fmla="*/ 38 w 43"/>
                <a:gd name="T41" fmla="*/ 20 h 36"/>
                <a:gd name="T42" fmla="*/ 34 w 43"/>
                <a:gd name="T43" fmla="*/ 26 h 36"/>
                <a:gd name="T44" fmla="*/ 29 w 43"/>
                <a:gd name="T45" fmla="*/ 32 h 36"/>
                <a:gd name="T46" fmla="*/ 23 w 43"/>
                <a:gd name="T47" fmla="*/ 35 h 36"/>
                <a:gd name="T48" fmla="*/ 17 w 43"/>
                <a:gd name="T49" fmla="*/ 36 h 36"/>
                <a:gd name="T50" fmla="*/ 14 w 43"/>
                <a:gd name="T51" fmla="*/ 35 h 36"/>
                <a:gd name="T52" fmla="*/ 9 w 43"/>
                <a:gd name="T53" fmla="*/ 32 h 36"/>
                <a:gd name="T54" fmla="*/ 6 w 43"/>
                <a:gd name="T55" fmla="*/ 29 h 36"/>
                <a:gd name="T56" fmla="*/ 3 w 43"/>
                <a:gd name="T57" fmla="*/ 24 h 36"/>
                <a:gd name="T58" fmla="*/ 3 w 43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6">
                  <a:moveTo>
                    <a:pt x="3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2" name="Freeform 60"/>
            <p:cNvSpPr>
              <a:spLocks/>
            </p:cNvSpPr>
            <p:nvPr/>
          </p:nvSpPr>
          <p:spPr bwMode="auto">
            <a:xfrm>
              <a:off x="1501" y="2232"/>
              <a:ext cx="20" cy="19"/>
            </a:xfrm>
            <a:custGeom>
              <a:avLst/>
              <a:gdLst>
                <a:gd name="T0" fmla="*/ 4 w 40"/>
                <a:gd name="T1" fmla="*/ 26 h 39"/>
                <a:gd name="T2" fmla="*/ 2 w 40"/>
                <a:gd name="T3" fmla="*/ 25 h 39"/>
                <a:gd name="T4" fmla="*/ 2 w 40"/>
                <a:gd name="T5" fmla="*/ 23 h 39"/>
                <a:gd name="T6" fmla="*/ 0 w 40"/>
                <a:gd name="T7" fmla="*/ 19 h 39"/>
                <a:gd name="T8" fmla="*/ 0 w 40"/>
                <a:gd name="T9" fmla="*/ 14 h 39"/>
                <a:gd name="T10" fmla="*/ 0 w 40"/>
                <a:gd name="T11" fmla="*/ 10 h 39"/>
                <a:gd name="T12" fmla="*/ 4 w 40"/>
                <a:gd name="T13" fmla="*/ 5 h 39"/>
                <a:gd name="T14" fmla="*/ 5 w 40"/>
                <a:gd name="T15" fmla="*/ 4 h 39"/>
                <a:gd name="T16" fmla="*/ 8 w 40"/>
                <a:gd name="T17" fmla="*/ 2 h 39"/>
                <a:gd name="T18" fmla="*/ 13 w 40"/>
                <a:gd name="T19" fmla="*/ 2 h 39"/>
                <a:gd name="T20" fmla="*/ 17 w 40"/>
                <a:gd name="T21" fmla="*/ 2 h 39"/>
                <a:gd name="T22" fmla="*/ 20 w 40"/>
                <a:gd name="T23" fmla="*/ 0 h 39"/>
                <a:gd name="T24" fmla="*/ 25 w 40"/>
                <a:gd name="T25" fmla="*/ 0 h 39"/>
                <a:gd name="T26" fmla="*/ 28 w 40"/>
                <a:gd name="T27" fmla="*/ 2 h 39"/>
                <a:gd name="T28" fmla="*/ 31 w 40"/>
                <a:gd name="T29" fmla="*/ 2 h 39"/>
                <a:gd name="T30" fmla="*/ 36 w 40"/>
                <a:gd name="T31" fmla="*/ 5 h 39"/>
                <a:gd name="T32" fmla="*/ 39 w 40"/>
                <a:gd name="T33" fmla="*/ 8 h 39"/>
                <a:gd name="T34" fmla="*/ 40 w 40"/>
                <a:gd name="T35" fmla="*/ 13 h 39"/>
                <a:gd name="T36" fmla="*/ 40 w 40"/>
                <a:gd name="T37" fmla="*/ 16 h 39"/>
                <a:gd name="T38" fmla="*/ 39 w 40"/>
                <a:gd name="T39" fmla="*/ 17 h 39"/>
                <a:gd name="T40" fmla="*/ 37 w 40"/>
                <a:gd name="T41" fmla="*/ 22 h 39"/>
                <a:gd name="T42" fmla="*/ 33 w 40"/>
                <a:gd name="T43" fmla="*/ 28 h 39"/>
                <a:gd name="T44" fmla="*/ 28 w 40"/>
                <a:gd name="T45" fmla="*/ 33 h 39"/>
                <a:gd name="T46" fmla="*/ 22 w 40"/>
                <a:gd name="T47" fmla="*/ 37 h 39"/>
                <a:gd name="T48" fmla="*/ 16 w 40"/>
                <a:gd name="T49" fmla="*/ 39 h 39"/>
                <a:gd name="T50" fmla="*/ 13 w 40"/>
                <a:gd name="T51" fmla="*/ 37 h 39"/>
                <a:gd name="T52" fmla="*/ 10 w 40"/>
                <a:gd name="T53" fmla="*/ 34 h 39"/>
                <a:gd name="T54" fmla="*/ 7 w 40"/>
                <a:gd name="T55" fmla="*/ 31 h 39"/>
                <a:gd name="T56" fmla="*/ 4 w 40"/>
                <a:gd name="T57" fmla="*/ 26 h 39"/>
                <a:gd name="T58" fmla="*/ 4 w 40"/>
                <a:gd name="T5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39">
                  <a:moveTo>
                    <a:pt x="4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2" y="37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3" name="Freeform 61"/>
            <p:cNvSpPr>
              <a:spLocks/>
            </p:cNvSpPr>
            <p:nvPr/>
          </p:nvSpPr>
          <p:spPr bwMode="auto">
            <a:xfrm>
              <a:off x="1579" y="2205"/>
              <a:ext cx="20" cy="19"/>
            </a:xfrm>
            <a:custGeom>
              <a:avLst/>
              <a:gdLst>
                <a:gd name="T0" fmla="*/ 3 w 40"/>
                <a:gd name="T1" fmla="*/ 24 h 37"/>
                <a:gd name="T2" fmla="*/ 2 w 40"/>
                <a:gd name="T3" fmla="*/ 23 h 37"/>
                <a:gd name="T4" fmla="*/ 2 w 40"/>
                <a:gd name="T5" fmla="*/ 21 h 37"/>
                <a:gd name="T6" fmla="*/ 0 w 40"/>
                <a:gd name="T7" fmla="*/ 17 h 37"/>
                <a:gd name="T8" fmla="*/ 0 w 40"/>
                <a:gd name="T9" fmla="*/ 14 h 37"/>
                <a:gd name="T10" fmla="*/ 0 w 40"/>
                <a:gd name="T11" fmla="*/ 9 h 37"/>
                <a:gd name="T12" fmla="*/ 3 w 40"/>
                <a:gd name="T13" fmla="*/ 5 h 37"/>
                <a:gd name="T14" fmla="*/ 5 w 40"/>
                <a:gd name="T15" fmla="*/ 3 h 37"/>
                <a:gd name="T16" fmla="*/ 8 w 40"/>
                <a:gd name="T17" fmla="*/ 1 h 37"/>
                <a:gd name="T18" fmla="*/ 11 w 40"/>
                <a:gd name="T19" fmla="*/ 1 h 37"/>
                <a:gd name="T20" fmla="*/ 17 w 40"/>
                <a:gd name="T21" fmla="*/ 1 h 37"/>
                <a:gd name="T22" fmla="*/ 20 w 40"/>
                <a:gd name="T23" fmla="*/ 0 h 37"/>
                <a:gd name="T24" fmla="*/ 24 w 40"/>
                <a:gd name="T25" fmla="*/ 0 h 37"/>
                <a:gd name="T26" fmla="*/ 28 w 40"/>
                <a:gd name="T27" fmla="*/ 1 h 37"/>
                <a:gd name="T28" fmla="*/ 31 w 40"/>
                <a:gd name="T29" fmla="*/ 1 h 37"/>
                <a:gd name="T30" fmla="*/ 35 w 40"/>
                <a:gd name="T31" fmla="*/ 5 h 37"/>
                <a:gd name="T32" fmla="*/ 38 w 40"/>
                <a:gd name="T33" fmla="*/ 8 h 37"/>
                <a:gd name="T34" fmla="*/ 40 w 40"/>
                <a:gd name="T35" fmla="*/ 12 h 37"/>
                <a:gd name="T36" fmla="*/ 40 w 40"/>
                <a:gd name="T37" fmla="*/ 15 h 37"/>
                <a:gd name="T38" fmla="*/ 38 w 40"/>
                <a:gd name="T39" fmla="*/ 17 h 37"/>
                <a:gd name="T40" fmla="*/ 37 w 40"/>
                <a:gd name="T41" fmla="*/ 21 h 37"/>
                <a:gd name="T42" fmla="*/ 32 w 40"/>
                <a:gd name="T43" fmla="*/ 27 h 37"/>
                <a:gd name="T44" fmla="*/ 28 w 40"/>
                <a:gd name="T45" fmla="*/ 32 h 37"/>
                <a:gd name="T46" fmla="*/ 21 w 40"/>
                <a:gd name="T47" fmla="*/ 35 h 37"/>
                <a:gd name="T48" fmla="*/ 15 w 40"/>
                <a:gd name="T49" fmla="*/ 37 h 37"/>
                <a:gd name="T50" fmla="*/ 11 w 40"/>
                <a:gd name="T51" fmla="*/ 35 h 37"/>
                <a:gd name="T52" fmla="*/ 9 w 40"/>
                <a:gd name="T53" fmla="*/ 34 h 37"/>
                <a:gd name="T54" fmla="*/ 6 w 40"/>
                <a:gd name="T55" fmla="*/ 29 h 37"/>
                <a:gd name="T56" fmla="*/ 3 w 40"/>
                <a:gd name="T57" fmla="*/ 24 h 37"/>
                <a:gd name="T58" fmla="*/ 3 w 40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7" y="21"/>
                  </a:lnTo>
                  <a:lnTo>
                    <a:pt x="32" y="27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4" name="Freeform 62"/>
            <p:cNvSpPr>
              <a:spLocks/>
            </p:cNvSpPr>
            <p:nvPr/>
          </p:nvSpPr>
          <p:spPr bwMode="auto">
            <a:xfrm>
              <a:off x="1598" y="2158"/>
              <a:ext cx="21" cy="18"/>
            </a:xfrm>
            <a:custGeom>
              <a:avLst/>
              <a:gdLst>
                <a:gd name="T0" fmla="*/ 3 w 43"/>
                <a:gd name="T1" fmla="*/ 25 h 37"/>
                <a:gd name="T2" fmla="*/ 3 w 43"/>
                <a:gd name="T3" fmla="*/ 23 h 37"/>
                <a:gd name="T4" fmla="*/ 1 w 43"/>
                <a:gd name="T5" fmla="*/ 20 h 37"/>
                <a:gd name="T6" fmla="*/ 0 w 43"/>
                <a:gd name="T7" fmla="*/ 17 h 37"/>
                <a:gd name="T8" fmla="*/ 0 w 43"/>
                <a:gd name="T9" fmla="*/ 14 h 37"/>
                <a:gd name="T10" fmla="*/ 0 w 43"/>
                <a:gd name="T11" fmla="*/ 9 h 37"/>
                <a:gd name="T12" fmla="*/ 3 w 43"/>
                <a:gd name="T13" fmla="*/ 5 h 37"/>
                <a:gd name="T14" fmla="*/ 6 w 43"/>
                <a:gd name="T15" fmla="*/ 3 h 37"/>
                <a:gd name="T16" fmla="*/ 9 w 43"/>
                <a:gd name="T17" fmla="*/ 2 h 37"/>
                <a:gd name="T18" fmla="*/ 12 w 43"/>
                <a:gd name="T19" fmla="*/ 2 h 37"/>
                <a:gd name="T20" fmla="*/ 18 w 43"/>
                <a:gd name="T21" fmla="*/ 2 h 37"/>
                <a:gd name="T22" fmla="*/ 21 w 43"/>
                <a:gd name="T23" fmla="*/ 0 h 37"/>
                <a:gd name="T24" fmla="*/ 24 w 43"/>
                <a:gd name="T25" fmla="*/ 0 h 37"/>
                <a:gd name="T26" fmla="*/ 27 w 43"/>
                <a:gd name="T27" fmla="*/ 0 h 37"/>
                <a:gd name="T28" fmla="*/ 32 w 43"/>
                <a:gd name="T29" fmla="*/ 2 h 37"/>
                <a:gd name="T30" fmla="*/ 36 w 43"/>
                <a:gd name="T31" fmla="*/ 3 h 37"/>
                <a:gd name="T32" fmla="*/ 39 w 43"/>
                <a:gd name="T33" fmla="*/ 6 h 37"/>
                <a:gd name="T34" fmla="*/ 41 w 43"/>
                <a:gd name="T35" fmla="*/ 11 h 37"/>
                <a:gd name="T36" fmla="*/ 43 w 43"/>
                <a:gd name="T37" fmla="*/ 14 h 37"/>
                <a:gd name="T38" fmla="*/ 41 w 43"/>
                <a:gd name="T39" fmla="*/ 15 h 37"/>
                <a:gd name="T40" fmla="*/ 38 w 43"/>
                <a:gd name="T41" fmla="*/ 20 h 37"/>
                <a:gd name="T42" fmla="*/ 33 w 43"/>
                <a:gd name="T43" fmla="*/ 26 h 37"/>
                <a:gd name="T44" fmla="*/ 29 w 43"/>
                <a:gd name="T45" fmla="*/ 32 h 37"/>
                <a:gd name="T46" fmla="*/ 24 w 43"/>
                <a:gd name="T47" fmla="*/ 35 h 37"/>
                <a:gd name="T48" fmla="*/ 18 w 43"/>
                <a:gd name="T49" fmla="*/ 37 h 37"/>
                <a:gd name="T50" fmla="*/ 13 w 43"/>
                <a:gd name="T51" fmla="*/ 35 h 37"/>
                <a:gd name="T52" fmla="*/ 10 w 43"/>
                <a:gd name="T53" fmla="*/ 34 h 37"/>
                <a:gd name="T54" fmla="*/ 6 w 43"/>
                <a:gd name="T55" fmla="*/ 29 h 37"/>
                <a:gd name="T56" fmla="*/ 3 w 43"/>
                <a:gd name="T57" fmla="*/ 25 h 37"/>
                <a:gd name="T58" fmla="*/ 3 w 43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5" name="Freeform 63"/>
            <p:cNvSpPr>
              <a:spLocks/>
            </p:cNvSpPr>
            <p:nvPr/>
          </p:nvSpPr>
          <p:spPr bwMode="auto">
            <a:xfrm>
              <a:off x="1624" y="2130"/>
              <a:ext cx="21" cy="18"/>
            </a:xfrm>
            <a:custGeom>
              <a:avLst/>
              <a:gdLst>
                <a:gd name="T0" fmla="*/ 3 w 43"/>
                <a:gd name="T1" fmla="*/ 22 h 36"/>
                <a:gd name="T2" fmla="*/ 3 w 43"/>
                <a:gd name="T3" fmla="*/ 21 h 36"/>
                <a:gd name="T4" fmla="*/ 1 w 43"/>
                <a:gd name="T5" fmla="*/ 19 h 36"/>
                <a:gd name="T6" fmla="*/ 0 w 43"/>
                <a:gd name="T7" fmla="*/ 16 h 36"/>
                <a:gd name="T8" fmla="*/ 0 w 43"/>
                <a:gd name="T9" fmla="*/ 12 h 36"/>
                <a:gd name="T10" fmla="*/ 0 w 43"/>
                <a:gd name="T11" fmla="*/ 7 h 36"/>
                <a:gd name="T12" fmla="*/ 3 w 43"/>
                <a:gd name="T13" fmla="*/ 4 h 36"/>
                <a:gd name="T14" fmla="*/ 6 w 43"/>
                <a:gd name="T15" fmla="*/ 1 h 36"/>
                <a:gd name="T16" fmla="*/ 9 w 43"/>
                <a:gd name="T17" fmla="*/ 1 h 36"/>
                <a:gd name="T18" fmla="*/ 12 w 43"/>
                <a:gd name="T19" fmla="*/ 0 h 36"/>
                <a:gd name="T20" fmla="*/ 18 w 43"/>
                <a:gd name="T21" fmla="*/ 0 h 36"/>
                <a:gd name="T22" fmla="*/ 21 w 43"/>
                <a:gd name="T23" fmla="*/ 0 h 36"/>
                <a:gd name="T24" fmla="*/ 24 w 43"/>
                <a:gd name="T25" fmla="*/ 0 h 36"/>
                <a:gd name="T26" fmla="*/ 27 w 43"/>
                <a:gd name="T27" fmla="*/ 0 h 36"/>
                <a:gd name="T28" fmla="*/ 32 w 43"/>
                <a:gd name="T29" fmla="*/ 1 h 36"/>
                <a:gd name="T30" fmla="*/ 36 w 43"/>
                <a:gd name="T31" fmla="*/ 3 h 36"/>
                <a:gd name="T32" fmla="*/ 39 w 43"/>
                <a:gd name="T33" fmla="*/ 6 h 36"/>
                <a:gd name="T34" fmla="*/ 41 w 43"/>
                <a:gd name="T35" fmla="*/ 12 h 36"/>
                <a:gd name="T36" fmla="*/ 43 w 43"/>
                <a:gd name="T37" fmla="*/ 15 h 36"/>
                <a:gd name="T38" fmla="*/ 41 w 43"/>
                <a:gd name="T39" fmla="*/ 16 h 36"/>
                <a:gd name="T40" fmla="*/ 38 w 43"/>
                <a:gd name="T41" fmla="*/ 19 h 36"/>
                <a:gd name="T42" fmla="*/ 33 w 43"/>
                <a:gd name="T43" fmla="*/ 26 h 36"/>
                <a:gd name="T44" fmla="*/ 29 w 43"/>
                <a:gd name="T45" fmla="*/ 32 h 36"/>
                <a:gd name="T46" fmla="*/ 23 w 43"/>
                <a:gd name="T47" fmla="*/ 35 h 36"/>
                <a:gd name="T48" fmla="*/ 18 w 43"/>
                <a:gd name="T49" fmla="*/ 36 h 36"/>
                <a:gd name="T50" fmla="*/ 13 w 43"/>
                <a:gd name="T51" fmla="*/ 35 h 36"/>
                <a:gd name="T52" fmla="*/ 10 w 43"/>
                <a:gd name="T53" fmla="*/ 32 h 36"/>
                <a:gd name="T54" fmla="*/ 6 w 43"/>
                <a:gd name="T55" fmla="*/ 27 h 36"/>
                <a:gd name="T56" fmla="*/ 3 w 43"/>
                <a:gd name="T57" fmla="*/ 22 h 36"/>
                <a:gd name="T58" fmla="*/ 3 w 43"/>
                <a:gd name="T5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6">
                  <a:moveTo>
                    <a:pt x="3" y="22"/>
                  </a:moveTo>
                  <a:lnTo>
                    <a:pt x="3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5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6" name="Freeform 64"/>
            <p:cNvSpPr>
              <a:spLocks/>
            </p:cNvSpPr>
            <p:nvPr/>
          </p:nvSpPr>
          <p:spPr bwMode="auto">
            <a:xfrm>
              <a:off x="1703" y="2137"/>
              <a:ext cx="21" cy="19"/>
            </a:xfrm>
            <a:custGeom>
              <a:avLst/>
              <a:gdLst>
                <a:gd name="T0" fmla="*/ 4 w 41"/>
                <a:gd name="T1" fmla="*/ 24 h 37"/>
                <a:gd name="T2" fmla="*/ 3 w 41"/>
                <a:gd name="T3" fmla="*/ 23 h 37"/>
                <a:gd name="T4" fmla="*/ 1 w 41"/>
                <a:gd name="T5" fmla="*/ 20 h 37"/>
                <a:gd name="T6" fmla="*/ 0 w 41"/>
                <a:gd name="T7" fmla="*/ 15 h 37"/>
                <a:gd name="T8" fmla="*/ 0 w 41"/>
                <a:gd name="T9" fmla="*/ 12 h 37"/>
                <a:gd name="T10" fmla="*/ 0 w 41"/>
                <a:gd name="T11" fmla="*/ 7 h 37"/>
                <a:gd name="T12" fmla="*/ 3 w 41"/>
                <a:gd name="T13" fmla="*/ 3 h 37"/>
                <a:gd name="T14" fmla="*/ 6 w 41"/>
                <a:gd name="T15" fmla="*/ 3 h 37"/>
                <a:gd name="T16" fmla="*/ 9 w 41"/>
                <a:gd name="T17" fmla="*/ 1 h 37"/>
                <a:gd name="T18" fmla="*/ 10 w 41"/>
                <a:gd name="T19" fmla="*/ 1 h 37"/>
                <a:gd name="T20" fmla="*/ 17 w 41"/>
                <a:gd name="T21" fmla="*/ 1 h 37"/>
                <a:gd name="T22" fmla="*/ 20 w 41"/>
                <a:gd name="T23" fmla="*/ 0 h 37"/>
                <a:gd name="T24" fmla="*/ 24 w 41"/>
                <a:gd name="T25" fmla="*/ 0 h 37"/>
                <a:gd name="T26" fmla="*/ 27 w 41"/>
                <a:gd name="T27" fmla="*/ 1 h 37"/>
                <a:gd name="T28" fmla="*/ 30 w 41"/>
                <a:gd name="T29" fmla="*/ 1 h 37"/>
                <a:gd name="T30" fmla="*/ 35 w 41"/>
                <a:gd name="T31" fmla="*/ 3 h 37"/>
                <a:gd name="T32" fmla="*/ 38 w 41"/>
                <a:gd name="T33" fmla="*/ 6 h 37"/>
                <a:gd name="T34" fmla="*/ 41 w 41"/>
                <a:gd name="T35" fmla="*/ 11 h 37"/>
                <a:gd name="T36" fmla="*/ 41 w 41"/>
                <a:gd name="T37" fmla="*/ 14 h 37"/>
                <a:gd name="T38" fmla="*/ 39 w 41"/>
                <a:gd name="T39" fmla="*/ 15 h 37"/>
                <a:gd name="T40" fmla="*/ 38 w 41"/>
                <a:gd name="T41" fmla="*/ 20 h 37"/>
                <a:gd name="T42" fmla="*/ 33 w 41"/>
                <a:gd name="T43" fmla="*/ 26 h 37"/>
                <a:gd name="T44" fmla="*/ 29 w 41"/>
                <a:gd name="T45" fmla="*/ 32 h 37"/>
                <a:gd name="T46" fmla="*/ 23 w 41"/>
                <a:gd name="T47" fmla="*/ 35 h 37"/>
                <a:gd name="T48" fmla="*/ 17 w 41"/>
                <a:gd name="T49" fmla="*/ 37 h 37"/>
                <a:gd name="T50" fmla="*/ 12 w 41"/>
                <a:gd name="T51" fmla="*/ 35 h 37"/>
                <a:gd name="T52" fmla="*/ 10 w 41"/>
                <a:gd name="T53" fmla="*/ 33 h 37"/>
                <a:gd name="T54" fmla="*/ 6 w 41"/>
                <a:gd name="T55" fmla="*/ 29 h 37"/>
                <a:gd name="T56" fmla="*/ 4 w 41"/>
                <a:gd name="T57" fmla="*/ 24 h 37"/>
                <a:gd name="T58" fmla="*/ 4 w 41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7">
                  <a:moveTo>
                    <a:pt x="4" y="24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7" name="Freeform 65"/>
            <p:cNvSpPr>
              <a:spLocks/>
            </p:cNvSpPr>
            <p:nvPr/>
          </p:nvSpPr>
          <p:spPr bwMode="auto">
            <a:xfrm>
              <a:off x="1715" y="2199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5 h 38"/>
                <a:gd name="T4" fmla="*/ 1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4 w 41"/>
                <a:gd name="T15" fmla="*/ 2 h 38"/>
                <a:gd name="T16" fmla="*/ 7 w 41"/>
                <a:gd name="T17" fmla="*/ 2 h 38"/>
                <a:gd name="T18" fmla="*/ 10 w 41"/>
                <a:gd name="T19" fmla="*/ 0 h 38"/>
                <a:gd name="T20" fmla="*/ 16 w 41"/>
                <a:gd name="T21" fmla="*/ 0 h 38"/>
                <a:gd name="T22" fmla="*/ 20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0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39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2 h 38"/>
                <a:gd name="T42" fmla="*/ 33 w 41"/>
                <a:gd name="T43" fmla="*/ 26 h 38"/>
                <a:gd name="T44" fmla="*/ 29 w 41"/>
                <a:gd name="T45" fmla="*/ 32 h 38"/>
                <a:gd name="T46" fmla="*/ 23 w 41"/>
                <a:gd name="T47" fmla="*/ 37 h 38"/>
                <a:gd name="T48" fmla="*/ 16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8" name="Freeform 66"/>
            <p:cNvSpPr>
              <a:spLocks/>
            </p:cNvSpPr>
            <p:nvPr/>
          </p:nvSpPr>
          <p:spPr bwMode="auto">
            <a:xfrm>
              <a:off x="1755" y="2188"/>
              <a:ext cx="21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4 h 38"/>
                <a:gd name="T4" fmla="*/ 1 w 41"/>
                <a:gd name="T5" fmla="*/ 21 h 38"/>
                <a:gd name="T6" fmla="*/ 0 w 41"/>
                <a:gd name="T7" fmla="*/ 18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6 h 38"/>
                <a:gd name="T14" fmla="*/ 4 w 41"/>
                <a:gd name="T15" fmla="*/ 3 h 38"/>
                <a:gd name="T16" fmla="*/ 9 w 41"/>
                <a:gd name="T17" fmla="*/ 3 h 38"/>
                <a:gd name="T18" fmla="*/ 12 w 41"/>
                <a:gd name="T19" fmla="*/ 1 h 38"/>
                <a:gd name="T20" fmla="*/ 17 w 41"/>
                <a:gd name="T21" fmla="*/ 1 h 38"/>
                <a:gd name="T22" fmla="*/ 21 w 41"/>
                <a:gd name="T23" fmla="*/ 0 h 38"/>
                <a:gd name="T24" fmla="*/ 24 w 41"/>
                <a:gd name="T25" fmla="*/ 0 h 38"/>
                <a:gd name="T26" fmla="*/ 27 w 41"/>
                <a:gd name="T27" fmla="*/ 1 h 38"/>
                <a:gd name="T28" fmla="*/ 32 w 41"/>
                <a:gd name="T29" fmla="*/ 3 h 38"/>
                <a:gd name="T30" fmla="*/ 35 w 41"/>
                <a:gd name="T31" fmla="*/ 4 h 38"/>
                <a:gd name="T32" fmla="*/ 38 w 41"/>
                <a:gd name="T33" fmla="*/ 7 h 38"/>
                <a:gd name="T34" fmla="*/ 41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1 h 38"/>
                <a:gd name="T42" fmla="*/ 33 w 41"/>
                <a:gd name="T43" fmla="*/ 27 h 38"/>
                <a:gd name="T44" fmla="*/ 29 w 41"/>
                <a:gd name="T45" fmla="*/ 33 h 38"/>
                <a:gd name="T46" fmla="*/ 23 w 41"/>
                <a:gd name="T47" fmla="*/ 36 h 38"/>
                <a:gd name="T48" fmla="*/ 17 w 41"/>
                <a:gd name="T49" fmla="*/ 38 h 38"/>
                <a:gd name="T50" fmla="*/ 12 w 41"/>
                <a:gd name="T51" fmla="*/ 36 h 38"/>
                <a:gd name="T52" fmla="*/ 9 w 41"/>
                <a:gd name="T53" fmla="*/ 35 h 38"/>
                <a:gd name="T54" fmla="*/ 6 w 41"/>
                <a:gd name="T55" fmla="*/ 30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9" name="Freeform 67"/>
            <p:cNvSpPr>
              <a:spLocks/>
            </p:cNvSpPr>
            <p:nvPr/>
          </p:nvSpPr>
          <p:spPr bwMode="auto">
            <a:xfrm>
              <a:off x="1762" y="2118"/>
              <a:ext cx="21" cy="19"/>
            </a:xfrm>
            <a:custGeom>
              <a:avLst/>
              <a:gdLst>
                <a:gd name="T0" fmla="*/ 4 w 42"/>
                <a:gd name="T1" fmla="*/ 24 h 38"/>
                <a:gd name="T2" fmla="*/ 4 w 42"/>
                <a:gd name="T3" fmla="*/ 23 h 38"/>
                <a:gd name="T4" fmla="*/ 2 w 42"/>
                <a:gd name="T5" fmla="*/ 21 h 38"/>
                <a:gd name="T6" fmla="*/ 0 w 42"/>
                <a:gd name="T7" fmla="*/ 16 h 38"/>
                <a:gd name="T8" fmla="*/ 0 w 42"/>
                <a:gd name="T9" fmla="*/ 12 h 38"/>
                <a:gd name="T10" fmla="*/ 0 w 42"/>
                <a:gd name="T11" fmla="*/ 7 h 38"/>
                <a:gd name="T12" fmla="*/ 4 w 42"/>
                <a:gd name="T13" fmla="*/ 4 h 38"/>
                <a:gd name="T14" fmla="*/ 7 w 42"/>
                <a:gd name="T15" fmla="*/ 3 h 38"/>
                <a:gd name="T16" fmla="*/ 10 w 42"/>
                <a:gd name="T17" fmla="*/ 1 h 38"/>
                <a:gd name="T18" fmla="*/ 13 w 42"/>
                <a:gd name="T19" fmla="*/ 1 h 38"/>
                <a:gd name="T20" fmla="*/ 19 w 42"/>
                <a:gd name="T21" fmla="*/ 1 h 38"/>
                <a:gd name="T22" fmla="*/ 22 w 42"/>
                <a:gd name="T23" fmla="*/ 0 h 38"/>
                <a:gd name="T24" fmla="*/ 26 w 42"/>
                <a:gd name="T25" fmla="*/ 0 h 38"/>
                <a:gd name="T26" fmla="*/ 30 w 42"/>
                <a:gd name="T27" fmla="*/ 0 h 38"/>
                <a:gd name="T28" fmla="*/ 33 w 42"/>
                <a:gd name="T29" fmla="*/ 1 h 38"/>
                <a:gd name="T30" fmla="*/ 37 w 42"/>
                <a:gd name="T31" fmla="*/ 3 h 38"/>
                <a:gd name="T32" fmla="*/ 39 w 42"/>
                <a:gd name="T33" fmla="*/ 6 h 38"/>
                <a:gd name="T34" fmla="*/ 42 w 42"/>
                <a:gd name="T35" fmla="*/ 10 h 38"/>
                <a:gd name="T36" fmla="*/ 42 w 42"/>
                <a:gd name="T37" fmla="*/ 13 h 38"/>
                <a:gd name="T38" fmla="*/ 40 w 42"/>
                <a:gd name="T39" fmla="*/ 15 h 38"/>
                <a:gd name="T40" fmla="*/ 39 w 42"/>
                <a:gd name="T41" fmla="*/ 19 h 38"/>
                <a:gd name="T42" fmla="*/ 34 w 42"/>
                <a:gd name="T43" fmla="*/ 26 h 38"/>
                <a:gd name="T44" fmla="*/ 30 w 42"/>
                <a:gd name="T45" fmla="*/ 32 h 38"/>
                <a:gd name="T46" fmla="*/ 23 w 42"/>
                <a:gd name="T47" fmla="*/ 36 h 38"/>
                <a:gd name="T48" fmla="*/ 17 w 42"/>
                <a:gd name="T49" fmla="*/ 38 h 38"/>
                <a:gd name="T50" fmla="*/ 13 w 42"/>
                <a:gd name="T51" fmla="*/ 36 h 38"/>
                <a:gd name="T52" fmla="*/ 10 w 42"/>
                <a:gd name="T53" fmla="*/ 33 h 38"/>
                <a:gd name="T54" fmla="*/ 7 w 42"/>
                <a:gd name="T55" fmla="*/ 29 h 38"/>
                <a:gd name="T56" fmla="*/ 4 w 42"/>
                <a:gd name="T57" fmla="*/ 24 h 38"/>
                <a:gd name="T58" fmla="*/ 4 w 42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4" y="24"/>
                  </a:moveTo>
                  <a:lnTo>
                    <a:pt x="4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9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7" y="29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0" name="Freeform 68"/>
            <p:cNvSpPr>
              <a:spLocks/>
            </p:cNvSpPr>
            <p:nvPr/>
          </p:nvSpPr>
          <p:spPr bwMode="auto">
            <a:xfrm>
              <a:off x="1920" y="2162"/>
              <a:ext cx="20" cy="19"/>
            </a:xfrm>
            <a:custGeom>
              <a:avLst/>
              <a:gdLst>
                <a:gd name="T0" fmla="*/ 4 w 42"/>
                <a:gd name="T1" fmla="*/ 26 h 38"/>
                <a:gd name="T2" fmla="*/ 2 w 42"/>
                <a:gd name="T3" fmla="*/ 24 h 38"/>
                <a:gd name="T4" fmla="*/ 2 w 42"/>
                <a:gd name="T5" fmla="*/ 21 h 38"/>
                <a:gd name="T6" fmla="*/ 0 w 42"/>
                <a:gd name="T7" fmla="*/ 18 h 38"/>
                <a:gd name="T8" fmla="*/ 0 w 42"/>
                <a:gd name="T9" fmla="*/ 14 h 38"/>
                <a:gd name="T10" fmla="*/ 0 w 42"/>
                <a:gd name="T11" fmla="*/ 10 h 38"/>
                <a:gd name="T12" fmla="*/ 4 w 42"/>
                <a:gd name="T13" fmla="*/ 6 h 38"/>
                <a:gd name="T14" fmla="*/ 7 w 42"/>
                <a:gd name="T15" fmla="*/ 3 h 38"/>
                <a:gd name="T16" fmla="*/ 10 w 42"/>
                <a:gd name="T17" fmla="*/ 3 h 38"/>
                <a:gd name="T18" fmla="*/ 13 w 42"/>
                <a:gd name="T19" fmla="*/ 1 h 38"/>
                <a:gd name="T20" fmla="*/ 17 w 42"/>
                <a:gd name="T21" fmla="*/ 1 h 38"/>
                <a:gd name="T22" fmla="*/ 22 w 42"/>
                <a:gd name="T23" fmla="*/ 0 h 38"/>
                <a:gd name="T24" fmla="*/ 25 w 42"/>
                <a:gd name="T25" fmla="*/ 0 h 38"/>
                <a:gd name="T26" fmla="*/ 28 w 42"/>
                <a:gd name="T27" fmla="*/ 1 h 38"/>
                <a:gd name="T28" fmla="*/ 31 w 42"/>
                <a:gd name="T29" fmla="*/ 3 h 38"/>
                <a:gd name="T30" fmla="*/ 36 w 42"/>
                <a:gd name="T31" fmla="*/ 4 h 38"/>
                <a:gd name="T32" fmla="*/ 39 w 42"/>
                <a:gd name="T33" fmla="*/ 7 h 38"/>
                <a:gd name="T34" fmla="*/ 40 w 42"/>
                <a:gd name="T35" fmla="*/ 12 h 38"/>
                <a:gd name="T36" fmla="*/ 42 w 42"/>
                <a:gd name="T37" fmla="*/ 15 h 38"/>
                <a:gd name="T38" fmla="*/ 40 w 42"/>
                <a:gd name="T39" fmla="*/ 17 h 38"/>
                <a:gd name="T40" fmla="*/ 37 w 42"/>
                <a:gd name="T41" fmla="*/ 21 h 38"/>
                <a:gd name="T42" fmla="*/ 33 w 42"/>
                <a:gd name="T43" fmla="*/ 27 h 38"/>
                <a:gd name="T44" fmla="*/ 28 w 42"/>
                <a:gd name="T45" fmla="*/ 33 h 38"/>
                <a:gd name="T46" fmla="*/ 23 w 42"/>
                <a:gd name="T47" fmla="*/ 36 h 38"/>
                <a:gd name="T48" fmla="*/ 17 w 42"/>
                <a:gd name="T49" fmla="*/ 38 h 38"/>
                <a:gd name="T50" fmla="*/ 13 w 42"/>
                <a:gd name="T51" fmla="*/ 36 h 38"/>
                <a:gd name="T52" fmla="*/ 10 w 42"/>
                <a:gd name="T53" fmla="*/ 35 h 38"/>
                <a:gd name="T54" fmla="*/ 7 w 42"/>
                <a:gd name="T55" fmla="*/ 30 h 38"/>
                <a:gd name="T56" fmla="*/ 4 w 42"/>
                <a:gd name="T57" fmla="*/ 26 h 38"/>
                <a:gd name="T58" fmla="*/ 4 w 42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4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8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1" name="Freeform 69"/>
            <p:cNvSpPr>
              <a:spLocks/>
            </p:cNvSpPr>
            <p:nvPr/>
          </p:nvSpPr>
          <p:spPr bwMode="auto">
            <a:xfrm>
              <a:off x="2021" y="2114"/>
              <a:ext cx="20" cy="20"/>
            </a:xfrm>
            <a:custGeom>
              <a:avLst/>
              <a:gdLst>
                <a:gd name="T0" fmla="*/ 3 w 42"/>
                <a:gd name="T1" fmla="*/ 26 h 38"/>
                <a:gd name="T2" fmla="*/ 2 w 42"/>
                <a:gd name="T3" fmla="*/ 24 h 38"/>
                <a:gd name="T4" fmla="*/ 2 w 42"/>
                <a:gd name="T5" fmla="*/ 21 h 38"/>
                <a:gd name="T6" fmla="*/ 0 w 42"/>
                <a:gd name="T7" fmla="*/ 18 h 38"/>
                <a:gd name="T8" fmla="*/ 0 w 42"/>
                <a:gd name="T9" fmla="*/ 14 h 38"/>
                <a:gd name="T10" fmla="*/ 0 w 42"/>
                <a:gd name="T11" fmla="*/ 9 h 38"/>
                <a:gd name="T12" fmla="*/ 3 w 42"/>
                <a:gd name="T13" fmla="*/ 5 h 38"/>
                <a:gd name="T14" fmla="*/ 6 w 42"/>
                <a:gd name="T15" fmla="*/ 3 h 38"/>
                <a:gd name="T16" fmla="*/ 10 w 42"/>
                <a:gd name="T17" fmla="*/ 1 h 38"/>
                <a:gd name="T18" fmla="*/ 13 w 42"/>
                <a:gd name="T19" fmla="*/ 0 h 38"/>
                <a:gd name="T20" fmla="*/ 17 w 42"/>
                <a:gd name="T21" fmla="*/ 0 h 38"/>
                <a:gd name="T22" fmla="*/ 22 w 42"/>
                <a:gd name="T23" fmla="*/ 0 h 38"/>
                <a:gd name="T24" fmla="*/ 25 w 42"/>
                <a:gd name="T25" fmla="*/ 0 h 38"/>
                <a:gd name="T26" fmla="*/ 28 w 42"/>
                <a:gd name="T27" fmla="*/ 0 h 38"/>
                <a:gd name="T28" fmla="*/ 31 w 42"/>
                <a:gd name="T29" fmla="*/ 1 h 38"/>
                <a:gd name="T30" fmla="*/ 35 w 42"/>
                <a:gd name="T31" fmla="*/ 5 h 38"/>
                <a:gd name="T32" fmla="*/ 39 w 42"/>
                <a:gd name="T33" fmla="*/ 8 h 38"/>
                <a:gd name="T34" fmla="*/ 42 w 42"/>
                <a:gd name="T35" fmla="*/ 12 h 38"/>
                <a:gd name="T36" fmla="*/ 42 w 42"/>
                <a:gd name="T37" fmla="*/ 15 h 38"/>
                <a:gd name="T38" fmla="*/ 40 w 42"/>
                <a:gd name="T39" fmla="*/ 17 h 38"/>
                <a:gd name="T40" fmla="*/ 39 w 42"/>
                <a:gd name="T41" fmla="*/ 21 h 38"/>
                <a:gd name="T42" fmla="*/ 34 w 42"/>
                <a:gd name="T43" fmla="*/ 27 h 38"/>
                <a:gd name="T44" fmla="*/ 29 w 42"/>
                <a:gd name="T45" fmla="*/ 34 h 38"/>
                <a:gd name="T46" fmla="*/ 23 w 42"/>
                <a:gd name="T47" fmla="*/ 37 h 38"/>
                <a:gd name="T48" fmla="*/ 17 w 42"/>
                <a:gd name="T49" fmla="*/ 38 h 38"/>
                <a:gd name="T50" fmla="*/ 14 w 42"/>
                <a:gd name="T51" fmla="*/ 37 h 38"/>
                <a:gd name="T52" fmla="*/ 10 w 42"/>
                <a:gd name="T53" fmla="*/ 35 h 38"/>
                <a:gd name="T54" fmla="*/ 6 w 42"/>
                <a:gd name="T55" fmla="*/ 31 h 38"/>
                <a:gd name="T56" fmla="*/ 3 w 42"/>
                <a:gd name="T57" fmla="*/ 26 h 38"/>
                <a:gd name="T58" fmla="*/ 3 w 42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3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2" name="Freeform 70"/>
            <p:cNvSpPr>
              <a:spLocks/>
            </p:cNvSpPr>
            <p:nvPr/>
          </p:nvSpPr>
          <p:spPr bwMode="auto">
            <a:xfrm>
              <a:off x="1167" y="1658"/>
              <a:ext cx="259" cy="430"/>
            </a:xfrm>
            <a:custGeom>
              <a:avLst/>
              <a:gdLst>
                <a:gd name="T0" fmla="*/ 487 w 519"/>
                <a:gd name="T1" fmla="*/ 251 h 861"/>
                <a:gd name="T2" fmla="*/ 485 w 519"/>
                <a:gd name="T3" fmla="*/ 252 h 861"/>
                <a:gd name="T4" fmla="*/ 480 w 519"/>
                <a:gd name="T5" fmla="*/ 260 h 861"/>
                <a:gd name="T6" fmla="*/ 468 w 519"/>
                <a:gd name="T7" fmla="*/ 269 h 861"/>
                <a:gd name="T8" fmla="*/ 445 w 519"/>
                <a:gd name="T9" fmla="*/ 283 h 861"/>
                <a:gd name="T10" fmla="*/ 409 w 519"/>
                <a:gd name="T11" fmla="*/ 294 h 861"/>
                <a:gd name="T12" fmla="*/ 357 w 519"/>
                <a:gd name="T13" fmla="*/ 301 h 861"/>
                <a:gd name="T14" fmla="*/ 283 w 519"/>
                <a:gd name="T15" fmla="*/ 306 h 861"/>
                <a:gd name="T16" fmla="*/ 188 w 519"/>
                <a:gd name="T17" fmla="*/ 304 h 861"/>
                <a:gd name="T18" fmla="*/ 182 w 519"/>
                <a:gd name="T19" fmla="*/ 303 h 861"/>
                <a:gd name="T20" fmla="*/ 165 w 519"/>
                <a:gd name="T21" fmla="*/ 301 h 861"/>
                <a:gd name="T22" fmla="*/ 142 w 519"/>
                <a:gd name="T23" fmla="*/ 304 h 861"/>
                <a:gd name="T24" fmla="*/ 118 w 519"/>
                <a:gd name="T25" fmla="*/ 318 h 861"/>
                <a:gd name="T26" fmla="*/ 89 w 519"/>
                <a:gd name="T27" fmla="*/ 344 h 861"/>
                <a:gd name="T28" fmla="*/ 63 w 519"/>
                <a:gd name="T29" fmla="*/ 390 h 861"/>
                <a:gd name="T30" fmla="*/ 40 w 519"/>
                <a:gd name="T31" fmla="*/ 457 h 861"/>
                <a:gd name="T32" fmla="*/ 25 w 519"/>
                <a:gd name="T33" fmla="*/ 555 h 861"/>
                <a:gd name="T34" fmla="*/ 42 w 519"/>
                <a:gd name="T35" fmla="*/ 855 h 861"/>
                <a:gd name="T36" fmla="*/ 60 w 519"/>
                <a:gd name="T37" fmla="*/ 554 h 861"/>
                <a:gd name="T38" fmla="*/ 61 w 519"/>
                <a:gd name="T39" fmla="*/ 534 h 861"/>
                <a:gd name="T40" fmla="*/ 66 w 519"/>
                <a:gd name="T41" fmla="*/ 502 h 861"/>
                <a:gd name="T42" fmla="*/ 75 w 519"/>
                <a:gd name="T43" fmla="*/ 460 h 861"/>
                <a:gd name="T44" fmla="*/ 90 w 519"/>
                <a:gd name="T45" fmla="*/ 417 h 861"/>
                <a:gd name="T46" fmla="*/ 109 w 519"/>
                <a:gd name="T47" fmla="*/ 376 h 861"/>
                <a:gd name="T48" fmla="*/ 135 w 519"/>
                <a:gd name="T49" fmla="*/ 347 h 861"/>
                <a:gd name="T50" fmla="*/ 168 w 519"/>
                <a:gd name="T51" fmla="*/ 332 h 861"/>
                <a:gd name="T52" fmla="*/ 190 w 519"/>
                <a:gd name="T53" fmla="*/ 333 h 861"/>
                <a:gd name="T54" fmla="*/ 216 w 519"/>
                <a:gd name="T55" fmla="*/ 335 h 861"/>
                <a:gd name="T56" fmla="*/ 259 w 519"/>
                <a:gd name="T57" fmla="*/ 338 h 861"/>
                <a:gd name="T58" fmla="*/ 312 w 519"/>
                <a:gd name="T59" fmla="*/ 339 h 861"/>
                <a:gd name="T60" fmla="*/ 372 w 519"/>
                <a:gd name="T61" fmla="*/ 336 h 861"/>
                <a:gd name="T62" fmla="*/ 430 w 519"/>
                <a:gd name="T63" fmla="*/ 326 h 861"/>
                <a:gd name="T64" fmla="*/ 477 w 519"/>
                <a:gd name="T65" fmla="*/ 307 h 861"/>
                <a:gd name="T66" fmla="*/ 509 w 519"/>
                <a:gd name="T67" fmla="*/ 277 h 861"/>
                <a:gd name="T68" fmla="*/ 496 w 519"/>
                <a:gd name="T69" fmla="*/ 18 h 861"/>
                <a:gd name="T70" fmla="*/ 450 w 519"/>
                <a:gd name="T71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" h="861">
                  <a:moveTo>
                    <a:pt x="450" y="0"/>
                  </a:moveTo>
                  <a:lnTo>
                    <a:pt x="487" y="251"/>
                  </a:lnTo>
                  <a:lnTo>
                    <a:pt x="487" y="251"/>
                  </a:lnTo>
                  <a:lnTo>
                    <a:pt x="485" y="252"/>
                  </a:lnTo>
                  <a:lnTo>
                    <a:pt x="483" y="255"/>
                  </a:lnTo>
                  <a:lnTo>
                    <a:pt x="480" y="260"/>
                  </a:lnTo>
                  <a:lnTo>
                    <a:pt x="476" y="265"/>
                  </a:lnTo>
                  <a:lnTo>
                    <a:pt x="468" y="269"/>
                  </a:lnTo>
                  <a:lnTo>
                    <a:pt x="457" y="275"/>
                  </a:lnTo>
                  <a:lnTo>
                    <a:pt x="445" y="283"/>
                  </a:lnTo>
                  <a:lnTo>
                    <a:pt x="430" y="287"/>
                  </a:lnTo>
                  <a:lnTo>
                    <a:pt x="409" y="294"/>
                  </a:lnTo>
                  <a:lnTo>
                    <a:pt x="384" y="297"/>
                  </a:lnTo>
                  <a:lnTo>
                    <a:pt x="357" y="301"/>
                  </a:lnTo>
                  <a:lnTo>
                    <a:pt x="321" y="304"/>
                  </a:lnTo>
                  <a:lnTo>
                    <a:pt x="283" y="306"/>
                  </a:lnTo>
                  <a:lnTo>
                    <a:pt x="237" y="306"/>
                  </a:lnTo>
                  <a:lnTo>
                    <a:pt x="188" y="304"/>
                  </a:lnTo>
                  <a:lnTo>
                    <a:pt x="185" y="304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5" y="301"/>
                  </a:lnTo>
                  <a:lnTo>
                    <a:pt x="155" y="301"/>
                  </a:lnTo>
                  <a:lnTo>
                    <a:pt x="142" y="304"/>
                  </a:lnTo>
                  <a:lnTo>
                    <a:pt x="130" y="309"/>
                  </a:lnTo>
                  <a:lnTo>
                    <a:pt x="118" y="318"/>
                  </a:lnTo>
                  <a:lnTo>
                    <a:pt x="103" y="327"/>
                  </a:lnTo>
                  <a:lnTo>
                    <a:pt x="89" y="344"/>
                  </a:lnTo>
                  <a:lnTo>
                    <a:pt x="75" y="364"/>
                  </a:lnTo>
                  <a:lnTo>
                    <a:pt x="63" y="390"/>
                  </a:lnTo>
                  <a:lnTo>
                    <a:pt x="51" y="421"/>
                  </a:lnTo>
                  <a:lnTo>
                    <a:pt x="40" y="457"/>
                  </a:lnTo>
                  <a:lnTo>
                    <a:pt x="31" y="502"/>
                  </a:lnTo>
                  <a:lnTo>
                    <a:pt x="25" y="555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0" y="546"/>
                  </a:lnTo>
                  <a:lnTo>
                    <a:pt x="61" y="534"/>
                  </a:lnTo>
                  <a:lnTo>
                    <a:pt x="64" y="520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0"/>
                  </a:lnTo>
                  <a:lnTo>
                    <a:pt x="83" y="439"/>
                  </a:lnTo>
                  <a:lnTo>
                    <a:pt x="90" y="417"/>
                  </a:lnTo>
                  <a:lnTo>
                    <a:pt x="98" y="396"/>
                  </a:lnTo>
                  <a:lnTo>
                    <a:pt x="109" y="376"/>
                  </a:lnTo>
                  <a:lnTo>
                    <a:pt x="121" y="361"/>
                  </a:lnTo>
                  <a:lnTo>
                    <a:pt x="135" y="347"/>
                  </a:lnTo>
                  <a:lnTo>
                    <a:pt x="150" y="338"/>
                  </a:lnTo>
                  <a:lnTo>
                    <a:pt x="168" y="332"/>
                  </a:lnTo>
                  <a:lnTo>
                    <a:pt x="188" y="333"/>
                  </a:lnTo>
                  <a:lnTo>
                    <a:pt x="190" y="333"/>
                  </a:lnTo>
                  <a:lnTo>
                    <a:pt x="201" y="333"/>
                  </a:lnTo>
                  <a:lnTo>
                    <a:pt x="216" y="335"/>
                  </a:lnTo>
                  <a:lnTo>
                    <a:pt x="236" y="338"/>
                  </a:lnTo>
                  <a:lnTo>
                    <a:pt x="259" y="338"/>
                  </a:lnTo>
                  <a:lnTo>
                    <a:pt x="285" y="339"/>
                  </a:lnTo>
                  <a:lnTo>
                    <a:pt x="312" y="339"/>
                  </a:lnTo>
                  <a:lnTo>
                    <a:pt x="343" y="339"/>
                  </a:lnTo>
                  <a:lnTo>
                    <a:pt x="372" y="336"/>
                  </a:lnTo>
                  <a:lnTo>
                    <a:pt x="401" y="333"/>
                  </a:lnTo>
                  <a:lnTo>
                    <a:pt x="430" y="326"/>
                  </a:lnTo>
                  <a:lnTo>
                    <a:pt x="456" y="318"/>
                  </a:lnTo>
                  <a:lnTo>
                    <a:pt x="477" y="307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7"/>
                  </a:lnTo>
                  <a:lnTo>
                    <a:pt x="496" y="18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3" name="Freeform 71"/>
            <p:cNvSpPr>
              <a:spLocks/>
            </p:cNvSpPr>
            <p:nvPr/>
          </p:nvSpPr>
          <p:spPr bwMode="auto">
            <a:xfrm>
              <a:off x="1163" y="1815"/>
              <a:ext cx="706" cy="276"/>
            </a:xfrm>
            <a:custGeom>
              <a:avLst/>
              <a:gdLst>
                <a:gd name="T0" fmla="*/ 261 w 1413"/>
                <a:gd name="T1" fmla="*/ 502 h 553"/>
                <a:gd name="T2" fmla="*/ 258 w 1413"/>
                <a:gd name="T3" fmla="*/ 453 h 553"/>
                <a:gd name="T4" fmla="*/ 266 w 1413"/>
                <a:gd name="T5" fmla="*/ 366 h 553"/>
                <a:gd name="T6" fmla="*/ 298 w 1413"/>
                <a:gd name="T7" fmla="*/ 265 h 553"/>
                <a:gd name="T8" fmla="*/ 370 w 1413"/>
                <a:gd name="T9" fmla="*/ 178 h 553"/>
                <a:gd name="T10" fmla="*/ 497 w 1413"/>
                <a:gd name="T11" fmla="*/ 130 h 553"/>
                <a:gd name="T12" fmla="*/ 516 w 1413"/>
                <a:gd name="T13" fmla="*/ 124 h 553"/>
                <a:gd name="T14" fmla="*/ 568 w 1413"/>
                <a:gd name="T15" fmla="*/ 111 h 553"/>
                <a:gd name="T16" fmla="*/ 634 w 1413"/>
                <a:gd name="T17" fmla="*/ 91 h 553"/>
                <a:gd name="T18" fmla="*/ 701 w 1413"/>
                <a:gd name="T19" fmla="*/ 69 h 553"/>
                <a:gd name="T20" fmla="*/ 753 w 1413"/>
                <a:gd name="T21" fmla="*/ 48 h 553"/>
                <a:gd name="T22" fmla="*/ 770 w 1413"/>
                <a:gd name="T23" fmla="*/ 62 h 553"/>
                <a:gd name="T24" fmla="*/ 793 w 1413"/>
                <a:gd name="T25" fmla="*/ 152 h 553"/>
                <a:gd name="T26" fmla="*/ 842 w 1413"/>
                <a:gd name="T27" fmla="*/ 277 h 553"/>
                <a:gd name="T28" fmla="*/ 917 w 1413"/>
                <a:gd name="T29" fmla="*/ 390 h 553"/>
                <a:gd name="T30" fmla="*/ 1023 w 1413"/>
                <a:gd name="T31" fmla="*/ 453 h 553"/>
                <a:gd name="T32" fmla="*/ 1114 w 1413"/>
                <a:gd name="T33" fmla="*/ 444 h 553"/>
                <a:gd name="T34" fmla="*/ 1150 w 1413"/>
                <a:gd name="T35" fmla="*/ 426 h 553"/>
                <a:gd name="T36" fmla="*/ 1212 w 1413"/>
                <a:gd name="T37" fmla="*/ 387 h 553"/>
                <a:gd name="T38" fmla="*/ 1289 w 1413"/>
                <a:gd name="T39" fmla="*/ 343 h 553"/>
                <a:gd name="T40" fmla="*/ 1359 w 1413"/>
                <a:gd name="T41" fmla="*/ 294 h 553"/>
                <a:gd name="T42" fmla="*/ 1409 w 1413"/>
                <a:gd name="T43" fmla="*/ 253 h 553"/>
                <a:gd name="T44" fmla="*/ 1402 w 1413"/>
                <a:gd name="T45" fmla="*/ 219 h 553"/>
                <a:gd name="T46" fmla="*/ 1353 w 1413"/>
                <a:gd name="T47" fmla="*/ 254 h 553"/>
                <a:gd name="T48" fmla="*/ 1281 w 1413"/>
                <a:gd name="T49" fmla="*/ 306 h 553"/>
                <a:gd name="T50" fmla="*/ 1197 w 1413"/>
                <a:gd name="T51" fmla="*/ 358 h 553"/>
                <a:gd name="T52" fmla="*/ 1117 w 1413"/>
                <a:gd name="T53" fmla="*/ 400 h 553"/>
                <a:gd name="T54" fmla="*/ 1072 w 1413"/>
                <a:gd name="T55" fmla="*/ 415 h 553"/>
                <a:gd name="T56" fmla="*/ 1044 w 1413"/>
                <a:gd name="T57" fmla="*/ 420 h 553"/>
                <a:gd name="T58" fmla="*/ 994 w 1413"/>
                <a:gd name="T59" fmla="*/ 404 h 553"/>
                <a:gd name="T60" fmla="*/ 931 w 1413"/>
                <a:gd name="T61" fmla="*/ 348 h 553"/>
                <a:gd name="T62" fmla="*/ 861 w 1413"/>
                <a:gd name="T63" fmla="*/ 221 h 553"/>
                <a:gd name="T64" fmla="*/ 798 w 1413"/>
                <a:gd name="T65" fmla="*/ 0 h 553"/>
                <a:gd name="T66" fmla="*/ 778 w 1413"/>
                <a:gd name="T67" fmla="*/ 7 h 553"/>
                <a:gd name="T68" fmla="*/ 726 w 1413"/>
                <a:gd name="T69" fmla="*/ 25 h 553"/>
                <a:gd name="T70" fmla="*/ 654 w 1413"/>
                <a:gd name="T71" fmla="*/ 51 h 553"/>
                <a:gd name="T72" fmla="*/ 575 w 1413"/>
                <a:gd name="T73" fmla="*/ 75 h 553"/>
                <a:gd name="T74" fmla="*/ 495 w 1413"/>
                <a:gd name="T75" fmla="*/ 97 h 553"/>
                <a:gd name="T76" fmla="*/ 426 w 1413"/>
                <a:gd name="T77" fmla="*/ 114 h 553"/>
                <a:gd name="T78" fmla="*/ 357 w 1413"/>
                <a:gd name="T79" fmla="*/ 147 h 553"/>
                <a:gd name="T80" fmla="*/ 298 w 1413"/>
                <a:gd name="T81" fmla="*/ 201 h 553"/>
                <a:gd name="T82" fmla="*/ 250 w 1413"/>
                <a:gd name="T83" fmla="*/ 279 h 553"/>
                <a:gd name="T84" fmla="*/ 227 w 1413"/>
                <a:gd name="T85" fmla="*/ 386 h 553"/>
                <a:gd name="T86" fmla="*/ 6 w 1413"/>
                <a:gd name="T87" fmla="*/ 51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3" h="553">
                  <a:moveTo>
                    <a:pt x="0" y="553"/>
                  </a:moveTo>
                  <a:lnTo>
                    <a:pt x="261" y="507"/>
                  </a:lnTo>
                  <a:lnTo>
                    <a:pt x="261" y="502"/>
                  </a:lnTo>
                  <a:lnTo>
                    <a:pt x="260" y="491"/>
                  </a:lnTo>
                  <a:lnTo>
                    <a:pt x="258" y="475"/>
                  </a:lnTo>
                  <a:lnTo>
                    <a:pt x="258" y="453"/>
                  </a:lnTo>
                  <a:lnTo>
                    <a:pt x="258" y="426"/>
                  </a:lnTo>
                  <a:lnTo>
                    <a:pt x="261" y="397"/>
                  </a:lnTo>
                  <a:lnTo>
                    <a:pt x="266" y="366"/>
                  </a:lnTo>
                  <a:lnTo>
                    <a:pt x="273" y="332"/>
                  </a:lnTo>
                  <a:lnTo>
                    <a:pt x="284" y="299"/>
                  </a:lnTo>
                  <a:lnTo>
                    <a:pt x="298" y="265"/>
                  </a:lnTo>
                  <a:lnTo>
                    <a:pt x="318" y="233"/>
                  </a:lnTo>
                  <a:lnTo>
                    <a:pt x="342" y="205"/>
                  </a:lnTo>
                  <a:lnTo>
                    <a:pt x="370" y="178"/>
                  </a:lnTo>
                  <a:lnTo>
                    <a:pt x="405" y="158"/>
                  </a:lnTo>
                  <a:lnTo>
                    <a:pt x="448" y="141"/>
                  </a:lnTo>
                  <a:lnTo>
                    <a:pt x="497" y="130"/>
                  </a:lnTo>
                  <a:lnTo>
                    <a:pt x="500" y="129"/>
                  </a:lnTo>
                  <a:lnTo>
                    <a:pt x="506" y="127"/>
                  </a:lnTo>
                  <a:lnTo>
                    <a:pt x="516" y="124"/>
                  </a:lnTo>
                  <a:lnTo>
                    <a:pt x="532" y="121"/>
                  </a:lnTo>
                  <a:lnTo>
                    <a:pt x="549" y="115"/>
                  </a:lnTo>
                  <a:lnTo>
                    <a:pt x="568" y="111"/>
                  </a:lnTo>
                  <a:lnTo>
                    <a:pt x="590" y="104"/>
                  </a:lnTo>
                  <a:lnTo>
                    <a:pt x="611" y="98"/>
                  </a:lnTo>
                  <a:lnTo>
                    <a:pt x="634" y="91"/>
                  </a:lnTo>
                  <a:lnTo>
                    <a:pt x="657" y="83"/>
                  </a:lnTo>
                  <a:lnTo>
                    <a:pt x="680" y="75"/>
                  </a:lnTo>
                  <a:lnTo>
                    <a:pt x="701" y="69"/>
                  </a:lnTo>
                  <a:lnTo>
                    <a:pt x="721" y="62"/>
                  </a:lnTo>
                  <a:lnTo>
                    <a:pt x="740" y="54"/>
                  </a:lnTo>
                  <a:lnTo>
                    <a:pt x="753" y="48"/>
                  </a:lnTo>
                  <a:lnTo>
                    <a:pt x="766" y="42"/>
                  </a:lnTo>
                  <a:lnTo>
                    <a:pt x="767" y="46"/>
                  </a:lnTo>
                  <a:lnTo>
                    <a:pt x="770" y="62"/>
                  </a:lnTo>
                  <a:lnTo>
                    <a:pt x="775" y="86"/>
                  </a:lnTo>
                  <a:lnTo>
                    <a:pt x="784" y="117"/>
                  </a:lnTo>
                  <a:lnTo>
                    <a:pt x="793" y="152"/>
                  </a:lnTo>
                  <a:lnTo>
                    <a:pt x="807" y="192"/>
                  </a:lnTo>
                  <a:lnTo>
                    <a:pt x="824" y="234"/>
                  </a:lnTo>
                  <a:lnTo>
                    <a:pt x="842" y="277"/>
                  </a:lnTo>
                  <a:lnTo>
                    <a:pt x="864" y="319"/>
                  </a:lnTo>
                  <a:lnTo>
                    <a:pt x="890" y="357"/>
                  </a:lnTo>
                  <a:lnTo>
                    <a:pt x="917" y="390"/>
                  </a:lnTo>
                  <a:lnTo>
                    <a:pt x="949" y="421"/>
                  </a:lnTo>
                  <a:lnTo>
                    <a:pt x="984" y="441"/>
                  </a:lnTo>
                  <a:lnTo>
                    <a:pt x="1023" y="453"/>
                  </a:lnTo>
                  <a:lnTo>
                    <a:pt x="1065" y="455"/>
                  </a:lnTo>
                  <a:lnTo>
                    <a:pt x="1111" y="445"/>
                  </a:lnTo>
                  <a:lnTo>
                    <a:pt x="1114" y="444"/>
                  </a:lnTo>
                  <a:lnTo>
                    <a:pt x="1122" y="439"/>
                  </a:lnTo>
                  <a:lnTo>
                    <a:pt x="1133" y="433"/>
                  </a:lnTo>
                  <a:lnTo>
                    <a:pt x="1150" y="426"/>
                  </a:lnTo>
                  <a:lnTo>
                    <a:pt x="1168" y="413"/>
                  </a:lnTo>
                  <a:lnTo>
                    <a:pt x="1189" y="401"/>
                  </a:lnTo>
                  <a:lnTo>
                    <a:pt x="1212" y="387"/>
                  </a:lnTo>
                  <a:lnTo>
                    <a:pt x="1238" y="375"/>
                  </a:lnTo>
                  <a:lnTo>
                    <a:pt x="1263" y="358"/>
                  </a:lnTo>
                  <a:lnTo>
                    <a:pt x="1289" y="343"/>
                  </a:lnTo>
                  <a:lnTo>
                    <a:pt x="1313" y="326"/>
                  </a:lnTo>
                  <a:lnTo>
                    <a:pt x="1338" y="311"/>
                  </a:lnTo>
                  <a:lnTo>
                    <a:pt x="1359" y="294"/>
                  </a:lnTo>
                  <a:lnTo>
                    <a:pt x="1379" y="279"/>
                  </a:lnTo>
                  <a:lnTo>
                    <a:pt x="1396" y="265"/>
                  </a:lnTo>
                  <a:lnTo>
                    <a:pt x="1409" y="253"/>
                  </a:lnTo>
                  <a:lnTo>
                    <a:pt x="1413" y="212"/>
                  </a:lnTo>
                  <a:lnTo>
                    <a:pt x="1409" y="213"/>
                  </a:lnTo>
                  <a:lnTo>
                    <a:pt x="1402" y="219"/>
                  </a:lnTo>
                  <a:lnTo>
                    <a:pt x="1390" y="228"/>
                  </a:lnTo>
                  <a:lnTo>
                    <a:pt x="1374" y="241"/>
                  </a:lnTo>
                  <a:lnTo>
                    <a:pt x="1353" y="254"/>
                  </a:lnTo>
                  <a:lnTo>
                    <a:pt x="1332" y="270"/>
                  </a:lnTo>
                  <a:lnTo>
                    <a:pt x="1307" y="288"/>
                  </a:lnTo>
                  <a:lnTo>
                    <a:pt x="1281" y="306"/>
                  </a:lnTo>
                  <a:lnTo>
                    <a:pt x="1254" y="323"/>
                  </a:lnTo>
                  <a:lnTo>
                    <a:pt x="1226" y="342"/>
                  </a:lnTo>
                  <a:lnTo>
                    <a:pt x="1197" y="358"/>
                  </a:lnTo>
                  <a:lnTo>
                    <a:pt x="1169" y="375"/>
                  </a:lnTo>
                  <a:lnTo>
                    <a:pt x="1142" y="387"/>
                  </a:lnTo>
                  <a:lnTo>
                    <a:pt x="1117" y="400"/>
                  </a:lnTo>
                  <a:lnTo>
                    <a:pt x="1094" y="409"/>
                  </a:lnTo>
                  <a:lnTo>
                    <a:pt x="1075" y="415"/>
                  </a:lnTo>
                  <a:lnTo>
                    <a:pt x="1072" y="415"/>
                  </a:lnTo>
                  <a:lnTo>
                    <a:pt x="1065" y="416"/>
                  </a:lnTo>
                  <a:lnTo>
                    <a:pt x="1056" y="418"/>
                  </a:lnTo>
                  <a:lnTo>
                    <a:pt x="1044" y="420"/>
                  </a:lnTo>
                  <a:lnTo>
                    <a:pt x="1030" y="416"/>
                  </a:lnTo>
                  <a:lnTo>
                    <a:pt x="1013" y="413"/>
                  </a:lnTo>
                  <a:lnTo>
                    <a:pt x="994" y="404"/>
                  </a:lnTo>
                  <a:lnTo>
                    <a:pt x="975" y="392"/>
                  </a:lnTo>
                  <a:lnTo>
                    <a:pt x="952" y="374"/>
                  </a:lnTo>
                  <a:lnTo>
                    <a:pt x="931" y="348"/>
                  </a:lnTo>
                  <a:lnTo>
                    <a:pt x="906" y="314"/>
                  </a:lnTo>
                  <a:lnTo>
                    <a:pt x="885" y="273"/>
                  </a:lnTo>
                  <a:lnTo>
                    <a:pt x="861" y="221"/>
                  </a:lnTo>
                  <a:lnTo>
                    <a:pt x="839" y="158"/>
                  </a:lnTo>
                  <a:lnTo>
                    <a:pt x="818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2"/>
                  </a:lnTo>
                  <a:lnTo>
                    <a:pt x="778" y="7"/>
                  </a:lnTo>
                  <a:lnTo>
                    <a:pt x="764" y="11"/>
                  </a:lnTo>
                  <a:lnTo>
                    <a:pt x="746" y="17"/>
                  </a:lnTo>
                  <a:lnTo>
                    <a:pt x="726" y="25"/>
                  </a:lnTo>
                  <a:lnTo>
                    <a:pt x="703" y="33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59"/>
                  </a:lnTo>
                  <a:lnTo>
                    <a:pt x="601" y="66"/>
                  </a:lnTo>
                  <a:lnTo>
                    <a:pt x="575" y="75"/>
                  </a:lnTo>
                  <a:lnTo>
                    <a:pt x="547" y="83"/>
                  </a:lnTo>
                  <a:lnTo>
                    <a:pt x="521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8"/>
                  </a:lnTo>
                  <a:lnTo>
                    <a:pt x="426" y="114"/>
                  </a:lnTo>
                  <a:lnTo>
                    <a:pt x="402" y="123"/>
                  </a:lnTo>
                  <a:lnTo>
                    <a:pt x="380" y="134"/>
                  </a:lnTo>
                  <a:lnTo>
                    <a:pt x="357" y="147"/>
                  </a:lnTo>
                  <a:lnTo>
                    <a:pt x="336" y="163"/>
                  </a:lnTo>
                  <a:lnTo>
                    <a:pt x="316" y="179"/>
                  </a:lnTo>
                  <a:lnTo>
                    <a:pt x="298" y="201"/>
                  </a:lnTo>
                  <a:lnTo>
                    <a:pt x="279" y="224"/>
                  </a:lnTo>
                  <a:lnTo>
                    <a:pt x="264" y="250"/>
                  </a:lnTo>
                  <a:lnTo>
                    <a:pt x="250" y="279"/>
                  </a:lnTo>
                  <a:lnTo>
                    <a:pt x="241" y="312"/>
                  </a:lnTo>
                  <a:lnTo>
                    <a:pt x="232" y="348"/>
                  </a:lnTo>
                  <a:lnTo>
                    <a:pt x="227" y="386"/>
                  </a:lnTo>
                  <a:lnTo>
                    <a:pt x="224" y="430"/>
                  </a:lnTo>
                  <a:lnTo>
                    <a:pt x="227" y="478"/>
                  </a:lnTo>
                  <a:lnTo>
                    <a:pt x="6" y="514"/>
                  </a:lnTo>
                  <a:lnTo>
                    <a:pt x="0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4" name="Freeform 72"/>
            <p:cNvSpPr>
              <a:spLocks/>
            </p:cNvSpPr>
            <p:nvPr/>
          </p:nvSpPr>
          <p:spPr bwMode="auto">
            <a:xfrm>
              <a:off x="1627" y="1731"/>
              <a:ext cx="92" cy="72"/>
            </a:xfrm>
            <a:custGeom>
              <a:avLst/>
              <a:gdLst>
                <a:gd name="T0" fmla="*/ 30 w 185"/>
                <a:gd name="T1" fmla="*/ 3 h 144"/>
                <a:gd name="T2" fmla="*/ 30 w 185"/>
                <a:gd name="T3" fmla="*/ 4 h 144"/>
                <a:gd name="T4" fmla="*/ 32 w 185"/>
                <a:gd name="T5" fmla="*/ 9 h 144"/>
                <a:gd name="T6" fmla="*/ 32 w 185"/>
                <a:gd name="T7" fmla="*/ 15 h 144"/>
                <a:gd name="T8" fmla="*/ 35 w 185"/>
                <a:gd name="T9" fmla="*/ 24 h 144"/>
                <a:gd name="T10" fmla="*/ 37 w 185"/>
                <a:gd name="T11" fmla="*/ 33 h 144"/>
                <a:gd name="T12" fmla="*/ 43 w 185"/>
                <a:gd name="T13" fmla="*/ 44 h 144"/>
                <a:gd name="T14" fmla="*/ 47 w 185"/>
                <a:gd name="T15" fmla="*/ 55 h 144"/>
                <a:gd name="T16" fmla="*/ 55 w 185"/>
                <a:gd name="T17" fmla="*/ 67 h 144"/>
                <a:gd name="T18" fmla="*/ 62 w 185"/>
                <a:gd name="T19" fmla="*/ 78 h 144"/>
                <a:gd name="T20" fmla="*/ 73 w 185"/>
                <a:gd name="T21" fmla="*/ 88 h 144"/>
                <a:gd name="T22" fmla="*/ 85 w 185"/>
                <a:gd name="T23" fmla="*/ 96 h 144"/>
                <a:gd name="T24" fmla="*/ 101 w 185"/>
                <a:gd name="T25" fmla="*/ 104 h 144"/>
                <a:gd name="T26" fmla="*/ 118 w 185"/>
                <a:gd name="T27" fmla="*/ 107 h 144"/>
                <a:gd name="T28" fmla="*/ 137 w 185"/>
                <a:gd name="T29" fmla="*/ 108 h 144"/>
                <a:gd name="T30" fmla="*/ 159 w 185"/>
                <a:gd name="T31" fmla="*/ 105 h 144"/>
                <a:gd name="T32" fmla="*/ 185 w 185"/>
                <a:gd name="T33" fmla="*/ 99 h 144"/>
                <a:gd name="T34" fmla="*/ 168 w 185"/>
                <a:gd name="T35" fmla="*/ 140 h 144"/>
                <a:gd name="T36" fmla="*/ 166 w 185"/>
                <a:gd name="T37" fmla="*/ 140 h 144"/>
                <a:gd name="T38" fmla="*/ 160 w 185"/>
                <a:gd name="T39" fmla="*/ 142 h 144"/>
                <a:gd name="T40" fmla="*/ 153 w 185"/>
                <a:gd name="T41" fmla="*/ 142 h 144"/>
                <a:gd name="T42" fmla="*/ 142 w 185"/>
                <a:gd name="T43" fmla="*/ 144 h 144"/>
                <a:gd name="T44" fmla="*/ 128 w 185"/>
                <a:gd name="T45" fmla="*/ 142 h 144"/>
                <a:gd name="T46" fmla="*/ 114 w 185"/>
                <a:gd name="T47" fmla="*/ 142 h 144"/>
                <a:gd name="T48" fmla="*/ 99 w 185"/>
                <a:gd name="T49" fmla="*/ 139 h 144"/>
                <a:gd name="T50" fmla="*/ 84 w 185"/>
                <a:gd name="T51" fmla="*/ 136 h 144"/>
                <a:gd name="T52" fmla="*/ 67 w 185"/>
                <a:gd name="T53" fmla="*/ 128 h 144"/>
                <a:gd name="T54" fmla="*/ 52 w 185"/>
                <a:gd name="T55" fmla="*/ 121 h 144"/>
                <a:gd name="T56" fmla="*/ 38 w 185"/>
                <a:gd name="T57" fmla="*/ 110 h 144"/>
                <a:gd name="T58" fmla="*/ 26 w 185"/>
                <a:gd name="T59" fmla="*/ 96 h 144"/>
                <a:gd name="T60" fmla="*/ 14 w 185"/>
                <a:gd name="T61" fmla="*/ 76 h 144"/>
                <a:gd name="T62" fmla="*/ 6 w 185"/>
                <a:gd name="T63" fmla="*/ 55 h 144"/>
                <a:gd name="T64" fmla="*/ 1 w 185"/>
                <a:gd name="T65" fmla="*/ 29 h 144"/>
                <a:gd name="T66" fmla="*/ 0 w 185"/>
                <a:gd name="T67" fmla="*/ 0 h 144"/>
                <a:gd name="T68" fmla="*/ 30 w 185"/>
                <a:gd name="T69" fmla="*/ 3 h 144"/>
                <a:gd name="T70" fmla="*/ 30 w 185"/>
                <a:gd name="T71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44">
                  <a:moveTo>
                    <a:pt x="30" y="3"/>
                  </a:moveTo>
                  <a:lnTo>
                    <a:pt x="30" y="4"/>
                  </a:lnTo>
                  <a:lnTo>
                    <a:pt x="32" y="9"/>
                  </a:lnTo>
                  <a:lnTo>
                    <a:pt x="32" y="15"/>
                  </a:lnTo>
                  <a:lnTo>
                    <a:pt x="35" y="24"/>
                  </a:lnTo>
                  <a:lnTo>
                    <a:pt x="37" y="33"/>
                  </a:lnTo>
                  <a:lnTo>
                    <a:pt x="43" y="44"/>
                  </a:lnTo>
                  <a:lnTo>
                    <a:pt x="47" y="55"/>
                  </a:lnTo>
                  <a:lnTo>
                    <a:pt x="55" y="67"/>
                  </a:lnTo>
                  <a:lnTo>
                    <a:pt x="62" y="78"/>
                  </a:lnTo>
                  <a:lnTo>
                    <a:pt x="73" y="88"/>
                  </a:lnTo>
                  <a:lnTo>
                    <a:pt x="85" y="96"/>
                  </a:lnTo>
                  <a:lnTo>
                    <a:pt x="101" y="104"/>
                  </a:lnTo>
                  <a:lnTo>
                    <a:pt x="118" y="107"/>
                  </a:lnTo>
                  <a:lnTo>
                    <a:pt x="137" y="108"/>
                  </a:lnTo>
                  <a:lnTo>
                    <a:pt x="159" y="105"/>
                  </a:lnTo>
                  <a:lnTo>
                    <a:pt x="185" y="99"/>
                  </a:lnTo>
                  <a:lnTo>
                    <a:pt x="168" y="140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3" y="142"/>
                  </a:lnTo>
                  <a:lnTo>
                    <a:pt x="142" y="144"/>
                  </a:lnTo>
                  <a:lnTo>
                    <a:pt x="128" y="142"/>
                  </a:lnTo>
                  <a:lnTo>
                    <a:pt x="114" y="142"/>
                  </a:lnTo>
                  <a:lnTo>
                    <a:pt x="99" y="139"/>
                  </a:lnTo>
                  <a:lnTo>
                    <a:pt x="84" y="136"/>
                  </a:lnTo>
                  <a:lnTo>
                    <a:pt x="67" y="128"/>
                  </a:lnTo>
                  <a:lnTo>
                    <a:pt x="52" y="121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4" y="76"/>
                  </a:lnTo>
                  <a:lnTo>
                    <a:pt x="6" y="5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30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5" name="Freeform 73"/>
            <p:cNvSpPr>
              <a:spLocks/>
            </p:cNvSpPr>
            <p:nvPr/>
          </p:nvSpPr>
          <p:spPr bwMode="auto">
            <a:xfrm>
              <a:off x="1593" y="1731"/>
              <a:ext cx="111" cy="104"/>
            </a:xfrm>
            <a:custGeom>
              <a:avLst/>
              <a:gdLst>
                <a:gd name="T0" fmla="*/ 38 w 221"/>
                <a:gd name="T1" fmla="*/ 3 h 208"/>
                <a:gd name="T2" fmla="*/ 36 w 221"/>
                <a:gd name="T3" fmla="*/ 4 h 208"/>
                <a:gd name="T4" fmla="*/ 36 w 221"/>
                <a:gd name="T5" fmla="*/ 9 h 208"/>
                <a:gd name="T6" fmla="*/ 35 w 221"/>
                <a:gd name="T7" fmla="*/ 18 h 208"/>
                <a:gd name="T8" fmla="*/ 36 w 221"/>
                <a:gd name="T9" fmla="*/ 30 h 208"/>
                <a:gd name="T10" fmla="*/ 36 w 221"/>
                <a:gd name="T11" fmla="*/ 43 h 208"/>
                <a:gd name="T12" fmla="*/ 39 w 221"/>
                <a:gd name="T13" fmla="*/ 58 h 208"/>
                <a:gd name="T14" fmla="*/ 44 w 221"/>
                <a:gd name="T15" fmla="*/ 73 h 208"/>
                <a:gd name="T16" fmla="*/ 50 w 221"/>
                <a:gd name="T17" fmla="*/ 90 h 208"/>
                <a:gd name="T18" fmla="*/ 59 w 221"/>
                <a:gd name="T19" fmla="*/ 105 h 208"/>
                <a:gd name="T20" fmla="*/ 70 w 221"/>
                <a:gd name="T21" fmla="*/ 121 h 208"/>
                <a:gd name="T22" fmla="*/ 84 w 221"/>
                <a:gd name="T23" fmla="*/ 136 h 208"/>
                <a:gd name="T24" fmla="*/ 104 w 221"/>
                <a:gd name="T25" fmla="*/ 150 h 208"/>
                <a:gd name="T26" fmla="*/ 125 w 221"/>
                <a:gd name="T27" fmla="*/ 160 h 208"/>
                <a:gd name="T28" fmla="*/ 152 w 221"/>
                <a:gd name="T29" fmla="*/ 168 h 208"/>
                <a:gd name="T30" fmla="*/ 183 w 221"/>
                <a:gd name="T31" fmla="*/ 173 h 208"/>
                <a:gd name="T32" fmla="*/ 221 w 221"/>
                <a:gd name="T33" fmla="*/ 176 h 208"/>
                <a:gd name="T34" fmla="*/ 211 w 221"/>
                <a:gd name="T35" fmla="*/ 208 h 208"/>
                <a:gd name="T36" fmla="*/ 207 w 221"/>
                <a:gd name="T37" fmla="*/ 208 h 208"/>
                <a:gd name="T38" fmla="*/ 201 w 221"/>
                <a:gd name="T39" fmla="*/ 208 h 208"/>
                <a:gd name="T40" fmla="*/ 189 w 221"/>
                <a:gd name="T41" fmla="*/ 208 h 208"/>
                <a:gd name="T42" fmla="*/ 177 w 221"/>
                <a:gd name="T43" fmla="*/ 208 h 208"/>
                <a:gd name="T44" fmla="*/ 160 w 221"/>
                <a:gd name="T45" fmla="*/ 206 h 208"/>
                <a:gd name="T46" fmla="*/ 142 w 221"/>
                <a:gd name="T47" fmla="*/ 203 h 208"/>
                <a:gd name="T48" fmla="*/ 123 w 221"/>
                <a:gd name="T49" fmla="*/ 199 h 208"/>
                <a:gd name="T50" fmla="*/ 104 w 221"/>
                <a:gd name="T51" fmla="*/ 192 h 208"/>
                <a:gd name="T52" fmla="*/ 84 w 221"/>
                <a:gd name="T53" fmla="*/ 182 h 208"/>
                <a:gd name="T54" fmla="*/ 64 w 221"/>
                <a:gd name="T55" fmla="*/ 168 h 208"/>
                <a:gd name="T56" fmla="*/ 45 w 221"/>
                <a:gd name="T57" fmla="*/ 153 h 208"/>
                <a:gd name="T58" fmla="*/ 30 w 221"/>
                <a:gd name="T59" fmla="*/ 131 h 208"/>
                <a:gd name="T60" fmla="*/ 18 w 221"/>
                <a:gd name="T61" fmla="*/ 107 h 208"/>
                <a:gd name="T62" fmla="*/ 7 w 221"/>
                <a:gd name="T63" fmla="*/ 76 h 208"/>
                <a:gd name="T64" fmla="*/ 1 w 221"/>
                <a:gd name="T65" fmla="*/ 40 h 208"/>
                <a:gd name="T66" fmla="*/ 0 w 221"/>
                <a:gd name="T67" fmla="*/ 0 h 208"/>
                <a:gd name="T68" fmla="*/ 38 w 221"/>
                <a:gd name="T69" fmla="*/ 3 h 208"/>
                <a:gd name="T70" fmla="*/ 38 w 221"/>
                <a:gd name="T71" fmla="*/ 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08">
                  <a:moveTo>
                    <a:pt x="38" y="3"/>
                  </a:moveTo>
                  <a:lnTo>
                    <a:pt x="36" y="4"/>
                  </a:lnTo>
                  <a:lnTo>
                    <a:pt x="36" y="9"/>
                  </a:lnTo>
                  <a:lnTo>
                    <a:pt x="35" y="18"/>
                  </a:lnTo>
                  <a:lnTo>
                    <a:pt x="36" y="30"/>
                  </a:lnTo>
                  <a:lnTo>
                    <a:pt x="36" y="43"/>
                  </a:lnTo>
                  <a:lnTo>
                    <a:pt x="39" y="58"/>
                  </a:lnTo>
                  <a:lnTo>
                    <a:pt x="44" y="73"/>
                  </a:lnTo>
                  <a:lnTo>
                    <a:pt x="50" y="90"/>
                  </a:lnTo>
                  <a:lnTo>
                    <a:pt x="59" y="105"/>
                  </a:lnTo>
                  <a:lnTo>
                    <a:pt x="70" y="121"/>
                  </a:lnTo>
                  <a:lnTo>
                    <a:pt x="84" y="136"/>
                  </a:lnTo>
                  <a:lnTo>
                    <a:pt x="104" y="150"/>
                  </a:lnTo>
                  <a:lnTo>
                    <a:pt x="125" y="160"/>
                  </a:lnTo>
                  <a:lnTo>
                    <a:pt x="152" y="168"/>
                  </a:lnTo>
                  <a:lnTo>
                    <a:pt x="183" y="173"/>
                  </a:lnTo>
                  <a:lnTo>
                    <a:pt x="221" y="176"/>
                  </a:lnTo>
                  <a:lnTo>
                    <a:pt x="211" y="208"/>
                  </a:lnTo>
                  <a:lnTo>
                    <a:pt x="207" y="208"/>
                  </a:lnTo>
                  <a:lnTo>
                    <a:pt x="201" y="208"/>
                  </a:lnTo>
                  <a:lnTo>
                    <a:pt x="189" y="208"/>
                  </a:lnTo>
                  <a:lnTo>
                    <a:pt x="177" y="208"/>
                  </a:lnTo>
                  <a:lnTo>
                    <a:pt x="160" y="206"/>
                  </a:lnTo>
                  <a:lnTo>
                    <a:pt x="142" y="203"/>
                  </a:lnTo>
                  <a:lnTo>
                    <a:pt x="123" y="199"/>
                  </a:lnTo>
                  <a:lnTo>
                    <a:pt x="104" y="192"/>
                  </a:lnTo>
                  <a:lnTo>
                    <a:pt x="84" y="182"/>
                  </a:lnTo>
                  <a:lnTo>
                    <a:pt x="64" y="168"/>
                  </a:lnTo>
                  <a:lnTo>
                    <a:pt x="45" y="153"/>
                  </a:lnTo>
                  <a:lnTo>
                    <a:pt x="30" y="131"/>
                  </a:lnTo>
                  <a:lnTo>
                    <a:pt x="18" y="107"/>
                  </a:lnTo>
                  <a:lnTo>
                    <a:pt x="7" y="76"/>
                  </a:lnTo>
                  <a:lnTo>
                    <a:pt x="1" y="40"/>
                  </a:lnTo>
                  <a:lnTo>
                    <a:pt x="0" y="0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6" name="Freeform 74"/>
            <p:cNvSpPr>
              <a:spLocks/>
            </p:cNvSpPr>
            <p:nvPr/>
          </p:nvSpPr>
          <p:spPr bwMode="auto">
            <a:xfrm>
              <a:off x="1324" y="1132"/>
              <a:ext cx="498" cy="407"/>
            </a:xfrm>
            <a:custGeom>
              <a:avLst/>
              <a:gdLst>
                <a:gd name="T0" fmla="*/ 19 w 996"/>
                <a:gd name="T1" fmla="*/ 523 h 815"/>
                <a:gd name="T2" fmla="*/ 34 w 996"/>
                <a:gd name="T3" fmla="*/ 480 h 815"/>
                <a:gd name="T4" fmla="*/ 68 w 996"/>
                <a:gd name="T5" fmla="*/ 404 h 815"/>
                <a:gd name="T6" fmla="*/ 118 w 996"/>
                <a:gd name="T7" fmla="*/ 312 h 815"/>
                <a:gd name="T8" fmla="*/ 188 w 996"/>
                <a:gd name="T9" fmla="*/ 215 h 815"/>
                <a:gd name="T10" fmla="*/ 279 w 996"/>
                <a:gd name="T11" fmla="*/ 128 h 815"/>
                <a:gd name="T12" fmla="*/ 389 w 996"/>
                <a:gd name="T13" fmla="*/ 66 h 815"/>
                <a:gd name="T14" fmla="*/ 520 w 996"/>
                <a:gd name="T15" fmla="*/ 38 h 815"/>
                <a:gd name="T16" fmla="*/ 667 w 996"/>
                <a:gd name="T17" fmla="*/ 61 h 815"/>
                <a:gd name="T18" fmla="*/ 792 w 996"/>
                <a:gd name="T19" fmla="*/ 136 h 815"/>
                <a:gd name="T20" fmla="*/ 883 w 996"/>
                <a:gd name="T21" fmla="*/ 248 h 815"/>
                <a:gd name="T22" fmla="*/ 938 w 996"/>
                <a:gd name="T23" fmla="*/ 379 h 815"/>
                <a:gd name="T24" fmla="*/ 948 w 996"/>
                <a:gd name="T25" fmla="*/ 514 h 815"/>
                <a:gd name="T26" fmla="*/ 913 w 996"/>
                <a:gd name="T27" fmla="*/ 634 h 815"/>
                <a:gd name="T28" fmla="*/ 824 w 996"/>
                <a:gd name="T29" fmla="*/ 725 h 815"/>
                <a:gd name="T30" fmla="*/ 679 w 996"/>
                <a:gd name="T31" fmla="*/ 767 h 815"/>
                <a:gd name="T32" fmla="*/ 636 w 996"/>
                <a:gd name="T33" fmla="*/ 815 h 815"/>
                <a:gd name="T34" fmla="*/ 652 w 996"/>
                <a:gd name="T35" fmla="*/ 815 h 815"/>
                <a:gd name="T36" fmla="*/ 690 w 996"/>
                <a:gd name="T37" fmla="*/ 810 h 815"/>
                <a:gd name="T38" fmla="*/ 745 w 996"/>
                <a:gd name="T39" fmla="*/ 800 h 815"/>
                <a:gd name="T40" fmla="*/ 809 w 996"/>
                <a:gd name="T41" fmla="*/ 778 h 815"/>
                <a:gd name="T42" fmla="*/ 873 w 996"/>
                <a:gd name="T43" fmla="*/ 743 h 815"/>
                <a:gd name="T44" fmla="*/ 932 w 996"/>
                <a:gd name="T45" fmla="*/ 688 h 815"/>
                <a:gd name="T46" fmla="*/ 974 w 996"/>
                <a:gd name="T47" fmla="*/ 610 h 815"/>
                <a:gd name="T48" fmla="*/ 996 w 996"/>
                <a:gd name="T49" fmla="*/ 507 h 815"/>
                <a:gd name="T50" fmla="*/ 994 w 996"/>
                <a:gd name="T51" fmla="*/ 489 h 815"/>
                <a:gd name="T52" fmla="*/ 991 w 996"/>
                <a:gd name="T53" fmla="*/ 437 h 815"/>
                <a:gd name="T54" fmla="*/ 977 w 996"/>
                <a:gd name="T55" fmla="*/ 364 h 815"/>
                <a:gd name="T56" fmla="*/ 951 w 996"/>
                <a:gd name="T57" fmla="*/ 278 h 815"/>
                <a:gd name="T58" fmla="*/ 906 w 996"/>
                <a:gd name="T59" fmla="*/ 189 h 815"/>
                <a:gd name="T60" fmla="*/ 834 w 996"/>
                <a:gd name="T61" fmla="*/ 108 h 815"/>
                <a:gd name="T62" fmla="*/ 731 w 996"/>
                <a:gd name="T63" fmla="*/ 43 h 815"/>
                <a:gd name="T64" fmla="*/ 595 w 996"/>
                <a:gd name="T65" fmla="*/ 6 h 815"/>
                <a:gd name="T66" fmla="*/ 450 w 996"/>
                <a:gd name="T67" fmla="*/ 6 h 815"/>
                <a:gd name="T68" fmla="*/ 326 w 996"/>
                <a:gd name="T69" fmla="*/ 47 h 815"/>
                <a:gd name="T70" fmla="*/ 225 w 996"/>
                <a:gd name="T71" fmla="*/ 116 h 815"/>
                <a:gd name="T72" fmla="*/ 144 w 996"/>
                <a:gd name="T73" fmla="*/ 200 h 815"/>
                <a:gd name="T74" fmla="*/ 81 w 996"/>
                <a:gd name="T75" fmla="*/ 289 h 815"/>
                <a:gd name="T76" fmla="*/ 38 w 996"/>
                <a:gd name="T77" fmla="*/ 370 h 815"/>
                <a:gd name="T78" fmla="*/ 11 w 996"/>
                <a:gd name="T79" fmla="*/ 433 h 815"/>
                <a:gd name="T80" fmla="*/ 0 w 996"/>
                <a:gd name="T81" fmla="*/ 466 h 815"/>
                <a:gd name="T82" fmla="*/ 17 w 996"/>
                <a:gd name="T83" fmla="*/ 53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6" h="815">
                  <a:moveTo>
                    <a:pt x="17" y="530"/>
                  </a:moveTo>
                  <a:lnTo>
                    <a:pt x="19" y="523"/>
                  </a:lnTo>
                  <a:lnTo>
                    <a:pt x="25" y="506"/>
                  </a:lnTo>
                  <a:lnTo>
                    <a:pt x="34" y="480"/>
                  </a:lnTo>
                  <a:lnTo>
                    <a:pt x="49" y="446"/>
                  </a:lnTo>
                  <a:lnTo>
                    <a:pt x="68" y="404"/>
                  </a:lnTo>
                  <a:lnTo>
                    <a:pt x="90" y="359"/>
                  </a:lnTo>
                  <a:lnTo>
                    <a:pt x="118" y="312"/>
                  </a:lnTo>
                  <a:lnTo>
                    <a:pt x="152" y="264"/>
                  </a:lnTo>
                  <a:lnTo>
                    <a:pt x="188" y="215"/>
                  </a:lnTo>
                  <a:lnTo>
                    <a:pt x="231" y="171"/>
                  </a:lnTo>
                  <a:lnTo>
                    <a:pt x="279" y="128"/>
                  </a:lnTo>
                  <a:lnTo>
                    <a:pt x="332" y="93"/>
                  </a:lnTo>
                  <a:lnTo>
                    <a:pt x="389" y="66"/>
                  </a:lnTo>
                  <a:lnTo>
                    <a:pt x="453" y="47"/>
                  </a:lnTo>
                  <a:lnTo>
                    <a:pt x="520" y="38"/>
                  </a:lnTo>
                  <a:lnTo>
                    <a:pt x="595" y="43"/>
                  </a:lnTo>
                  <a:lnTo>
                    <a:pt x="667" y="61"/>
                  </a:lnTo>
                  <a:lnTo>
                    <a:pt x="734" y="93"/>
                  </a:lnTo>
                  <a:lnTo>
                    <a:pt x="792" y="136"/>
                  </a:lnTo>
                  <a:lnTo>
                    <a:pt x="843" y="188"/>
                  </a:lnTo>
                  <a:lnTo>
                    <a:pt x="883" y="248"/>
                  </a:lnTo>
                  <a:lnTo>
                    <a:pt x="915" y="312"/>
                  </a:lnTo>
                  <a:lnTo>
                    <a:pt x="938" y="379"/>
                  </a:lnTo>
                  <a:lnTo>
                    <a:pt x="950" y="448"/>
                  </a:lnTo>
                  <a:lnTo>
                    <a:pt x="948" y="514"/>
                  </a:lnTo>
                  <a:lnTo>
                    <a:pt x="938" y="576"/>
                  </a:lnTo>
                  <a:lnTo>
                    <a:pt x="913" y="634"/>
                  </a:lnTo>
                  <a:lnTo>
                    <a:pt x="876" y="685"/>
                  </a:lnTo>
                  <a:lnTo>
                    <a:pt x="824" y="725"/>
                  </a:lnTo>
                  <a:lnTo>
                    <a:pt x="760" y="754"/>
                  </a:lnTo>
                  <a:lnTo>
                    <a:pt x="679" y="767"/>
                  </a:lnTo>
                  <a:lnTo>
                    <a:pt x="584" y="767"/>
                  </a:lnTo>
                  <a:lnTo>
                    <a:pt x="636" y="815"/>
                  </a:lnTo>
                  <a:lnTo>
                    <a:pt x="641" y="815"/>
                  </a:lnTo>
                  <a:lnTo>
                    <a:pt x="652" y="815"/>
                  </a:lnTo>
                  <a:lnTo>
                    <a:pt x="667" y="813"/>
                  </a:lnTo>
                  <a:lnTo>
                    <a:pt x="690" y="810"/>
                  </a:lnTo>
                  <a:lnTo>
                    <a:pt x="716" y="806"/>
                  </a:lnTo>
                  <a:lnTo>
                    <a:pt x="745" y="800"/>
                  </a:lnTo>
                  <a:lnTo>
                    <a:pt x="776" y="790"/>
                  </a:lnTo>
                  <a:lnTo>
                    <a:pt x="809" y="778"/>
                  </a:lnTo>
                  <a:lnTo>
                    <a:pt x="841" y="763"/>
                  </a:lnTo>
                  <a:lnTo>
                    <a:pt x="873" y="743"/>
                  </a:lnTo>
                  <a:lnTo>
                    <a:pt x="904" y="717"/>
                  </a:lnTo>
                  <a:lnTo>
                    <a:pt x="932" y="688"/>
                  </a:lnTo>
                  <a:lnTo>
                    <a:pt x="956" y="653"/>
                  </a:lnTo>
                  <a:lnTo>
                    <a:pt x="974" y="610"/>
                  </a:lnTo>
                  <a:lnTo>
                    <a:pt x="988" y="563"/>
                  </a:lnTo>
                  <a:lnTo>
                    <a:pt x="996" y="507"/>
                  </a:lnTo>
                  <a:lnTo>
                    <a:pt x="994" y="503"/>
                  </a:lnTo>
                  <a:lnTo>
                    <a:pt x="994" y="489"/>
                  </a:lnTo>
                  <a:lnTo>
                    <a:pt x="993" y="466"/>
                  </a:lnTo>
                  <a:lnTo>
                    <a:pt x="991" y="437"/>
                  </a:lnTo>
                  <a:lnTo>
                    <a:pt x="985" y="402"/>
                  </a:lnTo>
                  <a:lnTo>
                    <a:pt x="977" y="364"/>
                  </a:lnTo>
                  <a:lnTo>
                    <a:pt x="967" y="321"/>
                  </a:lnTo>
                  <a:lnTo>
                    <a:pt x="951" y="278"/>
                  </a:lnTo>
                  <a:lnTo>
                    <a:pt x="930" y="234"/>
                  </a:lnTo>
                  <a:lnTo>
                    <a:pt x="906" y="189"/>
                  </a:lnTo>
                  <a:lnTo>
                    <a:pt x="872" y="147"/>
                  </a:lnTo>
                  <a:lnTo>
                    <a:pt x="834" y="108"/>
                  </a:lnTo>
                  <a:lnTo>
                    <a:pt x="786" y="72"/>
                  </a:lnTo>
                  <a:lnTo>
                    <a:pt x="731" y="43"/>
                  </a:lnTo>
                  <a:lnTo>
                    <a:pt x="667" y="20"/>
                  </a:lnTo>
                  <a:lnTo>
                    <a:pt x="595" y="6"/>
                  </a:lnTo>
                  <a:lnTo>
                    <a:pt x="520" y="0"/>
                  </a:lnTo>
                  <a:lnTo>
                    <a:pt x="450" y="6"/>
                  </a:lnTo>
                  <a:lnTo>
                    <a:pt x="384" y="23"/>
                  </a:lnTo>
                  <a:lnTo>
                    <a:pt x="326" y="47"/>
                  </a:lnTo>
                  <a:lnTo>
                    <a:pt x="272" y="78"/>
                  </a:lnTo>
                  <a:lnTo>
                    <a:pt x="225" y="116"/>
                  </a:lnTo>
                  <a:lnTo>
                    <a:pt x="182" y="156"/>
                  </a:lnTo>
                  <a:lnTo>
                    <a:pt x="144" y="200"/>
                  </a:lnTo>
                  <a:lnTo>
                    <a:pt x="110" y="244"/>
                  </a:lnTo>
                  <a:lnTo>
                    <a:pt x="81" y="289"/>
                  </a:lnTo>
                  <a:lnTo>
                    <a:pt x="57" y="330"/>
                  </a:lnTo>
                  <a:lnTo>
                    <a:pt x="38" y="370"/>
                  </a:lnTo>
                  <a:lnTo>
                    <a:pt x="22" y="404"/>
                  </a:lnTo>
                  <a:lnTo>
                    <a:pt x="11" y="433"/>
                  </a:lnTo>
                  <a:lnTo>
                    <a:pt x="3" y="454"/>
                  </a:lnTo>
                  <a:lnTo>
                    <a:pt x="0" y="466"/>
                  </a:lnTo>
                  <a:lnTo>
                    <a:pt x="17" y="530"/>
                  </a:lnTo>
                  <a:lnTo>
                    <a:pt x="17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7" name="Freeform 75"/>
            <p:cNvSpPr>
              <a:spLocks/>
            </p:cNvSpPr>
            <p:nvPr/>
          </p:nvSpPr>
          <p:spPr bwMode="auto">
            <a:xfrm>
              <a:off x="1220" y="1416"/>
              <a:ext cx="330" cy="274"/>
            </a:xfrm>
            <a:custGeom>
              <a:avLst/>
              <a:gdLst>
                <a:gd name="T0" fmla="*/ 138 w 661"/>
                <a:gd name="T1" fmla="*/ 182 h 549"/>
                <a:gd name="T2" fmla="*/ 175 w 661"/>
                <a:gd name="T3" fmla="*/ 124 h 549"/>
                <a:gd name="T4" fmla="*/ 240 w 661"/>
                <a:gd name="T5" fmla="*/ 54 h 549"/>
                <a:gd name="T6" fmla="*/ 334 w 661"/>
                <a:gd name="T7" fmla="*/ 5 h 549"/>
                <a:gd name="T8" fmla="*/ 450 w 661"/>
                <a:gd name="T9" fmla="*/ 15 h 549"/>
                <a:gd name="T10" fmla="*/ 542 w 661"/>
                <a:gd name="T11" fmla="*/ 75 h 549"/>
                <a:gd name="T12" fmla="*/ 574 w 661"/>
                <a:gd name="T13" fmla="*/ 121 h 549"/>
                <a:gd name="T14" fmla="*/ 620 w 661"/>
                <a:gd name="T15" fmla="*/ 205 h 549"/>
                <a:gd name="T16" fmla="*/ 656 w 661"/>
                <a:gd name="T17" fmla="*/ 311 h 549"/>
                <a:gd name="T18" fmla="*/ 655 w 661"/>
                <a:gd name="T19" fmla="*/ 419 h 549"/>
                <a:gd name="T20" fmla="*/ 591 w 661"/>
                <a:gd name="T21" fmla="*/ 517 h 549"/>
                <a:gd name="T22" fmla="*/ 574 w 661"/>
                <a:gd name="T23" fmla="*/ 528 h 549"/>
                <a:gd name="T24" fmla="*/ 520 w 661"/>
                <a:gd name="T25" fmla="*/ 546 h 549"/>
                <a:gd name="T26" fmla="*/ 430 w 661"/>
                <a:gd name="T27" fmla="*/ 545 h 549"/>
                <a:gd name="T28" fmla="*/ 302 w 661"/>
                <a:gd name="T29" fmla="*/ 500 h 549"/>
                <a:gd name="T30" fmla="*/ 132 w 661"/>
                <a:gd name="T31" fmla="*/ 386 h 549"/>
                <a:gd name="T32" fmla="*/ 60 w 661"/>
                <a:gd name="T33" fmla="*/ 321 h 549"/>
                <a:gd name="T34" fmla="*/ 37 w 661"/>
                <a:gd name="T35" fmla="*/ 294 h 549"/>
                <a:gd name="T36" fmla="*/ 13 w 661"/>
                <a:gd name="T37" fmla="*/ 256 h 549"/>
                <a:gd name="T38" fmla="*/ 0 w 661"/>
                <a:gd name="T39" fmla="*/ 217 h 549"/>
                <a:gd name="T40" fmla="*/ 20 w 661"/>
                <a:gd name="T41" fmla="*/ 194 h 549"/>
                <a:gd name="T42" fmla="*/ 113 w 661"/>
                <a:gd name="T43" fmla="*/ 301 h 549"/>
                <a:gd name="T44" fmla="*/ 83 w 661"/>
                <a:gd name="T45" fmla="*/ 298 h 549"/>
                <a:gd name="T46" fmla="*/ 72 w 661"/>
                <a:gd name="T47" fmla="*/ 275 h 549"/>
                <a:gd name="T48" fmla="*/ 61 w 661"/>
                <a:gd name="T49" fmla="*/ 256 h 549"/>
                <a:gd name="T50" fmla="*/ 49 w 661"/>
                <a:gd name="T51" fmla="*/ 236 h 549"/>
                <a:gd name="T52" fmla="*/ 43 w 661"/>
                <a:gd name="T53" fmla="*/ 223 h 549"/>
                <a:gd name="T54" fmla="*/ 37 w 661"/>
                <a:gd name="T55" fmla="*/ 219 h 549"/>
                <a:gd name="T56" fmla="*/ 31 w 661"/>
                <a:gd name="T57" fmla="*/ 220 h 549"/>
                <a:gd name="T58" fmla="*/ 31 w 661"/>
                <a:gd name="T59" fmla="*/ 231 h 549"/>
                <a:gd name="T60" fmla="*/ 40 w 661"/>
                <a:gd name="T61" fmla="*/ 252 h 549"/>
                <a:gd name="T62" fmla="*/ 69 w 661"/>
                <a:gd name="T63" fmla="*/ 294 h 549"/>
                <a:gd name="T64" fmla="*/ 147 w 661"/>
                <a:gd name="T65" fmla="*/ 363 h 549"/>
                <a:gd name="T66" fmla="*/ 260 w 661"/>
                <a:gd name="T67" fmla="*/ 439 h 549"/>
                <a:gd name="T68" fmla="*/ 384 w 661"/>
                <a:gd name="T69" fmla="*/ 499 h 549"/>
                <a:gd name="T70" fmla="*/ 500 w 661"/>
                <a:gd name="T71" fmla="*/ 519 h 549"/>
                <a:gd name="T72" fmla="*/ 584 w 661"/>
                <a:gd name="T73" fmla="*/ 476 h 549"/>
                <a:gd name="T74" fmla="*/ 618 w 661"/>
                <a:gd name="T75" fmla="*/ 393 h 549"/>
                <a:gd name="T76" fmla="*/ 609 w 661"/>
                <a:gd name="T77" fmla="*/ 292 h 549"/>
                <a:gd name="T78" fmla="*/ 571 w 661"/>
                <a:gd name="T79" fmla="*/ 193 h 549"/>
                <a:gd name="T80" fmla="*/ 520 w 661"/>
                <a:gd name="T81" fmla="*/ 112 h 549"/>
                <a:gd name="T82" fmla="*/ 471 w 661"/>
                <a:gd name="T83" fmla="*/ 69 h 549"/>
                <a:gd name="T84" fmla="*/ 422 w 661"/>
                <a:gd name="T85" fmla="*/ 49 h 549"/>
                <a:gd name="T86" fmla="*/ 369 w 661"/>
                <a:gd name="T87" fmla="*/ 41 h 549"/>
                <a:gd name="T88" fmla="*/ 311 w 661"/>
                <a:gd name="T89" fmla="*/ 51 h 549"/>
                <a:gd name="T90" fmla="*/ 250 w 661"/>
                <a:gd name="T91" fmla="*/ 93 h 549"/>
                <a:gd name="T92" fmla="*/ 184 w 661"/>
                <a:gd name="T93" fmla="*/ 174 h 549"/>
                <a:gd name="T94" fmla="*/ 130 w 661"/>
                <a:gd name="T95" fmla="*/ 19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1" h="549">
                  <a:moveTo>
                    <a:pt x="130" y="197"/>
                  </a:moveTo>
                  <a:lnTo>
                    <a:pt x="133" y="193"/>
                  </a:lnTo>
                  <a:lnTo>
                    <a:pt x="138" y="182"/>
                  </a:lnTo>
                  <a:lnTo>
                    <a:pt x="146" y="167"/>
                  </a:lnTo>
                  <a:lnTo>
                    <a:pt x="159" y="147"/>
                  </a:lnTo>
                  <a:lnTo>
                    <a:pt x="175" y="124"/>
                  </a:lnTo>
                  <a:lnTo>
                    <a:pt x="193" y="100"/>
                  </a:lnTo>
                  <a:lnTo>
                    <a:pt x="216" y="77"/>
                  </a:lnTo>
                  <a:lnTo>
                    <a:pt x="240" y="54"/>
                  </a:lnTo>
                  <a:lnTo>
                    <a:pt x="268" y="34"/>
                  </a:lnTo>
                  <a:lnTo>
                    <a:pt x="300" y="17"/>
                  </a:lnTo>
                  <a:lnTo>
                    <a:pt x="334" y="5"/>
                  </a:lnTo>
                  <a:lnTo>
                    <a:pt x="370" y="0"/>
                  </a:lnTo>
                  <a:lnTo>
                    <a:pt x="409" y="3"/>
                  </a:lnTo>
                  <a:lnTo>
                    <a:pt x="450" y="15"/>
                  </a:lnTo>
                  <a:lnTo>
                    <a:pt x="493" y="38"/>
                  </a:lnTo>
                  <a:lnTo>
                    <a:pt x="539" y="72"/>
                  </a:lnTo>
                  <a:lnTo>
                    <a:pt x="542" y="75"/>
                  </a:lnTo>
                  <a:lnTo>
                    <a:pt x="548" y="86"/>
                  </a:lnTo>
                  <a:lnTo>
                    <a:pt x="558" y="100"/>
                  </a:lnTo>
                  <a:lnTo>
                    <a:pt x="574" y="121"/>
                  </a:lnTo>
                  <a:lnTo>
                    <a:pt x="587" y="145"/>
                  </a:lnTo>
                  <a:lnTo>
                    <a:pt x="604" y="173"/>
                  </a:lnTo>
                  <a:lnTo>
                    <a:pt x="620" y="205"/>
                  </a:lnTo>
                  <a:lnTo>
                    <a:pt x="635" y="239"/>
                  </a:lnTo>
                  <a:lnTo>
                    <a:pt x="647" y="274"/>
                  </a:lnTo>
                  <a:lnTo>
                    <a:pt x="656" y="311"/>
                  </a:lnTo>
                  <a:lnTo>
                    <a:pt x="661" y="347"/>
                  </a:lnTo>
                  <a:lnTo>
                    <a:pt x="661" y="384"/>
                  </a:lnTo>
                  <a:lnTo>
                    <a:pt x="655" y="419"/>
                  </a:lnTo>
                  <a:lnTo>
                    <a:pt x="641" y="454"/>
                  </a:lnTo>
                  <a:lnTo>
                    <a:pt x="621" y="486"/>
                  </a:lnTo>
                  <a:lnTo>
                    <a:pt x="591" y="517"/>
                  </a:lnTo>
                  <a:lnTo>
                    <a:pt x="589" y="519"/>
                  </a:lnTo>
                  <a:lnTo>
                    <a:pt x="583" y="522"/>
                  </a:lnTo>
                  <a:lnTo>
                    <a:pt x="574" y="528"/>
                  </a:lnTo>
                  <a:lnTo>
                    <a:pt x="560" y="534"/>
                  </a:lnTo>
                  <a:lnTo>
                    <a:pt x="542" y="540"/>
                  </a:lnTo>
                  <a:lnTo>
                    <a:pt x="520" y="546"/>
                  </a:lnTo>
                  <a:lnTo>
                    <a:pt x="494" y="549"/>
                  </a:lnTo>
                  <a:lnTo>
                    <a:pt x="465" y="549"/>
                  </a:lnTo>
                  <a:lnTo>
                    <a:pt x="430" y="545"/>
                  </a:lnTo>
                  <a:lnTo>
                    <a:pt x="392" y="537"/>
                  </a:lnTo>
                  <a:lnTo>
                    <a:pt x="349" y="522"/>
                  </a:lnTo>
                  <a:lnTo>
                    <a:pt x="302" y="500"/>
                  </a:lnTo>
                  <a:lnTo>
                    <a:pt x="250" y="471"/>
                  </a:lnTo>
                  <a:lnTo>
                    <a:pt x="193" y="433"/>
                  </a:lnTo>
                  <a:lnTo>
                    <a:pt x="132" y="386"/>
                  </a:lnTo>
                  <a:lnTo>
                    <a:pt x="66" y="329"/>
                  </a:lnTo>
                  <a:lnTo>
                    <a:pt x="65" y="326"/>
                  </a:lnTo>
                  <a:lnTo>
                    <a:pt x="60" y="321"/>
                  </a:lnTo>
                  <a:lnTo>
                    <a:pt x="54" y="314"/>
                  </a:lnTo>
                  <a:lnTo>
                    <a:pt x="46" y="306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69"/>
                  </a:lnTo>
                  <a:lnTo>
                    <a:pt x="13" y="256"/>
                  </a:lnTo>
                  <a:lnTo>
                    <a:pt x="6" y="243"/>
                  </a:lnTo>
                  <a:lnTo>
                    <a:pt x="2" y="230"/>
                  </a:lnTo>
                  <a:lnTo>
                    <a:pt x="0" y="217"/>
                  </a:lnTo>
                  <a:lnTo>
                    <a:pt x="3" y="208"/>
                  </a:lnTo>
                  <a:lnTo>
                    <a:pt x="9" y="200"/>
                  </a:lnTo>
                  <a:lnTo>
                    <a:pt x="20" y="194"/>
                  </a:lnTo>
                  <a:lnTo>
                    <a:pt x="35" y="190"/>
                  </a:lnTo>
                  <a:lnTo>
                    <a:pt x="58" y="191"/>
                  </a:lnTo>
                  <a:lnTo>
                    <a:pt x="113" y="301"/>
                  </a:lnTo>
                  <a:lnTo>
                    <a:pt x="86" y="308"/>
                  </a:lnTo>
                  <a:lnTo>
                    <a:pt x="84" y="306"/>
                  </a:lnTo>
                  <a:lnTo>
                    <a:pt x="83" y="298"/>
                  </a:lnTo>
                  <a:lnTo>
                    <a:pt x="78" y="291"/>
                  </a:lnTo>
                  <a:lnTo>
                    <a:pt x="77" y="285"/>
                  </a:lnTo>
                  <a:lnTo>
                    <a:pt x="72" y="275"/>
                  </a:lnTo>
                  <a:lnTo>
                    <a:pt x="69" y="269"/>
                  </a:lnTo>
                  <a:lnTo>
                    <a:pt x="65" y="262"/>
                  </a:lnTo>
                  <a:lnTo>
                    <a:pt x="61" y="256"/>
                  </a:lnTo>
                  <a:lnTo>
                    <a:pt x="57" y="248"/>
                  </a:lnTo>
                  <a:lnTo>
                    <a:pt x="52" y="242"/>
                  </a:lnTo>
                  <a:lnTo>
                    <a:pt x="49" y="236"/>
                  </a:lnTo>
                  <a:lnTo>
                    <a:pt x="46" y="231"/>
                  </a:lnTo>
                  <a:lnTo>
                    <a:pt x="45" y="226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0" y="220"/>
                  </a:lnTo>
                  <a:lnTo>
                    <a:pt x="37" y="219"/>
                  </a:lnTo>
                  <a:lnTo>
                    <a:pt x="34" y="219"/>
                  </a:lnTo>
                  <a:lnTo>
                    <a:pt x="32" y="220"/>
                  </a:lnTo>
                  <a:lnTo>
                    <a:pt x="31" y="220"/>
                  </a:lnTo>
                  <a:lnTo>
                    <a:pt x="31" y="223"/>
                  </a:lnTo>
                  <a:lnTo>
                    <a:pt x="31" y="226"/>
                  </a:lnTo>
                  <a:lnTo>
                    <a:pt x="31" y="231"/>
                  </a:lnTo>
                  <a:lnTo>
                    <a:pt x="32" y="237"/>
                  </a:lnTo>
                  <a:lnTo>
                    <a:pt x="35" y="245"/>
                  </a:lnTo>
                  <a:lnTo>
                    <a:pt x="40" y="252"/>
                  </a:lnTo>
                  <a:lnTo>
                    <a:pt x="45" y="263"/>
                  </a:lnTo>
                  <a:lnTo>
                    <a:pt x="54" y="277"/>
                  </a:lnTo>
                  <a:lnTo>
                    <a:pt x="69" y="294"/>
                  </a:lnTo>
                  <a:lnTo>
                    <a:pt x="89" y="314"/>
                  </a:lnTo>
                  <a:lnTo>
                    <a:pt x="116" y="338"/>
                  </a:lnTo>
                  <a:lnTo>
                    <a:pt x="147" y="363"/>
                  </a:lnTo>
                  <a:lnTo>
                    <a:pt x="182" y="389"/>
                  </a:lnTo>
                  <a:lnTo>
                    <a:pt x="220" y="415"/>
                  </a:lnTo>
                  <a:lnTo>
                    <a:pt x="260" y="439"/>
                  </a:lnTo>
                  <a:lnTo>
                    <a:pt x="302" y="462"/>
                  </a:lnTo>
                  <a:lnTo>
                    <a:pt x="343" y="482"/>
                  </a:lnTo>
                  <a:lnTo>
                    <a:pt x="384" y="499"/>
                  </a:lnTo>
                  <a:lnTo>
                    <a:pt x="425" y="511"/>
                  </a:lnTo>
                  <a:lnTo>
                    <a:pt x="464" y="517"/>
                  </a:lnTo>
                  <a:lnTo>
                    <a:pt x="500" y="519"/>
                  </a:lnTo>
                  <a:lnTo>
                    <a:pt x="532" y="511"/>
                  </a:lnTo>
                  <a:lnTo>
                    <a:pt x="563" y="497"/>
                  </a:lnTo>
                  <a:lnTo>
                    <a:pt x="584" y="476"/>
                  </a:lnTo>
                  <a:lnTo>
                    <a:pt x="601" y="451"/>
                  </a:lnTo>
                  <a:lnTo>
                    <a:pt x="612" y="422"/>
                  </a:lnTo>
                  <a:lnTo>
                    <a:pt x="618" y="393"/>
                  </a:lnTo>
                  <a:lnTo>
                    <a:pt x="620" y="360"/>
                  </a:lnTo>
                  <a:lnTo>
                    <a:pt x="615" y="326"/>
                  </a:lnTo>
                  <a:lnTo>
                    <a:pt x="609" y="292"/>
                  </a:lnTo>
                  <a:lnTo>
                    <a:pt x="598" y="259"/>
                  </a:lnTo>
                  <a:lnTo>
                    <a:pt x="586" y="225"/>
                  </a:lnTo>
                  <a:lnTo>
                    <a:pt x="571" y="193"/>
                  </a:lnTo>
                  <a:lnTo>
                    <a:pt x="554" y="162"/>
                  </a:lnTo>
                  <a:lnTo>
                    <a:pt x="537" y="136"/>
                  </a:lnTo>
                  <a:lnTo>
                    <a:pt x="520" y="112"/>
                  </a:lnTo>
                  <a:lnTo>
                    <a:pt x="502" y="93"/>
                  </a:lnTo>
                  <a:lnTo>
                    <a:pt x="485" y="78"/>
                  </a:lnTo>
                  <a:lnTo>
                    <a:pt x="471" y="69"/>
                  </a:lnTo>
                  <a:lnTo>
                    <a:pt x="454" y="63"/>
                  </a:lnTo>
                  <a:lnTo>
                    <a:pt x="439" y="55"/>
                  </a:lnTo>
                  <a:lnTo>
                    <a:pt x="422" y="49"/>
                  </a:lnTo>
                  <a:lnTo>
                    <a:pt x="406" y="46"/>
                  </a:lnTo>
                  <a:lnTo>
                    <a:pt x="387" y="43"/>
                  </a:lnTo>
                  <a:lnTo>
                    <a:pt x="369" y="41"/>
                  </a:lnTo>
                  <a:lnTo>
                    <a:pt x="350" y="41"/>
                  </a:lnTo>
                  <a:lnTo>
                    <a:pt x="331" y="44"/>
                  </a:lnTo>
                  <a:lnTo>
                    <a:pt x="311" y="51"/>
                  </a:lnTo>
                  <a:lnTo>
                    <a:pt x="291" y="61"/>
                  </a:lnTo>
                  <a:lnTo>
                    <a:pt x="269" y="75"/>
                  </a:lnTo>
                  <a:lnTo>
                    <a:pt x="250" y="93"/>
                  </a:lnTo>
                  <a:lnTo>
                    <a:pt x="228" y="115"/>
                  </a:lnTo>
                  <a:lnTo>
                    <a:pt x="207" y="142"/>
                  </a:lnTo>
                  <a:lnTo>
                    <a:pt x="184" y="174"/>
                  </a:lnTo>
                  <a:lnTo>
                    <a:pt x="162" y="214"/>
                  </a:lnTo>
                  <a:lnTo>
                    <a:pt x="130" y="197"/>
                  </a:lnTo>
                  <a:lnTo>
                    <a:pt x="13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8" name="Freeform 76"/>
            <p:cNvSpPr>
              <a:spLocks/>
            </p:cNvSpPr>
            <p:nvPr/>
          </p:nvSpPr>
          <p:spPr bwMode="auto">
            <a:xfrm>
              <a:off x="1536" y="1188"/>
              <a:ext cx="140" cy="88"/>
            </a:xfrm>
            <a:custGeom>
              <a:avLst/>
              <a:gdLst>
                <a:gd name="T0" fmla="*/ 0 w 280"/>
                <a:gd name="T1" fmla="*/ 121 h 176"/>
                <a:gd name="T2" fmla="*/ 0 w 280"/>
                <a:gd name="T3" fmla="*/ 121 h 176"/>
                <a:gd name="T4" fmla="*/ 1 w 280"/>
                <a:gd name="T5" fmla="*/ 116 h 176"/>
                <a:gd name="T6" fmla="*/ 4 w 280"/>
                <a:gd name="T7" fmla="*/ 113 h 176"/>
                <a:gd name="T8" fmla="*/ 11 w 280"/>
                <a:gd name="T9" fmla="*/ 107 h 176"/>
                <a:gd name="T10" fmla="*/ 17 w 280"/>
                <a:gd name="T11" fmla="*/ 98 h 176"/>
                <a:gd name="T12" fmla="*/ 24 w 280"/>
                <a:gd name="T13" fmla="*/ 90 h 176"/>
                <a:gd name="T14" fmla="*/ 33 w 280"/>
                <a:gd name="T15" fmla="*/ 81 h 176"/>
                <a:gd name="T16" fmla="*/ 46 w 280"/>
                <a:gd name="T17" fmla="*/ 72 h 176"/>
                <a:gd name="T18" fmla="*/ 56 w 280"/>
                <a:gd name="T19" fmla="*/ 61 h 176"/>
                <a:gd name="T20" fmla="*/ 70 w 280"/>
                <a:gd name="T21" fmla="*/ 50 h 176"/>
                <a:gd name="T22" fmla="*/ 85 w 280"/>
                <a:gd name="T23" fmla="*/ 40 h 176"/>
                <a:gd name="T24" fmla="*/ 104 w 280"/>
                <a:gd name="T25" fmla="*/ 31 h 176"/>
                <a:gd name="T26" fmla="*/ 122 w 280"/>
                <a:gd name="T27" fmla="*/ 21 h 176"/>
                <a:gd name="T28" fmla="*/ 144 w 280"/>
                <a:gd name="T29" fmla="*/ 12 h 176"/>
                <a:gd name="T30" fmla="*/ 165 w 280"/>
                <a:gd name="T31" fmla="*/ 6 h 176"/>
                <a:gd name="T32" fmla="*/ 189 w 280"/>
                <a:gd name="T33" fmla="*/ 0 h 176"/>
                <a:gd name="T34" fmla="*/ 280 w 280"/>
                <a:gd name="T35" fmla="*/ 170 h 176"/>
                <a:gd name="T36" fmla="*/ 241 w 280"/>
                <a:gd name="T37" fmla="*/ 176 h 176"/>
                <a:gd name="T38" fmla="*/ 168 w 280"/>
                <a:gd name="T39" fmla="*/ 41 h 176"/>
                <a:gd name="T40" fmla="*/ 167 w 280"/>
                <a:gd name="T41" fmla="*/ 41 h 176"/>
                <a:gd name="T42" fmla="*/ 165 w 280"/>
                <a:gd name="T43" fmla="*/ 41 h 176"/>
                <a:gd name="T44" fmla="*/ 160 w 280"/>
                <a:gd name="T45" fmla="*/ 43 h 176"/>
                <a:gd name="T46" fmla="*/ 156 w 280"/>
                <a:gd name="T47" fmla="*/ 46 h 176"/>
                <a:gd name="T48" fmla="*/ 148 w 280"/>
                <a:gd name="T49" fmla="*/ 49 h 176"/>
                <a:gd name="T50" fmla="*/ 141 w 280"/>
                <a:gd name="T51" fmla="*/ 52 h 176"/>
                <a:gd name="T52" fmla="*/ 131 w 280"/>
                <a:gd name="T53" fmla="*/ 57 h 176"/>
                <a:gd name="T54" fmla="*/ 122 w 280"/>
                <a:gd name="T55" fmla="*/ 63 h 176"/>
                <a:gd name="T56" fmla="*/ 111 w 280"/>
                <a:gd name="T57" fmla="*/ 67 h 176"/>
                <a:gd name="T58" fmla="*/ 101 w 280"/>
                <a:gd name="T59" fmla="*/ 75 h 176"/>
                <a:gd name="T60" fmla="*/ 90 w 280"/>
                <a:gd name="T61" fmla="*/ 83 h 176"/>
                <a:gd name="T62" fmla="*/ 78 w 280"/>
                <a:gd name="T63" fmla="*/ 92 h 176"/>
                <a:gd name="T64" fmla="*/ 66 w 280"/>
                <a:gd name="T65" fmla="*/ 101 h 176"/>
                <a:gd name="T66" fmla="*/ 53 w 280"/>
                <a:gd name="T67" fmla="*/ 112 h 176"/>
                <a:gd name="T68" fmla="*/ 43 w 280"/>
                <a:gd name="T69" fmla="*/ 122 h 176"/>
                <a:gd name="T70" fmla="*/ 30 w 280"/>
                <a:gd name="T71" fmla="*/ 135 h 176"/>
                <a:gd name="T72" fmla="*/ 0 w 280"/>
                <a:gd name="T73" fmla="*/ 121 h 176"/>
                <a:gd name="T74" fmla="*/ 0 w 280"/>
                <a:gd name="T75" fmla="*/ 12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176">
                  <a:moveTo>
                    <a:pt x="0" y="121"/>
                  </a:moveTo>
                  <a:lnTo>
                    <a:pt x="0" y="121"/>
                  </a:lnTo>
                  <a:lnTo>
                    <a:pt x="1" y="116"/>
                  </a:lnTo>
                  <a:lnTo>
                    <a:pt x="4" y="113"/>
                  </a:lnTo>
                  <a:lnTo>
                    <a:pt x="11" y="107"/>
                  </a:lnTo>
                  <a:lnTo>
                    <a:pt x="17" y="98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46" y="72"/>
                  </a:lnTo>
                  <a:lnTo>
                    <a:pt x="56" y="61"/>
                  </a:lnTo>
                  <a:lnTo>
                    <a:pt x="70" y="50"/>
                  </a:lnTo>
                  <a:lnTo>
                    <a:pt x="85" y="40"/>
                  </a:lnTo>
                  <a:lnTo>
                    <a:pt x="104" y="31"/>
                  </a:lnTo>
                  <a:lnTo>
                    <a:pt x="122" y="21"/>
                  </a:lnTo>
                  <a:lnTo>
                    <a:pt x="144" y="12"/>
                  </a:lnTo>
                  <a:lnTo>
                    <a:pt x="165" y="6"/>
                  </a:lnTo>
                  <a:lnTo>
                    <a:pt x="189" y="0"/>
                  </a:lnTo>
                  <a:lnTo>
                    <a:pt x="280" y="170"/>
                  </a:lnTo>
                  <a:lnTo>
                    <a:pt x="241" y="176"/>
                  </a:lnTo>
                  <a:lnTo>
                    <a:pt x="168" y="41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0" y="43"/>
                  </a:lnTo>
                  <a:lnTo>
                    <a:pt x="156" y="46"/>
                  </a:lnTo>
                  <a:lnTo>
                    <a:pt x="148" y="49"/>
                  </a:lnTo>
                  <a:lnTo>
                    <a:pt x="141" y="52"/>
                  </a:lnTo>
                  <a:lnTo>
                    <a:pt x="131" y="57"/>
                  </a:lnTo>
                  <a:lnTo>
                    <a:pt x="122" y="63"/>
                  </a:lnTo>
                  <a:lnTo>
                    <a:pt x="111" y="67"/>
                  </a:lnTo>
                  <a:lnTo>
                    <a:pt x="101" y="75"/>
                  </a:lnTo>
                  <a:lnTo>
                    <a:pt x="90" y="83"/>
                  </a:lnTo>
                  <a:lnTo>
                    <a:pt x="78" y="92"/>
                  </a:lnTo>
                  <a:lnTo>
                    <a:pt x="66" y="101"/>
                  </a:lnTo>
                  <a:lnTo>
                    <a:pt x="53" y="112"/>
                  </a:lnTo>
                  <a:lnTo>
                    <a:pt x="43" y="122"/>
                  </a:lnTo>
                  <a:lnTo>
                    <a:pt x="30" y="135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9" name="Freeform 77"/>
            <p:cNvSpPr>
              <a:spLocks/>
            </p:cNvSpPr>
            <p:nvPr/>
          </p:nvSpPr>
          <p:spPr bwMode="auto">
            <a:xfrm>
              <a:off x="1686" y="1384"/>
              <a:ext cx="60" cy="110"/>
            </a:xfrm>
            <a:custGeom>
              <a:avLst/>
              <a:gdLst>
                <a:gd name="T0" fmla="*/ 90 w 120"/>
                <a:gd name="T1" fmla="*/ 8 h 219"/>
                <a:gd name="T2" fmla="*/ 90 w 120"/>
                <a:gd name="T3" fmla="*/ 10 h 219"/>
                <a:gd name="T4" fmla="*/ 90 w 120"/>
                <a:gd name="T5" fmla="*/ 16 h 219"/>
                <a:gd name="T6" fmla="*/ 90 w 120"/>
                <a:gd name="T7" fmla="*/ 23 h 219"/>
                <a:gd name="T8" fmla="*/ 90 w 120"/>
                <a:gd name="T9" fmla="*/ 34 h 219"/>
                <a:gd name="T10" fmla="*/ 88 w 120"/>
                <a:gd name="T11" fmla="*/ 46 h 219"/>
                <a:gd name="T12" fmla="*/ 87 w 120"/>
                <a:gd name="T13" fmla="*/ 62 h 219"/>
                <a:gd name="T14" fmla="*/ 84 w 120"/>
                <a:gd name="T15" fmla="*/ 77 h 219"/>
                <a:gd name="T16" fmla="*/ 82 w 120"/>
                <a:gd name="T17" fmla="*/ 94 h 219"/>
                <a:gd name="T18" fmla="*/ 76 w 120"/>
                <a:gd name="T19" fmla="*/ 109 h 219"/>
                <a:gd name="T20" fmla="*/ 71 w 120"/>
                <a:gd name="T21" fmla="*/ 124 h 219"/>
                <a:gd name="T22" fmla="*/ 64 w 120"/>
                <a:gd name="T23" fmla="*/ 140 h 219"/>
                <a:gd name="T24" fmla="*/ 55 w 120"/>
                <a:gd name="T25" fmla="*/ 155 h 219"/>
                <a:gd name="T26" fmla="*/ 44 w 120"/>
                <a:gd name="T27" fmla="*/ 167 h 219"/>
                <a:gd name="T28" fmla="*/ 32 w 120"/>
                <a:gd name="T29" fmla="*/ 178 h 219"/>
                <a:gd name="T30" fmla="*/ 16 w 120"/>
                <a:gd name="T31" fmla="*/ 185 h 219"/>
                <a:gd name="T32" fmla="*/ 0 w 120"/>
                <a:gd name="T33" fmla="*/ 192 h 219"/>
                <a:gd name="T34" fmla="*/ 13 w 120"/>
                <a:gd name="T35" fmla="*/ 219 h 219"/>
                <a:gd name="T36" fmla="*/ 15 w 120"/>
                <a:gd name="T37" fmla="*/ 219 h 219"/>
                <a:gd name="T38" fmla="*/ 18 w 120"/>
                <a:gd name="T39" fmla="*/ 218 h 219"/>
                <a:gd name="T40" fmla="*/ 24 w 120"/>
                <a:gd name="T41" fmla="*/ 216 h 219"/>
                <a:gd name="T42" fmla="*/ 32 w 120"/>
                <a:gd name="T43" fmla="*/ 215 h 219"/>
                <a:gd name="T44" fmla="*/ 39 w 120"/>
                <a:gd name="T45" fmla="*/ 210 h 219"/>
                <a:gd name="T46" fmla="*/ 48 w 120"/>
                <a:gd name="T47" fmla="*/ 205 h 219"/>
                <a:gd name="T48" fmla="*/ 59 w 120"/>
                <a:gd name="T49" fmla="*/ 199 h 219"/>
                <a:gd name="T50" fmla="*/ 70 w 120"/>
                <a:gd name="T51" fmla="*/ 190 h 219"/>
                <a:gd name="T52" fmla="*/ 79 w 120"/>
                <a:gd name="T53" fmla="*/ 176 h 219"/>
                <a:gd name="T54" fmla="*/ 90 w 120"/>
                <a:gd name="T55" fmla="*/ 163 h 219"/>
                <a:gd name="T56" fmla="*/ 97 w 120"/>
                <a:gd name="T57" fmla="*/ 144 h 219"/>
                <a:gd name="T58" fmla="*/ 107 w 120"/>
                <a:gd name="T59" fmla="*/ 124 h 219"/>
                <a:gd name="T60" fmla="*/ 113 w 120"/>
                <a:gd name="T61" fmla="*/ 100 h 219"/>
                <a:gd name="T62" fmla="*/ 117 w 120"/>
                <a:gd name="T63" fmla="*/ 71 h 219"/>
                <a:gd name="T64" fmla="*/ 120 w 120"/>
                <a:gd name="T65" fmla="*/ 39 h 219"/>
                <a:gd name="T66" fmla="*/ 120 w 120"/>
                <a:gd name="T67" fmla="*/ 0 h 219"/>
                <a:gd name="T68" fmla="*/ 90 w 120"/>
                <a:gd name="T69" fmla="*/ 8 h 219"/>
                <a:gd name="T70" fmla="*/ 90 w 120"/>
                <a:gd name="T71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219">
                  <a:moveTo>
                    <a:pt x="90" y="8"/>
                  </a:moveTo>
                  <a:lnTo>
                    <a:pt x="90" y="10"/>
                  </a:lnTo>
                  <a:lnTo>
                    <a:pt x="90" y="16"/>
                  </a:lnTo>
                  <a:lnTo>
                    <a:pt x="90" y="23"/>
                  </a:lnTo>
                  <a:lnTo>
                    <a:pt x="90" y="34"/>
                  </a:lnTo>
                  <a:lnTo>
                    <a:pt x="88" y="46"/>
                  </a:lnTo>
                  <a:lnTo>
                    <a:pt x="87" y="62"/>
                  </a:lnTo>
                  <a:lnTo>
                    <a:pt x="84" y="77"/>
                  </a:lnTo>
                  <a:lnTo>
                    <a:pt x="82" y="94"/>
                  </a:lnTo>
                  <a:lnTo>
                    <a:pt x="76" y="109"/>
                  </a:lnTo>
                  <a:lnTo>
                    <a:pt x="71" y="124"/>
                  </a:lnTo>
                  <a:lnTo>
                    <a:pt x="64" y="140"/>
                  </a:lnTo>
                  <a:lnTo>
                    <a:pt x="55" y="155"/>
                  </a:lnTo>
                  <a:lnTo>
                    <a:pt x="44" y="167"/>
                  </a:lnTo>
                  <a:lnTo>
                    <a:pt x="32" y="178"/>
                  </a:lnTo>
                  <a:lnTo>
                    <a:pt x="16" y="185"/>
                  </a:lnTo>
                  <a:lnTo>
                    <a:pt x="0" y="192"/>
                  </a:lnTo>
                  <a:lnTo>
                    <a:pt x="13" y="219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4" y="216"/>
                  </a:lnTo>
                  <a:lnTo>
                    <a:pt x="32" y="215"/>
                  </a:lnTo>
                  <a:lnTo>
                    <a:pt x="39" y="210"/>
                  </a:lnTo>
                  <a:lnTo>
                    <a:pt x="48" y="205"/>
                  </a:lnTo>
                  <a:lnTo>
                    <a:pt x="59" y="199"/>
                  </a:lnTo>
                  <a:lnTo>
                    <a:pt x="70" y="190"/>
                  </a:lnTo>
                  <a:lnTo>
                    <a:pt x="79" y="176"/>
                  </a:lnTo>
                  <a:lnTo>
                    <a:pt x="90" y="163"/>
                  </a:lnTo>
                  <a:lnTo>
                    <a:pt x="97" y="144"/>
                  </a:lnTo>
                  <a:lnTo>
                    <a:pt x="107" y="124"/>
                  </a:lnTo>
                  <a:lnTo>
                    <a:pt x="113" y="100"/>
                  </a:lnTo>
                  <a:lnTo>
                    <a:pt x="117" y="71"/>
                  </a:lnTo>
                  <a:lnTo>
                    <a:pt x="120" y="39"/>
                  </a:lnTo>
                  <a:lnTo>
                    <a:pt x="120" y="0"/>
                  </a:lnTo>
                  <a:lnTo>
                    <a:pt x="90" y="8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0" name="Freeform 78"/>
            <p:cNvSpPr>
              <a:spLocks/>
            </p:cNvSpPr>
            <p:nvPr/>
          </p:nvSpPr>
          <p:spPr bwMode="auto">
            <a:xfrm>
              <a:off x="1449" y="1480"/>
              <a:ext cx="13" cy="63"/>
            </a:xfrm>
            <a:custGeom>
              <a:avLst/>
              <a:gdLst>
                <a:gd name="T0" fmla="*/ 7 w 26"/>
                <a:gd name="T1" fmla="*/ 0 h 127"/>
                <a:gd name="T2" fmla="*/ 7 w 26"/>
                <a:gd name="T3" fmla="*/ 0 h 127"/>
                <a:gd name="T4" fmla="*/ 6 w 26"/>
                <a:gd name="T5" fmla="*/ 1 h 127"/>
                <a:gd name="T6" fmla="*/ 6 w 26"/>
                <a:gd name="T7" fmla="*/ 4 h 127"/>
                <a:gd name="T8" fmla="*/ 6 w 26"/>
                <a:gd name="T9" fmla="*/ 9 h 127"/>
                <a:gd name="T10" fmla="*/ 4 w 26"/>
                <a:gd name="T11" fmla="*/ 15 h 127"/>
                <a:gd name="T12" fmla="*/ 3 w 26"/>
                <a:gd name="T13" fmla="*/ 21 h 127"/>
                <a:gd name="T14" fmla="*/ 1 w 26"/>
                <a:gd name="T15" fmla="*/ 29 h 127"/>
                <a:gd name="T16" fmla="*/ 1 w 26"/>
                <a:gd name="T17" fmla="*/ 38 h 127"/>
                <a:gd name="T18" fmla="*/ 0 w 26"/>
                <a:gd name="T19" fmla="*/ 45 h 127"/>
                <a:gd name="T20" fmla="*/ 0 w 26"/>
                <a:gd name="T21" fmla="*/ 56 h 127"/>
                <a:gd name="T22" fmla="*/ 0 w 26"/>
                <a:gd name="T23" fmla="*/ 67 h 127"/>
                <a:gd name="T24" fmla="*/ 0 w 26"/>
                <a:gd name="T25" fmla="*/ 78 h 127"/>
                <a:gd name="T26" fmla="*/ 0 w 26"/>
                <a:gd name="T27" fmla="*/ 88 h 127"/>
                <a:gd name="T28" fmla="*/ 0 w 26"/>
                <a:gd name="T29" fmla="*/ 99 h 127"/>
                <a:gd name="T30" fmla="*/ 1 w 26"/>
                <a:gd name="T31" fmla="*/ 111 h 127"/>
                <a:gd name="T32" fmla="*/ 3 w 26"/>
                <a:gd name="T33" fmla="*/ 125 h 127"/>
                <a:gd name="T34" fmla="*/ 22 w 26"/>
                <a:gd name="T35" fmla="*/ 127 h 127"/>
                <a:gd name="T36" fmla="*/ 22 w 26"/>
                <a:gd name="T37" fmla="*/ 125 h 127"/>
                <a:gd name="T38" fmla="*/ 22 w 26"/>
                <a:gd name="T39" fmla="*/ 122 h 127"/>
                <a:gd name="T40" fmla="*/ 21 w 26"/>
                <a:gd name="T41" fmla="*/ 116 h 127"/>
                <a:gd name="T42" fmla="*/ 21 w 26"/>
                <a:gd name="T43" fmla="*/ 110 h 127"/>
                <a:gd name="T44" fmla="*/ 21 w 26"/>
                <a:gd name="T45" fmla="*/ 101 h 127"/>
                <a:gd name="T46" fmla="*/ 19 w 26"/>
                <a:gd name="T47" fmla="*/ 93 h 127"/>
                <a:gd name="T48" fmla="*/ 19 w 26"/>
                <a:gd name="T49" fmla="*/ 82 h 127"/>
                <a:gd name="T50" fmla="*/ 19 w 26"/>
                <a:gd name="T51" fmla="*/ 73 h 127"/>
                <a:gd name="T52" fmla="*/ 18 w 26"/>
                <a:gd name="T53" fmla="*/ 62 h 127"/>
                <a:gd name="T54" fmla="*/ 18 w 26"/>
                <a:gd name="T55" fmla="*/ 52 h 127"/>
                <a:gd name="T56" fmla="*/ 18 w 26"/>
                <a:gd name="T57" fmla="*/ 41 h 127"/>
                <a:gd name="T58" fmla="*/ 19 w 26"/>
                <a:gd name="T59" fmla="*/ 32 h 127"/>
                <a:gd name="T60" fmla="*/ 19 w 26"/>
                <a:gd name="T61" fmla="*/ 23 h 127"/>
                <a:gd name="T62" fmla="*/ 21 w 26"/>
                <a:gd name="T63" fmla="*/ 15 h 127"/>
                <a:gd name="T64" fmla="*/ 22 w 26"/>
                <a:gd name="T65" fmla="*/ 9 h 127"/>
                <a:gd name="T66" fmla="*/ 26 w 26"/>
                <a:gd name="T67" fmla="*/ 4 h 127"/>
                <a:gd name="T68" fmla="*/ 7 w 26"/>
                <a:gd name="T69" fmla="*/ 0 h 127"/>
                <a:gd name="T70" fmla="*/ 7 w 26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127">
                  <a:moveTo>
                    <a:pt x="7" y="0"/>
                  </a:moveTo>
                  <a:lnTo>
                    <a:pt x="7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9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5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2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1"/>
                  </a:lnTo>
                  <a:lnTo>
                    <a:pt x="19" y="93"/>
                  </a:lnTo>
                  <a:lnTo>
                    <a:pt x="19" y="82"/>
                  </a:lnTo>
                  <a:lnTo>
                    <a:pt x="19" y="73"/>
                  </a:lnTo>
                  <a:lnTo>
                    <a:pt x="18" y="6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19" y="32"/>
                  </a:lnTo>
                  <a:lnTo>
                    <a:pt x="19" y="23"/>
                  </a:lnTo>
                  <a:lnTo>
                    <a:pt x="21" y="15"/>
                  </a:lnTo>
                  <a:lnTo>
                    <a:pt x="22" y="9"/>
                  </a:lnTo>
                  <a:lnTo>
                    <a:pt x="26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1" name="Freeform 79"/>
            <p:cNvSpPr>
              <a:spLocks/>
            </p:cNvSpPr>
            <p:nvPr/>
          </p:nvSpPr>
          <p:spPr bwMode="auto">
            <a:xfrm>
              <a:off x="1420" y="1502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33 w 133"/>
                <a:gd name="T3" fmla="*/ 0 h 26"/>
                <a:gd name="T4" fmla="*/ 129 w 133"/>
                <a:gd name="T5" fmla="*/ 20 h 26"/>
                <a:gd name="T6" fmla="*/ 7 w 133"/>
                <a:gd name="T7" fmla="*/ 26 h 26"/>
                <a:gd name="T8" fmla="*/ 0 w 133"/>
                <a:gd name="T9" fmla="*/ 1 h 26"/>
                <a:gd name="T10" fmla="*/ 0 w 133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6">
                  <a:moveTo>
                    <a:pt x="0" y="1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2" name="Freeform 80"/>
            <p:cNvSpPr>
              <a:spLocks/>
            </p:cNvSpPr>
            <p:nvPr/>
          </p:nvSpPr>
          <p:spPr bwMode="auto">
            <a:xfrm>
              <a:off x="1266" y="1444"/>
              <a:ext cx="200" cy="159"/>
            </a:xfrm>
            <a:custGeom>
              <a:avLst/>
              <a:gdLst>
                <a:gd name="T0" fmla="*/ 196 w 399"/>
                <a:gd name="T1" fmla="*/ 3 h 318"/>
                <a:gd name="T2" fmla="*/ 196 w 399"/>
                <a:gd name="T3" fmla="*/ 17 h 318"/>
                <a:gd name="T4" fmla="*/ 203 w 399"/>
                <a:gd name="T5" fmla="*/ 38 h 318"/>
                <a:gd name="T6" fmla="*/ 219 w 399"/>
                <a:gd name="T7" fmla="*/ 72 h 318"/>
                <a:gd name="T8" fmla="*/ 246 w 399"/>
                <a:gd name="T9" fmla="*/ 117 h 318"/>
                <a:gd name="T10" fmla="*/ 292 w 399"/>
                <a:gd name="T11" fmla="*/ 177 h 318"/>
                <a:gd name="T12" fmla="*/ 356 w 399"/>
                <a:gd name="T13" fmla="*/ 254 h 318"/>
                <a:gd name="T14" fmla="*/ 387 w 399"/>
                <a:gd name="T15" fmla="*/ 318 h 318"/>
                <a:gd name="T16" fmla="*/ 378 w 399"/>
                <a:gd name="T17" fmla="*/ 318 h 318"/>
                <a:gd name="T18" fmla="*/ 355 w 399"/>
                <a:gd name="T19" fmla="*/ 315 h 318"/>
                <a:gd name="T20" fmla="*/ 320 w 399"/>
                <a:gd name="T21" fmla="*/ 310 h 318"/>
                <a:gd name="T22" fmla="*/ 275 w 399"/>
                <a:gd name="T23" fmla="*/ 301 h 318"/>
                <a:gd name="T24" fmla="*/ 222 w 399"/>
                <a:gd name="T25" fmla="*/ 286 h 318"/>
                <a:gd name="T26" fmla="*/ 165 w 399"/>
                <a:gd name="T27" fmla="*/ 267 h 318"/>
                <a:gd name="T28" fmla="*/ 106 w 399"/>
                <a:gd name="T29" fmla="*/ 241 h 318"/>
                <a:gd name="T30" fmla="*/ 46 w 399"/>
                <a:gd name="T31" fmla="*/ 209 h 318"/>
                <a:gd name="T32" fmla="*/ 47 w 399"/>
                <a:gd name="T33" fmla="*/ 200 h 318"/>
                <a:gd name="T34" fmla="*/ 49 w 399"/>
                <a:gd name="T35" fmla="*/ 192 h 318"/>
                <a:gd name="T36" fmla="*/ 52 w 399"/>
                <a:gd name="T37" fmla="*/ 182 h 318"/>
                <a:gd name="T38" fmla="*/ 52 w 399"/>
                <a:gd name="T39" fmla="*/ 171 h 318"/>
                <a:gd name="T40" fmla="*/ 50 w 399"/>
                <a:gd name="T41" fmla="*/ 162 h 318"/>
                <a:gd name="T42" fmla="*/ 41 w 399"/>
                <a:gd name="T43" fmla="*/ 151 h 318"/>
                <a:gd name="T44" fmla="*/ 37 w 399"/>
                <a:gd name="T45" fmla="*/ 153 h 318"/>
                <a:gd name="T46" fmla="*/ 32 w 399"/>
                <a:gd name="T47" fmla="*/ 162 h 318"/>
                <a:gd name="T48" fmla="*/ 29 w 399"/>
                <a:gd name="T49" fmla="*/ 168 h 318"/>
                <a:gd name="T50" fmla="*/ 28 w 399"/>
                <a:gd name="T51" fmla="*/ 180 h 318"/>
                <a:gd name="T52" fmla="*/ 28 w 399"/>
                <a:gd name="T53" fmla="*/ 195 h 318"/>
                <a:gd name="T54" fmla="*/ 31 w 399"/>
                <a:gd name="T55" fmla="*/ 214 h 318"/>
                <a:gd name="T56" fmla="*/ 2 w 399"/>
                <a:gd name="T57" fmla="*/ 209 h 318"/>
                <a:gd name="T58" fmla="*/ 0 w 399"/>
                <a:gd name="T59" fmla="*/ 202 h 318"/>
                <a:gd name="T60" fmla="*/ 0 w 399"/>
                <a:gd name="T61" fmla="*/ 188 h 318"/>
                <a:gd name="T62" fmla="*/ 0 w 399"/>
                <a:gd name="T63" fmla="*/ 173 h 318"/>
                <a:gd name="T64" fmla="*/ 3 w 399"/>
                <a:gd name="T65" fmla="*/ 154 h 318"/>
                <a:gd name="T66" fmla="*/ 11 w 399"/>
                <a:gd name="T67" fmla="*/ 140 h 318"/>
                <a:gd name="T68" fmla="*/ 21 w 399"/>
                <a:gd name="T69" fmla="*/ 130 h 318"/>
                <a:gd name="T70" fmla="*/ 38 w 399"/>
                <a:gd name="T71" fmla="*/ 128 h 318"/>
                <a:gd name="T72" fmla="*/ 52 w 399"/>
                <a:gd name="T73" fmla="*/ 130 h 318"/>
                <a:gd name="T74" fmla="*/ 61 w 399"/>
                <a:gd name="T75" fmla="*/ 134 h 318"/>
                <a:gd name="T76" fmla="*/ 70 w 399"/>
                <a:gd name="T77" fmla="*/ 143 h 318"/>
                <a:gd name="T78" fmla="*/ 75 w 399"/>
                <a:gd name="T79" fmla="*/ 153 h 318"/>
                <a:gd name="T80" fmla="*/ 78 w 399"/>
                <a:gd name="T81" fmla="*/ 166 h 318"/>
                <a:gd name="T82" fmla="*/ 80 w 399"/>
                <a:gd name="T83" fmla="*/ 185 h 318"/>
                <a:gd name="T84" fmla="*/ 80 w 399"/>
                <a:gd name="T85" fmla="*/ 197 h 318"/>
                <a:gd name="T86" fmla="*/ 87 w 399"/>
                <a:gd name="T87" fmla="*/ 203 h 318"/>
                <a:gd name="T88" fmla="*/ 106 w 399"/>
                <a:gd name="T89" fmla="*/ 212 h 318"/>
                <a:gd name="T90" fmla="*/ 133 w 399"/>
                <a:gd name="T91" fmla="*/ 226 h 318"/>
                <a:gd name="T92" fmla="*/ 168 w 399"/>
                <a:gd name="T93" fmla="*/ 241 h 318"/>
                <a:gd name="T94" fmla="*/ 211 w 399"/>
                <a:gd name="T95" fmla="*/ 258 h 318"/>
                <a:gd name="T96" fmla="*/ 263 w 399"/>
                <a:gd name="T97" fmla="*/ 273 h 318"/>
                <a:gd name="T98" fmla="*/ 324 w 399"/>
                <a:gd name="T99" fmla="*/ 287 h 318"/>
                <a:gd name="T100" fmla="*/ 355 w 399"/>
                <a:gd name="T101" fmla="*/ 292 h 318"/>
                <a:gd name="T102" fmla="*/ 340 w 399"/>
                <a:gd name="T103" fmla="*/ 275 h 318"/>
                <a:gd name="T104" fmla="*/ 312 w 399"/>
                <a:gd name="T105" fmla="*/ 247 h 318"/>
                <a:gd name="T106" fmla="*/ 280 w 399"/>
                <a:gd name="T107" fmla="*/ 209 h 318"/>
                <a:gd name="T108" fmla="*/ 243 w 399"/>
                <a:gd name="T109" fmla="*/ 165 h 318"/>
                <a:gd name="T110" fmla="*/ 211 w 399"/>
                <a:gd name="T111" fmla="*/ 117 h 318"/>
                <a:gd name="T112" fmla="*/ 187 w 399"/>
                <a:gd name="T113" fmla="*/ 72 h 318"/>
                <a:gd name="T114" fmla="*/ 174 w 399"/>
                <a:gd name="T115" fmla="*/ 29 h 318"/>
                <a:gd name="T116" fmla="*/ 197 w 399"/>
                <a:gd name="T1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9" h="318">
                  <a:moveTo>
                    <a:pt x="197" y="0"/>
                  </a:moveTo>
                  <a:lnTo>
                    <a:pt x="196" y="3"/>
                  </a:lnTo>
                  <a:lnTo>
                    <a:pt x="196" y="9"/>
                  </a:lnTo>
                  <a:lnTo>
                    <a:pt x="196" y="17"/>
                  </a:lnTo>
                  <a:lnTo>
                    <a:pt x="199" y="26"/>
                  </a:lnTo>
                  <a:lnTo>
                    <a:pt x="203" y="38"/>
                  </a:lnTo>
                  <a:lnTo>
                    <a:pt x="210" y="53"/>
                  </a:lnTo>
                  <a:lnTo>
                    <a:pt x="219" y="72"/>
                  </a:lnTo>
                  <a:lnTo>
                    <a:pt x="231" y="93"/>
                  </a:lnTo>
                  <a:lnTo>
                    <a:pt x="246" y="117"/>
                  </a:lnTo>
                  <a:lnTo>
                    <a:pt x="268" y="147"/>
                  </a:lnTo>
                  <a:lnTo>
                    <a:pt x="292" y="177"/>
                  </a:lnTo>
                  <a:lnTo>
                    <a:pt x="321" y="214"/>
                  </a:lnTo>
                  <a:lnTo>
                    <a:pt x="356" y="254"/>
                  </a:lnTo>
                  <a:lnTo>
                    <a:pt x="399" y="299"/>
                  </a:lnTo>
                  <a:lnTo>
                    <a:pt x="387" y="318"/>
                  </a:lnTo>
                  <a:lnTo>
                    <a:pt x="384" y="318"/>
                  </a:lnTo>
                  <a:lnTo>
                    <a:pt x="378" y="318"/>
                  </a:lnTo>
                  <a:lnTo>
                    <a:pt x="367" y="316"/>
                  </a:lnTo>
                  <a:lnTo>
                    <a:pt x="355" y="315"/>
                  </a:lnTo>
                  <a:lnTo>
                    <a:pt x="338" y="312"/>
                  </a:lnTo>
                  <a:lnTo>
                    <a:pt x="320" y="310"/>
                  </a:lnTo>
                  <a:lnTo>
                    <a:pt x="297" y="306"/>
                  </a:lnTo>
                  <a:lnTo>
                    <a:pt x="275" y="301"/>
                  </a:lnTo>
                  <a:lnTo>
                    <a:pt x="249" y="293"/>
                  </a:lnTo>
                  <a:lnTo>
                    <a:pt x="222" y="286"/>
                  </a:lnTo>
                  <a:lnTo>
                    <a:pt x="194" y="277"/>
                  </a:lnTo>
                  <a:lnTo>
                    <a:pt x="165" y="267"/>
                  </a:lnTo>
                  <a:lnTo>
                    <a:pt x="136" y="255"/>
                  </a:lnTo>
                  <a:lnTo>
                    <a:pt x="106" y="241"/>
                  </a:lnTo>
                  <a:lnTo>
                    <a:pt x="76" y="226"/>
                  </a:lnTo>
                  <a:lnTo>
                    <a:pt x="46" y="209"/>
                  </a:lnTo>
                  <a:lnTo>
                    <a:pt x="46" y="206"/>
                  </a:lnTo>
                  <a:lnTo>
                    <a:pt x="47" y="200"/>
                  </a:lnTo>
                  <a:lnTo>
                    <a:pt x="49" y="195"/>
                  </a:lnTo>
                  <a:lnTo>
                    <a:pt x="49" y="192"/>
                  </a:lnTo>
                  <a:lnTo>
                    <a:pt x="50" y="186"/>
                  </a:lnTo>
                  <a:lnTo>
                    <a:pt x="52" y="182"/>
                  </a:lnTo>
                  <a:lnTo>
                    <a:pt x="52" y="176"/>
                  </a:lnTo>
                  <a:lnTo>
                    <a:pt x="52" y="171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46" y="154"/>
                  </a:lnTo>
                  <a:lnTo>
                    <a:pt x="41" y="151"/>
                  </a:lnTo>
                  <a:lnTo>
                    <a:pt x="38" y="151"/>
                  </a:lnTo>
                  <a:lnTo>
                    <a:pt x="37" y="153"/>
                  </a:lnTo>
                  <a:lnTo>
                    <a:pt x="34" y="156"/>
                  </a:lnTo>
                  <a:lnTo>
                    <a:pt x="32" y="162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8" y="173"/>
                  </a:lnTo>
                  <a:lnTo>
                    <a:pt x="28" y="180"/>
                  </a:lnTo>
                  <a:lnTo>
                    <a:pt x="28" y="186"/>
                  </a:lnTo>
                  <a:lnTo>
                    <a:pt x="28" y="195"/>
                  </a:lnTo>
                  <a:lnTo>
                    <a:pt x="28" y="203"/>
                  </a:lnTo>
                  <a:lnTo>
                    <a:pt x="31" y="214"/>
                  </a:lnTo>
                  <a:lnTo>
                    <a:pt x="3" y="211"/>
                  </a:lnTo>
                  <a:lnTo>
                    <a:pt x="2" y="209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3"/>
                  </a:lnTo>
                  <a:lnTo>
                    <a:pt x="3" y="154"/>
                  </a:lnTo>
                  <a:lnTo>
                    <a:pt x="6" y="148"/>
                  </a:lnTo>
                  <a:lnTo>
                    <a:pt x="11" y="140"/>
                  </a:lnTo>
                  <a:lnTo>
                    <a:pt x="15" y="136"/>
                  </a:lnTo>
                  <a:lnTo>
                    <a:pt x="21" y="130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5" y="131"/>
                  </a:lnTo>
                  <a:lnTo>
                    <a:pt x="61" y="134"/>
                  </a:lnTo>
                  <a:lnTo>
                    <a:pt x="67" y="140"/>
                  </a:lnTo>
                  <a:lnTo>
                    <a:pt x="70" y="143"/>
                  </a:lnTo>
                  <a:lnTo>
                    <a:pt x="73" y="148"/>
                  </a:lnTo>
                  <a:lnTo>
                    <a:pt x="75" y="153"/>
                  </a:lnTo>
                  <a:lnTo>
                    <a:pt x="78" y="159"/>
                  </a:lnTo>
                  <a:lnTo>
                    <a:pt x="78" y="166"/>
                  </a:lnTo>
                  <a:lnTo>
                    <a:pt x="80" y="176"/>
                  </a:lnTo>
                  <a:lnTo>
                    <a:pt x="80" y="185"/>
                  </a:lnTo>
                  <a:lnTo>
                    <a:pt x="78" y="197"/>
                  </a:lnTo>
                  <a:lnTo>
                    <a:pt x="80" y="197"/>
                  </a:lnTo>
                  <a:lnTo>
                    <a:pt x="83" y="199"/>
                  </a:lnTo>
                  <a:lnTo>
                    <a:pt x="87" y="203"/>
                  </a:lnTo>
                  <a:lnTo>
                    <a:pt x="95" y="208"/>
                  </a:lnTo>
                  <a:lnTo>
                    <a:pt x="106" y="212"/>
                  </a:lnTo>
                  <a:lnTo>
                    <a:pt x="118" y="220"/>
                  </a:lnTo>
                  <a:lnTo>
                    <a:pt x="133" y="226"/>
                  </a:lnTo>
                  <a:lnTo>
                    <a:pt x="150" y="235"/>
                  </a:lnTo>
                  <a:lnTo>
                    <a:pt x="168" y="241"/>
                  </a:lnTo>
                  <a:lnTo>
                    <a:pt x="188" y="251"/>
                  </a:lnTo>
                  <a:lnTo>
                    <a:pt x="211" y="258"/>
                  </a:lnTo>
                  <a:lnTo>
                    <a:pt x="237" y="266"/>
                  </a:lnTo>
                  <a:lnTo>
                    <a:pt x="263" y="273"/>
                  </a:lnTo>
                  <a:lnTo>
                    <a:pt x="292" y="281"/>
                  </a:lnTo>
                  <a:lnTo>
                    <a:pt x="324" y="287"/>
                  </a:lnTo>
                  <a:lnTo>
                    <a:pt x="358" y="293"/>
                  </a:lnTo>
                  <a:lnTo>
                    <a:pt x="355" y="292"/>
                  </a:lnTo>
                  <a:lnTo>
                    <a:pt x="349" y="284"/>
                  </a:lnTo>
                  <a:lnTo>
                    <a:pt x="340" y="275"/>
                  </a:lnTo>
                  <a:lnTo>
                    <a:pt x="327" y="263"/>
                  </a:lnTo>
                  <a:lnTo>
                    <a:pt x="312" y="247"/>
                  </a:lnTo>
                  <a:lnTo>
                    <a:pt x="297" y="229"/>
                  </a:lnTo>
                  <a:lnTo>
                    <a:pt x="280" y="209"/>
                  </a:lnTo>
                  <a:lnTo>
                    <a:pt x="262" y="188"/>
                  </a:lnTo>
                  <a:lnTo>
                    <a:pt x="243" y="165"/>
                  </a:lnTo>
                  <a:lnTo>
                    <a:pt x="228" y="142"/>
                  </a:lnTo>
                  <a:lnTo>
                    <a:pt x="211" y="117"/>
                  </a:lnTo>
                  <a:lnTo>
                    <a:pt x="199" y="95"/>
                  </a:lnTo>
                  <a:lnTo>
                    <a:pt x="187" y="72"/>
                  </a:lnTo>
                  <a:lnTo>
                    <a:pt x="179" y="49"/>
                  </a:lnTo>
                  <a:lnTo>
                    <a:pt x="174" y="29"/>
                  </a:lnTo>
                  <a:lnTo>
                    <a:pt x="174" y="1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3" name="Freeform 81"/>
            <p:cNvSpPr>
              <a:spLocks/>
            </p:cNvSpPr>
            <p:nvPr/>
          </p:nvSpPr>
          <p:spPr bwMode="auto">
            <a:xfrm>
              <a:off x="1052" y="1194"/>
              <a:ext cx="281" cy="284"/>
            </a:xfrm>
            <a:custGeom>
              <a:avLst/>
              <a:gdLst>
                <a:gd name="T0" fmla="*/ 159 w 563"/>
                <a:gd name="T1" fmla="*/ 359 h 569"/>
                <a:gd name="T2" fmla="*/ 219 w 563"/>
                <a:gd name="T3" fmla="*/ 448 h 569"/>
                <a:gd name="T4" fmla="*/ 316 w 563"/>
                <a:gd name="T5" fmla="*/ 529 h 569"/>
                <a:gd name="T6" fmla="*/ 445 w 563"/>
                <a:gd name="T7" fmla="*/ 530 h 569"/>
                <a:gd name="T8" fmla="*/ 489 w 563"/>
                <a:gd name="T9" fmla="*/ 501 h 569"/>
                <a:gd name="T10" fmla="*/ 518 w 563"/>
                <a:gd name="T11" fmla="*/ 460 h 569"/>
                <a:gd name="T12" fmla="*/ 534 w 563"/>
                <a:gd name="T13" fmla="*/ 380 h 569"/>
                <a:gd name="T14" fmla="*/ 503 w 563"/>
                <a:gd name="T15" fmla="*/ 255 h 569"/>
                <a:gd name="T16" fmla="*/ 498 w 563"/>
                <a:gd name="T17" fmla="*/ 212 h 569"/>
                <a:gd name="T18" fmla="*/ 515 w 563"/>
                <a:gd name="T19" fmla="*/ 189 h 569"/>
                <a:gd name="T20" fmla="*/ 515 w 563"/>
                <a:gd name="T21" fmla="*/ 153 h 569"/>
                <a:gd name="T22" fmla="*/ 500 w 563"/>
                <a:gd name="T23" fmla="*/ 130 h 569"/>
                <a:gd name="T24" fmla="*/ 482 w 563"/>
                <a:gd name="T25" fmla="*/ 124 h 569"/>
                <a:gd name="T26" fmla="*/ 457 w 563"/>
                <a:gd name="T27" fmla="*/ 134 h 569"/>
                <a:gd name="T28" fmla="*/ 436 w 563"/>
                <a:gd name="T29" fmla="*/ 162 h 569"/>
                <a:gd name="T30" fmla="*/ 404 w 563"/>
                <a:gd name="T31" fmla="*/ 122 h 569"/>
                <a:gd name="T32" fmla="*/ 330 w 563"/>
                <a:gd name="T33" fmla="*/ 64 h 569"/>
                <a:gd name="T34" fmla="*/ 215 w 563"/>
                <a:gd name="T35" fmla="*/ 26 h 569"/>
                <a:gd name="T36" fmla="*/ 101 w 563"/>
                <a:gd name="T37" fmla="*/ 38 h 569"/>
                <a:gd name="T38" fmla="*/ 84 w 563"/>
                <a:gd name="T39" fmla="*/ 102 h 569"/>
                <a:gd name="T40" fmla="*/ 60 w 563"/>
                <a:gd name="T41" fmla="*/ 217 h 569"/>
                <a:gd name="T42" fmla="*/ 34 w 563"/>
                <a:gd name="T43" fmla="*/ 335 h 569"/>
                <a:gd name="T44" fmla="*/ 21 w 563"/>
                <a:gd name="T45" fmla="*/ 405 h 569"/>
                <a:gd name="T46" fmla="*/ 3 w 563"/>
                <a:gd name="T47" fmla="*/ 406 h 569"/>
                <a:gd name="T48" fmla="*/ 4 w 563"/>
                <a:gd name="T49" fmla="*/ 374 h 569"/>
                <a:gd name="T50" fmla="*/ 21 w 563"/>
                <a:gd name="T51" fmla="*/ 267 h 569"/>
                <a:gd name="T52" fmla="*/ 47 w 563"/>
                <a:gd name="T53" fmla="*/ 133 h 569"/>
                <a:gd name="T54" fmla="*/ 69 w 563"/>
                <a:gd name="T55" fmla="*/ 27 h 569"/>
                <a:gd name="T56" fmla="*/ 107 w 563"/>
                <a:gd name="T57" fmla="*/ 1 h 569"/>
                <a:gd name="T58" fmla="*/ 176 w 563"/>
                <a:gd name="T59" fmla="*/ 0 h 569"/>
                <a:gd name="T60" fmla="*/ 283 w 563"/>
                <a:gd name="T61" fmla="*/ 20 h 569"/>
                <a:gd name="T62" fmla="*/ 391 w 563"/>
                <a:gd name="T63" fmla="*/ 78 h 569"/>
                <a:gd name="T64" fmla="*/ 437 w 563"/>
                <a:gd name="T65" fmla="*/ 127 h 569"/>
                <a:gd name="T66" fmla="*/ 451 w 563"/>
                <a:gd name="T67" fmla="*/ 110 h 569"/>
                <a:gd name="T68" fmla="*/ 477 w 563"/>
                <a:gd name="T69" fmla="*/ 98 h 569"/>
                <a:gd name="T70" fmla="*/ 515 w 563"/>
                <a:gd name="T71" fmla="*/ 110 h 569"/>
                <a:gd name="T72" fmla="*/ 538 w 563"/>
                <a:gd name="T73" fmla="*/ 137 h 569"/>
                <a:gd name="T74" fmla="*/ 544 w 563"/>
                <a:gd name="T75" fmla="*/ 163 h 569"/>
                <a:gd name="T76" fmla="*/ 543 w 563"/>
                <a:gd name="T77" fmla="*/ 197 h 569"/>
                <a:gd name="T78" fmla="*/ 524 w 563"/>
                <a:gd name="T79" fmla="*/ 221 h 569"/>
                <a:gd name="T80" fmla="*/ 524 w 563"/>
                <a:gd name="T81" fmla="*/ 241 h 569"/>
                <a:gd name="T82" fmla="*/ 550 w 563"/>
                <a:gd name="T83" fmla="*/ 302 h 569"/>
                <a:gd name="T84" fmla="*/ 561 w 563"/>
                <a:gd name="T85" fmla="*/ 394 h 569"/>
                <a:gd name="T86" fmla="*/ 520 w 563"/>
                <a:gd name="T87" fmla="*/ 504 h 569"/>
                <a:gd name="T88" fmla="*/ 478 w 563"/>
                <a:gd name="T89" fmla="*/ 544 h 569"/>
                <a:gd name="T90" fmla="*/ 402 w 563"/>
                <a:gd name="T91" fmla="*/ 569 h 569"/>
                <a:gd name="T92" fmla="*/ 286 w 563"/>
                <a:gd name="T93" fmla="*/ 541 h 569"/>
                <a:gd name="T94" fmla="*/ 153 w 563"/>
                <a:gd name="T95" fmla="*/ 40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3" h="569">
                  <a:moveTo>
                    <a:pt x="145" y="331"/>
                  </a:moveTo>
                  <a:lnTo>
                    <a:pt x="147" y="335"/>
                  </a:lnTo>
                  <a:lnTo>
                    <a:pt x="151" y="344"/>
                  </a:lnTo>
                  <a:lnTo>
                    <a:pt x="159" y="359"/>
                  </a:lnTo>
                  <a:lnTo>
                    <a:pt x="171" y="379"/>
                  </a:lnTo>
                  <a:lnTo>
                    <a:pt x="183" y="400"/>
                  </a:lnTo>
                  <a:lnTo>
                    <a:pt x="200" y="425"/>
                  </a:lnTo>
                  <a:lnTo>
                    <a:pt x="219" y="448"/>
                  </a:lnTo>
                  <a:lnTo>
                    <a:pt x="241" y="472"/>
                  </a:lnTo>
                  <a:lnTo>
                    <a:pt x="264" y="494"/>
                  </a:lnTo>
                  <a:lnTo>
                    <a:pt x="290" y="513"/>
                  </a:lnTo>
                  <a:lnTo>
                    <a:pt x="316" y="529"/>
                  </a:lnTo>
                  <a:lnTo>
                    <a:pt x="347" y="539"/>
                  </a:lnTo>
                  <a:lnTo>
                    <a:pt x="378" y="543"/>
                  </a:lnTo>
                  <a:lnTo>
                    <a:pt x="411" y="541"/>
                  </a:lnTo>
                  <a:lnTo>
                    <a:pt x="445" y="530"/>
                  </a:lnTo>
                  <a:lnTo>
                    <a:pt x="480" y="510"/>
                  </a:lnTo>
                  <a:lnTo>
                    <a:pt x="480" y="509"/>
                  </a:lnTo>
                  <a:lnTo>
                    <a:pt x="485" y="506"/>
                  </a:lnTo>
                  <a:lnTo>
                    <a:pt x="489" y="501"/>
                  </a:lnTo>
                  <a:lnTo>
                    <a:pt x="497" y="494"/>
                  </a:lnTo>
                  <a:lnTo>
                    <a:pt x="503" y="486"/>
                  </a:lnTo>
                  <a:lnTo>
                    <a:pt x="512" y="474"/>
                  </a:lnTo>
                  <a:lnTo>
                    <a:pt x="518" y="460"/>
                  </a:lnTo>
                  <a:lnTo>
                    <a:pt x="526" y="445"/>
                  </a:lnTo>
                  <a:lnTo>
                    <a:pt x="530" y="426"/>
                  </a:lnTo>
                  <a:lnTo>
                    <a:pt x="534" y="405"/>
                  </a:lnTo>
                  <a:lnTo>
                    <a:pt x="534" y="380"/>
                  </a:lnTo>
                  <a:lnTo>
                    <a:pt x="532" y="354"/>
                  </a:lnTo>
                  <a:lnTo>
                    <a:pt x="526" y="324"/>
                  </a:lnTo>
                  <a:lnTo>
                    <a:pt x="517" y="290"/>
                  </a:lnTo>
                  <a:lnTo>
                    <a:pt x="503" y="255"/>
                  </a:lnTo>
                  <a:lnTo>
                    <a:pt x="485" y="217"/>
                  </a:lnTo>
                  <a:lnTo>
                    <a:pt x="486" y="215"/>
                  </a:lnTo>
                  <a:lnTo>
                    <a:pt x="492" y="214"/>
                  </a:lnTo>
                  <a:lnTo>
                    <a:pt x="498" y="212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2" y="197"/>
                  </a:lnTo>
                  <a:lnTo>
                    <a:pt x="515" y="189"/>
                  </a:lnTo>
                  <a:lnTo>
                    <a:pt x="517" y="183"/>
                  </a:lnTo>
                  <a:lnTo>
                    <a:pt x="517" y="174"/>
                  </a:lnTo>
                  <a:lnTo>
                    <a:pt x="517" y="163"/>
                  </a:lnTo>
                  <a:lnTo>
                    <a:pt x="515" y="153"/>
                  </a:lnTo>
                  <a:lnTo>
                    <a:pt x="512" y="139"/>
                  </a:lnTo>
                  <a:lnTo>
                    <a:pt x="511" y="137"/>
                  </a:lnTo>
                  <a:lnTo>
                    <a:pt x="504" y="133"/>
                  </a:lnTo>
                  <a:lnTo>
                    <a:pt x="500" y="130"/>
                  </a:lnTo>
                  <a:lnTo>
                    <a:pt x="497" y="128"/>
                  </a:lnTo>
                  <a:lnTo>
                    <a:pt x="492" y="127"/>
                  </a:lnTo>
                  <a:lnTo>
                    <a:pt x="488" y="125"/>
                  </a:lnTo>
                  <a:lnTo>
                    <a:pt x="482" y="124"/>
                  </a:lnTo>
                  <a:lnTo>
                    <a:pt x="475" y="125"/>
                  </a:lnTo>
                  <a:lnTo>
                    <a:pt x="469" y="127"/>
                  </a:lnTo>
                  <a:lnTo>
                    <a:pt x="463" y="130"/>
                  </a:lnTo>
                  <a:lnTo>
                    <a:pt x="457" y="134"/>
                  </a:lnTo>
                  <a:lnTo>
                    <a:pt x="451" y="142"/>
                  </a:lnTo>
                  <a:lnTo>
                    <a:pt x="443" y="153"/>
                  </a:lnTo>
                  <a:lnTo>
                    <a:pt x="439" y="163"/>
                  </a:lnTo>
                  <a:lnTo>
                    <a:pt x="436" y="162"/>
                  </a:lnTo>
                  <a:lnTo>
                    <a:pt x="433" y="156"/>
                  </a:lnTo>
                  <a:lnTo>
                    <a:pt x="425" y="146"/>
                  </a:lnTo>
                  <a:lnTo>
                    <a:pt x="417" y="136"/>
                  </a:lnTo>
                  <a:lnTo>
                    <a:pt x="404" y="122"/>
                  </a:lnTo>
                  <a:lnTo>
                    <a:pt x="390" y="108"/>
                  </a:lnTo>
                  <a:lnTo>
                    <a:pt x="371" y="93"/>
                  </a:lnTo>
                  <a:lnTo>
                    <a:pt x="353" y="79"/>
                  </a:lnTo>
                  <a:lnTo>
                    <a:pt x="330" y="64"/>
                  </a:lnTo>
                  <a:lnTo>
                    <a:pt x="306" y="50"/>
                  </a:lnTo>
                  <a:lnTo>
                    <a:pt x="277" y="39"/>
                  </a:lnTo>
                  <a:lnTo>
                    <a:pt x="248" y="32"/>
                  </a:lnTo>
                  <a:lnTo>
                    <a:pt x="215" y="26"/>
                  </a:lnTo>
                  <a:lnTo>
                    <a:pt x="180" y="24"/>
                  </a:lnTo>
                  <a:lnTo>
                    <a:pt x="142" y="27"/>
                  </a:lnTo>
                  <a:lnTo>
                    <a:pt x="102" y="35"/>
                  </a:lnTo>
                  <a:lnTo>
                    <a:pt x="101" y="38"/>
                  </a:lnTo>
                  <a:lnTo>
                    <a:pt x="98" y="47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4" y="102"/>
                  </a:lnTo>
                  <a:lnTo>
                    <a:pt x="78" y="128"/>
                  </a:lnTo>
                  <a:lnTo>
                    <a:pt x="72" y="156"/>
                  </a:lnTo>
                  <a:lnTo>
                    <a:pt x="67" y="186"/>
                  </a:lnTo>
                  <a:lnTo>
                    <a:pt x="60" y="217"/>
                  </a:lnTo>
                  <a:lnTo>
                    <a:pt x="52" y="247"/>
                  </a:lnTo>
                  <a:lnTo>
                    <a:pt x="46" y="276"/>
                  </a:lnTo>
                  <a:lnTo>
                    <a:pt x="40" y="309"/>
                  </a:lnTo>
                  <a:lnTo>
                    <a:pt x="34" y="335"/>
                  </a:lnTo>
                  <a:lnTo>
                    <a:pt x="29" y="362"/>
                  </a:lnTo>
                  <a:lnTo>
                    <a:pt x="26" y="383"/>
                  </a:lnTo>
                  <a:lnTo>
                    <a:pt x="23" y="405"/>
                  </a:lnTo>
                  <a:lnTo>
                    <a:pt x="21" y="405"/>
                  </a:lnTo>
                  <a:lnTo>
                    <a:pt x="20" y="406"/>
                  </a:lnTo>
                  <a:lnTo>
                    <a:pt x="15" y="406"/>
                  </a:lnTo>
                  <a:lnTo>
                    <a:pt x="11" y="406"/>
                  </a:lnTo>
                  <a:lnTo>
                    <a:pt x="3" y="406"/>
                  </a:lnTo>
                  <a:lnTo>
                    <a:pt x="0" y="406"/>
                  </a:lnTo>
                  <a:lnTo>
                    <a:pt x="0" y="402"/>
                  </a:lnTo>
                  <a:lnTo>
                    <a:pt x="1" y="391"/>
                  </a:lnTo>
                  <a:lnTo>
                    <a:pt x="4" y="374"/>
                  </a:lnTo>
                  <a:lnTo>
                    <a:pt x="9" y="354"/>
                  </a:lnTo>
                  <a:lnTo>
                    <a:pt x="12" y="328"/>
                  </a:lnTo>
                  <a:lnTo>
                    <a:pt x="17" y="299"/>
                  </a:lnTo>
                  <a:lnTo>
                    <a:pt x="21" y="267"/>
                  </a:lnTo>
                  <a:lnTo>
                    <a:pt x="29" y="234"/>
                  </a:lnTo>
                  <a:lnTo>
                    <a:pt x="35" y="200"/>
                  </a:lnTo>
                  <a:lnTo>
                    <a:pt x="41" y="165"/>
                  </a:lnTo>
                  <a:lnTo>
                    <a:pt x="47" y="133"/>
                  </a:lnTo>
                  <a:lnTo>
                    <a:pt x="53" y="102"/>
                  </a:lnTo>
                  <a:lnTo>
                    <a:pt x="60" y="72"/>
                  </a:lnTo>
                  <a:lnTo>
                    <a:pt x="64" y="47"/>
                  </a:lnTo>
                  <a:lnTo>
                    <a:pt x="69" y="27"/>
                  </a:lnTo>
                  <a:lnTo>
                    <a:pt x="73" y="12"/>
                  </a:lnTo>
                  <a:lnTo>
                    <a:pt x="96" y="3"/>
                  </a:lnTo>
                  <a:lnTo>
                    <a:pt x="99" y="1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54" y="0"/>
                  </a:lnTo>
                  <a:lnTo>
                    <a:pt x="176" y="0"/>
                  </a:lnTo>
                  <a:lnTo>
                    <a:pt x="200" y="1"/>
                  </a:lnTo>
                  <a:lnTo>
                    <a:pt x="228" y="6"/>
                  </a:lnTo>
                  <a:lnTo>
                    <a:pt x="255" y="12"/>
                  </a:lnTo>
                  <a:lnTo>
                    <a:pt x="283" y="20"/>
                  </a:lnTo>
                  <a:lnTo>
                    <a:pt x="312" y="29"/>
                  </a:lnTo>
                  <a:lnTo>
                    <a:pt x="339" y="42"/>
                  </a:lnTo>
                  <a:lnTo>
                    <a:pt x="365" y="58"/>
                  </a:lnTo>
                  <a:lnTo>
                    <a:pt x="391" y="78"/>
                  </a:lnTo>
                  <a:lnTo>
                    <a:pt x="414" y="102"/>
                  </a:lnTo>
                  <a:lnTo>
                    <a:pt x="436" y="130"/>
                  </a:lnTo>
                  <a:lnTo>
                    <a:pt x="436" y="128"/>
                  </a:lnTo>
                  <a:lnTo>
                    <a:pt x="437" y="127"/>
                  </a:lnTo>
                  <a:lnTo>
                    <a:pt x="439" y="124"/>
                  </a:lnTo>
                  <a:lnTo>
                    <a:pt x="442" y="119"/>
                  </a:lnTo>
                  <a:lnTo>
                    <a:pt x="446" y="114"/>
                  </a:lnTo>
                  <a:lnTo>
                    <a:pt x="451" y="110"/>
                  </a:lnTo>
                  <a:lnTo>
                    <a:pt x="457" y="105"/>
                  </a:lnTo>
                  <a:lnTo>
                    <a:pt x="463" y="104"/>
                  </a:lnTo>
                  <a:lnTo>
                    <a:pt x="469" y="99"/>
                  </a:lnTo>
                  <a:lnTo>
                    <a:pt x="477" y="98"/>
                  </a:lnTo>
                  <a:lnTo>
                    <a:pt x="485" y="98"/>
                  </a:lnTo>
                  <a:lnTo>
                    <a:pt x="495" y="99"/>
                  </a:lnTo>
                  <a:lnTo>
                    <a:pt x="504" y="102"/>
                  </a:lnTo>
                  <a:lnTo>
                    <a:pt x="515" y="110"/>
                  </a:lnTo>
                  <a:lnTo>
                    <a:pt x="524" y="117"/>
                  </a:lnTo>
                  <a:lnTo>
                    <a:pt x="537" y="130"/>
                  </a:lnTo>
                  <a:lnTo>
                    <a:pt x="538" y="133"/>
                  </a:lnTo>
                  <a:lnTo>
                    <a:pt x="538" y="137"/>
                  </a:lnTo>
                  <a:lnTo>
                    <a:pt x="541" y="143"/>
                  </a:lnTo>
                  <a:lnTo>
                    <a:pt x="543" y="150"/>
                  </a:lnTo>
                  <a:lnTo>
                    <a:pt x="544" y="157"/>
                  </a:lnTo>
                  <a:lnTo>
                    <a:pt x="544" y="163"/>
                  </a:lnTo>
                  <a:lnTo>
                    <a:pt x="546" y="172"/>
                  </a:lnTo>
                  <a:lnTo>
                    <a:pt x="546" y="182"/>
                  </a:lnTo>
                  <a:lnTo>
                    <a:pt x="546" y="189"/>
                  </a:lnTo>
                  <a:lnTo>
                    <a:pt x="543" y="197"/>
                  </a:lnTo>
                  <a:lnTo>
                    <a:pt x="541" y="206"/>
                  </a:lnTo>
                  <a:lnTo>
                    <a:pt x="537" y="212"/>
                  </a:lnTo>
                  <a:lnTo>
                    <a:pt x="532" y="218"/>
                  </a:lnTo>
                  <a:lnTo>
                    <a:pt x="524" y="221"/>
                  </a:lnTo>
                  <a:lnTo>
                    <a:pt x="517" y="226"/>
                  </a:lnTo>
                  <a:lnTo>
                    <a:pt x="517" y="228"/>
                  </a:lnTo>
                  <a:lnTo>
                    <a:pt x="520" y="234"/>
                  </a:lnTo>
                  <a:lnTo>
                    <a:pt x="524" y="241"/>
                  </a:lnTo>
                  <a:lnTo>
                    <a:pt x="532" y="254"/>
                  </a:lnTo>
                  <a:lnTo>
                    <a:pt x="538" y="267"/>
                  </a:lnTo>
                  <a:lnTo>
                    <a:pt x="544" y="284"/>
                  </a:lnTo>
                  <a:lnTo>
                    <a:pt x="550" y="302"/>
                  </a:lnTo>
                  <a:lnTo>
                    <a:pt x="558" y="324"/>
                  </a:lnTo>
                  <a:lnTo>
                    <a:pt x="561" y="345"/>
                  </a:lnTo>
                  <a:lnTo>
                    <a:pt x="563" y="370"/>
                  </a:lnTo>
                  <a:lnTo>
                    <a:pt x="561" y="394"/>
                  </a:lnTo>
                  <a:lnTo>
                    <a:pt x="558" y="422"/>
                  </a:lnTo>
                  <a:lnTo>
                    <a:pt x="549" y="449"/>
                  </a:lnTo>
                  <a:lnTo>
                    <a:pt x="538" y="477"/>
                  </a:lnTo>
                  <a:lnTo>
                    <a:pt x="520" y="504"/>
                  </a:lnTo>
                  <a:lnTo>
                    <a:pt x="500" y="533"/>
                  </a:lnTo>
                  <a:lnTo>
                    <a:pt x="497" y="535"/>
                  </a:lnTo>
                  <a:lnTo>
                    <a:pt x="489" y="539"/>
                  </a:lnTo>
                  <a:lnTo>
                    <a:pt x="478" y="544"/>
                  </a:lnTo>
                  <a:lnTo>
                    <a:pt x="465" y="552"/>
                  </a:lnTo>
                  <a:lnTo>
                    <a:pt x="446" y="558"/>
                  </a:lnTo>
                  <a:lnTo>
                    <a:pt x="425" y="565"/>
                  </a:lnTo>
                  <a:lnTo>
                    <a:pt x="402" y="569"/>
                  </a:lnTo>
                  <a:lnTo>
                    <a:pt x="376" y="569"/>
                  </a:lnTo>
                  <a:lnTo>
                    <a:pt x="347" y="564"/>
                  </a:lnTo>
                  <a:lnTo>
                    <a:pt x="316" y="556"/>
                  </a:lnTo>
                  <a:lnTo>
                    <a:pt x="286" y="541"/>
                  </a:lnTo>
                  <a:lnTo>
                    <a:pt x="254" y="520"/>
                  </a:lnTo>
                  <a:lnTo>
                    <a:pt x="220" y="489"/>
                  </a:lnTo>
                  <a:lnTo>
                    <a:pt x="186" y="451"/>
                  </a:lnTo>
                  <a:lnTo>
                    <a:pt x="153" y="402"/>
                  </a:lnTo>
                  <a:lnTo>
                    <a:pt x="119" y="342"/>
                  </a:lnTo>
                  <a:lnTo>
                    <a:pt x="145" y="331"/>
                  </a:lnTo>
                  <a:lnTo>
                    <a:pt x="145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4" name="Freeform 82"/>
            <p:cNvSpPr>
              <a:spLocks/>
            </p:cNvSpPr>
            <p:nvPr/>
          </p:nvSpPr>
          <p:spPr bwMode="auto">
            <a:xfrm>
              <a:off x="1088" y="1354"/>
              <a:ext cx="15" cy="16"/>
            </a:xfrm>
            <a:custGeom>
              <a:avLst/>
              <a:gdLst>
                <a:gd name="T0" fmla="*/ 7 w 30"/>
                <a:gd name="T1" fmla="*/ 29 h 32"/>
                <a:gd name="T2" fmla="*/ 4 w 30"/>
                <a:gd name="T3" fmla="*/ 26 h 32"/>
                <a:gd name="T4" fmla="*/ 0 w 30"/>
                <a:gd name="T5" fmla="*/ 20 h 32"/>
                <a:gd name="T6" fmla="*/ 0 w 30"/>
                <a:gd name="T7" fmla="*/ 16 h 32"/>
                <a:gd name="T8" fmla="*/ 0 w 30"/>
                <a:gd name="T9" fmla="*/ 11 h 32"/>
                <a:gd name="T10" fmla="*/ 1 w 30"/>
                <a:gd name="T11" fmla="*/ 9 h 32"/>
                <a:gd name="T12" fmla="*/ 4 w 30"/>
                <a:gd name="T13" fmla="*/ 6 h 32"/>
                <a:gd name="T14" fmla="*/ 7 w 30"/>
                <a:gd name="T15" fmla="*/ 5 h 32"/>
                <a:gd name="T16" fmla="*/ 12 w 30"/>
                <a:gd name="T17" fmla="*/ 3 h 32"/>
                <a:gd name="T18" fmla="*/ 18 w 30"/>
                <a:gd name="T19" fmla="*/ 0 h 32"/>
                <a:gd name="T20" fmla="*/ 24 w 30"/>
                <a:gd name="T21" fmla="*/ 2 h 32"/>
                <a:gd name="T22" fmla="*/ 27 w 30"/>
                <a:gd name="T23" fmla="*/ 5 h 32"/>
                <a:gd name="T24" fmla="*/ 30 w 30"/>
                <a:gd name="T25" fmla="*/ 8 h 32"/>
                <a:gd name="T26" fmla="*/ 30 w 30"/>
                <a:gd name="T27" fmla="*/ 11 h 32"/>
                <a:gd name="T28" fmla="*/ 30 w 30"/>
                <a:gd name="T29" fmla="*/ 16 h 32"/>
                <a:gd name="T30" fmla="*/ 30 w 30"/>
                <a:gd name="T31" fmla="*/ 17 h 32"/>
                <a:gd name="T32" fmla="*/ 30 w 30"/>
                <a:gd name="T33" fmla="*/ 19 h 32"/>
                <a:gd name="T34" fmla="*/ 29 w 30"/>
                <a:gd name="T35" fmla="*/ 22 h 32"/>
                <a:gd name="T36" fmla="*/ 24 w 30"/>
                <a:gd name="T37" fmla="*/ 28 h 32"/>
                <a:gd name="T38" fmla="*/ 20 w 30"/>
                <a:gd name="T39" fmla="*/ 29 h 32"/>
                <a:gd name="T40" fmla="*/ 17 w 30"/>
                <a:gd name="T41" fmla="*/ 32 h 32"/>
                <a:gd name="T42" fmla="*/ 12 w 30"/>
                <a:gd name="T43" fmla="*/ 32 h 32"/>
                <a:gd name="T44" fmla="*/ 7 w 30"/>
                <a:gd name="T45" fmla="*/ 29 h 32"/>
                <a:gd name="T46" fmla="*/ 7 w 30"/>
                <a:gd name="T4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2">
                  <a:moveTo>
                    <a:pt x="7" y="29"/>
                  </a:moveTo>
                  <a:lnTo>
                    <a:pt x="4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5" name="Freeform 83"/>
            <p:cNvSpPr>
              <a:spLocks/>
            </p:cNvSpPr>
            <p:nvPr/>
          </p:nvSpPr>
          <p:spPr bwMode="auto">
            <a:xfrm>
              <a:off x="1154" y="1393"/>
              <a:ext cx="65" cy="36"/>
            </a:xfrm>
            <a:custGeom>
              <a:avLst/>
              <a:gdLst>
                <a:gd name="T0" fmla="*/ 0 w 130"/>
                <a:gd name="T1" fmla="*/ 55 h 70"/>
                <a:gd name="T2" fmla="*/ 0 w 130"/>
                <a:gd name="T3" fmla="*/ 55 h 70"/>
                <a:gd name="T4" fmla="*/ 1 w 130"/>
                <a:gd name="T5" fmla="*/ 53 h 70"/>
                <a:gd name="T6" fmla="*/ 6 w 130"/>
                <a:gd name="T7" fmla="*/ 50 h 70"/>
                <a:gd name="T8" fmla="*/ 10 w 130"/>
                <a:gd name="T9" fmla="*/ 49 h 70"/>
                <a:gd name="T10" fmla="*/ 17 w 130"/>
                <a:gd name="T11" fmla="*/ 44 h 70"/>
                <a:gd name="T12" fmla="*/ 23 w 130"/>
                <a:gd name="T13" fmla="*/ 41 h 70"/>
                <a:gd name="T14" fmla="*/ 32 w 130"/>
                <a:gd name="T15" fmla="*/ 36 h 70"/>
                <a:gd name="T16" fmla="*/ 41 w 130"/>
                <a:gd name="T17" fmla="*/ 32 h 70"/>
                <a:gd name="T18" fmla="*/ 50 w 130"/>
                <a:gd name="T19" fmla="*/ 27 h 70"/>
                <a:gd name="T20" fmla="*/ 59 w 130"/>
                <a:gd name="T21" fmla="*/ 23 h 70"/>
                <a:gd name="T22" fmla="*/ 69 w 130"/>
                <a:gd name="T23" fmla="*/ 18 h 70"/>
                <a:gd name="T24" fmla="*/ 81 w 130"/>
                <a:gd name="T25" fmla="*/ 14 h 70"/>
                <a:gd name="T26" fmla="*/ 92 w 130"/>
                <a:gd name="T27" fmla="*/ 9 h 70"/>
                <a:gd name="T28" fmla="*/ 102 w 130"/>
                <a:gd name="T29" fmla="*/ 6 h 70"/>
                <a:gd name="T30" fmla="*/ 113 w 130"/>
                <a:gd name="T31" fmla="*/ 3 h 70"/>
                <a:gd name="T32" fmla="*/ 124 w 130"/>
                <a:gd name="T33" fmla="*/ 0 h 70"/>
                <a:gd name="T34" fmla="*/ 130 w 130"/>
                <a:gd name="T35" fmla="*/ 21 h 70"/>
                <a:gd name="T36" fmla="*/ 128 w 130"/>
                <a:gd name="T37" fmla="*/ 21 h 70"/>
                <a:gd name="T38" fmla="*/ 125 w 130"/>
                <a:gd name="T39" fmla="*/ 23 h 70"/>
                <a:gd name="T40" fmla="*/ 121 w 130"/>
                <a:gd name="T41" fmla="*/ 23 h 70"/>
                <a:gd name="T42" fmla="*/ 118 w 130"/>
                <a:gd name="T43" fmla="*/ 24 h 70"/>
                <a:gd name="T44" fmla="*/ 113 w 130"/>
                <a:gd name="T45" fmla="*/ 26 h 70"/>
                <a:gd name="T46" fmla="*/ 108 w 130"/>
                <a:gd name="T47" fmla="*/ 27 h 70"/>
                <a:gd name="T48" fmla="*/ 101 w 130"/>
                <a:gd name="T49" fmla="*/ 30 h 70"/>
                <a:gd name="T50" fmla="*/ 92 w 130"/>
                <a:gd name="T51" fmla="*/ 32 h 70"/>
                <a:gd name="T52" fmla="*/ 82 w 130"/>
                <a:gd name="T53" fmla="*/ 36 h 70"/>
                <a:gd name="T54" fmla="*/ 72 w 130"/>
                <a:gd name="T55" fmla="*/ 41 h 70"/>
                <a:gd name="T56" fmla="*/ 59 w 130"/>
                <a:gd name="T57" fmla="*/ 46 h 70"/>
                <a:gd name="T58" fmla="*/ 46 w 130"/>
                <a:gd name="T59" fmla="*/ 53 h 70"/>
                <a:gd name="T60" fmla="*/ 29 w 130"/>
                <a:gd name="T61" fmla="*/ 61 h 70"/>
                <a:gd name="T62" fmla="*/ 12 w 130"/>
                <a:gd name="T63" fmla="*/ 70 h 70"/>
                <a:gd name="T64" fmla="*/ 0 w 130"/>
                <a:gd name="T65" fmla="*/ 55 h 70"/>
                <a:gd name="T66" fmla="*/ 0 w 130"/>
                <a:gd name="T6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70">
                  <a:moveTo>
                    <a:pt x="0" y="55"/>
                  </a:moveTo>
                  <a:lnTo>
                    <a:pt x="0" y="55"/>
                  </a:lnTo>
                  <a:lnTo>
                    <a:pt x="1" y="53"/>
                  </a:lnTo>
                  <a:lnTo>
                    <a:pt x="6" y="50"/>
                  </a:lnTo>
                  <a:lnTo>
                    <a:pt x="10" y="49"/>
                  </a:lnTo>
                  <a:lnTo>
                    <a:pt x="17" y="44"/>
                  </a:lnTo>
                  <a:lnTo>
                    <a:pt x="23" y="41"/>
                  </a:lnTo>
                  <a:lnTo>
                    <a:pt x="32" y="36"/>
                  </a:lnTo>
                  <a:lnTo>
                    <a:pt x="41" y="32"/>
                  </a:lnTo>
                  <a:lnTo>
                    <a:pt x="50" y="27"/>
                  </a:lnTo>
                  <a:lnTo>
                    <a:pt x="59" y="23"/>
                  </a:lnTo>
                  <a:lnTo>
                    <a:pt x="69" y="18"/>
                  </a:lnTo>
                  <a:lnTo>
                    <a:pt x="81" y="14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3" y="3"/>
                  </a:lnTo>
                  <a:lnTo>
                    <a:pt x="124" y="0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3"/>
                  </a:lnTo>
                  <a:lnTo>
                    <a:pt x="121" y="23"/>
                  </a:lnTo>
                  <a:lnTo>
                    <a:pt x="118" y="24"/>
                  </a:lnTo>
                  <a:lnTo>
                    <a:pt x="113" y="26"/>
                  </a:lnTo>
                  <a:lnTo>
                    <a:pt x="108" y="27"/>
                  </a:lnTo>
                  <a:lnTo>
                    <a:pt x="101" y="30"/>
                  </a:lnTo>
                  <a:lnTo>
                    <a:pt x="92" y="32"/>
                  </a:lnTo>
                  <a:lnTo>
                    <a:pt x="82" y="36"/>
                  </a:lnTo>
                  <a:lnTo>
                    <a:pt x="72" y="41"/>
                  </a:lnTo>
                  <a:lnTo>
                    <a:pt x="59" y="46"/>
                  </a:lnTo>
                  <a:lnTo>
                    <a:pt x="46" y="53"/>
                  </a:lnTo>
                  <a:lnTo>
                    <a:pt x="29" y="61"/>
                  </a:lnTo>
                  <a:lnTo>
                    <a:pt x="12" y="7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6" name="Freeform 84"/>
            <p:cNvSpPr>
              <a:spLocks/>
            </p:cNvSpPr>
            <p:nvPr/>
          </p:nvSpPr>
          <p:spPr bwMode="auto">
            <a:xfrm>
              <a:off x="1215" y="1366"/>
              <a:ext cx="14" cy="14"/>
            </a:xfrm>
            <a:custGeom>
              <a:avLst/>
              <a:gdLst>
                <a:gd name="T0" fmla="*/ 12 w 29"/>
                <a:gd name="T1" fmla="*/ 26 h 27"/>
                <a:gd name="T2" fmla="*/ 9 w 29"/>
                <a:gd name="T3" fmla="*/ 24 h 27"/>
                <a:gd name="T4" fmla="*/ 4 w 29"/>
                <a:gd name="T5" fmla="*/ 20 h 27"/>
                <a:gd name="T6" fmla="*/ 1 w 29"/>
                <a:gd name="T7" fmla="*/ 17 h 27"/>
                <a:gd name="T8" fmla="*/ 0 w 29"/>
                <a:gd name="T9" fmla="*/ 13 h 27"/>
                <a:gd name="T10" fmla="*/ 1 w 29"/>
                <a:gd name="T11" fmla="*/ 9 h 27"/>
                <a:gd name="T12" fmla="*/ 6 w 29"/>
                <a:gd name="T13" fmla="*/ 4 h 27"/>
                <a:gd name="T14" fmla="*/ 10 w 29"/>
                <a:gd name="T15" fmla="*/ 1 h 27"/>
                <a:gd name="T16" fmla="*/ 15 w 29"/>
                <a:gd name="T17" fmla="*/ 0 h 27"/>
                <a:gd name="T18" fmla="*/ 18 w 29"/>
                <a:gd name="T19" fmla="*/ 1 h 27"/>
                <a:gd name="T20" fmla="*/ 23 w 29"/>
                <a:gd name="T21" fmla="*/ 4 h 27"/>
                <a:gd name="T22" fmla="*/ 24 w 29"/>
                <a:gd name="T23" fmla="*/ 6 h 27"/>
                <a:gd name="T24" fmla="*/ 27 w 29"/>
                <a:gd name="T25" fmla="*/ 10 h 27"/>
                <a:gd name="T26" fmla="*/ 29 w 29"/>
                <a:gd name="T27" fmla="*/ 12 h 27"/>
                <a:gd name="T28" fmla="*/ 29 w 29"/>
                <a:gd name="T29" fmla="*/ 13 h 27"/>
                <a:gd name="T30" fmla="*/ 29 w 29"/>
                <a:gd name="T31" fmla="*/ 17 h 27"/>
                <a:gd name="T32" fmla="*/ 26 w 29"/>
                <a:gd name="T33" fmla="*/ 23 h 27"/>
                <a:gd name="T34" fmla="*/ 24 w 29"/>
                <a:gd name="T35" fmla="*/ 24 h 27"/>
                <a:gd name="T36" fmla="*/ 21 w 29"/>
                <a:gd name="T37" fmla="*/ 26 h 27"/>
                <a:gd name="T38" fmla="*/ 16 w 29"/>
                <a:gd name="T39" fmla="*/ 27 h 27"/>
                <a:gd name="T40" fmla="*/ 12 w 29"/>
                <a:gd name="T41" fmla="*/ 26 h 27"/>
                <a:gd name="T42" fmla="*/ 12 w 29"/>
                <a:gd name="T4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7">
                  <a:moveTo>
                    <a:pt x="12" y="26"/>
                  </a:move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6" y="27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7" name="Freeform 85"/>
            <p:cNvSpPr>
              <a:spLocks/>
            </p:cNvSpPr>
            <p:nvPr/>
          </p:nvSpPr>
          <p:spPr bwMode="auto">
            <a:xfrm>
              <a:off x="1249" y="1361"/>
              <a:ext cx="13" cy="15"/>
            </a:xfrm>
            <a:custGeom>
              <a:avLst/>
              <a:gdLst>
                <a:gd name="T0" fmla="*/ 8 w 26"/>
                <a:gd name="T1" fmla="*/ 31 h 31"/>
                <a:gd name="T2" fmla="*/ 7 w 26"/>
                <a:gd name="T3" fmla="*/ 29 h 31"/>
                <a:gd name="T4" fmla="*/ 2 w 26"/>
                <a:gd name="T5" fmla="*/ 24 h 31"/>
                <a:gd name="T6" fmla="*/ 0 w 26"/>
                <a:gd name="T7" fmla="*/ 21 h 31"/>
                <a:gd name="T8" fmla="*/ 0 w 26"/>
                <a:gd name="T9" fmla="*/ 18 h 31"/>
                <a:gd name="T10" fmla="*/ 0 w 26"/>
                <a:gd name="T11" fmla="*/ 14 h 31"/>
                <a:gd name="T12" fmla="*/ 3 w 26"/>
                <a:gd name="T13" fmla="*/ 8 h 31"/>
                <a:gd name="T14" fmla="*/ 5 w 26"/>
                <a:gd name="T15" fmla="*/ 3 h 31"/>
                <a:gd name="T16" fmla="*/ 10 w 26"/>
                <a:gd name="T17" fmla="*/ 0 h 31"/>
                <a:gd name="T18" fmla="*/ 14 w 26"/>
                <a:gd name="T19" fmla="*/ 0 h 31"/>
                <a:gd name="T20" fmla="*/ 19 w 26"/>
                <a:gd name="T21" fmla="*/ 2 h 31"/>
                <a:gd name="T22" fmla="*/ 20 w 26"/>
                <a:gd name="T23" fmla="*/ 5 h 31"/>
                <a:gd name="T24" fmla="*/ 25 w 26"/>
                <a:gd name="T25" fmla="*/ 8 h 31"/>
                <a:gd name="T26" fmla="*/ 26 w 26"/>
                <a:gd name="T27" fmla="*/ 12 h 31"/>
                <a:gd name="T28" fmla="*/ 26 w 26"/>
                <a:gd name="T29" fmla="*/ 15 h 31"/>
                <a:gd name="T30" fmla="*/ 25 w 26"/>
                <a:gd name="T31" fmla="*/ 21 h 31"/>
                <a:gd name="T32" fmla="*/ 20 w 26"/>
                <a:gd name="T33" fmla="*/ 26 h 31"/>
                <a:gd name="T34" fmla="*/ 14 w 26"/>
                <a:gd name="T35" fmla="*/ 29 h 31"/>
                <a:gd name="T36" fmla="*/ 8 w 26"/>
                <a:gd name="T37" fmla="*/ 31 h 31"/>
                <a:gd name="T38" fmla="*/ 8 w 26"/>
                <a:gd name="T3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1">
                  <a:moveTo>
                    <a:pt x="8" y="31"/>
                  </a:moveTo>
                  <a:lnTo>
                    <a:pt x="7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8" name="Freeform 86"/>
            <p:cNvSpPr>
              <a:spLocks/>
            </p:cNvSpPr>
            <p:nvPr/>
          </p:nvSpPr>
          <p:spPr bwMode="auto">
            <a:xfrm>
              <a:off x="1275" y="1348"/>
              <a:ext cx="16" cy="14"/>
            </a:xfrm>
            <a:custGeom>
              <a:avLst/>
              <a:gdLst>
                <a:gd name="T0" fmla="*/ 11 w 32"/>
                <a:gd name="T1" fmla="*/ 27 h 27"/>
                <a:gd name="T2" fmla="*/ 8 w 32"/>
                <a:gd name="T3" fmla="*/ 26 h 27"/>
                <a:gd name="T4" fmla="*/ 2 w 32"/>
                <a:gd name="T5" fmla="*/ 22 h 27"/>
                <a:gd name="T6" fmla="*/ 0 w 32"/>
                <a:gd name="T7" fmla="*/ 19 h 27"/>
                <a:gd name="T8" fmla="*/ 2 w 32"/>
                <a:gd name="T9" fmla="*/ 15 h 27"/>
                <a:gd name="T10" fmla="*/ 3 w 32"/>
                <a:gd name="T11" fmla="*/ 10 h 27"/>
                <a:gd name="T12" fmla="*/ 11 w 32"/>
                <a:gd name="T13" fmla="*/ 4 h 27"/>
                <a:gd name="T14" fmla="*/ 17 w 32"/>
                <a:gd name="T15" fmla="*/ 0 h 27"/>
                <a:gd name="T16" fmla="*/ 23 w 32"/>
                <a:gd name="T17" fmla="*/ 0 h 27"/>
                <a:gd name="T18" fmla="*/ 26 w 32"/>
                <a:gd name="T19" fmla="*/ 1 h 27"/>
                <a:gd name="T20" fmla="*/ 29 w 32"/>
                <a:gd name="T21" fmla="*/ 6 h 27"/>
                <a:gd name="T22" fmla="*/ 31 w 32"/>
                <a:gd name="T23" fmla="*/ 10 h 27"/>
                <a:gd name="T24" fmla="*/ 31 w 32"/>
                <a:gd name="T25" fmla="*/ 15 h 27"/>
                <a:gd name="T26" fmla="*/ 31 w 32"/>
                <a:gd name="T27" fmla="*/ 19 h 27"/>
                <a:gd name="T28" fmla="*/ 32 w 32"/>
                <a:gd name="T29" fmla="*/ 19 h 27"/>
                <a:gd name="T30" fmla="*/ 29 w 32"/>
                <a:gd name="T31" fmla="*/ 21 h 27"/>
                <a:gd name="T32" fmla="*/ 25 w 32"/>
                <a:gd name="T33" fmla="*/ 26 h 27"/>
                <a:gd name="T34" fmla="*/ 17 w 32"/>
                <a:gd name="T35" fmla="*/ 27 h 27"/>
                <a:gd name="T36" fmla="*/ 11 w 32"/>
                <a:gd name="T37" fmla="*/ 27 h 27"/>
                <a:gd name="T38" fmla="*/ 11 w 32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7">
                  <a:moveTo>
                    <a:pt x="11" y="27"/>
                  </a:moveTo>
                  <a:lnTo>
                    <a:pt x="8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9" name="Freeform 87"/>
            <p:cNvSpPr>
              <a:spLocks/>
            </p:cNvSpPr>
            <p:nvPr/>
          </p:nvSpPr>
          <p:spPr bwMode="auto">
            <a:xfrm>
              <a:off x="1236" y="1401"/>
              <a:ext cx="15" cy="13"/>
            </a:xfrm>
            <a:custGeom>
              <a:avLst/>
              <a:gdLst>
                <a:gd name="T0" fmla="*/ 7 w 29"/>
                <a:gd name="T1" fmla="*/ 20 h 26"/>
                <a:gd name="T2" fmla="*/ 3 w 29"/>
                <a:gd name="T3" fmla="*/ 17 h 26"/>
                <a:gd name="T4" fmla="*/ 0 w 29"/>
                <a:gd name="T5" fmla="*/ 12 h 26"/>
                <a:gd name="T6" fmla="*/ 0 w 29"/>
                <a:gd name="T7" fmla="*/ 9 h 26"/>
                <a:gd name="T8" fmla="*/ 0 w 29"/>
                <a:gd name="T9" fmla="*/ 6 h 26"/>
                <a:gd name="T10" fmla="*/ 3 w 29"/>
                <a:gd name="T11" fmla="*/ 3 h 26"/>
                <a:gd name="T12" fmla="*/ 10 w 29"/>
                <a:gd name="T13" fmla="*/ 2 h 26"/>
                <a:gd name="T14" fmla="*/ 16 w 29"/>
                <a:gd name="T15" fmla="*/ 0 h 26"/>
                <a:gd name="T16" fmla="*/ 20 w 29"/>
                <a:gd name="T17" fmla="*/ 2 h 26"/>
                <a:gd name="T18" fmla="*/ 23 w 29"/>
                <a:gd name="T19" fmla="*/ 3 h 26"/>
                <a:gd name="T20" fmla="*/ 26 w 29"/>
                <a:gd name="T21" fmla="*/ 8 h 26"/>
                <a:gd name="T22" fmla="*/ 28 w 29"/>
                <a:gd name="T23" fmla="*/ 11 h 26"/>
                <a:gd name="T24" fmla="*/ 28 w 29"/>
                <a:gd name="T25" fmla="*/ 14 h 26"/>
                <a:gd name="T26" fmla="*/ 28 w 29"/>
                <a:gd name="T27" fmla="*/ 17 h 26"/>
                <a:gd name="T28" fmla="*/ 29 w 29"/>
                <a:gd name="T29" fmla="*/ 17 h 26"/>
                <a:gd name="T30" fmla="*/ 26 w 29"/>
                <a:gd name="T31" fmla="*/ 20 h 26"/>
                <a:gd name="T32" fmla="*/ 22 w 29"/>
                <a:gd name="T33" fmla="*/ 25 h 26"/>
                <a:gd name="T34" fmla="*/ 19 w 29"/>
                <a:gd name="T35" fmla="*/ 25 h 26"/>
                <a:gd name="T36" fmla="*/ 16 w 29"/>
                <a:gd name="T37" fmla="*/ 26 h 26"/>
                <a:gd name="T38" fmla="*/ 11 w 29"/>
                <a:gd name="T39" fmla="*/ 23 h 26"/>
                <a:gd name="T40" fmla="*/ 7 w 29"/>
                <a:gd name="T41" fmla="*/ 20 h 26"/>
                <a:gd name="T42" fmla="*/ 7 w 29"/>
                <a:gd name="T4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6">
                  <a:moveTo>
                    <a:pt x="7" y="20"/>
                  </a:move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0" name="Freeform 88"/>
            <p:cNvSpPr>
              <a:spLocks/>
            </p:cNvSpPr>
            <p:nvPr/>
          </p:nvSpPr>
          <p:spPr bwMode="auto">
            <a:xfrm>
              <a:off x="1281" y="1400"/>
              <a:ext cx="14" cy="12"/>
            </a:xfrm>
            <a:custGeom>
              <a:avLst/>
              <a:gdLst>
                <a:gd name="T0" fmla="*/ 6 w 27"/>
                <a:gd name="T1" fmla="*/ 20 h 24"/>
                <a:gd name="T2" fmla="*/ 3 w 27"/>
                <a:gd name="T3" fmla="*/ 18 h 24"/>
                <a:gd name="T4" fmla="*/ 1 w 27"/>
                <a:gd name="T5" fmla="*/ 12 h 24"/>
                <a:gd name="T6" fmla="*/ 0 w 27"/>
                <a:gd name="T7" fmla="*/ 9 h 24"/>
                <a:gd name="T8" fmla="*/ 1 w 27"/>
                <a:gd name="T9" fmla="*/ 6 h 24"/>
                <a:gd name="T10" fmla="*/ 6 w 27"/>
                <a:gd name="T11" fmla="*/ 3 h 24"/>
                <a:gd name="T12" fmla="*/ 12 w 27"/>
                <a:gd name="T13" fmla="*/ 2 h 24"/>
                <a:gd name="T14" fmla="*/ 18 w 27"/>
                <a:gd name="T15" fmla="*/ 0 h 24"/>
                <a:gd name="T16" fmla="*/ 23 w 27"/>
                <a:gd name="T17" fmla="*/ 2 h 24"/>
                <a:gd name="T18" fmla="*/ 26 w 27"/>
                <a:gd name="T19" fmla="*/ 3 h 24"/>
                <a:gd name="T20" fmla="*/ 27 w 27"/>
                <a:gd name="T21" fmla="*/ 8 h 24"/>
                <a:gd name="T22" fmla="*/ 27 w 27"/>
                <a:gd name="T23" fmla="*/ 14 h 24"/>
                <a:gd name="T24" fmla="*/ 27 w 27"/>
                <a:gd name="T25" fmla="*/ 17 h 24"/>
                <a:gd name="T26" fmla="*/ 26 w 27"/>
                <a:gd name="T27" fmla="*/ 18 h 24"/>
                <a:gd name="T28" fmla="*/ 19 w 27"/>
                <a:gd name="T29" fmla="*/ 23 h 24"/>
                <a:gd name="T30" fmla="*/ 16 w 27"/>
                <a:gd name="T31" fmla="*/ 23 h 24"/>
                <a:gd name="T32" fmla="*/ 12 w 27"/>
                <a:gd name="T33" fmla="*/ 24 h 24"/>
                <a:gd name="T34" fmla="*/ 9 w 27"/>
                <a:gd name="T35" fmla="*/ 23 h 24"/>
                <a:gd name="T36" fmla="*/ 6 w 27"/>
                <a:gd name="T37" fmla="*/ 20 h 24"/>
                <a:gd name="T38" fmla="*/ 6 w 27"/>
                <a:gd name="T3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4">
                  <a:moveTo>
                    <a:pt x="6" y="20"/>
                  </a:moveTo>
                  <a:lnTo>
                    <a:pt x="3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1" name="Freeform 89"/>
            <p:cNvSpPr>
              <a:spLocks/>
            </p:cNvSpPr>
            <p:nvPr/>
          </p:nvSpPr>
          <p:spPr bwMode="auto">
            <a:xfrm>
              <a:off x="1215" y="1442"/>
              <a:ext cx="14" cy="12"/>
            </a:xfrm>
            <a:custGeom>
              <a:avLst/>
              <a:gdLst>
                <a:gd name="T0" fmla="*/ 9 w 27"/>
                <a:gd name="T1" fmla="*/ 20 h 23"/>
                <a:gd name="T2" fmla="*/ 6 w 27"/>
                <a:gd name="T3" fmla="*/ 16 h 23"/>
                <a:gd name="T4" fmla="*/ 1 w 27"/>
                <a:gd name="T5" fmla="*/ 12 h 23"/>
                <a:gd name="T6" fmla="*/ 0 w 27"/>
                <a:gd name="T7" fmla="*/ 7 h 23"/>
                <a:gd name="T8" fmla="*/ 0 w 27"/>
                <a:gd name="T9" fmla="*/ 4 h 23"/>
                <a:gd name="T10" fmla="*/ 1 w 27"/>
                <a:gd name="T11" fmla="*/ 3 h 23"/>
                <a:gd name="T12" fmla="*/ 3 w 27"/>
                <a:gd name="T13" fmla="*/ 1 h 23"/>
                <a:gd name="T14" fmla="*/ 6 w 27"/>
                <a:gd name="T15" fmla="*/ 0 h 23"/>
                <a:gd name="T16" fmla="*/ 10 w 27"/>
                <a:gd name="T17" fmla="*/ 0 h 23"/>
                <a:gd name="T18" fmla="*/ 13 w 27"/>
                <a:gd name="T19" fmla="*/ 0 h 23"/>
                <a:gd name="T20" fmla="*/ 19 w 27"/>
                <a:gd name="T21" fmla="*/ 0 h 23"/>
                <a:gd name="T22" fmla="*/ 21 w 27"/>
                <a:gd name="T23" fmla="*/ 0 h 23"/>
                <a:gd name="T24" fmla="*/ 24 w 27"/>
                <a:gd name="T25" fmla="*/ 3 h 23"/>
                <a:gd name="T26" fmla="*/ 26 w 27"/>
                <a:gd name="T27" fmla="*/ 6 h 23"/>
                <a:gd name="T28" fmla="*/ 27 w 27"/>
                <a:gd name="T29" fmla="*/ 13 h 23"/>
                <a:gd name="T30" fmla="*/ 24 w 27"/>
                <a:gd name="T31" fmla="*/ 18 h 23"/>
                <a:gd name="T32" fmla="*/ 23 w 27"/>
                <a:gd name="T33" fmla="*/ 21 h 23"/>
                <a:gd name="T34" fmla="*/ 19 w 27"/>
                <a:gd name="T35" fmla="*/ 23 h 23"/>
                <a:gd name="T36" fmla="*/ 16 w 27"/>
                <a:gd name="T37" fmla="*/ 23 h 23"/>
                <a:gd name="T38" fmla="*/ 10 w 27"/>
                <a:gd name="T39" fmla="*/ 21 h 23"/>
                <a:gd name="T40" fmla="*/ 9 w 27"/>
                <a:gd name="T41" fmla="*/ 20 h 23"/>
                <a:gd name="T42" fmla="*/ 9 w 27"/>
                <a:gd name="T4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3">
                  <a:moveTo>
                    <a:pt x="9" y="20"/>
                  </a:moveTo>
                  <a:lnTo>
                    <a:pt x="6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2" name="Freeform 90"/>
            <p:cNvSpPr>
              <a:spLocks/>
            </p:cNvSpPr>
            <p:nvPr/>
          </p:nvSpPr>
          <p:spPr bwMode="auto">
            <a:xfrm>
              <a:off x="1264" y="1442"/>
              <a:ext cx="13" cy="13"/>
            </a:xfrm>
            <a:custGeom>
              <a:avLst/>
              <a:gdLst>
                <a:gd name="T0" fmla="*/ 5 w 24"/>
                <a:gd name="T1" fmla="*/ 23 h 26"/>
                <a:gd name="T2" fmla="*/ 3 w 24"/>
                <a:gd name="T3" fmla="*/ 20 h 26"/>
                <a:gd name="T4" fmla="*/ 2 w 24"/>
                <a:gd name="T5" fmla="*/ 15 h 26"/>
                <a:gd name="T6" fmla="*/ 0 w 24"/>
                <a:gd name="T7" fmla="*/ 12 h 26"/>
                <a:gd name="T8" fmla="*/ 2 w 24"/>
                <a:gd name="T9" fmla="*/ 9 h 26"/>
                <a:gd name="T10" fmla="*/ 3 w 24"/>
                <a:gd name="T11" fmla="*/ 4 h 26"/>
                <a:gd name="T12" fmla="*/ 8 w 24"/>
                <a:gd name="T13" fmla="*/ 3 h 26"/>
                <a:gd name="T14" fmla="*/ 12 w 24"/>
                <a:gd name="T15" fmla="*/ 0 h 26"/>
                <a:gd name="T16" fmla="*/ 15 w 24"/>
                <a:gd name="T17" fmla="*/ 0 h 26"/>
                <a:gd name="T18" fmla="*/ 18 w 24"/>
                <a:gd name="T19" fmla="*/ 0 h 26"/>
                <a:gd name="T20" fmla="*/ 21 w 24"/>
                <a:gd name="T21" fmla="*/ 3 h 26"/>
                <a:gd name="T22" fmla="*/ 23 w 24"/>
                <a:gd name="T23" fmla="*/ 7 h 26"/>
                <a:gd name="T24" fmla="*/ 24 w 24"/>
                <a:gd name="T25" fmla="*/ 13 h 26"/>
                <a:gd name="T26" fmla="*/ 20 w 24"/>
                <a:gd name="T27" fmla="*/ 18 h 26"/>
                <a:gd name="T28" fmla="*/ 17 w 24"/>
                <a:gd name="T29" fmla="*/ 24 h 26"/>
                <a:gd name="T30" fmla="*/ 14 w 24"/>
                <a:gd name="T31" fmla="*/ 26 h 26"/>
                <a:gd name="T32" fmla="*/ 11 w 24"/>
                <a:gd name="T33" fmla="*/ 26 h 26"/>
                <a:gd name="T34" fmla="*/ 8 w 24"/>
                <a:gd name="T35" fmla="*/ 26 h 26"/>
                <a:gd name="T36" fmla="*/ 5 w 24"/>
                <a:gd name="T37" fmla="*/ 23 h 26"/>
                <a:gd name="T38" fmla="*/ 5 w 24"/>
                <a:gd name="T3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6">
                  <a:moveTo>
                    <a:pt x="5" y="23"/>
                  </a:moveTo>
                  <a:lnTo>
                    <a:pt x="3" y="20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3" name="Freeform 91"/>
            <p:cNvSpPr>
              <a:spLocks/>
            </p:cNvSpPr>
            <p:nvPr/>
          </p:nvSpPr>
          <p:spPr bwMode="auto">
            <a:xfrm>
              <a:off x="1079" y="1151"/>
              <a:ext cx="229" cy="128"/>
            </a:xfrm>
            <a:custGeom>
              <a:avLst/>
              <a:gdLst>
                <a:gd name="T0" fmla="*/ 5 w 459"/>
                <a:gd name="T1" fmla="*/ 231 h 255"/>
                <a:gd name="T2" fmla="*/ 26 w 459"/>
                <a:gd name="T3" fmla="*/ 229 h 255"/>
                <a:gd name="T4" fmla="*/ 71 w 459"/>
                <a:gd name="T5" fmla="*/ 223 h 255"/>
                <a:gd name="T6" fmla="*/ 132 w 459"/>
                <a:gd name="T7" fmla="*/ 205 h 255"/>
                <a:gd name="T8" fmla="*/ 216 w 459"/>
                <a:gd name="T9" fmla="*/ 176 h 255"/>
                <a:gd name="T10" fmla="*/ 282 w 459"/>
                <a:gd name="T11" fmla="*/ 145 h 255"/>
                <a:gd name="T12" fmla="*/ 282 w 459"/>
                <a:gd name="T13" fmla="*/ 128 h 255"/>
                <a:gd name="T14" fmla="*/ 285 w 459"/>
                <a:gd name="T15" fmla="*/ 98 h 255"/>
                <a:gd name="T16" fmla="*/ 297 w 459"/>
                <a:gd name="T17" fmla="*/ 61 h 255"/>
                <a:gd name="T18" fmla="*/ 320 w 459"/>
                <a:gd name="T19" fmla="*/ 26 h 255"/>
                <a:gd name="T20" fmla="*/ 364 w 459"/>
                <a:gd name="T21" fmla="*/ 0 h 255"/>
                <a:gd name="T22" fmla="*/ 377 w 459"/>
                <a:gd name="T23" fmla="*/ 8 h 255"/>
                <a:gd name="T24" fmla="*/ 389 w 459"/>
                <a:gd name="T25" fmla="*/ 24 h 255"/>
                <a:gd name="T26" fmla="*/ 392 w 459"/>
                <a:gd name="T27" fmla="*/ 47 h 255"/>
                <a:gd name="T28" fmla="*/ 380 w 459"/>
                <a:gd name="T29" fmla="*/ 86 h 255"/>
                <a:gd name="T30" fmla="*/ 358 w 459"/>
                <a:gd name="T31" fmla="*/ 118 h 255"/>
                <a:gd name="T32" fmla="*/ 367 w 459"/>
                <a:gd name="T33" fmla="*/ 116 h 255"/>
                <a:gd name="T34" fmla="*/ 390 w 459"/>
                <a:gd name="T35" fmla="*/ 109 h 255"/>
                <a:gd name="T36" fmla="*/ 416 w 459"/>
                <a:gd name="T37" fmla="*/ 104 h 255"/>
                <a:gd name="T38" fmla="*/ 442 w 459"/>
                <a:gd name="T39" fmla="*/ 107 h 255"/>
                <a:gd name="T40" fmla="*/ 459 w 459"/>
                <a:gd name="T41" fmla="*/ 127 h 255"/>
                <a:gd name="T42" fmla="*/ 453 w 459"/>
                <a:gd name="T43" fmla="*/ 136 h 255"/>
                <a:gd name="T44" fmla="*/ 441 w 459"/>
                <a:gd name="T45" fmla="*/ 150 h 255"/>
                <a:gd name="T46" fmla="*/ 416 w 459"/>
                <a:gd name="T47" fmla="*/ 165 h 255"/>
                <a:gd name="T48" fmla="*/ 381 w 459"/>
                <a:gd name="T49" fmla="*/ 182 h 255"/>
                <a:gd name="T50" fmla="*/ 335 w 459"/>
                <a:gd name="T51" fmla="*/ 184 h 255"/>
                <a:gd name="T52" fmla="*/ 344 w 459"/>
                <a:gd name="T53" fmla="*/ 179 h 255"/>
                <a:gd name="T54" fmla="*/ 366 w 459"/>
                <a:gd name="T55" fmla="*/ 171 h 255"/>
                <a:gd name="T56" fmla="*/ 393 w 459"/>
                <a:gd name="T57" fmla="*/ 159 h 255"/>
                <a:gd name="T58" fmla="*/ 418 w 459"/>
                <a:gd name="T59" fmla="*/ 145 h 255"/>
                <a:gd name="T60" fmla="*/ 432 w 459"/>
                <a:gd name="T61" fmla="*/ 132 h 255"/>
                <a:gd name="T62" fmla="*/ 425 w 459"/>
                <a:gd name="T63" fmla="*/ 122 h 255"/>
                <a:gd name="T64" fmla="*/ 412 w 459"/>
                <a:gd name="T65" fmla="*/ 118 h 255"/>
                <a:gd name="T66" fmla="*/ 389 w 459"/>
                <a:gd name="T67" fmla="*/ 119 h 255"/>
                <a:gd name="T68" fmla="*/ 357 w 459"/>
                <a:gd name="T69" fmla="*/ 133 h 255"/>
                <a:gd name="T70" fmla="*/ 315 w 459"/>
                <a:gd name="T71" fmla="*/ 164 h 255"/>
                <a:gd name="T72" fmla="*/ 331 w 459"/>
                <a:gd name="T73" fmla="*/ 136 h 255"/>
                <a:gd name="T74" fmla="*/ 338 w 459"/>
                <a:gd name="T75" fmla="*/ 119 h 255"/>
                <a:gd name="T76" fmla="*/ 349 w 459"/>
                <a:gd name="T77" fmla="*/ 93 h 255"/>
                <a:gd name="T78" fmla="*/ 358 w 459"/>
                <a:gd name="T79" fmla="*/ 61 h 255"/>
                <a:gd name="T80" fmla="*/ 361 w 459"/>
                <a:gd name="T81" fmla="*/ 34 h 255"/>
                <a:gd name="T82" fmla="*/ 358 w 459"/>
                <a:gd name="T83" fmla="*/ 21 h 255"/>
                <a:gd name="T84" fmla="*/ 348 w 459"/>
                <a:gd name="T85" fmla="*/ 32 h 255"/>
                <a:gd name="T86" fmla="*/ 334 w 459"/>
                <a:gd name="T87" fmla="*/ 52 h 255"/>
                <a:gd name="T88" fmla="*/ 318 w 459"/>
                <a:gd name="T89" fmla="*/ 84 h 255"/>
                <a:gd name="T90" fmla="*/ 303 w 459"/>
                <a:gd name="T91" fmla="*/ 132 h 255"/>
                <a:gd name="T92" fmla="*/ 294 w 459"/>
                <a:gd name="T93" fmla="*/ 162 h 255"/>
                <a:gd name="T94" fmla="*/ 268 w 459"/>
                <a:gd name="T95" fmla="*/ 176 h 255"/>
                <a:gd name="T96" fmla="*/ 216 w 459"/>
                <a:gd name="T97" fmla="*/ 199 h 255"/>
                <a:gd name="T98" fmla="*/ 149 w 459"/>
                <a:gd name="T99" fmla="*/ 225 h 255"/>
                <a:gd name="T100" fmla="*/ 74 w 459"/>
                <a:gd name="T101" fmla="*/ 246 h 255"/>
                <a:gd name="T102" fmla="*/ 0 w 459"/>
                <a:gd name="T10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" h="255">
                  <a:moveTo>
                    <a:pt x="0" y="232"/>
                  </a:moveTo>
                  <a:lnTo>
                    <a:pt x="2" y="231"/>
                  </a:lnTo>
                  <a:lnTo>
                    <a:pt x="5" y="231"/>
                  </a:lnTo>
                  <a:lnTo>
                    <a:pt x="10" y="231"/>
                  </a:lnTo>
                  <a:lnTo>
                    <a:pt x="19" y="231"/>
                  </a:lnTo>
                  <a:lnTo>
                    <a:pt x="26" y="229"/>
                  </a:lnTo>
                  <a:lnTo>
                    <a:pt x="40" y="228"/>
                  </a:lnTo>
                  <a:lnTo>
                    <a:pt x="54" y="225"/>
                  </a:lnTo>
                  <a:lnTo>
                    <a:pt x="71" y="223"/>
                  </a:lnTo>
                  <a:lnTo>
                    <a:pt x="89" y="217"/>
                  </a:lnTo>
                  <a:lnTo>
                    <a:pt x="110" y="213"/>
                  </a:lnTo>
                  <a:lnTo>
                    <a:pt x="132" y="205"/>
                  </a:lnTo>
                  <a:lnTo>
                    <a:pt x="158" y="197"/>
                  </a:lnTo>
                  <a:lnTo>
                    <a:pt x="185" y="187"/>
                  </a:lnTo>
                  <a:lnTo>
                    <a:pt x="216" y="176"/>
                  </a:lnTo>
                  <a:lnTo>
                    <a:pt x="248" y="162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1"/>
                  </a:lnTo>
                  <a:lnTo>
                    <a:pt x="282" y="136"/>
                  </a:lnTo>
                  <a:lnTo>
                    <a:pt x="282" y="128"/>
                  </a:lnTo>
                  <a:lnTo>
                    <a:pt x="282" y="119"/>
                  </a:lnTo>
                  <a:lnTo>
                    <a:pt x="283" y="109"/>
                  </a:lnTo>
                  <a:lnTo>
                    <a:pt x="285" y="98"/>
                  </a:lnTo>
                  <a:lnTo>
                    <a:pt x="288" y="87"/>
                  </a:lnTo>
                  <a:lnTo>
                    <a:pt x="291" y="75"/>
                  </a:lnTo>
                  <a:lnTo>
                    <a:pt x="297" y="61"/>
                  </a:lnTo>
                  <a:lnTo>
                    <a:pt x="303" y="49"/>
                  </a:lnTo>
                  <a:lnTo>
                    <a:pt x="312" y="38"/>
                  </a:lnTo>
                  <a:lnTo>
                    <a:pt x="320" y="26"/>
                  </a:lnTo>
                  <a:lnTo>
                    <a:pt x="332" y="17"/>
                  </a:lnTo>
                  <a:lnTo>
                    <a:pt x="348" y="6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72" y="5"/>
                  </a:lnTo>
                  <a:lnTo>
                    <a:pt x="377" y="8"/>
                  </a:lnTo>
                  <a:lnTo>
                    <a:pt x="381" y="12"/>
                  </a:lnTo>
                  <a:lnTo>
                    <a:pt x="384" y="17"/>
                  </a:lnTo>
                  <a:lnTo>
                    <a:pt x="389" y="24"/>
                  </a:lnTo>
                  <a:lnTo>
                    <a:pt x="390" y="29"/>
                  </a:lnTo>
                  <a:lnTo>
                    <a:pt x="392" y="38"/>
                  </a:lnTo>
                  <a:lnTo>
                    <a:pt x="392" y="47"/>
                  </a:lnTo>
                  <a:lnTo>
                    <a:pt x="390" y="60"/>
                  </a:lnTo>
                  <a:lnTo>
                    <a:pt x="386" y="72"/>
                  </a:lnTo>
                  <a:lnTo>
                    <a:pt x="380" y="86"/>
                  </a:lnTo>
                  <a:lnTo>
                    <a:pt x="369" y="101"/>
                  </a:lnTo>
                  <a:lnTo>
                    <a:pt x="358" y="118"/>
                  </a:lnTo>
                  <a:lnTo>
                    <a:pt x="358" y="118"/>
                  </a:lnTo>
                  <a:lnTo>
                    <a:pt x="360" y="119"/>
                  </a:lnTo>
                  <a:lnTo>
                    <a:pt x="363" y="118"/>
                  </a:lnTo>
                  <a:lnTo>
                    <a:pt x="367" y="116"/>
                  </a:lnTo>
                  <a:lnTo>
                    <a:pt x="374" y="113"/>
                  </a:lnTo>
                  <a:lnTo>
                    <a:pt x="381" y="112"/>
                  </a:lnTo>
                  <a:lnTo>
                    <a:pt x="390" y="109"/>
                  </a:lnTo>
                  <a:lnTo>
                    <a:pt x="399" y="107"/>
                  </a:lnTo>
                  <a:lnTo>
                    <a:pt x="409" y="106"/>
                  </a:lnTo>
                  <a:lnTo>
                    <a:pt x="416" y="104"/>
                  </a:lnTo>
                  <a:lnTo>
                    <a:pt x="425" y="104"/>
                  </a:lnTo>
                  <a:lnTo>
                    <a:pt x="435" y="106"/>
                  </a:lnTo>
                  <a:lnTo>
                    <a:pt x="442" y="107"/>
                  </a:lnTo>
                  <a:lnTo>
                    <a:pt x="448" y="112"/>
                  </a:lnTo>
                  <a:lnTo>
                    <a:pt x="455" y="118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6" y="133"/>
                  </a:lnTo>
                  <a:lnTo>
                    <a:pt x="453" y="136"/>
                  </a:lnTo>
                  <a:lnTo>
                    <a:pt x="450" y="141"/>
                  </a:lnTo>
                  <a:lnTo>
                    <a:pt x="445" y="144"/>
                  </a:lnTo>
                  <a:lnTo>
                    <a:pt x="441" y="150"/>
                  </a:lnTo>
                  <a:lnTo>
                    <a:pt x="435" y="154"/>
                  </a:lnTo>
                  <a:lnTo>
                    <a:pt x="427" y="159"/>
                  </a:lnTo>
                  <a:lnTo>
                    <a:pt x="416" y="165"/>
                  </a:lnTo>
                  <a:lnTo>
                    <a:pt x="407" y="171"/>
                  </a:lnTo>
                  <a:lnTo>
                    <a:pt x="395" y="176"/>
                  </a:lnTo>
                  <a:lnTo>
                    <a:pt x="381" y="182"/>
                  </a:lnTo>
                  <a:lnTo>
                    <a:pt x="366" y="188"/>
                  </a:lnTo>
                  <a:lnTo>
                    <a:pt x="349" y="193"/>
                  </a:lnTo>
                  <a:lnTo>
                    <a:pt x="335" y="184"/>
                  </a:lnTo>
                  <a:lnTo>
                    <a:pt x="337" y="184"/>
                  </a:lnTo>
                  <a:lnTo>
                    <a:pt x="340" y="182"/>
                  </a:lnTo>
                  <a:lnTo>
                    <a:pt x="344" y="179"/>
                  </a:lnTo>
                  <a:lnTo>
                    <a:pt x="351" y="177"/>
                  </a:lnTo>
                  <a:lnTo>
                    <a:pt x="358" y="174"/>
                  </a:lnTo>
                  <a:lnTo>
                    <a:pt x="366" y="171"/>
                  </a:lnTo>
                  <a:lnTo>
                    <a:pt x="375" y="168"/>
                  </a:lnTo>
                  <a:lnTo>
                    <a:pt x="384" y="164"/>
                  </a:lnTo>
                  <a:lnTo>
                    <a:pt x="393" y="159"/>
                  </a:lnTo>
                  <a:lnTo>
                    <a:pt x="403" y="154"/>
                  </a:lnTo>
                  <a:lnTo>
                    <a:pt x="410" y="150"/>
                  </a:lnTo>
                  <a:lnTo>
                    <a:pt x="418" y="145"/>
                  </a:lnTo>
                  <a:lnTo>
                    <a:pt x="424" y="141"/>
                  </a:lnTo>
                  <a:lnTo>
                    <a:pt x="429" y="136"/>
                  </a:lnTo>
                  <a:lnTo>
                    <a:pt x="432" y="132"/>
                  </a:lnTo>
                  <a:lnTo>
                    <a:pt x="433" y="127"/>
                  </a:lnTo>
                  <a:lnTo>
                    <a:pt x="432" y="125"/>
                  </a:lnTo>
                  <a:lnTo>
                    <a:pt x="425" y="122"/>
                  </a:lnTo>
                  <a:lnTo>
                    <a:pt x="421" y="121"/>
                  </a:lnTo>
                  <a:lnTo>
                    <a:pt x="416" y="119"/>
                  </a:lnTo>
                  <a:lnTo>
                    <a:pt x="412" y="118"/>
                  </a:lnTo>
                  <a:lnTo>
                    <a:pt x="406" y="118"/>
                  </a:lnTo>
                  <a:lnTo>
                    <a:pt x="398" y="118"/>
                  </a:lnTo>
                  <a:lnTo>
                    <a:pt x="389" y="119"/>
                  </a:lnTo>
                  <a:lnTo>
                    <a:pt x="380" y="122"/>
                  </a:lnTo>
                  <a:lnTo>
                    <a:pt x="369" y="127"/>
                  </a:lnTo>
                  <a:lnTo>
                    <a:pt x="357" y="133"/>
                  </a:lnTo>
                  <a:lnTo>
                    <a:pt x="344" y="141"/>
                  </a:lnTo>
                  <a:lnTo>
                    <a:pt x="329" y="151"/>
                  </a:lnTo>
                  <a:lnTo>
                    <a:pt x="315" y="164"/>
                  </a:lnTo>
                  <a:lnTo>
                    <a:pt x="329" y="141"/>
                  </a:lnTo>
                  <a:lnTo>
                    <a:pt x="329" y="141"/>
                  </a:lnTo>
                  <a:lnTo>
                    <a:pt x="331" y="136"/>
                  </a:lnTo>
                  <a:lnTo>
                    <a:pt x="332" y="133"/>
                  </a:lnTo>
                  <a:lnTo>
                    <a:pt x="335" y="127"/>
                  </a:lnTo>
                  <a:lnTo>
                    <a:pt x="338" y="119"/>
                  </a:lnTo>
                  <a:lnTo>
                    <a:pt x="341" y="112"/>
                  </a:lnTo>
                  <a:lnTo>
                    <a:pt x="346" y="102"/>
                  </a:lnTo>
                  <a:lnTo>
                    <a:pt x="349" y="93"/>
                  </a:lnTo>
                  <a:lnTo>
                    <a:pt x="352" y="83"/>
                  </a:lnTo>
                  <a:lnTo>
                    <a:pt x="355" y="72"/>
                  </a:lnTo>
                  <a:lnTo>
                    <a:pt x="358" y="61"/>
                  </a:lnTo>
                  <a:lnTo>
                    <a:pt x="361" y="52"/>
                  </a:lnTo>
                  <a:lnTo>
                    <a:pt x="361" y="43"/>
                  </a:lnTo>
                  <a:lnTo>
                    <a:pt x="361" y="34"/>
                  </a:lnTo>
                  <a:lnTo>
                    <a:pt x="361" y="28"/>
                  </a:lnTo>
                  <a:lnTo>
                    <a:pt x="361" y="21"/>
                  </a:lnTo>
                  <a:lnTo>
                    <a:pt x="358" y="21"/>
                  </a:lnTo>
                  <a:lnTo>
                    <a:pt x="354" y="26"/>
                  </a:lnTo>
                  <a:lnTo>
                    <a:pt x="351" y="28"/>
                  </a:lnTo>
                  <a:lnTo>
                    <a:pt x="348" y="32"/>
                  </a:lnTo>
                  <a:lnTo>
                    <a:pt x="343" y="37"/>
                  </a:lnTo>
                  <a:lnTo>
                    <a:pt x="338" y="44"/>
                  </a:lnTo>
                  <a:lnTo>
                    <a:pt x="334" y="52"/>
                  </a:lnTo>
                  <a:lnTo>
                    <a:pt x="328" y="61"/>
                  </a:lnTo>
                  <a:lnTo>
                    <a:pt x="323" y="72"/>
                  </a:lnTo>
                  <a:lnTo>
                    <a:pt x="318" y="84"/>
                  </a:lnTo>
                  <a:lnTo>
                    <a:pt x="314" y="98"/>
                  </a:lnTo>
                  <a:lnTo>
                    <a:pt x="308" y="113"/>
                  </a:lnTo>
                  <a:lnTo>
                    <a:pt x="303" y="132"/>
                  </a:lnTo>
                  <a:lnTo>
                    <a:pt x="300" y="151"/>
                  </a:lnTo>
                  <a:lnTo>
                    <a:pt x="297" y="162"/>
                  </a:lnTo>
                  <a:lnTo>
                    <a:pt x="294" y="162"/>
                  </a:lnTo>
                  <a:lnTo>
                    <a:pt x="289" y="165"/>
                  </a:lnTo>
                  <a:lnTo>
                    <a:pt x="279" y="170"/>
                  </a:lnTo>
                  <a:lnTo>
                    <a:pt x="268" y="176"/>
                  </a:lnTo>
                  <a:lnTo>
                    <a:pt x="253" y="182"/>
                  </a:lnTo>
                  <a:lnTo>
                    <a:pt x="236" y="191"/>
                  </a:lnTo>
                  <a:lnTo>
                    <a:pt x="216" y="199"/>
                  </a:lnTo>
                  <a:lnTo>
                    <a:pt x="196" y="208"/>
                  </a:lnTo>
                  <a:lnTo>
                    <a:pt x="172" y="216"/>
                  </a:lnTo>
                  <a:lnTo>
                    <a:pt x="149" y="225"/>
                  </a:lnTo>
                  <a:lnTo>
                    <a:pt x="124" y="232"/>
                  </a:lnTo>
                  <a:lnTo>
                    <a:pt x="100" y="240"/>
                  </a:lnTo>
                  <a:lnTo>
                    <a:pt x="74" y="246"/>
                  </a:lnTo>
                  <a:lnTo>
                    <a:pt x="49" y="249"/>
                  </a:lnTo>
                  <a:lnTo>
                    <a:pt x="23" y="254"/>
                  </a:lnTo>
                  <a:lnTo>
                    <a:pt x="0" y="255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4" name="Freeform 92"/>
            <p:cNvSpPr>
              <a:spLocks/>
            </p:cNvSpPr>
            <p:nvPr/>
          </p:nvSpPr>
          <p:spPr bwMode="auto">
            <a:xfrm>
              <a:off x="1095" y="2166"/>
              <a:ext cx="71" cy="161"/>
            </a:xfrm>
            <a:custGeom>
              <a:avLst/>
              <a:gdLst>
                <a:gd name="T0" fmla="*/ 140 w 143"/>
                <a:gd name="T1" fmla="*/ 0 h 321"/>
                <a:gd name="T2" fmla="*/ 129 w 143"/>
                <a:gd name="T3" fmla="*/ 1 h 321"/>
                <a:gd name="T4" fmla="*/ 117 w 143"/>
                <a:gd name="T5" fmla="*/ 3 h 321"/>
                <a:gd name="T6" fmla="*/ 100 w 143"/>
                <a:gd name="T7" fmla="*/ 5 h 321"/>
                <a:gd name="T8" fmla="*/ 78 w 143"/>
                <a:gd name="T9" fmla="*/ 6 h 321"/>
                <a:gd name="T10" fmla="*/ 51 w 143"/>
                <a:gd name="T11" fmla="*/ 6 h 321"/>
                <a:gd name="T12" fmla="*/ 19 w 143"/>
                <a:gd name="T13" fmla="*/ 6 h 321"/>
                <a:gd name="T14" fmla="*/ 0 w 143"/>
                <a:gd name="T15" fmla="*/ 8 h 321"/>
                <a:gd name="T16" fmla="*/ 5 w 143"/>
                <a:gd name="T17" fmla="*/ 24 h 321"/>
                <a:gd name="T18" fmla="*/ 13 w 143"/>
                <a:gd name="T19" fmla="*/ 57 h 321"/>
                <a:gd name="T20" fmla="*/ 23 w 143"/>
                <a:gd name="T21" fmla="*/ 98 h 321"/>
                <a:gd name="T22" fmla="*/ 34 w 143"/>
                <a:gd name="T23" fmla="*/ 145 h 321"/>
                <a:gd name="T24" fmla="*/ 43 w 143"/>
                <a:gd name="T25" fmla="*/ 197 h 321"/>
                <a:gd name="T26" fmla="*/ 54 w 143"/>
                <a:gd name="T27" fmla="*/ 249 h 321"/>
                <a:gd name="T28" fmla="*/ 62 w 143"/>
                <a:gd name="T29" fmla="*/ 298 h 321"/>
                <a:gd name="T30" fmla="*/ 94 w 143"/>
                <a:gd name="T31" fmla="*/ 318 h 321"/>
                <a:gd name="T32" fmla="*/ 92 w 143"/>
                <a:gd name="T33" fmla="*/ 307 h 321"/>
                <a:gd name="T34" fmla="*/ 86 w 143"/>
                <a:gd name="T35" fmla="*/ 278 h 321"/>
                <a:gd name="T36" fmla="*/ 78 w 143"/>
                <a:gd name="T37" fmla="*/ 239 h 321"/>
                <a:gd name="T38" fmla="*/ 71 w 143"/>
                <a:gd name="T39" fmla="*/ 193 h 321"/>
                <a:gd name="T40" fmla="*/ 60 w 143"/>
                <a:gd name="T41" fmla="*/ 142 h 321"/>
                <a:gd name="T42" fmla="*/ 49 w 143"/>
                <a:gd name="T43" fmla="*/ 98 h 321"/>
                <a:gd name="T44" fmla="*/ 40 w 143"/>
                <a:gd name="T45" fmla="*/ 60 h 321"/>
                <a:gd name="T46" fmla="*/ 34 w 143"/>
                <a:gd name="T47" fmla="*/ 37 h 321"/>
                <a:gd name="T48" fmla="*/ 39 w 143"/>
                <a:gd name="T49" fmla="*/ 37 h 321"/>
                <a:gd name="T50" fmla="*/ 48 w 143"/>
                <a:gd name="T51" fmla="*/ 38 h 321"/>
                <a:gd name="T52" fmla="*/ 62 w 143"/>
                <a:gd name="T53" fmla="*/ 40 h 321"/>
                <a:gd name="T54" fmla="*/ 77 w 143"/>
                <a:gd name="T55" fmla="*/ 40 h 321"/>
                <a:gd name="T56" fmla="*/ 94 w 143"/>
                <a:gd name="T57" fmla="*/ 38 h 321"/>
                <a:gd name="T58" fmla="*/ 109 w 143"/>
                <a:gd name="T59" fmla="*/ 34 h 321"/>
                <a:gd name="T60" fmla="*/ 124 w 143"/>
                <a:gd name="T61" fmla="*/ 27 h 321"/>
                <a:gd name="T62" fmla="*/ 143 w 143"/>
                <a:gd name="T6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3" h="321">
                  <a:moveTo>
                    <a:pt x="143" y="0"/>
                  </a:moveTo>
                  <a:lnTo>
                    <a:pt x="140" y="0"/>
                  </a:lnTo>
                  <a:lnTo>
                    <a:pt x="134" y="1"/>
                  </a:lnTo>
                  <a:lnTo>
                    <a:pt x="129" y="1"/>
                  </a:lnTo>
                  <a:lnTo>
                    <a:pt x="124" y="1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9" y="5"/>
                  </a:lnTo>
                  <a:lnTo>
                    <a:pt x="78" y="6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6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5" y="24"/>
                  </a:lnTo>
                  <a:lnTo>
                    <a:pt x="10" y="40"/>
                  </a:lnTo>
                  <a:lnTo>
                    <a:pt x="13" y="57"/>
                  </a:lnTo>
                  <a:lnTo>
                    <a:pt x="17" y="75"/>
                  </a:lnTo>
                  <a:lnTo>
                    <a:pt x="23" y="98"/>
                  </a:lnTo>
                  <a:lnTo>
                    <a:pt x="30" y="121"/>
                  </a:lnTo>
                  <a:lnTo>
                    <a:pt x="34" y="145"/>
                  </a:lnTo>
                  <a:lnTo>
                    <a:pt x="39" y="171"/>
                  </a:lnTo>
                  <a:lnTo>
                    <a:pt x="43" y="197"/>
                  </a:lnTo>
                  <a:lnTo>
                    <a:pt x="49" y="225"/>
                  </a:lnTo>
                  <a:lnTo>
                    <a:pt x="54" y="249"/>
                  </a:lnTo>
                  <a:lnTo>
                    <a:pt x="59" y="275"/>
                  </a:lnTo>
                  <a:lnTo>
                    <a:pt x="62" y="298"/>
                  </a:lnTo>
                  <a:lnTo>
                    <a:pt x="65" y="321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2" y="307"/>
                  </a:lnTo>
                  <a:lnTo>
                    <a:pt x="89" y="294"/>
                  </a:lnTo>
                  <a:lnTo>
                    <a:pt x="86" y="278"/>
                  </a:lnTo>
                  <a:lnTo>
                    <a:pt x="82" y="260"/>
                  </a:lnTo>
                  <a:lnTo>
                    <a:pt x="78" y="239"/>
                  </a:lnTo>
                  <a:lnTo>
                    <a:pt x="74" y="216"/>
                  </a:lnTo>
                  <a:lnTo>
                    <a:pt x="71" y="193"/>
                  </a:lnTo>
                  <a:lnTo>
                    <a:pt x="65" y="167"/>
                  </a:lnTo>
                  <a:lnTo>
                    <a:pt x="60" y="142"/>
                  </a:lnTo>
                  <a:lnTo>
                    <a:pt x="54" y="118"/>
                  </a:lnTo>
                  <a:lnTo>
                    <a:pt x="49" y="98"/>
                  </a:lnTo>
                  <a:lnTo>
                    <a:pt x="45" y="76"/>
                  </a:lnTo>
                  <a:lnTo>
                    <a:pt x="40" y="60"/>
                  </a:lnTo>
                  <a:lnTo>
                    <a:pt x="36" y="46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4" y="38"/>
                  </a:lnTo>
                  <a:lnTo>
                    <a:pt x="101" y="37"/>
                  </a:lnTo>
                  <a:lnTo>
                    <a:pt x="109" y="34"/>
                  </a:lnTo>
                  <a:lnTo>
                    <a:pt x="118" y="32"/>
                  </a:lnTo>
                  <a:lnTo>
                    <a:pt x="124" y="27"/>
                  </a:lnTo>
                  <a:lnTo>
                    <a:pt x="132" y="2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5" name="Freeform 93"/>
            <p:cNvSpPr>
              <a:spLocks/>
            </p:cNvSpPr>
            <p:nvPr/>
          </p:nvSpPr>
          <p:spPr bwMode="auto">
            <a:xfrm>
              <a:off x="1229" y="2049"/>
              <a:ext cx="860" cy="137"/>
            </a:xfrm>
            <a:custGeom>
              <a:avLst/>
              <a:gdLst>
                <a:gd name="T0" fmla="*/ 15 w 1720"/>
                <a:gd name="T1" fmla="*/ 217 h 272"/>
                <a:gd name="T2" fmla="*/ 28 w 1720"/>
                <a:gd name="T3" fmla="*/ 217 h 272"/>
                <a:gd name="T4" fmla="*/ 51 w 1720"/>
                <a:gd name="T5" fmla="*/ 214 h 272"/>
                <a:gd name="T6" fmla="*/ 83 w 1720"/>
                <a:gd name="T7" fmla="*/ 211 h 272"/>
                <a:gd name="T8" fmla="*/ 124 w 1720"/>
                <a:gd name="T9" fmla="*/ 202 h 272"/>
                <a:gd name="T10" fmla="*/ 174 w 1720"/>
                <a:gd name="T11" fmla="*/ 190 h 272"/>
                <a:gd name="T12" fmla="*/ 229 w 1720"/>
                <a:gd name="T13" fmla="*/ 173 h 272"/>
                <a:gd name="T14" fmla="*/ 292 w 1720"/>
                <a:gd name="T15" fmla="*/ 148 h 272"/>
                <a:gd name="T16" fmla="*/ 327 w 1720"/>
                <a:gd name="T17" fmla="*/ 131 h 272"/>
                <a:gd name="T18" fmla="*/ 344 w 1720"/>
                <a:gd name="T19" fmla="*/ 125 h 272"/>
                <a:gd name="T20" fmla="*/ 378 w 1720"/>
                <a:gd name="T21" fmla="*/ 118 h 272"/>
                <a:gd name="T22" fmla="*/ 427 w 1720"/>
                <a:gd name="T23" fmla="*/ 104 h 272"/>
                <a:gd name="T24" fmla="*/ 492 w 1720"/>
                <a:gd name="T25" fmla="*/ 90 h 272"/>
                <a:gd name="T26" fmla="*/ 574 w 1720"/>
                <a:gd name="T27" fmla="*/ 76 h 272"/>
                <a:gd name="T28" fmla="*/ 668 w 1720"/>
                <a:gd name="T29" fmla="*/ 63 h 272"/>
                <a:gd name="T30" fmla="*/ 778 w 1720"/>
                <a:gd name="T31" fmla="*/ 53 h 272"/>
                <a:gd name="T32" fmla="*/ 896 w 1720"/>
                <a:gd name="T33" fmla="*/ 47 h 272"/>
                <a:gd name="T34" fmla="*/ 989 w 1720"/>
                <a:gd name="T35" fmla="*/ 50 h 272"/>
                <a:gd name="T36" fmla="*/ 1067 w 1720"/>
                <a:gd name="T37" fmla="*/ 58 h 272"/>
                <a:gd name="T38" fmla="*/ 1139 w 1720"/>
                <a:gd name="T39" fmla="*/ 67 h 272"/>
                <a:gd name="T40" fmla="*/ 1219 w 1720"/>
                <a:gd name="T41" fmla="*/ 72 h 272"/>
                <a:gd name="T42" fmla="*/ 1317 w 1720"/>
                <a:gd name="T43" fmla="*/ 69 h 272"/>
                <a:gd name="T44" fmla="*/ 1445 w 1720"/>
                <a:gd name="T45" fmla="*/ 53 h 272"/>
                <a:gd name="T46" fmla="*/ 1615 w 1720"/>
                <a:gd name="T47" fmla="*/ 21 h 272"/>
                <a:gd name="T48" fmla="*/ 1710 w 1720"/>
                <a:gd name="T49" fmla="*/ 272 h 272"/>
                <a:gd name="T50" fmla="*/ 1690 w 1720"/>
                <a:gd name="T51" fmla="*/ 37 h 272"/>
                <a:gd name="T52" fmla="*/ 1673 w 1720"/>
                <a:gd name="T53" fmla="*/ 41 h 272"/>
                <a:gd name="T54" fmla="*/ 1627 w 1720"/>
                <a:gd name="T55" fmla="*/ 52 h 272"/>
                <a:gd name="T56" fmla="*/ 1557 w 1720"/>
                <a:gd name="T57" fmla="*/ 67 h 272"/>
                <a:gd name="T58" fmla="*/ 1468 w 1720"/>
                <a:gd name="T59" fmla="*/ 83 h 272"/>
                <a:gd name="T60" fmla="*/ 1367 w 1720"/>
                <a:gd name="T61" fmla="*/ 95 h 272"/>
                <a:gd name="T62" fmla="*/ 1259 w 1720"/>
                <a:gd name="T63" fmla="*/ 101 h 272"/>
                <a:gd name="T64" fmla="*/ 1147 w 1720"/>
                <a:gd name="T65" fmla="*/ 98 h 272"/>
                <a:gd name="T66" fmla="*/ 1040 w 1720"/>
                <a:gd name="T67" fmla="*/ 83 h 272"/>
                <a:gd name="T68" fmla="*/ 1022 w 1720"/>
                <a:gd name="T69" fmla="*/ 81 h 272"/>
                <a:gd name="T70" fmla="*/ 976 w 1720"/>
                <a:gd name="T71" fmla="*/ 81 h 272"/>
                <a:gd name="T72" fmla="*/ 905 w 1720"/>
                <a:gd name="T73" fmla="*/ 81 h 272"/>
                <a:gd name="T74" fmla="*/ 815 w 1720"/>
                <a:gd name="T75" fmla="*/ 84 h 272"/>
                <a:gd name="T76" fmla="*/ 711 w 1720"/>
                <a:gd name="T77" fmla="*/ 92 h 272"/>
                <a:gd name="T78" fmla="*/ 596 w 1720"/>
                <a:gd name="T79" fmla="*/ 105 h 272"/>
                <a:gd name="T80" fmla="*/ 476 w 1720"/>
                <a:gd name="T81" fmla="*/ 125 h 272"/>
                <a:gd name="T82" fmla="*/ 358 w 1720"/>
                <a:gd name="T83" fmla="*/ 156 h 272"/>
                <a:gd name="T84" fmla="*/ 347 w 1720"/>
                <a:gd name="T85" fmla="*/ 161 h 272"/>
                <a:gd name="T86" fmla="*/ 318 w 1720"/>
                <a:gd name="T87" fmla="*/ 173 h 272"/>
                <a:gd name="T88" fmla="*/ 275 w 1720"/>
                <a:gd name="T89" fmla="*/ 188 h 272"/>
                <a:gd name="T90" fmla="*/ 223 w 1720"/>
                <a:gd name="T91" fmla="*/ 208 h 272"/>
                <a:gd name="T92" fmla="*/ 165 w 1720"/>
                <a:gd name="T93" fmla="*/ 226 h 272"/>
                <a:gd name="T94" fmla="*/ 106 w 1720"/>
                <a:gd name="T95" fmla="*/ 240 h 272"/>
                <a:gd name="T96" fmla="*/ 49 w 1720"/>
                <a:gd name="T97" fmla="*/ 246 h 272"/>
                <a:gd name="T98" fmla="*/ 0 w 1720"/>
                <a:gd name="T99" fmla="*/ 245 h 272"/>
                <a:gd name="T100" fmla="*/ 15 w 1720"/>
                <a:gd name="T101" fmla="*/ 2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0" h="272">
                  <a:moveTo>
                    <a:pt x="15" y="219"/>
                  </a:moveTo>
                  <a:lnTo>
                    <a:pt x="15" y="217"/>
                  </a:lnTo>
                  <a:lnTo>
                    <a:pt x="22" y="217"/>
                  </a:lnTo>
                  <a:lnTo>
                    <a:pt x="28" y="217"/>
                  </a:lnTo>
                  <a:lnTo>
                    <a:pt x="38" y="217"/>
                  </a:lnTo>
                  <a:lnTo>
                    <a:pt x="51" y="214"/>
                  </a:lnTo>
                  <a:lnTo>
                    <a:pt x="66" y="213"/>
                  </a:lnTo>
                  <a:lnTo>
                    <a:pt x="83" y="211"/>
                  </a:lnTo>
                  <a:lnTo>
                    <a:pt x="104" y="208"/>
                  </a:lnTo>
                  <a:lnTo>
                    <a:pt x="124" y="202"/>
                  </a:lnTo>
                  <a:lnTo>
                    <a:pt x="148" y="197"/>
                  </a:lnTo>
                  <a:lnTo>
                    <a:pt x="174" y="190"/>
                  </a:lnTo>
                  <a:lnTo>
                    <a:pt x="202" y="182"/>
                  </a:lnTo>
                  <a:lnTo>
                    <a:pt x="229" y="173"/>
                  </a:lnTo>
                  <a:lnTo>
                    <a:pt x="262" y="161"/>
                  </a:lnTo>
                  <a:lnTo>
                    <a:pt x="292" y="148"/>
                  </a:lnTo>
                  <a:lnTo>
                    <a:pt x="326" y="133"/>
                  </a:lnTo>
                  <a:lnTo>
                    <a:pt x="327" y="131"/>
                  </a:lnTo>
                  <a:lnTo>
                    <a:pt x="333" y="130"/>
                  </a:lnTo>
                  <a:lnTo>
                    <a:pt x="344" y="125"/>
                  </a:lnTo>
                  <a:lnTo>
                    <a:pt x="359" y="122"/>
                  </a:lnTo>
                  <a:lnTo>
                    <a:pt x="378" y="118"/>
                  </a:lnTo>
                  <a:lnTo>
                    <a:pt x="401" y="112"/>
                  </a:lnTo>
                  <a:lnTo>
                    <a:pt x="427" y="104"/>
                  </a:lnTo>
                  <a:lnTo>
                    <a:pt x="459" y="98"/>
                  </a:lnTo>
                  <a:lnTo>
                    <a:pt x="492" y="90"/>
                  </a:lnTo>
                  <a:lnTo>
                    <a:pt x="531" y="83"/>
                  </a:lnTo>
                  <a:lnTo>
                    <a:pt x="574" y="76"/>
                  </a:lnTo>
                  <a:lnTo>
                    <a:pt x="619" y="69"/>
                  </a:lnTo>
                  <a:lnTo>
                    <a:pt x="668" y="63"/>
                  </a:lnTo>
                  <a:lnTo>
                    <a:pt x="722" y="58"/>
                  </a:lnTo>
                  <a:lnTo>
                    <a:pt x="778" y="53"/>
                  </a:lnTo>
                  <a:lnTo>
                    <a:pt x="840" y="50"/>
                  </a:lnTo>
                  <a:lnTo>
                    <a:pt x="896" y="47"/>
                  </a:lnTo>
                  <a:lnTo>
                    <a:pt x="947" y="49"/>
                  </a:lnTo>
                  <a:lnTo>
                    <a:pt x="989" y="50"/>
                  </a:lnTo>
                  <a:lnTo>
                    <a:pt x="1031" y="55"/>
                  </a:lnTo>
                  <a:lnTo>
                    <a:pt x="1067" y="58"/>
                  </a:lnTo>
                  <a:lnTo>
                    <a:pt x="1104" y="63"/>
                  </a:lnTo>
                  <a:lnTo>
                    <a:pt x="1139" y="67"/>
                  </a:lnTo>
                  <a:lnTo>
                    <a:pt x="1178" y="70"/>
                  </a:lnTo>
                  <a:lnTo>
                    <a:pt x="1219" y="72"/>
                  </a:lnTo>
                  <a:lnTo>
                    <a:pt x="1265" y="72"/>
                  </a:lnTo>
                  <a:lnTo>
                    <a:pt x="1317" y="69"/>
                  </a:lnTo>
                  <a:lnTo>
                    <a:pt x="1376" y="63"/>
                  </a:lnTo>
                  <a:lnTo>
                    <a:pt x="1445" y="53"/>
                  </a:lnTo>
                  <a:lnTo>
                    <a:pt x="1525" y="40"/>
                  </a:lnTo>
                  <a:lnTo>
                    <a:pt x="1615" y="21"/>
                  </a:lnTo>
                  <a:lnTo>
                    <a:pt x="1720" y="0"/>
                  </a:lnTo>
                  <a:lnTo>
                    <a:pt x="1710" y="272"/>
                  </a:lnTo>
                  <a:lnTo>
                    <a:pt x="1679" y="272"/>
                  </a:lnTo>
                  <a:lnTo>
                    <a:pt x="1690" y="37"/>
                  </a:lnTo>
                  <a:lnTo>
                    <a:pt x="1685" y="38"/>
                  </a:lnTo>
                  <a:lnTo>
                    <a:pt x="1673" y="41"/>
                  </a:lnTo>
                  <a:lnTo>
                    <a:pt x="1653" y="46"/>
                  </a:lnTo>
                  <a:lnTo>
                    <a:pt x="1627" y="52"/>
                  </a:lnTo>
                  <a:lnTo>
                    <a:pt x="1594" y="60"/>
                  </a:lnTo>
                  <a:lnTo>
                    <a:pt x="1557" y="67"/>
                  </a:lnTo>
                  <a:lnTo>
                    <a:pt x="1514" y="75"/>
                  </a:lnTo>
                  <a:lnTo>
                    <a:pt x="1468" y="83"/>
                  </a:lnTo>
                  <a:lnTo>
                    <a:pt x="1419" y="89"/>
                  </a:lnTo>
                  <a:lnTo>
                    <a:pt x="1367" y="95"/>
                  </a:lnTo>
                  <a:lnTo>
                    <a:pt x="1312" y="99"/>
                  </a:lnTo>
                  <a:lnTo>
                    <a:pt x="1259" y="101"/>
                  </a:lnTo>
                  <a:lnTo>
                    <a:pt x="1202" y="101"/>
                  </a:lnTo>
                  <a:lnTo>
                    <a:pt x="1147" y="98"/>
                  </a:lnTo>
                  <a:lnTo>
                    <a:pt x="1092" y="92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22" y="81"/>
                  </a:lnTo>
                  <a:lnTo>
                    <a:pt x="1003" y="81"/>
                  </a:lnTo>
                  <a:lnTo>
                    <a:pt x="976" y="81"/>
                  </a:lnTo>
                  <a:lnTo>
                    <a:pt x="944" y="79"/>
                  </a:lnTo>
                  <a:lnTo>
                    <a:pt x="905" y="81"/>
                  </a:lnTo>
                  <a:lnTo>
                    <a:pt x="863" y="81"/>
                  </a:lnTo>
                  <a:lnTo>
                    <a:pt x="815" y="84"/>
                  </a:lnTo>
                  <a:lnTo>
                    <a:pt x="763" y="87"/>
                  </a:lnTo>
                  <a:lnTo>
                    <a:pt x="711" y="92"/>
                  </a:lnTo>
                  <a:lnTo>
                    <a:pt x="655" y="98"/>
                  </a:lnTo>
                  <a:lnTo>
                    <a:pt x="596" y="105"/>
                  </a:lnTo>
                  <a:lnTo>
                    <a:pt x="535" y="115"/>
                  </a:lnTo>
                  <a:lnTo>
                    <a:pt x="476" y="125"/>
                  </a:lnTo>
                  <a:lnTo>
                    <a:pt x="416" y="139"/>
                  </a:lnTo>
                  <a:lnTo>
                    <a:pt x="358" y="156"/>
                  </a:lnTo>
                  <a:lnTo>
                    <a:pt x="355" y="156"/>
                  </a:lnTo>
                  <a:lnTo>
                    <a:pt x="347" y="161"/>
                  </a:lnTo>
                  <a:lnTo>
                    <a:pt x="335" y="165"/>
                  </a:lnTo>
                  <a:lnTo>
                    <a:pt x="318" y="173"/>
                  </a:lnTo>
                  <a:lnTo>
                    <a:pt x="298" y="179"/>
                  </a:lnTo>
                  <a:lnTo>
                    <a:pt x="275" y="188"/>
                  </a:lnTo>
                  <a:lnTo>
                    <a:pt x="251" y="197"/>
                  </a:lnTo>
                  <a:lnTo>
                    <a:pt x="223" y="208"/>
                  </a:lnTo>
                  <a:lnTo>
                    <a:pt x="194" y="217"/>
                  </a:lnTo>
                  <a:lnTo>
                    <a:pt x="165" y="226"/>
                  </a:lnTo>
                  <a:lnTo>
                    <a:pt x="135" y="234"/>
                  </a:lnTo>
                  <a:lnTo>
                    <a:pt x="106" y="240"/>
                  </a:lnTo>
                  <a:lnTo>
                    <a:pt x="77" y="245"/>
                  </a:lnTo>
                  <a:lnTo>
                    <a:pt x="49" y="246"/>
                  </a:lnTo>
                  <a:lnTo>
                    <a:pt x="23" y="246"/>
                  </a:lnTo>
                  <a:lnTo>
                    <a:pt x="0" y="245"/>
                  </a:lnTo>
                  <a:lnTo>
                    <a:pt x="15" y="219"/>
                  </a:lnTo>
                  <a:lnTo>
                    <a:pt x="1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6" name="Freeform 94"/>
            <p:cNvSpPr>
              <a:spLocks/>
            </p:cNvSpPr>
            <p:nvPr/>
          </p:nvSpPr>
          <p:spPr bwMode="auto">
            <a:xfrm>
              <a:off x="1135" y="2170"/>
              <a:ext cx="952" cy="149"/>
            </a:xfrm>
            <a:custGeom>
              <a:avLst/>
              <a:gdLst>
                <a:gd name="T0" fmla="*/ 9 w 1905"/>
                <a:gd name="T1" fmla="*/ 272 h 298"/>
                <a:gd name="T2" fmla="*/ 87 w 1905"/>
                <a:gd name="T3" fmla="*/ 264 h 298"/>
                <a:gd name="T4" fmla="*/ 222 w 1905"/>
                <a:gd name="T5" fmla="*/ 252 h 298"/>
                <a:gd name="T6" fmla="*/ 398 w 1905"/>
                <a:gd name="T7" fmla="*/ 235 h 298"/>
                <a:gd name="T8" fmla="*/ 590 w 1905"/>
                <a:gd name="T9" fmla="*/ 214 h 298"/>
                <a:gd name="T10" fmla="*/ 781 w 1905"/>
                <a:gd name="T11" fmla="*/ 192 h 298"/>
                <a:gd name="T12" fmla="*/ 951 w 1905"/>
                <a:gd name="T13" fmla="*/ 171 h 298"/>
                <a:gd name="T14" fmla="*/ 1083 w 1905"/>
                <a:gd name="T15" fmla="*/ 151 h 298"/>
                <a:gd name="T16" fmla="*/ 1135 w 1905"/>
                <a:gd name="T17" fmla="*/ 140 h 298"/>
                <a:gd name="T18" fmla="*/ 1196 w 1905"/>
                <a:gd name="T19" fmla="*/ 130 h 298"/>
                <a:gd name="T20" fmla="*/ 1301 w 1905"/>
                <a:gd name="T21" fmla="*/ 113 h 298"/>
                <a:gd name="T22" fmla="*/ 1434 w 1905"/>
                <a:gd name="T23" fmla="*/ 93 h 298"/>
                <a:gd name="T24" fmla="*/ 1577 w 1905"/>
                <a:gd name="T25" fmla="*/ 68 h 298"/>
                <a:gd name="T26" fmla="*/ 1711 w 1905"/>
                <a:gd name="T27" fmla="*/ 44 h 298"/>
                <a:gd name="T28" fmla="*/ 1821 w 1905"/>
                <a:gd name="T29" fmla="*/ 23 h 298"/>
                <a:gd name="T30" fmla="*/ 1889 w 1905"/>
                <a:gd name="T31" fmla="*/ 4 h 298"/>
                <a:gd name="T32" fmla="*/ 1905 w 1905"/>
                <a:gd name="T33" fmla="*/ 39 h 298"/>
                <a:gd name="T34" fmla="*/ 1879 w 1905"/>
                <a:gd name="T35" fmla="*/ 44 h 298"/>
                <a:gd name="T36" fmla="*/ 1809 w 1905"/>
                <a:gd name="T37" fmla="*/ 56 h 298"/>
                <a:gd name="T38" fmla="*/ 1708 w 1905"/>
                <a:gd name="T39" fmla="*/ 76 h 298"/>
                <a:gd name="T40" fmla="*/ 1589 w 1905"/>
                <a:gd name="T41" fmla="*/ 99 h 298"/>
                <a:gd name="T42" fmla="*/ 1459 w 1905"/>
                <a:gd name="T43" fmla="*/ 122 h 298"/>
                <a:gd name="T44" fmla="*/ 1333 w 1905"/>
                <a:gd name="T45" fmla="*/ 145 h 298"/>
                <a:gd name="T46" fmla="*/ 1223 w 1905"/>
                <a:gd name="T47" fmla="*/ 162 h 298"/>
                <a:gd name="T48" fmla="*/ 1142 w 1905"/>
                <a:gd name="T49" fmla="*/ 172 h 298"/>
                <a:gd name="T50" fmla="*/ 1109 w 1905"/>
                <a:gd name="T51" fmla="*/ 177 h 298"/>
                <a:gd name="T52" fmla="*/ 1023 w 1905"/>
                <a:gd name="T53" fmla="*/ 191 h 298"/>
                <a:gd name="T54" fmla="*/ 893 w 1905"/>
                <a:gd name="T55" fmla="*/ 211 h 298"/>
                <a:gd name="T56" fmla="*/ 732 w 1905"/>
                <a:gd name="T57" fmla="*/ 232 h 298"/>
                <a:gd name="T58" fmla="*/ 551 w 1905"/>
                <a:gd name="T59" fmla="*/ 255 h 298"/>
                <a:gd name="T60" fmla="*/ 361 w 1905"/>
                <a:gd name="T61" fmla="*/ 275 h 298"/>
                <a:gd name="T62" fmla="*/ 176 w 1905"/>
                <a:gd name="T63" fmla="*/ 290 h 298"/>
                <a:gd name="T64" fmla="*/ 6 w 1905"/>
                <a:gd name="T65" fmla="*/ 298 h 298"/>
                <a:gd name="T66" fmla="*/ 0 w 1905"/>
                <a:gd name="T67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05" h="298">
                  <a:moveTo>
                    <a:pt x="0" y="273"/>
                  </a:moveTo>
                  <a:lnTo>
                    <a:pt x="9" y="272"/>
                  </a:lnTo>
                  <a:lnTo>
                    <a:pt x="40" y="269"/>
                  </a:lnTo>
                  <a:lnTo>
                    <a:pt x="87" y="264"/>
                  </a:lnTo>
                  <a:lnTo>
                    <a:pt x="150" y="260"/>
                  </a:lnTo>
                  <a:lnTo>
                    <a:pt x="222" y="252"/>
                  </a:lnTo>
                  <a:lnTo>
                    <a:pt x="306" y="244"/>
                  </a:lnTo>
                  <a:lnTo>
                    <a:pt x="398" y="235"/>
                  </a:lnTo>
                  <a:lnTo>
                    <a:pt x="492" y="226"/>
                  </a:lnTo>
                  <a:lnTo>
                    <a:pt x="590" y="214"/>
                  </a:lnTo>
                  <a:lnTo>
                    <a:pt x="687" y="205"/>
                  </a:lnTo>
                  <a:lnTo>
                    <a:pt x="781" y="192"/>
                  </a:lnTo>
                  <a:lnTo>
                    <a:pt x="870" y="182"/>
                  </a:lnTo>
                  <a:lnTo>
                    <a:pt x="951" y="171"/>
                  </a:lnTo>
                  <a:lnTo>
                    <a:pt x="1023" y="160"/>
                  </a:lnTo>
                  <a:lnTo>
                    <a:pt x="1083" y="151"/>
                  </a:lnTo>
                  <a:lnTo>
                    <a:pt x="1127" y="142"/>
                  </a:lnTo>
                  <a:lnTo>
                    <a:pt x="1135" y="140"/>
                  </a:lnTo>
                  <a:lnTo>
                    <a:pt x="1159" y="136"/>
                  </a:lnTo>
                  <a:lnTo>
                    <a:pt x="1196" y="130"/>
                  </a:lnTo>
                  <a:lnTo>
                    <a:pt x="1245" y="122"/>
                  </a:lnTo>
                  <a:lnTo>
                    <a:pt x="1301" y="113"/>
                  </a:lnTo>
                  <a:lnTo>
                    <a:pt x="1366" y="104"/>
                  </a:lnTo>
                  <a:lnTo>
                    <a:pt x="1434" y="93"/>
                  </a:lnTo>
                  <a:lnTo>
                    <a:pt x="1505" y="81"/>
                  </a:lnTo>
                  <a:lnTo>
                    <a:pt x="1577" y="68"/>
                  </a:lnTo>
                  <a:lnTo>
                    <a:pt x="1645" y="56"/>
                  </a:lnTo>
                  <a:lnTo>
                    <a:pt x="1711" y="44"/>
                  </a:lnTo>
                  <a:lnTo>
                    <a:pt x="1771" y="33"/>
                  </a:lnTo>
                  <a:lnTo>
                    <a:pt x="1821" y="23"/>
                  </a:lnTo>
                  <a:lnTo>
                    <a:pt x="1861" y="13"/>
                  </a:lnTo>
                  <a:lnTo>
                    <a:pt x="1889" y="4"/>
                  </a:lnTo>
                  <a:lnTo>
                    <a:pt x="1902" y="0"/>
                  </a:lnTo>
                  <a:lnTo>
                    <a:pt x="1905" y="39"/>
                  </a:lnTo>
                  <a:lnTo>
                    <a:pt x="1898" y="39"/>
                  </a:lnTo>
                  <a:lnTo>
                    <a:pt x="1879" y="44"/>
                  </a:lnTo>
                  <a:lnTo>
                    <a:pt x="1849" y="49"/>
                  </a:lnTo>
                  <a:lnTo>
                    <a:pt x="1809" y="56"/>
                  </a:lnTo>
                  <a:lnTo>
                    <a:pt x="1762" y="65"/>
                  </a:lnTo>
                  <a:lnTo>
                    <a:pt x="1708" y="76"/>
                  </a:lnTo>
                  <a:lnTo>
                    <a:pt x="1650" y="87"/>
                  </a:lnTo>
                  <a:lnTo>
                    <a:pt x="1589" y="99"/>
                  </a:lnTo>
                  <a:lnTo>
                    <a:pt x="1523" y="110"/>
                  </a:lnTo>
                  <a:lnTo>
                    <a:pt x="1459" y="122"/>
                  </a:lnTo>
                  <a:lnTo>
                    <a:pt x="1395" y="133"/>
                  </a:lnTo>
                  <a:lnTo>
                    <a:pt x="1333" y="145"/>
                  </a:lnTo>
                  <a:lnTo>
                    <a:pt x="1275" y="154"/>
                  </a:lnTo>
                  <a:lnTo>
                    <a:pt x="1223" y="162"/>
                  </a:lnTo>
                  <a:lnTo>
                    <a:pt x="1177" y="168"/>
                  </a:lnTo>
                  <a:lnTo>
                    <a:pt x="1142" y="172"/>
                  </a:lnTo>
                  <a:lnTo>
                    <a:pt x="1133" y="174"/>
                  </a:lnTo>
                  <a:lnTo>
                    <a:pt x="1109" y="177"/>
                  </a:lnTo>
                  <a:lnTo>
                    <a:pt x="1072" y="183"/>
                  </a:lnTo>
                  <a:lnTo>
                    <a:pt x="1023" y="191"/>
                  </a:lnTo>
                  <a:lnTo>
                    <a:pt x="962" y="200"/>
                  </a:lnTo>
                  <a:lnTo>
                    <a:pt x="893" y="211"/>
                  </a:lnTo>
                  <a:lnTo>
                    <a:pt x="815" y="221"/>
                  </a:lnTo>
                  <a:lnTo>
                    <a:pt x="732" y="232"/>
                  </a:lnTo>
                  <a:lnTo>
                    <a:pt x="642" y="243"/>
                  </a:lnTo>
                  <a:lnTo>
                    <a:pt x="551" y="255"/>
                  </a:lnTo>
                  <a:lnTo>
                    <a:pt x="456" y="264"/>
                  </a:lnTo>
                  <a:lnTo>
                    <a:pt x="361" y="275"/>
                  </a:lnTo>
                  <a:lnTo>
                    <a:pt x="268" y="283"/>
                  </a:lnTo>
                  <a:lnTo>
                    <a:pt x="176" y="290"/>
                  </a:lnTo>
                  <a:lnTo>
                    <a:pt x="89" y="295"/>
                  </a:lnTo>
                  <a:lnTo>
                    <a:pt x="6" y="298"/>
                  </a:lnTo>
                  <a:lnTo>
                    <a:pt x="0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7" name="Freeform 95"/>
            <p:cNvSpPr>
              <a:spLocks/>
            </p:cNvSpPr>
            <p:nvPr/>
          </p:nvSpPr>
          <p:spPr bwMode="auto">
            <a:xfrm>
              <a:off x="1171" y="2269"/>
              <a:ext cx="21" cy="18"/>
            </a:xfrm>
            <a:custGeom>
              <a:avLst/>
              <a:gdLst>
                <a:gd name="T0" fmla="*/ 3 w 42"/>
                <a:gd name="T1" fmla="*/ 24 h 37"/>
                <a:gd name="T2" fmla="*/ 2 w 42"/>
                <a:gd name="T3" fmla="*/ 23 h 37"/>
                <a:gd name="T4" fmla="*/ 2 w 42"/>
                <a:gd name="T5" fmla="*/ 21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9 h 37"/>
                <a:gd name="T12" fmla="*/ 3 w 42"/>
                <a:gd name="T13" fmla="*/ 4 h 37"/>
                <a:gd name="T14" fmla="*/ 5 w 42"/>
                <a:gd name="T15" fmla="*/ 1 h 37"/>
                <a:gd name="T16" fmla="*/ 8 w 42"/>
                <a:gd name="T17" fmla="*/ 1 h 37"/>
                <a:gd name="T18" fmla="*/ 11 w 42"/>
                <a:gd name="T19" fmla="*/ 0 h 37"/>
                <a:gd name="T20" fmla="*/ 17 w 42"/>
                <a:gd name="T21" fmla="*/ 0 h 37"/>
                <a:gd name="T22" fmla="*/ 20 w 42"/>
                <a:gd name="T23" fmla="*/ 0 h 37"/>
                <a:gd name="T24" fmla="*/ 25 w 42"/>
                <a:gd name="T25" fmla="*/ 0 h 37"/>
                <a:gd name="T26" fmla="*/ 26 w 42"/>
                <a:gd name="T27" fmla="*/ 0 h 37"/>
                <a:gd name="T28" fmla="*/ 31 w 42"/>
                <a:gd name="T29" fmla="*/ 1 h 37"/>
                <a:gd name="T30" fmla="*/ 36 w 42"/>
                <a:gd name="T31" fmla="*/ 4 h 37"/>
                <a:gd name="T32" fmla="*/ 39 w 42"/>
                <a:gd name="T33" fmla="*/ 8 h 37"/>
                <a:gd name="T34" fmla="*/ 40 w 42"/>
                <a:gd name="T35" fmla="*/ 11 h 37"/>
                <a:gd name="T36" fmla="*/ 42 w 42"/>
                <a:gd name="T37" fmla="*/ 14 h 37"/>
                <a:gd name="T38" fmla="*/ 40 w 42"/>
                <a:gd name="T39" fmla="*/ 15 h 37"/>
                <a:gd name="T40" fmla="*/ 37 w 42"/>
                <a:gd name="T41" fmla="*/ 20 h 37"/>
                <a:gd name="T42" fmla="*/ 33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7 w 42"/>
                <a:gd name="T49" fmla="*/ 37 h 37"/>
                <a:gd name="T50" fmla="*/ 13 w 42"/>
                <a:gd name="T51" fmla="*/ 35 h 37"/>
                <a:gd name="T52" fmla="*/ 10 w 42"/>
                <a:gd name="T53" fmla="*/ 34 h 37"/>
                <a:gd name="T54" fmla="*/ 7 w 42"/>
                <a:gd name="T55" fmla="*/ 29 h 37"/>
                <a:gd name="T56" fmla="*/ 3 w 42"/>
                <a:gd name="T57" fmla="*/ 24 h 37"/>
                <a:gd name="T58" fmla="*/ 3 w 42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8" name="Freeform 96"/>
            <p:cNvSpPr>
              <a:spLocks/>
            </p:cNvSpPr>
            <p:nvPr/>
          </p:nvSpPr>
          <p:spPr bwMode="auto">
            <a:xfrm>
              <a:off x="1229" y="2225"/>
              <a:ext cx="21" cy="19"/>
            </a:xfrm>
            <a:custGeom>
              <a:avLst/>
              <a:gdLst>
                <a:gd name="T0" fmla="*/ 3 w 41"/>
                <a:gd name="T1" fmla="*/ 26 h 38"/>
                <a:gd name="T2" fmla="*/ 1 w 41"/>
                <a:gd name="T3" fmla="*/ 25 h 38"/>
                <a:gd name="T4" fmla="*/ 1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4 w 41"/>
                <a:gd name="T15" fmla="*/ 2 h 38"/>
                <a:gd name="T16" fmla="*/ 7 w 41"/>
                <a:gd name="T17" fmla="*/ 2 h 38"/>
                <a:gd name="T18" fmla="*/ 10 w 41"/>
                <a:gd name="T19" fmla="*/ 0 h 38"/>
                <a:gd name="T20" fmla="*/ 15 w 41"/>
                <a:gd name="T21" fmla="*/ 0 h 38"/>
                <a:gd name="T22" fmla="*/ 20 w 41"/>
                <a:gd name="T23" fmla="*/ 0 h 38"/>
                <a:gd name="T24" fmla="*/ 23 w 41"/>
                <a:gd name="T25" fmla="*/ 0 h 38"/>
                <a:gd name="T26" fmla="*/ 26 w 41"/>
                <a:gd name="T27" fmla="*/ 0 h 38"/>
                <a:gd name="T28" fmla="*/ 30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39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6 w 41"/>
                <a:gd name="T41" fmla="*/ 22 h 38"/>
                <a:gd name="T42" fmla="*/ 32 w 41"/>
                <a:gd name="T43" fmla="*/ 26 h 38"/>
                <a:gd name="T44" fmla="*/ 29 w 41"/>
                <a:gd name="T45" fmla="*/ 32 h 38"/>
                <a:gd name="T46" fmla="*/ 21 w 41"/>
                <a:gd name="T47" fmla="*/ 37 h 38"/>
                <a:gd name="T48" fmla="*/ 15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1" y="37"/>
                  </a:lnTo>
                  <a:lnTo>
                    <a:pt x="15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9" name="Freeform 97"/>
            <p:cNvSpPr>
              <a:spLocks/>
            </p:cNvSpPr>
            <p:nvPr/>
          </p:nvSpPr>
          <p:spPr bwMode="auto">
            <a:xfrm>
              <a:off x="1264" y="2191"/>
              <a:ext cx="21" cy="19"/>
            </a:xfrm>
            <a:custGeom>
              <a:avLst/>
              <a:gdLst>
                <a:gd name="T0" fmla="*/ 3 w 41"/>
                <a:gd name="T1" fmla="*/ 24 h 38"/>
                <a:gd name="T2" fmla="*/ 2 w 41"/>
                <a:gd name="T3" fmla="*/ 23 h 38"/>
                <a:gd name="T4" fmla="*/ 2 w 41"/>
                <a:gd name="T5" fmla="*/ 21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4 h 38"/>
                <a:gd name="T14" fmla="*/ 6 w 41"/>
                <a:gd name="T15" fmla="*/ 3 h 38"/>
                <a:gd name="T16" fmla="*/ 9 w 41"/>
                <a:gd name="T17" fmla="*/ 1 h 38"/>
                <a:gd name="T18" fmla="*/ 12 w 41"/>
                <a:gd name="T19" fmla="*/ 0 h 38"/>
                <a:gd name="T20" fmla="*/ 17 w 41"/>
                <a:gd name="T21" fmla="*/ 0 h 38"/>
                <a:gd name="T22" fmla="*/ 21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2 w 41"/>
                <a:gd name="T29" fmla="*/ 1 h 38"/>
                <a:gd name="T30" fmla="*/ 35 w 41"/>
                <a:gd name="T31" fmla="*/ 3 h 38"/>
                <a:gd name="T32" fmla="*/ 38 w 41"/>
                <a:gd name="T33" fmla="*/ 8 h 38"/>
                <a:gd name="T34" fmla="*/ 41 w 41"/>
                <a:gd name="T35" fmla="*/ 11 h 38"/>
                <a:gd name="T36" fmla="*/ 41 w 41"/>
                <a:gd name="T37" fmla="*/ 14 h 38"/>
                <a:gd name="T38" fmla="*/ 40 w 41"/>
                <a:gd name="T39" fmla="*/ 15 h 38"/>
                <a:gd name="T40" fmla="*/ 37 w 41"/>
                <a:gd name="T41" fmla="*/ 20 h 38"/>
                <a:gd name="T42" fmla="*/ 34 w 41"/>
                <a:gd name="T43" fmla="*/ 26 h 38"/>
                <a:gd name="T44" fmla="*/ 29 w 41"/>
                <a:gd name="T45" fmla="*/ 32 h 38"/>
                <a:gd name="T46" fmla="*/ 23 w 41"/>
                <a:gd name="T47" fmla="*/ 37 h 38"/>
                <a:gd name="T48" fmla="*/ 17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29 h 38"/>
                <a:gd name="T56" fmla="*/ 3 w 41"/>
                <a:gd name="T57" fmla="*/ 24 h 38"/>
                <a:gd name="T58" fmla="*/ 3 w 41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0" name="Freeform 98"/>
            <p:cNvSpPr>
              <a:spLocks/>
            </p:cNvSpPr>
            <p:nvPr/>
          </p:nvSpPr>
          <p:spPr bwMode="auto">
            <a:xfrm>
              <a:off x="1298" y="2212"/>
              <a:ext cx="21" cy="18"/>
            </a:xfrm>
            <a:custGeom>
              <a:avLst/>
              <a:gdLst>
                <a:gd name="T0" fmla="*/ 3 w 42"/>
                <a:gd name="T1" fmla="*/ 25 h 37"/>
                <a:gd name="T2" fmla="*/ 3 w 42"/>
                <a:gd name="T3" fmla="*/ 23 h 37"/>
                <a:gd name="T4" fmla="*/ 2 w 42"/>
                <a:gd name="T5" fmla="*/ 22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9 h 37"/>
                <a:gd name="T12" fmla="*/ 3 w 42"/>
                <a:gd name="T13" fmla="*/ 5 h 37"/>
                <a:gd name="T14" fmla="*/ 6 w 42"/>
                <a:gd name="T15" fmla="*/ 3 h 37"/>
                <a:gd name="T16" fmla="*/ 9 w 42"/>
                <a:gd name="T17" fmla="*/ 2 h 37"/>
                <a:gd name="T18" fmla="*/ 12 w 42"/>
                <a:gd name="T19" fmla="*/ 2 h 37"/>
                <a:gd name="T20" fmla="*/ 19 w 42"/>
                <a:gd name="T21" fmla="*/ 2 h 37"/>
                <a:gd name="T22" fmla="*/ 22 w 42"/>
                <a:gd name="T23" fmla="*/ 0 h 37"/>
                <a:gd name="T24" fmla="*/ 25 w 42"/>
                <a:gd name="T25" fmla="*/ 0 h 37"/>
                <a:gd name="T26" fmla="*/ 28 w 42"/>
                <a:gd name="T27" fmla="*/ 2 h 37"/>
                <a:gd name="T28" fmla="*/ 31 w 42"/>
                <a:gd name="T29" fmla="*/ 2 h 37"/>
                <a:gd name="T30" fmla="*/ 35 w 42"/>
                <a:gd name="T31" fmla="*/ 5 h 37"/>
                <a:gd name="T32" fmla="*/ 38 w 42"/>
                <a:gd name="T33" fmla="*/ 8 h 37"/>
                <a:gd name="T34" fmla="*/ 40 w 42"/>
                <a:gd name="T35" fmla="*/ 12 h 37"/>
                <a:gd name="T36" fmla="*/ 42 w 42"/>
                <a:gd name="T37" fmla="*/ 15 h 37"/>
                <a:gd name="T38" fmla="*/ 40 w 42"/>
                <a:gd name="T39" fmla="*/ 17 h 37"/>
                <a:gd name="T40" fmla="*/ 37 w 42"/>
                <a:gd name="T41" fmla="*/ 22 h 37"/>
                <a:gd name="T42" fmla="*/ 32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7 w 42"/>
                <a:gd name="T49" fmla="*/ 37 h 37"/>
                <a:gd name="T50" fmla="*/ 12 w 42"/>
                <a:gd name="T51" fmla="*/ 35 h 37"/>
                <a:gd name="T52" fmla="*/ 9 w 42"/>
                <a:gd name="T53" fmla="*/ 34 h 37"/>
                <a:gd name="T54" fmla="*/ 6 w 42"/>
                <a:gd name="T55" fmla="*/ 29 h 37"/>
                <a:gd name="T56" fmla="*/ 3 w 42"/>
                <a:gd name="T57" fmla="*/ 25 h 37"/>
                <a:gd name="T58" fmla="*/ 3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1" name="Freeform 99"/>
            <p:cNvSpPr>
              <a:spLocks/>
            </p:cNvSpPr>
            <p:nvPr/>
          </p:nvSpPr>
          <p:spPr bwMode="auto">
            <a:xfrm>
              <a:off x="1268" y="2259"/>
              <a:ext cx="21" cy="19"/>
            </a:xfrm>
            <a:custGeom>
              <a:avLst/>
              <a:gdLst>
                <a:gd name="T0" fmla="*/ 5 w 43"/>
                <a:gd name="T1" fmla="*/ 26 h 38"/>
                <a:gd name="T2" fmla="*/ 3 w 43"/>
                <a:gd name="T3" fmla="*/ 24 h 38"/>
                <a:gd name="T4" fmla="*/ 2 w 43"/>
                <a:gd name="T5" fmla="*/ 21 h 38"/>
                <a:gd name="T6" fmla="*/ 0 w 43"/>
                <a:gd name="T7" fmla="*/ 18 h 38"/>
                <a:gd name="T8" fmla="*/ 0 w 43"/>
                <a:gd name="T9" fmla="*/ 14 h 38"/>
                <a:gd name="T10" fmla="*/ 2 w 43"/>
                <a:gd name="T11" fmla="*/ 9 h 38"/>
                <a:gd name="T12" fmla="*/ 5 w 43"/>
                <a:gd name="T13" fmla="*/ 5 h 38"/>
                <a:gd name="T14" fmla="*/ 6 w 43"/>
                <a:gd name="T15" fmla="*/ 3 h 38"/>
                <a:gd name="T16" fmla="*/ 9 w 43"/>
                <a:gd name="T17" fmla="*/ 2 h 38"/>
                <a:gd name="T18" fmla="*/ 12 w 43"/>
                <a:gd name="T19" fmla="*/ 2 h 38"/>
                <a:gd name="T20" fmla="*/ 18 w 43"/>
                <a:gd name="T21" fmla="*/ 2 h 38"/>
                <a:gd name="T22" fmla="*/ 21 w 43"/>
                <a:gd name="T23" fmla="*/ 0 h 38"/>
                <a:gd name="T24" fmla="*/ 26 w 43"/>
                <a:gd name="T25" fmla="*/ 0 h 38"/>
                <a:gd name="T26" fmla="*/ 29 w 43"/>
                <a:gd name="T27" fmla="*/ 2 h 38"/>
                <a:gd name="T28" fmla="*/ 32 w 43"/>
                <a:gd name="T29" fmla="*/ 2 h 38"/>
                <a:gd name="T30" fmla="*/ 37 w 43"/>
                <a:gd name="T31" fmla="*/ 5 h 38"/>
                <a:gd name="T32" fmla="*/ 40 w 43"/>
                <a:gd name="T33" fmla="*/ 8 h 38"/>
                <a:gd name="T34" fmla="*/ 41 w 43"/>
                <a:gd name="T35" fmla="*/ 12 h 38"/>
                <a:gd name="T36" fmla="*/ 43 w 43"/>
                <a:gd name="T37" fmla="*/ 15 h 38"/>
                <a:gd name="T38" fmla="*/ 41 w 43"/>
                <a:gd name="T39" fmla="*/ 17 h 38"/>
                <a:gd name="T40" fmla="*/ 38 w 43"/>
                <a:gd name="T41" fmla="*/ 21 h 38"/>
                <a:gd name="T42" fmla="*/ 35 w 43"/>
                <a:gd name="T43" fmla="*/ 28 h 38"/>
                <a:gd name="T44" fmla="*/ 31 w 43"/>
                <a:gd name="T45" fmla="*/ 34 h 38"/>
                <a:gd name="T46" fmla="*/ 25 w 43"/>
                <a:gd name="T47" fmla="*/ 37 h 38"/>
                <a:gd name="T48" fmla="*/ 18 w 43"/>
                <a:gd name="T49" fmla="*/ 38 h 38"/>
                <a:gd name="T50" fmla="*/ 14 w 43"/>
                <a:gd name="T51" fmla="*/ 37 h 38"/>
                <a:gd name="T52" fmla="*/ 11 w 43"/>
                <a:gd name="T53" fmla="*/ 34 h 38"/>
                <a:gd name="T54" fmla="*/ 8 w 43"/>
                <a:gd name="T55" fmla="*/ 29 h 38"/>
                <a:gd name="T56" fmla="*/ 5 w 43"/>
                <a:gd name="T57" fmla="*/ 26 h 38"/>
                <a:gd name="T58" fmla="*/ 5 w 43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8">
                  <a:moveTo>
                    <a:pt x="5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5" y="28"/>
                  </a:lnTo>
                  <a:lnTo>
                    <a:pt x="31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2" name="Freeform 100"/>
            <p:cNvSpPr>
              <a:spLocks/>
            </p:cNvSpPr>
            <p:nvPr/>
          </p:nvSpPr>
          <p:spPr bwMode="auto">
            <a:xfrm>
              <a:off x="1377" y="2154"/>
              <a:ext cx="21" cy="19"/>
            </a:xfrm>
            <a:custGeom>
              <a:avLst/>
              <a:gdLst>
                <a:gd name="T0" fmla="*/ 3 w 41"/>
                <a:gd name="T1" fmla="*/ 26 h 39"/>
                <a:gd name="T2" fmla="*/ 3 w 41"/>
                <a:gd name="T3" fmla="*/ 25 h 39"/>
                <a:gd name="T4" fmla="*/ 1 w 41"/>
                <a:gd name="T5" fmla="*/ 22 h 39"/>
                <a:gd name="T6" fmla="*/ 0 w 41"/>
                <a:gd name="T7" fmla="*/ 19 h 39"/>
                <a:gd name="T8" fmla="*/ 0 w 41"/>
                <a:gd name="T9" fmla="*/ 14 h 39"/>
                <a:gd name="T10" fmla="*/ 0 w 41"/>
                <a:gd name="T11" fmla="*/ 10 h 39"/>
                <a:gd name="T12" fmla="*/ 3 w 41"/>
                <a:gd name="T13" fmla="*/ 5 h 39"/>
                <a:gd name="T14" fmla="*/ 6 w 41"/>
                <a:gd name="T15" fmla="*/ 4 h 39"/>
                <a:gd name="T16" fmla="*/ 9 w 41"/>
                <a:gd name="T17" fmla="*/ 2 h 39"/>
                <a:gd name="T18" fmla="*/ 12 w 41"/>
                <a:gd name="T19" fmla="*/ 2 h 39"/>
                <a:gd name="T20" fmla="*/ 17 w 41"/>
                <a:gd name="T21" fmla="*/ 2 h 39"/>
                <a:gd name="T22" fmla="*/ 21 w 41"/>
                <a:gd name="T23" fmla="*/ 0 h 39"/>
                <a:gd name="T24" fmla="*/ 24 w 41"/>
                <a:gd name="T25" fmla="*/ 0 h 39"/>
                <a:gd name="T26" fmla="*/ 27 w 41"/>
                <a:gd name="T27" fmla="*/ 2 h 39"/>
                <a:gd name="T28" fmla="*/ 30 w 41"/>
                <a:gd name="T29" fmla="*/ 2 h 39"/>
                <a:gd name="T30" fmla="*/ 35 w 41"/>
                <a:gd name="T31" fmla="*/ 5 h 39"/>
                <a:gd name="T32" fmla="*/ 38 w 41"/>
                <a:gd name="T33" fmla="*/ 8 h 39"/>
                <a:gd name="T34" fmla="*/ 40 w 41"/>
                <a:gd name="T35" fmla="*/ 13 h 39"/>
                <a:gd name="T36" fmla="*/ 41 w 41"/>
                <a:gd name="T37" fmla="*/ 16 h 39"/>
                <a:gd name="T38" fmla="*/ 40 w 41"/>
                <a:gd name="T39" fmla="*/ 17 h 39"/>
                <a:gd name="T40" fmla="*/ 36 w 41"/>
                <a:gd name="T41" fmla="*/ 22 h 39"/>
                <a:gd name="T42" fmla="*/ 32 w 41"/>
                <a:gd name="T43" fmla="*/ 28 h 39"/>
                <a:gd name="T44" fmla="*/ 29 w 41"/>
                <a:gd name="T45" fmla="*/ 34 h 39"/>
                <a:gd name="T46" fmla="*/ 21 w 41"/>
                <a:gd name="T47" fmla="*/ 37 h 39"/>
                <a:gd name="T48" fmla="*/ 17 w 41"/>
                <a:gd name="T49" fmla="*/ 39 h 39"/>
                <a:gd name="T50" fmla="*/ 12 w 41"/>
                <a:gd name="T51" fmla="*/ 37 h 39"/>
                <a:gd name="T52" fmla="*/ 9 w 41"/>
                <a:gd name="T53" fmla="*/ 34 h 39"/>
                <a:gd name="T54" fmla="*/ 6 w 41"/>
                <a:gd name="T55" fmla="*/ 30 h 39"/>
                <a:gd name="T56" fmla="*/ 3 w 41"/>
                <a:gd name="T57" fmla="*/ 26 h 39"/>
                <a:gd name="T58" fmla="*/ 3 w 41"/>
                <a:gd name="T5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9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29" y="34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3" name="Freeform 101"/>
            <p:cNvSpPr>
              <a:spLocks/>
            </p:cNvSpPr>
            <p:nvPr/>
          </p:nvSpPr>
          <p:spPr bwMode="auto">
            <a:xfrm>
              <a:off x="1453" y="2192"/>
              <a:ext cx="20" cy="19"/>
            </a:xfrm>
            <a:custGeom>
              <a:avLst/>
              <a:gdLst>
                <a:gd name="T0" fmla="*/ 3 w 39"/>
                <a:gd name="T1" fmla="*/ 23 h 37"/>
                <a:gd name="T2" fmla="*/ 1 w 39"/>
                <a:gd name="T3" fmla="*/ 21 h 37"/>
                <a:gd name="T4" fmla="*/ 1 w 39"/>
                <a:gd name="T5" fmla="*/ 20 h 37"/>
                <a:gd name="T6" fmla="*/ 0 w 39"/>
                <a:gd name="T7" fmla="*/ 15 h 37"/>
                <a:gd name="T8" fmla="*/ 0 w 39"/>
                <a:gd name="T9" fmla="*/ 11 h 37"/>
                <a:gd name="T10" fmla="*/ 0 w 39"/>
                <a:gd name="T11" fmla="*/ 6 h 37"/>
                <a:gd name="T12" fmla="*/ 3 w 39"/>
                <a:gd name="T13" fmla="*/ 3 h 37"/>
                <a:gd name="T14" fmla="*/ 4 w 39"/>
                <a:gd name="T15" fmla="*/ 1 h 37"/>
                <a:gd name="T16" fmla="*/ 7 w 39"/>
                <a:gd name="T17" fmla="*/ 0 h 37"/>
                <a:gd name="T18" fmla="*/ 12 w 39"/>
                <a:gd name="T19" fmla="*/ 0 h 37"/>
                <a:gd name="T20" fmla="*/ 17 w 39"/>
                <a:gd name="T21" fmla="*/ 0 h 37"/>
                <a:gd name="T22" fmla="*/ 20 w 39"/>
                <a:gd name="T23" fmla="*/ 0 h 37"/>
                <a:gd name="T24" fmla="*/ 24 w 39"/>
                <a:gd name="T25" fmla="*/ 0 h 37"/>
                <a:gd name="T26" fmla="*/ 27 w 39"/>
                <a:gd name="T27" fmla="*/ 0 h 37"/>
                <a:gd name="T28" fmla="*/ 30 w 39"/>
                <a:gd name="T29" fmla="*/ 0 h 37"/>
                <a:gd name="T30" fmla="*/ 35 w 39"/>
                <a:gd name="T31" fmla="*/ 1 h 37"/>
                <a:gd name="T32" fmla="*/ 38 w 39"/>
                <a:gd name="T33" fmla="*/ 5 h 37"/>
                <a:gd name="T34" fmla="*/ 39 w 39"/>
                <a:gd name="T35" fmla="*/ 9 h 37"/>
                <a:gd name="T36" fmla="*/ 39 w 39"/>
                <a:gd name="T37" fmla="*/ 12 h 37"/>
                <a:gd name="T38" fmla="*/ 38 w 39"/>
                <a:gd name="T39" fmla="*/ 14 h 37"/>
                <a:gd name="T40" fmla="*/ 36 w 39"/>
                <a:gd name="T41" fmla="*/ 18 h 37"/>
                <a:gd name="T42" fmla="*/ 32 w 39"/>
                <a:gd name="T43" fmla="*/ 24 h 37"/>
                <a:gd name="T44" fmla="*/ 27 w 39"/>
                <a:gd name="T45" fmla="*/ 31 h 37"/>
                <a:gd name="T46" fmla="*/ 21 w 39"/>
                <a:gd name="T47" fmla="*/ 35 h 37"/>
                <a:gd name="T48" fmla="*/ 15 w 39"/>
                <a:gd name="T49" fmla="*/ 37 h 37"/>
                <a:gd name="T50" fmla="*/ 12 w 39"/>
                <a:gd name="T51" fmla="*/ 35 h 37"/>
                <a:gd name="T52" fmla="*/ 9 w 39"/>
                <a:gd name="T53" fmla="*/ 32 h 37"/>
                <a:gd name="T54" fmla="*/ 6 w 39"/>
                <a:gd name="T55" fmla="*/ 27 h 37"/>
                <a:gd name="T56" fmla="*/ 3 w 39"/>
                <a:gd name="T57" fmla="*/ 23 h 37"/>
                <a:gd name="T58" fmla="*/ 3 w 39"/>
                <a:gd name="T5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3" y="23"/>
                  </a:moveTo>
                  <a:lnTo>
                    <a:pt x="1" y="21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5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2" y="35"/>
                  </a:lnTo>
                  <a:lnTo>
                    <a:pt x="9" y="32"/>
                  </a:lnTo>
                  <a:lnTo>
                    <a:pt x="6" y="27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4" name="Freeform 102"/>
            <p:cNvSpPr>
              <a:spLocks/>
            </p:cNvSpPr>
            <p:nvPr/>
          </p:nvSpPr>
          <p:spPr bwMode="auto">
            <a:xfrm>
              <a:off x="1359" y="2225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5 h 38"/>
                <a:gd name="T4" fmla="*/ 2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2 w 41"/>
                <a:gd name="T11" fmla="*/ 9 h 38"/>
                <a:gd name="T12" fmla="*/ 3 w 41"/>
                <a:gd name="T13" fmla="*/ 5 h 38"/>
                <a:gd name="T14" fmla="*/ 6 w 41"/>
                <a:gd name="T15" fmla="*/ 2 h 38"/>
                <a:gd name="T16" fmla="*/ 9 w 41"/>
                <a:gd name="T17" fmla="*/ 2 h 38"/>
                <a:gd name="T18" fmla="*/ 12 w 41"/>
                <a:gd name="T19" fmla="*/ 0 h 38"/>
                <a:gd name="T20" fmla="*/ 17 w 41"/>
                <a:gd name="T21" fmla="*/ 0 h 38"/>
                <a:gd name="T22" fmla="*/ 21 w 41"/>
                <a:gd name="T23" fmla="*/ 0 h 38"/>
                <a:gd name="T24" fmla="*/ 25 w 41"/>
                <a:gd name="T25" fmla="*/ 0 h 38"/>
                <a:gd name="T26" fmla="*/ 28 w 41"/>
                <a:gd name="T27" fmla="*/ 0 h 38"/>
                <a:gd name="T28" fmla="*/ 32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41 w 41"/>
                <a:gd name="T35" fmla="*/ 12 h 38"/>
                <a:gd name="T36" fmla="*/ 41 w 41"/>
                <a:gd name="T37" fmla="*/ 15 h 38"/>
                <a:gd name="T38" fmla="*/ 40 w 41"/>
                <a:gd name="T39" fmla="*/ 17 h 38"/>
                <a:gd name="T40" fmla="*/ 37 w 41"/>
                <a:gd name="T41" fmla="*/ 22 h 38"/>
                <a:gd name="T42" fmla="*/ 32 w 41"/>
                <a:gd name="T43" fmla="*/ 26 h 38"/>
                <a:gd name="T44" fmla="*/ 29 w 41"/>
                <a:gd name="T45" fmla="*/ 32 h 38"/>
                <a:gd name="T46" fmla="*/ 23 w 41"/>
                <a:gd name="T47" fmla="*/ 37 h 38"/>
                <a:gd name="T48" fmla="*/ 17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5" name="Freeform 103"/>
            <p:cNvSpPr>
              <a:spLocks/>
            </p:cNvSpPr>
            <p:nvPr/>
          </p:nvSpPr>
          <p:spPr bwMode="auto">
            <a:xfrm>
              <a:off x="1413" y="2159"/>
              <a:ext cx="21" cy="18"/>
            </a:xfrm>
            <a:custGeom>
              <a:avLst/>
              <a:gdLst>
                <a:gd name="T0" fmla="*/ 3 w 42"/>
                <a:gd name="T1" fmla="*/ 24 h 36"/>
                <a:gd name="T2" fmla="*/ 3 w 42"/>
                <a:gd name="T3" fmla="*/ 23 h 36"/>
                <a:gd name="T4" fmla="*/ 1 w 42"/>
                <a:gd name="T5" fmla="*/ 21 h 36"/>
                <a:gd name="T6" fmla="*/ 0 w 42"/>
                <a:gd name="T7" fmla="*/ 16 h 36"/>
                <a:gd name="T8" fmla="*/ 0 w 42"/>
                <a:gd name="T9" fmla="*/ 12 h 36"/>
                <a:gd name="T10" fmla="*/ 1 w 42"/>
                <a:gd name="T11" fmla="*/ 9 h 36"/>
                <a:gd name="T12" fmla="*/ 4 w 42"/>
                <a:gd name="T13" fmla="*/ 4 h 36"/>
                <a:gd name="T14" fmla="*/ 6 w 42"/>
                <a:gd name="T15" fmla="*/ 3 h 36"/>
                <a:gd name="T16" fmla="*/ 9 w 42"/>
                <a:gd name="T17" fmla="*/ 1 h 36"/>
                <a:gd name="T18" fmla="*/ 12 w 42"/>
                <a:gd name="T19" fmla="*/ 1 h 36"/>
                <a:gd name="T20" fmla="*/ 18 w 42"/>
                <a:gd name="T21" fmla="*/ 1 h 36"/>
                <a:gd name="T22" fmla="*/ 21 w 42"/>
                <a:gd name="T23" fmla="*/ 0 h 36"/>
                <a:gd name="T24" fmla="*/ 26 w 42"/>
                <a:gd name="T25" fmla="*/ 0 h 36"/>
                <a:gd name="T26" fmla="*/ 29 w 42"/>
                <a:gd name="T27" fmla="*/ 1 h 36"/>
                <a:gd name="T28" fmla="*/ 32 w 42"/>
                <a:gd name="T29" fmla="*/ 1 h 36"/>
                <a:gd name="T30" fmla="*/ 36 w 42"/>
                <a:gd name="T31" fmla="*/ 4 h 36"/>
                <a:gd name="T32" fmla="*/ 39 w 42"/>
                <a:gd name="T33" fmla="*/ 7 h 36"/>
                <a:gd name="T34" fmla="*/ 41 w 42"/>
                <a:gd name="T35" fmla="*/ 12 h 36"/>
                <a:gd name="T36" fmla="*/ 42 w 42"/>
                <a:gd name="T37" fmla="*/ 15 h 36"/>
                <a:gd name="T38" fmla="*/ 41 w 42"/>
                <a:gd name="T39" fmla="*/ 16 h 36"/>
                <a:gd name="T40" fmla="*/ 38 w 42"/>
                <a:gd name="T41" fmla="*/ 21 h 36"/>
                <a:gd name="T42" fmla="*/ 33 w 42"/>
                <a:gd name="T43" fmla="*/ 26 h 36"/>
                <a:gd name="T44" fmla="*/ 29 w 42"/>
                <a:gd name="T45" fmla="*/ 32 h 36"/>
                <a:gd name="T46" fmla="*/ 23 w 42"/>
                <a:gd name="T47" fmla="*/ 35 h 36"/>
                <a:gd name="T48" fmla="*/ 16 w 42"/>
                <a:gd name="T49" fmla="*/ 36 h 36"/>
                <a:gd name="T50" fmla="*/ 13 w 42"/>
                <a:gd name="T51" fmla="*/ 35 h 36"/>
                <a:gd name="T52" fmla="*/ 10 w 42"/>
                <a:gd name="T53" fmla="*/ 33 h 36"/>
                <a:gd name="T54" fmla="*/ 6 w 42"/>
                <a:gd name="T55" fmla="*/ 29 h 36"/>
                <a:gd name="T56" fmla="*/ 3 w 42"/>
                <a:gd name="T57" fmla="*/ 24 h 36"/>
                <a:gd name="T58" fmla="*/ 3 w 42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6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8" y="21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6" name="Freeform 104"/>
            <p:cNvSpPr>
              <a:spLocks/>
            </p:cNvSpPr>
            <p:nvPr/>
          </p:nvSpPr>
          <p:spPr bwMode="auto">
            <a:xfrm>
              <a:off x="1520" y="2121"/>
              <a:ext cx="21" cy="19"/>
            </a:xfrm>
            <a:custGeom>
              <a:avLst/>
              <a:gdLst>
                <a:gd name="T0" fmla="*/ 4 w 41"/>
                <a:gd name="T1" fmla="*/ 26 h 38"/>
                <a:gd name="T2" fmla="*/ 3 w 41"/>
                <a:gd name="T3" fmla="*/ 24 h 38"/>
                <a:gd name="T4" fmla="*/ 1 w 41"/>
                <a:gd name="T5" fmla="*/ 23 h 38"/>
                <a:gd name="T6" fmla="*/ 0 w 41"/>
                <a:gd name="T7" fmla="*/ 18 h 38"/>
                <a:gd name="T8" fmla="*/ 0 w 41"/>
                <a:gd name="T9" fmla="*/ 13 h 38"/>
                <a:gd name="T10" fmla="*/ 1 w 41"/>
                <a:gd name="T11" fmla="*/ 9 h 38"/>
                <a:gd name="T12" fmla="*/ 4 w 41"/>
                <a:gd name="T13" fmla="*/ 4 h 38"/>
                <a:gd name="T14" fmla="*/ 6 w 41"/>
                <a:gd name="T15" fmla="*/ 3 h 38"/>
                <a:gd name="T16" fmla="*/ 9 w 41"/>
                <a:gd name="T17" fmla="*/ 1 h 38"/>
                <a:gd name="T18" fmla="*/ 12 w 41"/>
                <a:gd name="T19" fmla="*/ 1 h 38"/>
                <a:gd name="T20" fmla="*/ 18 w 41"/>
                <a:gd name="T21" fmla="*/ 1 h 38"/>
                <a:gd name="T22" fmla="*/ 21 w 41"/>
                <a:gd name="T23" fmla="*/ 0 h 38"/>
                <a:gd name="T24" fmla="*/ 26 w 41"/>
                <a:gd name="T25" fmla="*/ 0 h 38"/>
                <a:gd name="T26" fmla="*/ 27 w 41"/>
                <a:gd name="T27" fmla="*/ 1 h 38"/>
                <a:gd name="T28" fmla="*/ 32 w 41"/>
                <a:gd name="T29" fmla="*/ 3 h 38"/>
                <a:gd name="T30" fmla="*/ 35 w 41"/>
                <a:gd name="T31" fmla="*/ 4 h 38"/>
                <a:gd name="T32" fmla="*/ 38 w 41"/>
                <a:gd name="T33" fmla="*/ 7 h 38"/>
                <a:gd name="T34" fmla="*/ 41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1 h 38"/>
                <a:gd name="T42" fmla="*/ 33 w 41"/>
                <a:gd name="T43" fmla="*/ 27 h 38"/>
                <a:gd name="T44" fmla="*/ 30 w 41"/>
                <a:gd name="T45" fmla="*/ 33 h 38"/>
                <a:gd name="T46" fmla="*/ 24 w 41"/>
                <a:gd name="T47" fmla="*/ 36 h 38"/>
                <a:gd name="T48" fmla="*/ 18 w 41"/>
                <a:gd name="T49" fmla="*/ 38 h 38"/>
                <a:gd name="T50" fmla="*/ 13 w 41"/>
                <a:gd name="T51" fmla="*/ 36 h 38"/>
                <a:gd name="T52" fmla="*/ 10 w 41"/>
                <a:gd name="T53" fmla="*/ 35 h 38"/>
                <a:gd name="T54" fmla="*/ 7 w 41"/>
                <a:gd name="T55" fmla="*/ 30 h 38"/>
                <a:gd name="T56" fmla="*/ 4 w 41"/>
                <a:gd name="T57" fmla="*/ 26 h 38"/>
                <a:gd name="T58" fmla="*/ 4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4" y="26"/>
                  </a:moveTo>
                  <a:lnTo>
                    <a:pt x="3" y="24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7" name="Freeform 105"/>
            <p:cNvSpPr>
              <a:spLocks/>
            </p:cNvSpPr>
            <p:nvPr/>
          </p:nvSpPr>
          <p:spPr bwMode="auto">
            <a:xfrm>
              <a:off x="1514" y="2219"/>
              <a:ext cx="21" cy="19"/>
            </a:xfrm>
            <a:custGeom>
              <a:avLst/>
              <a:gdLst>
                <a:gd name="T0" fmla="*/ 4 w 43"/>
                <a:gd name="T1" fmla="*/ 23 h 37"/>
                <a:gd name="T2" fmla="*/ 4 w 43"/>
                <a:gd name="T3" fmla="*/ 22 h 37"/>
                <a:gd name="T4" fmla="*/ 2 w 43"/>
                <a:gd name="T5" fmla="*/ 20 h 37"/>
                <a:gd name="T6" fmla="*/ 0 w 43"/>
                <a:gd name="T7" fmla="*/ 16 h 37"/>
                <a:gd name="T8" fmla="*/ 0 w 43"/>
                <a:gd name="T9" fmla="*/ 11 h 37"/>
                <a:gd name="T10" fmla="*/ 2 w 43"/>
                <a:gd name="T11" fmla="*/ 7 h 37"/>
                <a:gd name="T12" fmla="*/ 5 w 43"/>
                <a:gd name="T13" fmla="*/ 4 h 37"/>
                <a:gd name="T14" fmla="*/ 7 w 43"/>
                <a:gd name="T15" fmla="*/ 2 h 37"/>
                <a:gd name="T16" fmla="*/ 10 w 43"/>
                <a:gd name="T17" fmla="*/ 2 h 37"/>
                <a:gd name="T18" fmla="*/ 13 w 43"/>
                <a:gd name="T19" fmla="*/ 0 h 37"/>
                <a:gd name="T20" fmla="*/ 19 w 43"/>
                <a:gd name="T21" fmla="*/ 0 h 37"/>
                <a:gd name="T22" fmla="*/ 22 w 43"/>
                <a:gd name="T23" fmla="*/ 0 h 37"/>
                <a:gd name="T24" fmla="*/ 26 w 43"/>
                <a:gd name="T25" fmla="*/ 0 h 37"/>
                <a:gd name="T26" fmla="*/ 30 w 43"/>
                <a:gd name="T27" fmla="*/ 0 h 37"/>
                <a:gd name="T28" fmla="*/ 33 w 43"/>
                <a:gd name="T29" fmla="*/ 0 h 37"/>
                <a:gd name="T30" fmla="*/ 37 w 43"/>
                <a:gd name="T31" fmla="*/ 2 h 37"/>
                <a:gd name="T32" fmla="*/ 40 w 43"/>
                <a:gd name="T33" fmla="*/ 5 h 37"/>
                <a:gd name="T34" fmla="*/ 43 w 43"/>
                <a:gd name="T35" fmla="*/ 10 h 37"/>
                <a:gd name="T36" fmla="*/ 43 w 43"/>
                <a:gd name="T37" fmla="*/ 13 h 37"/>
                <a:gd name="T38" fmla="*/ 42 w 43"/>
                <a:gd name="T39" fmla="*/ 14 h 37"/>
                <a:gd name="T40" fmla="*/ 39 w 43"/>
                <a:gd name="T41" fmla="*/ 19 h 37"/>
                <a:gd name="T42" fmla="*/ 36 w 43"/>
                <a:gd name="T43" fmla="*/ 25 h 37"/>
                <a:gd name="T44" fmla="*/ 31 w 43"/>
                <a:gd name="T45" fmla="*/ 31 h 37"/>
                <a:gd name="T46" fmla="*/ 25 w 43"/>
                <a:gd name="T47" fmla="*/ 36 h 37"/>
                <a:gd name="T48" fmla="*/ 19 w 43"/>
                <a:gd name="T49" fmla="*/ 37 h 37"/>
                <a:gd name="T50" fmla="*/ 14 w 43"/>
                <a:gd name="T51" fmla="*/ 36 h 37"/>
                <a:gd name="T52" fmla="*/ 11 w 43"/>
                <a:gd name="T53" fmla="*/ 33 h 37"/>
                <a:gd name="T54" fmla="*/ 7 w 43"/>
                <a:gd name="T55" fmla="*/ 28 h 37"/>
                <a:gd name="T56" fmla="*/ 4 w 43"/>
                <a:gd name="T57" fmla="*/ 23 h 37"/>
                <a:gd name="T58" fmla="*/ 4 w 43"/>
                <a:gd name="T5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4" y="23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9" y="19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8" name="Freeform 106"/>
            <p:cNvSpPr>
              <a:spLocks/>
            </p:cNvSpPr>
            <p:nvPr/>
          </p:nvSpPr>
          <p:spPr bwMode="auto">
            <a:xfrm>
              <a:off x="1592" y="2192"/>
              <a:ext cx="22" cy="19"/>
            </a:xfrm>
            <a:custGeom>
              <a:avLst/>
              <a:gdLst>
                <a:gd name="T0" fmla="*/ 3 w 43"/>
                <a:gd name="T1" fmla="*/ 23 h 37"/>
                <a:gd name="T2" fmla="*/ 3 w 43"/>
                <a:gd name="T3" fmla="*/ 21 h 37"/>
                <a:gd name="T4" fmla="*/ 2 w 43"/>
                <a:gd name="T5" fmla="*/ 20 h 37"/>
                <a:gd name="T6" fmla="*/ 0 w 43"/>
                <a:gd name="T7" fmla="*/ 15 h 37"/>
                <a:gd name="T8" fmla="*/ 0 w 43"/>
                <a:gd name="T9" fmla="*/ 11 h 37"/>
                <a:gd name="T10" fmla="*/ 0 w 43"/>
                <a:gd name="T11" fmla="*/ 6 h 37"/>
                <a:gd name="T12" fmla="*/ 3 w 43"/>
                <a:gd name="T13" fmla="*/ 3 h 37"/>
                <a:gd name="T14" fmla="*/ 6 w 43"/>
                <a:gd name="T15" fmla="*/ 1 h 37"/>
                <a:gd name="T16" fmla="*/ 9 w 43"/>
                <a:gd name="T17" fmla="*/ 0 h 37"/>
                <a:gd name="T18" fmla="*/ 12 w 43"/>
                <a:gd name="T19" fmla="*/ 0 h 37"/>
                <a:gd name="T20" fmla="*/ 18 w 43"/>
                <a:gd name="T21" fmla="*/ 0 h 37"/>
                <a:gd name="T22" fmla="*/ 21 w 43"/>
                <a:gd name="T23" fmla="*/ 0 h 37"/>
                <a:gd name="T24" fmla="*/ 26 w 43"/>
                <a:gd name="T25" fmla="*/ 0 h 37"/>
                <a:gd name="T26" fmla="*/ 29 w 43"/>
                <a:gd name="T27" fmla="*/ 0 h 37"/>
                <a:gd name="T28" fmla="*/ 32 w 43"/>
                <a:gd name="T29" fmla="*/ 0 h 37"/>
                <a:gd name="T30" fmla="*/ 37 w 43"/>
                <a:gd name="T31" fmla="*/ 1 h 37"/>
                <a:gd name="T32" fmla="*/ 40 w 43"/>
                <a:gd name="T33" fmla="*/ 5 h 37"/>
                <a:gd name="T34" fmla="*/ 41 w 43"/>
                <a:gd name="T35" fmla="*/ 9 h 37"/>
                <a:gd name="T36" fmla="*/ 43 w 43"/>
                <a:gd name="T37" fmla="*/ 12 h 37"/>
                <a:gd name="T38" fmla="*/ 41 w 43"/>
                <a:gd name="T39" fmla="*/ 14 h 37"/>
                <a:gd name="T40" fmla="*/ 38 w 43"/>
                <a:gd name="T41" fmla="*/ 18 h 37"/>
                <a:gd name="T42" fmla="*/ 35 w 43"/>
                <a:gd name="T43" fmla="*/ 24 h 37"/>
                <a:gd name="T44" fmla="*/ 31 w 43"/>
                <a:gd name="T45" fmla="*/ 31 h 37"/>
                <a:gd name="T46" fmla="*/ 24 w 43"/>
                <a:gd name="T47" fmla="*/ 35 h 37"/>
                <a:gd name="T48" fmla="*/ 18 w 43"/>
                <a:gd name="T49" fmla="*/ 37 h 37"/>
                <a:gd name="T50" fmla="*/ 14 w 43"/>
                <a:gd name="T51" fmla="*/ 35 h 37"/>
                <a:gd name="T52" fmla="*/ 11 w 43"/>
                <a:gd name="T53" fmla="*/ 32 h 37"/>
                <a:gd name="T54" fmla="*/ 6 w 43"/>
                <a:gd name="T55" fmla="*/ 27 h 37"/>
                <a:gd name="T56" fmla="*/ 3 w 43"/>
                <a:gd name="T57" fmla="*/ 23 h 37"/>
                <a:gd name="T58" fmla="*/ 3 w 43"/>
                <a:gd name="T5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" y="23"/>
                  </a:moveTo>
                  <a:lnTo>
                    <a:pt x="3" y="21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5"/>
                  </a:lnTo>
                  <a:lnTo>
                    <a:pt x="41" y="9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4" y="35"/>
                  </a:lnTo>
                  <a:lnTo>
                    <a:pt x="11" y="32"/>
                  </a:lnTo>
                  <a:lnTo>
                    <a:pt x="6" y="27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9" name="Freeform 107"/>
            <p:cNvSpPr>
              <a:spLocks/>
            </p:cNvSpPr>
            <p:nvPr/>
          </p:nvSpPr>
          <p:spPr bwMode="auto">
            <a:xfrm>
              <a:off x="1612" y="2144"/>
              <a:ext cx="21" cy="19"/>
            </a:xfrm>
            <a:custGeom>
              <a:avLst/>
              <a:gdLst>
                <a:gd name="T0" fmla="*/ 5 w 43"/>
                <a:gd name="T1" fmla="*/ 26 h 40"/>
                <a:gd name="T2" fmla="*/ 3 w 43"/>
                <a:gd name="T3" fmla="*/ 25 h 40"/>
                <a:gd name="T4" fmla="*/ 2 w 43"/>
                <a:gd name="T5" fmla="*/ 23 h 40"/>
                <a:gd name="T6" fmla="*/ 0 w 43"/>
                <a:gd name="T7" fmla="*/ 18 h 40"/>
                <a:gd name="T8" fmla="*/ 0 w 43"/>
                <a:gd name="T9" fmla="*/ 14 h 40"/>
                <a:gd name="T10" fmla="*/ 0 w 43"/>
                <a:gd name="T11" fmla="*/ 9 h 40"/>
                <a:gd name="T12" fmla="*/ 3 w 43"/>
                <a:gd name="T13" fmla="*/ 5 h 40"/>
                <a:gd name="T14" fmla="*/ 6 w 43"/>
                <a:gd name="T15" fmla="*/ 3 h 40"/>
                <a:gd name="T16" fmla="*/ 9 w 43"/>
                <a:gd name="T17" fmla="*/ 2 h 40"/>
                <a:gd name="T18" fmla="*/ 12 w 43"/>
                <a:gd name="T19" fmla="*/ 2 h 40"/>
                <a:gd name="T20" fmla="*/ 17 w 43"/>
                <a:gd name="T21" fmla="*/ 2 h 40"/>
                <a:gd name="T22" fmla="*/ 22 w 43"/>
                <a:gd name="T23" fmla="*/ 0 h 40"/>
                <a:gd name="T24" fmla="*/ 25 w 43"/>
                <a:gd name="T25" fmla="*/ 0 h 40"/>
                <a:gd name="T26" fmla="*/ 28 w 43"/>
                <a:gd name="T27" fmla="*/ 2 h 40"/>
                <a:gd name="T28" fmla="*/ 32 w 43"/>
                <a:gd name="T29" fmla="*/ 2 h 40"/>
                <a:gd name="T30" fmla="*/ 37 w 43"/>
                <a:gd name="T31" fmla="*/ 5 h 40"/>
                <a:gd name="T32" fmla="*/ 40 w 43"/>
                <a:gd name="T33" fmla="*/ 8 h 40"/>
                <a:gd name="T34" fmla="*/ 42 w 43"/>
                <a:gd name="T35" fmla="*/ 12 h 40"/>
                <a:gd name="T36" fmla="*/ 43 w 43"/>
                <a:gd name="T37" fmla="*/ 15 h 40"/>
                <a:gd name="T38" fmla="*/ 42 w 43"/>
                <a:gd name="T39" fmla="*/ 17 h 40"/>
                <a:gd name="T40" fmla="*/ 38 w 43"/>
                <a:gd name="T41" fmla="*/ 21 h 40"/>
                <a:gd name="T42" fmla="*/ 34 w 43"/>
                <a:gd name="T43" fmla="*/ 28 h 40"/>
                <a:gd name="T44" fmla="*/ 31 w 43"/>
                <a:gd name="T45" fmla="*/ 34 h 40"/>
                <a:gd name="T46" fmla="*/ 23 w 43"/>
                <a:gd name="T47" fmla="*/ 38 h 40"/>
                <a:gd name="T48" fmla="*/ 17 w 43"/>
                <a:gd name="T49" fmla="*/ 40 h 40"/>
                <a:gd name="T50" fmla="*/ 14 w 43"/>
                <a:gd name="T51" fmla="*/ 38 h 40"/>
                <a:gd name="T52" fmla="*/ 11 w 43"/>
                <a:gd name="T53" fmla="*/ 35 h 40"/>
                <a:gd name="T54" fmla="*/ 8 w 43"/>
                <a:gd name="T55" fmla="*/ 31 h 40"/>
                <a:gd name="T56" fmla="*/ 5 w 43"/>
                <a:gd name="T57" fmla="*/ 26 h 40"/>
                <a:gd name="T58" fmla="*/ 5 w 43"/>
                <a:gd name="T5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0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4" y="28"/>
                  </a:lnTo>
                  <a:lnTo>
                    <a:pt x="31" y="34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0" name="Freeform 108"/>
            <p:cNvSpPr>
              <a:spLocks/>
            </p:cNvSpPr>
            <p:nvPr/>
          </p:nvSpPr>
          <p:spPr bwMode="auto">
            <a:xfrm>
              <a:off x="1638" y="2116"/>
              <a:ext cx="21" cy="18"/>
            </a:xfrm>
            <a:custGeom>
              <a:avLst/>
              <a:gdLst>
                <a:gd name="T0" fmla="*/ 5 w 43"/>
                <a:gd name="T1" fmla="*/ 24 h 37"/>
                <a:gd name="T2" fmla="*/ 3 w 43"/>
                <a:gd name="T3" fmla="*/ 23 h 37"/>
                <a:gd name="T4" fmla="*/ 2 w 43"/>
                <a:gd name="T5" fmla="*/ 20 h 37"/>
                <a:gd name="T6" fmla="*/ 0 w 43"/>
                <a:gd name="T7" fmla="*/ 15 h 37"/>
                <a:gd name="T8" fmla="*/ 0 w 43"/>
                <a:gd name="T9" fmla="*/ 12 h 37"/>
                <a:gd name="T10" fmla="*/ 0 w 43"/>
                <a:gd name="T11" fmla="*/ 8 h 37"/>
                <a:gd name="T12" fmla="*/ 3 w 43"/>
                <a:gd name="T13" fmla="*/ 3 h 37"/>
                <a:gd name="T14" fmla="*/ 6 w 43"/>
                <a:gd name="T15" fmla="*/ 2 h 37"/>
                <a:gd name="T16" fmla="*/ 9 w 43"/>
                <a:gd name="T17" fmla="*/ 2 h 37"/>
                <a:gd name="T18" fmla="*/ 12 w 43"/>
                <a:gd name="T19" fmla="*/ 0 h 37"/>
                <a:gd name="T20" fmla="*/ 17 w 43"/>
                <a:gd name="T21" fmla="*/ 0 h 37"/>
                <a:gd name="T22" fmla="*/ 22 w 43"/>
                <a:gd name="T23" fmla="*/ 0 h 37"/>
                <a:gd name="T24" fmla="*/ 25 w 43"/>
                <a:gd name="T25" fmla="*/ 0 h 37"/>
                <a:gd name="T26" fmla="*/ 28 w 43"/>
                <a:gd name="T27" fmla="*/ 0 h 37"/>
                <a:gd name="T28" fmla="*/ 32 w 43"/>
                <a:gd name="T29" fmla="*/ 0 h 37"/>
                <a:gd name="T30" fmla="*/ 37 w 43"/>
                <a:gd name="T31" fmla="*/ 3 h 37"/>
                <a:gd name="T32" fmla="*/ 38 w 43"/>
                <a:gd name="T33" fmla="*/ 6 h 37"/>
                <a:gd name="T34" fmla="*/ 41 w 43"/>
                <a:gd name="T35" fmla="*/ 11 h 37"/>
                <a:gd name="T36" fmla="*/ 43 w 43"/>
                <a:gd name="T37" fmla="*/ 14 h 37"/>
                <a:gd name="T38" fmla="*/ 40 w 43"/>
                <a:gd name="T39" fmla="*/ 15 h 37"/>
                <a:gd name="T40" fmla="*/ 38 w 43"/>
                <a:gd name="T41" fmla="*/ 20 h 37"/>
                <a:gd name="T42" fmla="*/ 34 w 43"/>
                <a:gd name="T43" fmla="*/ 26 h 37"/>
                <a:gd name="T44" fmla="*/ 31 w 43"/>
                <a:gd name="T45" fmla="*/ 32 h 37"/>
                <a:gd name="T46" fmla="*/ 23 w 43"/>
                <a:gd name="T47" fmla="*/ 35 h 37"/>
                <a:gd name="T48" fmla="*/ 17 w 43"/>
                <a:gd name="T49" fmla="*/ 37 h 37"/>
                <a:gd name="T50" fmla="*/ 14 w 43"/>
                <a:gd name="T51" fmla="*/ 35 h 37"/>
                <a:gd name="T52" fmla="*/ 11 w 43"/>
                <a:gd name="T53" fmla="*/ 34 h 37"/>
                <a:gd name="T54" fmla="*/ 8 w 43"/>
                <a:gd name="T55" fmla="*/ 29 h 37"/>
                <a:gd name="T56" fmla="*/ 5 w 43"/>
                <a:gd name="T57" fmla="*/ 24 h 37"/>
                <a:gd name="T58" fmla="*/ 5 w 43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5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31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1" name="Freeform 109"/>
            <p:cNvSpPr>
              <a:spLocks/>
            </p:cNvSpPr>
            <p:nvPr/>
          </p:nvSpPr>
          <p:spPr bwMode="auto">
            <a:xfrm>
              <a:off x="1717" y="2124"/>
              <a:ext cx="21" cy="18"/>
            </a:xfrm>
            <a:custGeom>
              <a:avLst/>
              <a:gdLst>
                <a:gd name="T0" fmla="*/ 3 w 42"/>
                <a:gd name="T1" fmla="*/ 25 h 37"/>
                <a:gd name="T2" fmla="*/ 3 w 42"/>
                <a:gd name="T3" fmla="*/ 23 h 37"/>
                <a:gd name="T4" fmla="*/ 2 w 42"/>
                <a:gd name="T5" fmla="*/ 22 h 37"/>
                <a:gd name="T6" fmla="*/ 0 w 42"/>
                <a:gd name="T7" fmla="*/ 17 h 37"/>
                <a:gd name="T8" fmla="*/ 0 w 42"/>
                <a:gd name="T9" fmla="*/ 13 h 37"/>
                <a:gd name="T10" fmla="*/ 2 w 42"/>
                <a:gd name="T11" fmla="*/ 8 h 37"/>
                <a:gd name="T12" fmla="*/ 5 w 42"/>
                <a:gd name="T13" fmla="*/ 5 h 37"/>
                <a:gd name="T14" fmla="*/ 6 w 42"/>
                <a:gd name="T15" fmla="*/ 2 h 37"/>
                <a:gd name="T16" fmla="*/ 9 w 42"/>
                <a:gd name="T17" fmla="*/ 2 h 37"/>
                <a:gd name="T18" fmla="*/ 12 w 42"/>
                <a:gd name="T19" fmla="*/ 0 h 37"/>
                <a:gd name="T20" fmla="*/ 17 w 42"/>
                <a:gd name="T21" fmla="*/ 0 h 37"/>
                <a:gd name="T22" fmla="*/ 22 w 42"/>
                <a:gd name="T23" fmla="*/ 0 h 37"/>
                <a:gd name="T24" fmla="*/ 25 w 42"/>
                <a:gd name="T25" fmla="*/ 0 h 37"/>
                <a:gd name="T26" fmla="*/ 28 w 42"/>
                <a:gd name="T27" fmla="*/ 0 h 37"/>
                <a:gd name="T28" fmla="*/ 31 w 42"/>
                <a:gd name="T29" fmla="*/ 2 h 37"/>
                <a:gd name="T30" fmla="*/ 35 w 42"/>
                <a:gd name="T31" fmla="*/ 3 h 37"/>
                <a:gd name="T32" fmla="*/ 38 w 42"/>
                <a:gd name="T33" fmla="*/ 6 h 37"/>
                <a:gd name="T34" fmla="*/ 42 w 42"/>
                <a:gd name="T35" fmla="*/ 11 h 37"/>
                <a:gd name="T36" fmla="*/ 42 w 42"/>
                <a:gd name="T37" fmla="*/ 14 h 37"/>
                <a:gd name="T38" fmla="*/ 40 w 42"/>
                <a:gd name="T39" fmla="*/ 16 h 37"/>
                <a:gd name="T40" fmla="*/ 38 w 42"/>
                <a:gd name="T41" fmla="*/ 20 h 37"/>
                <a:gd name="T42" fmla="*/ 34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7 w 42"/>
                <a:gd name="T49" fmla="*/ 37 h 37"/>
                <a:gd name="T50" fmla="*/ 14 w 42"/>
                <a:gd name="T51" fmla="*/ 35 h 37"/>
                <a:gd name="T52" fmla="*/ 11 w 42"/>
                <a:gd name="T53" fmla="*/ 34 h 37"/>
                <a:gd name="T54" fmla="*/ 6 w 42"/>
                <a:gd name="T55" fmla="*/ 29 h 37"/>
                <a:gd name="T56" fmla="*/ 3 w 42"/>
                <a:gd name="T57" fmla="*/ 25 h 37"/>
                <a:gd name="T58" fmla="*/ 3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2" name="Freeform 110"/>
            <p:cNvSpPr>
              <a:spLocks/>
            </p:cNvSpPr>
            <p:nvPr/>
          </p:nvSpPr>
          <p:spPr bwMode="auto">
            <a:xfrm>
              <a:off x="1729" y="2185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4 h 38"/>
                <a:gd name="T4" fmla="*/ 2 w 41"/>
                <a:gd name="T5" fmla="*/ 21 h 38"/>
                <a:gd name="T6" fmla="*/ 0 w 41"/>
                <a:gd name="T7" fmla="*/ 16 h 38"/>
                <a:gd name="T8" fmla="*/ 0 w 41"/>
                <a:gd name="T9" fmla="*/ 13 h 38"/>
                <a:gd name="T10" fmla="*/ 0 w 41"/>
                <a:gd name="T11" fmla="*/ 9 h 38"/>
                <a:gd name="T12" fmla="*/ 3 w 41"/>
                <a:gd name="T13" fmla="*/ 4 h 38"/>
                <a:gd name="T14" fmla="*/ 6 w 41"/>
                <a:gd name="T15" fmla="*/ 3 h 38"/>
                <a:gd name="T16" fmla="*/ 8 w 41"/>
                <a:gd name="T17" fmla="*/ 1 h 38"/>
                <a:gd name="T18" fmla="*/ 12 w 41"/>
                <a:gd name="T19" fmla="*/ 1 h 38"/>
                <a:gd name="T20" fmla="*/ 17 w 41"/>
                <a:gd name="T21" fmla="*/ 1 h 38"/>
                <a:gd name="T22" fmla="*/ 22 w 41"/>
                <a:gd name="T23" fmla="*/ 0 h 38"/>
                <a:gd name="T24" fmla="*/ 25 w 41"/>
                <a:gd name="T25" fmla="*/ 0 h 38"/>
                <a:gd name="T26" fmla="*/ 28 w 41"/>
                <a:gd name="T27" fmla="*/ 1 h 38"/>
                <a:gd name="T28" fmla="*/ 31 w 41"/>
                <a:gd name="T29" fmla="*/ 1 h 38"/>
                <a:gd name="T30" fmla="*/ 35 w 41"/>
                <a:gd name="T31" fmla="*/ 4 h 38"/>
                <a:gd name="T32" fmla="*/ 38 w 41"/>
                <a:gd name="T33" fmla="*/ 7 h 38"/>
                <a:gd name="T34" fmla="*/ 40 w 41"/>
                <a:gd name="T35" fmla="*/ 12 h 38"/>
                <a:gd name="T36" fmla="*/ 41 w 41"/>
                <a:gd name="T37" fmla="*/ 15 h 38"/>
                <a:gd name="T38" fmla="*/ 40 w 41"/>
                <a:gd name="T39" fmla="*/ 16 h 38"/>
                <a:gd name="T40" fmla="*/ 37 w 41"/>
                <a:gd name="T41" fmla="*/ 21 h 38"/>
                <a:gd name="T42" fmla="*/ 32 w 41"/>
                <a:gd name="T43" fmla="*/ 26 h 38"/>
                <a:gd name="T44" fmla="*/ 29 w 41"/>
                <a:gd name="T45" fmla="*/ 32 h 38"/>
                <a:gd name="T46" fmla="*/ 22 w 41"/>
                <a:gd name="T47" fmla="*/ 36 h 38"/>
                <a:gd name="T48" fmla="*/ 15 w 41"/>
                <a:gd name="T49" fmla="*/ 38 h 38"/>
                <a:gd name="T50" fmla="*/ 12 w 41"/>
                <a:gd name="T51" fmla="*/ 36 h 38"/>
                <a:gd name="T52" fmla="*/ 9 w 41"/>
                <a:gd name="T53" fmla="*/ 33 h 38"/>
                <a:gd name="T54" fmla="*/ 6 w 41"/>
                <a:gd name="T55" fmla="*/ 30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3" name="Freeform 111"/>
            <p:cNvSpPr>
              <a:spLocks/>
            </p:cNvSpPr>
            <p:nvPr/>
          </p:nvSpPr>
          <p:spPr bwMode="auto">
            <a:xfrm>
              <a:off x="1769" y="2174"/>
              <a:ext cx="21" cy="19"/>
            </a:xfrm>
            <a:custGeom>
              <a:avLst/>
              <a:gdLst>
                <a:gd name="T0" fmla="*/ 5 w 42"/>
                <a:gd name="T1" fmla="*/ 26 h 38"/>
                <a:gd name="T2" fmla="*/ 3 w 42"/>
                <a:gd name="T3" fmla="*/ 25 h 38"/>
                <a:gd name="T4" fmla="*/ 2 w 42"/>
                <a:gd name="T5" fmla="*/ 23 h 38"/>
                <a:gd name="T6" fmla="*/ 0 w 42"/>
                <a:gd name="T7" fmla="*/ 19 h 38"/>
                <a:gd name="T8" fmla="*/ 0 w 42"/>
                <a:gd name="T9" fmla="*/ 14 h 38"/>
                <a:gd name="T10" fmla="*/ 0 w 42"/>
                <a:gd name="T11" fmla="*/ 9 h 38"/>
                <a:gd name="T12" fmla="*/ 3 w 42"/>
                <a:gd name="T13" fmla="*/ 5 h 38"/>
                <a:gd name="T14" fmla="*/ 5 w 42"/>
                <a:gd name="T15" fmla="*/ 3 h 38"/>
                <a:gd name="T16" fmla="*/ 8 w 42"/>
                <a:gd name="T17" fmla="*/ 2 h 38"/>
                <a:gd name="T18" fmla="*/ 12 w 42"/>
                <a:gd name="T19" fmla="*/ 2 h 38"/>
                <a:gd name="T20" fmla="*/ 17 w 42"/>
                <a:gd name="T21" fmla="*/ 2 h 38"/>
                <a:gd name="T22" fmla="*/ 22 w 42"/>
                <a:gd name="T23" fmla="*/ 0 h 38"/>
                <a:gd name="T24" fmla="*/ 25 w 42"/>
                <a:gd name="T25" fmla="*/ 0 h 38"/>
                <a:gd name="T26" fmla="*/ 28 w 42"/>
                <a:gd name="T27" fmla="*/ 2 h 38"/>
                <a:gd name="T28" fmla="*/ 31 w 42"/>
                <a:gd name="T29" fmla="*/ 2 h 38"/>
                <a:gd name="T30" fmla="*/ 35 w 42"/>
                <a:gd name="T31" fmla="*/ 5 h 38"/>
                <a:gd name="T32" fmla="*/ 38 w 42"/>
                <a:gd name="T33" fmla="*/ 8 h 38"/>
                <a:gd name="T34" fmla="*/ 42 w 42"/>
                <a:gd name="T35" fmla="*/ 12 h 38"/>
                <a:gd name="T36" fmla="*/ 42 w 42"/>
                <a:gd name="T37" fmla="*/ 16 h 38"/>
                <a:gd name="T38" fmla="*/ 40 w 42"/>
                <a:gd name="T39" fmla="*/ 17 h 38"/>
                <a:gd name="T40" fmla="*/ 38 w 42"/>
                <a:gd name="T41" fmla="*/ 22 h 38"/>
                <a:gd name="T42" fmla="*/ 34 w 42"/>
                <a:gd name="T43" fmla="*/ 28 h 38"/>
                <a:gd name="T44" fmla="*/ 29 w 42"/>
                <a:gd name="T45" fmla="*/ 34 h 38"/>
                <a:gd name="T46" fmla="*/ 23 w 42"/>
                <a:gd name="T47" fmla="*/ 37 h 38"/>
                <a:gd name="T48" fmla="*/ 17 w 42"/>
                <a:gd name="T49" fmla="*/ 38 h 38"/>
                <a:gd name="T50" fmla="*/ 14 w 42"/>
                <a:gd name="T51" fmla="*/ 37 h 38"/>
                <a:gd name="T52" fmla="*/ 11 w 42"/>
                <a:gd name="T53" fmla="*/ 35 h 38"/>
                <a:gd name="T54" fmla="*/ 8 w 42"/>
                <a:gd name="T55" fmla="*/ 31 h 38"/>
                <a:gd name="T56" fmla="*/ 5 w 42"/>
                <a:gd name="T57" fmla="*/ 26 h 38"/>
                <a:gd name="T58" fmla="*/ 5 w 42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4" name="Freeform 112"/>
            <p:cNvSpPr>
              <a:spLocks/>
            </p:cNvSpPr>
            <p:nvPr/>
          </p:nvSpPr>
          <p:spPr bwMode="auto">
            <a:xfrm>
              <a:off x="1776" y="2105"/>
              <a:ext cx="21" cy="18"/>
            </a:xfrm>
            <a:custGeom>
              <a:avLst/>
              <a:gdLst>
                <a:gd name="T0" fmla="*/ 3 w 41"/>
                <a:gd name="T1" fmla="*/ 25 h 37"/>
                <a:gd name="T2" fmla="*/ 3 w 41"/>
                <a:gd name="T3" fmla="*/ 23 h 37"/>
                <a:gd name="T4" fmla="*/ 2 w 41"/>
                <a:gd name="T5" fmla="*/ 20 h 37"/>
                <a:gd name="T6" fmla="*/ 0 w 41"/>
                <a:gd name="T7" fmla="*/ 17 h 37"/>
                <a:gd name="T8" fmla="*/ 0 w 41"/>
                <a:gd name="T9" fmla="*/ 14 h 37"/>
                <a:gd name="T10" fmla="*/ 0 w 41"/>
                <a:gd name="T11" fmla="*/ 9 h 37"/>
                <a:gd name="T12" fmla="*/ 3 w 41"/>
                <a:gd name="T13" fmla="*/ 5 h 37"/>
                <a:gd name="T14" fmla="*/ 6 w 41"/>
                <a:gd name="T15" fmla="*/ 2 h 37"/>
                <a:gd name="T16" fmla="*/ 9 w 41"/>
                <a:gd name="T17" fmla="*/ 2 h 37"/>
                <a:gd name="T18" fmla="*/ 12 w 41"/>
                <a:gd name="T19" fmla="*/ 0 h 37"/>
                <a:gd name="T20" fmla="*/ 17 w 41"/>
                <a:gd name="T21" fmla="*/ 0 h 37"/>
                <a:gd name="T22" fmla="*/ 21 w 41"/>
                <a:gd name="T23" fmla="*/ 0 h 37"/>
                <a:gd name="T24" fmla="*/ 24 w 41"/>
                <a:gd name="T25" fmla="*/ 0 h 37"/>
                <a:gd name="T26" fmla="*/ 28 w 41"/>
                <a:gd name="T27" fmla="*/ 0 h 37"/>
                <a:gd name="T28" fmla="*/ 31 w 41"/>
                <a:gd name="T29" fmla="*/ 2 h 37"/>
                <a:gd name="T30" fmla="*/ 35 w 41"/>
                <a:gd name="T31" fmla="*/ 3 h 37"/>
                <a:gd name="T32" fmla="*/ 38 w 41"/>
                <a:gd name="T33" fmla="*/ 6 h 37"/>
                <a:gd name="T34" fmla="*/ 40 w 41"/>
                <a:gd name="T35" fmla="*/ 12 h 37"/>
                <a:gd name="T36" fmla="*/ 41 w 41"/>
                <a:gd name="T37" fmla="*/ 14 h 37"/>
                <a:gd name="T38" fmla="*/ 40 w 41"/>
                <a:gd name="T39" fmla="*/ 15 h 37"/>
                <a:gd name="T40" fmla="*/ 37 w 41"/>
                <a:gd name="T41" fmla="*/ 20 h 37"/>
                <a:gd name="T42" fmla="*/ 34 w 41"/>
                <a:gd name="T43" fmla="*/ 26 h 37"/>
                <a:gd name="T44" fmla="*/ 29 w 41"/>
                <a:gd name="T45" fmla="*/ 32 h 37"/>
                <a:gd name="T46" fmla="*/ 23 w 41"/>
                <a:gd name="T47" fmla="*/ 35 h 37"/>
                <a:gd name="T48" fmla="*/ 17 w 41"/>
                <a:gd name="T49" fmla="*/ 37 h 37"/>
                <a:gd name="T50" fmla="*/ 14 w 41"/>
                <a:gd name="T51" fmla="*/ 35 h 37"/>
                <a:gd name="T52" fmla="*/ 11 w 41"/>
                <a:gd name="T53" fmla="*/ 34 h 37"/>
                <a:gd name="T54" fmla="*/ 6 w 41"/>
                <a:gd name="T55" fmla="*/ 29 h 37"/>
                <a:gd name="T56" fmla="*/ 3 w 41"/>
                <a:gd name="T57" fmla="*/ 25 h 37"/>
                <a:gd name="T58" fmla="*/ 3 w 41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7">
                  <a:moveTo>
                    <a:pt x="3" y="25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5" name="Freeform 113"/>
            <p:cNvSpPr>
              <a:spLocks/>
            </p:cNvSpPr>
            <p:nvPr/>
          </p:nvSpPr>
          <p:spPr bwMode="auto">
            <a:xfrm>
              <a:off x="1934" y="2148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2 w 41"/>
                <a:gd name="T3" fmla="*/ 25 h 38"/>
                <a:gd name="T4" fmla="*/ 2 w 41"/>
                <a:gd name="T5" fmla="*/ 23 h 38"/>
                <a:gd name="T6" fmla="*/ 0 w 41"/>
                <a:gd name="T7" fmla="*/ 19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5 w 41"/>
                <a:gd name="T15" fmla="*/ 3 h 38"/>
                <a:gd name="T16" fmla="*/ 8 w 41"/>
                <a:gd name="T17" fmla="*/ 2 h 38"/>
                <a:gd name="T18" fmla="*/ 12 w 41"/>
                <a:gd name="T19" fmla="*/ 2 h 38"/>
                <a:gd name="T20" fmla="*/ 17 w 41"/>
                <a:gd name="T21" fmla="*/ 2 h 38"/>
                <a:gd name="T22" fmla="*/ 21 w 41"/>
                <a:gd name="T23" fmla="*/ 0 h 38"/>
                <a:gd name="T24" fmla="*/ 24 w 41"/>
                <a:gd name="T25" fmla="*/ 0 h 38"/>
                <a:gd name="T26" fmla="*/ 28 w 41"/>
                <a:gd name="T27" fmla="*/ 2 h 38"/>
                <a:gd name="T28" fmla="*/ 31 w 41"/>
                <a:gd name="T29" fmla="*/ 2 h 38"/>
                <a:gd name="T30" fmla="*/ 35 w 41"/>
                <a:gd name="T31" fmla="*/ 5 h 38"/>
                <a:gd name="T32" fmla="*/ 38 w 41"/>
                <a:gd name="T33" fmla="*/ 8 h 38"/>
                <a:gd name="T34" fmla="*/ 40 w 41"/>
                <a:gd name="T35" fmla="*/ 12 h 38"/>
                <a:gd name="T36" fmla="*/ 41 w 41"/>
                <a:gd name="T37" fmla="*/ 16 h 38"/>
                <a:gd name="T38" fmla="*/ 40 w 41"/>
                <a:gd name="T39" fmla="*/ 17 h 38"/>
                <a:gd name="T40" fmla="*/ 37 w 41"/>
                <a:gd name="T41" fmla="*/ 22 h 38"/>
                <a:gd name="T42" fmla="*/ 34 w 41"/>
                <a:gd name="T43" fmla="*/ 28 h 38"/>
                <a:gd name="T44" fmla="*/ 29 w 41"/>
                <a:gd name="T45" fmla="*/ 34 h 38"/>
                <a:gd name="T46" fmla="*/ 23 w 41"/>
                <a:gd name="T47" fmla="*/ 37 h 38"/>
                <a:gd name="T48" fmla="*/ 17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6" name="Freeform 114"/>
            <p:cNvSpPr>
              <a:spLocks/>
            </p:cNvSpPr>
            <p:nvPr/>
          </p:nvSpPr>
          <p:spPr bwMode="auto">
            <a:xfrm>
              <a:off x="2034" y="2101"/>
              <a:ext cx="21" cy="19"/>
            </a:xfrm>
            <a:custGeom>
              <a:avLst/>
              <a:gdLst>
                <a:gd name="T0" fmla="*/ 3 w 41"/>
                <a:gd name="T1" fmla="*/ 26 h 39"/>
                <a:gd name="T2" fmla="*/ 1 w 41"/>
                <a:gd name="T3" fmla="*/ 25 h 39"/>
                <a:gd name="T4" fmla="*/ 1 w 41"/>
                <a:gd name="T5" fmla="*/ 22 h 39"/>
                <a:gd name="T6" fmla="*/ 0 w 41"/>
                <a:gd name="T7" fmla="*/ 19 h 39"/>
                <a:gd name="T8" fmla="*/ 0 w 41"/>
                <a:gd name="T9" fmla="*/ 14 h 39"/>
                <a:gd name="T10" fmla="*/ 0 w 41"/>
                <a:gd name="T11" fmla="*/ 10 h 39"/>
                <a:gd name="T12" fmla="*/ 3 w 41"/>
                <a:gd name="T13" fmla="*/ 5 h 39"/>
                <a:gd name="T14" fmla="*/ 4 w 41"/>
                <a:gd name="T15" fmla="*/ 3 h 39"/>
                <a:gd name="T16" fmla="*/ 7 w 41"/>
                <a:gd name="T17" fmla="*/ 2 h 39"/>
                <a:gd name="T18" fmla="*/ 11 w 41"/>
                <a:gd name="T19" fmla="*/ 2 h 39"/>
                <a:gd name="T20" fmla="*/ 17 w 41"/>
                <a:gd name="T21" fmla="*/ 2 h 39"/>
                <a:gd name="T22" fmla="*/ 20 w 41"/>
                <a:gd name="T23" fmla="*/ 0 h 39"/>
                <a:gd name="T24" fmla="*/ 24 w 41"/>
                <a:gd name="T25" fmla="*/ 0 h 39"/>
                <a:gd name="T26" fmla="*/ 27 w 41"/>
                <a:gd name="T27" fmla="*/ 2 h 39"/>
                <a:gd name="T28" fmla="*/ 30 w 41"/>
                <a:gd name="T29" fmla="*/ 2 h 39"/>
                <a:gd name="T30" fmla="*/ 35 w 41"/>
                <a:gd name="T31" fmla="*/ 5 h 39"/>
                <a:gd name="T32" fmla="*/ 38 w 41"/>
                <a:gd name="T33" fmla="*/ 8 h 39"/>
                <a:gd name="T34" fmla="*/ 41 w 41"/>
                <a:gd name="T35" fmla="*/ 13 h 39"/>
                <a:gd name="T36" fmla="*/ 41 w 41"/>
                <a:gd name="T37" fmla="*/ 16 h 39"/>
                <a:gd name="T38" fmla="*/ 40 w 41"/>
                <a:gd name="T39" fmla="*/ 17 h 39"/>
                <a:gd name="T40" fmla="*/ 38 w 41"/>
                <a:gd name="T41" fmla="*/ 22 h 39"/>
                <a:gd name="T42" fmla="*/ 33 w 41"/>
                <a:gd name="T43" fmla="*/ 26 h 39"/>
                <a:gd name="T44" fmla="*/ 29 w 41"/>
                <a:gd name="T45" fmla="*/ 33 h 39"/>
                <a:gd name="T46" fmla="*/ 23 w 41"/>
                <a:gd name="T47" fmla="*/ 37 h 39"/>
                <a:gd name="T48" fmla="*/ 17 w 41"/>
                <a:gd name="T49" fmla="*/ 39 h 39"/>
                <a:gd name="T50" fmla="*/ 12 w 41"/>
                <a:gd name="T51" fmla="*/ 37 h 39"/>
                <a:gd name="T52" fmla="*/ 9 w 41"/>
                <a:gd name="T53" fmla="*/ 34 h 39"/>
                <a:gd name="T54" fmla="*/ 6 w 41"/>
                <a:gd name="T55" fmla="*/ 31 h 39"/>
                <a:gd name="T56" fmla="*/ 3 w 41"/>
                <a:gd name="T57" fmla="*/ 26 h 39"/>
                <a:gd name="T58" fmla="*/ 3 w 41"/>
                <a:gd name="T5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9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7" name="Freeform 115"/>
            <p:cNvSpPr>
              <a:spLocks/>
            </p:cNvSpPr>
            <p:nvPr/>
          </p:nvSpPr>
          <p:spPr bwMode="auto">
            <a:xfrm>
              <a:off x="1476" y="2144"/>
              <a:ext cx="83" cy="46"/>
            </a:xfrm>
            <a:custGeom>
              <a:avLst/>
              <a:gdLst>
                <a:gd name="T0" fmla="*/ 23 w 167"/>
                <a:gd name="T1" fmla="*/ 4 h 91"/>
                <a:gd name="T2" fmla="*/ 23 w 167"/>
                <a:gd name="T3" fmla="*/ 10 h 91"/>
                <a:gd name="T4" fmla="*/ 23 w 167"/>
                <a:gd name="T5" fmla="*/ 19 h 91"/>
                <a:gd name="T6" fmla="*/ 26 w 167"/>
                <a:gd name="T7" fmla="*/ 32 h 91"/>
                <a:gd name="T8" fmla="*/ 31 w 167"/>
                <a:gd name="T9" fmla="*/ 44 h 91"/>
                <a:gd name="T10" fmla="*/ 40 w 167"/>
                <a:gd name="T11" fmla="*/ 53 h 91"/>
                <a:gd name="T12" fmla="*/ 54 w 167"/>
                <a:gd name="T13" fmla="*/ 61 h 91"/>
                <a:gd name="T14" fmla="*/ 73 w 167"/>
                <a:gd name="T15" fmla="*/ 62 h 91"/>
                <a:gd name="T16" fmla="*/ 99 w 167"/>
                <a:gd name="T17" fmla="*/ 59 h 91"/>
                <a:gd name="T18" fmla="*/ 119 w 167"/>
                <a:gd name="T19" fmla="*/ 50 h 91"/>
                <a:gd name="T20" fmla="*/ 132 w 167"/>
                <a:gd name="T21" fmla="*/ 41 h 91"/>
                <a:gd name="T22" fmla="*/ 141 w 167"/>
                <a:gd name="T23" fmla="*/ 30 h 91"/>
                <a:gd name="T24" fmla="*/ 144 w 167"/>
                <a:gd name="T25" fmla="*/ 19 h 91"/>
                <a:gd name="T26" fmla="*/ 145 w 167"/>
                <a:gd name="T27" fmla="*/ 10 h 91"/>
                <a:gd name="T28" fmla="*/ 145 w 167"/>
                <a:gd name="T29" fmla="*/ 1 h 91"/>
                <a:gd name="T30" fmla="*/ 167 w 167"/>
                <a:gd name="T31" fmla="*/ 12 h 91"/>
                <a:gd name="T32" fmla="*/ 167 w 167"/>
                <a:gd name="T33" fmla="*/ 15 h 91"/>
                <a:gd name="T34" fmla="*/ 165 w 167"/>
                <a:gd name="T35" fmla="*/ 24 h 91"/>
                <a:gd name="T36" fmla="*/ 162 w 167"/>
                <a:gd name="T37" fmla="*/ 35 h 91"/>
                <a:gd name="T38" fmla="*/ 158 w 167"/>
                <a:gd name="T39" fmla="*/ 49 h 91"/>
                <a:gd name="T40" fmla="*/ 147 w 167"/>
                <a:gd name="T41" fmla="*/ 62 h 91"/>
                <a:gd name="T42" fmla="*/ 133 w 167"/>
                <a:gd name="T43" fmla="*/ 76 h 91"/>
                <a:gd name="T44" fmla="*/ 115 w 167"/>
                <a:gd name="T45" fmla="*/ 85 h 91"/>
                <a:gd name="T46" fmla="*/ 90 w 167"/>
                <a:gd name="T47" fmla="*/ 91 h 91"/>
                <a:gd name="T48" fmla="*/ 66 w 167"/>
                <a:gd name="T49" fmla="*/ 90 h 91"/>
                <a:gd name="T50" fmla="*/ 46 w 167"/>
                <a:gd name="T51" fmla="*/ 87 h 91"/>
                <a:gd name="T52" fmla="*/ 29 w 167"/>
                <a:gd name="T53" fmla="*/ 79 h 91"/>
                <a:gd name="T54" fmla="*/ 18 w 167"/>
                <a:gd name="T55" fmla="*/ 70 h 91"/>
                <a:gd name="T56" fmla="*/ 11 w 167"/>
                <a:gd name="T57" fmla="*/ 56 h 91"/>
                <a:gd name="T58" fmla="*/ 6 w 167"/>
                <a:gd name="T59" fmla="*/ 41 h 91"/>
                <a:gd name="T60" fmla="*/ 2 w 167"/>
                <a:gd name="T61" fmla="*/ 23 h 91"/>
                <a:gd name="T62" fmla="*/ 0 w 167"/>
                <a:gd name="T63" fmla="*/ 1 h 91"/>
                <a:gd name="T64" fmla="*/ 24 w 167"/>
                <a:gd name="T65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91">
                  <a:moveTo>
                    <a:pt x="24" y="4"/>
                  </a:move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4" y="26"/>
                  </a:lnTo>
                  <a:lnTo>
                    <a:pt x="26" y="32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5" y="49"/>
                  </a:lnTo>
                  <a:lnTo>
                    <a:pt x="40" y="53"/>
                  </a:lnTo>
                  <a:lnTo>
                    <a:pt x="47" y="58"/>
                  </a:lnTo>
                  <a:lnTo>
                    <a:pt x="54" y="61"/>
                  </a:lnTo>
                  <a:lnTo>
                    <a:pt x="64" y="62"/>
                  </a:lnTo>
                  <a:lnTo>
                    <a:pt x="73" y="62"/>
                  </a:lnTo>
                  <a:lnTo>
                    <a:pt x="87" y="62"/>
                  </a:lnTo>
                  <a:lnTo>
                    <a:pt x="99" y="59"/>
                  </a:lnTo>
                  <a:lnTo>
                    <a:pt x="110" y="55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2" y="41"/>
                  </a:lnTo>
                  <a:lnTo>
                    <a:pt x="138" y="36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44" y="19"/>
                  </a:lnTo>
                  <a:lnTo>
                    <a:pt x="145" y="15"/>
                  </a:lnTo>
                  <a:lnTo>
                    <a:pt x="145" y="10"/>
                  </a:lnTo>
                  <a:lnTo>
                    <a:pt x="145" y="7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65" y="24"/>
                  </a:lnTo>
                  <a:lnTo>
                    <a:pt x="164" y="29"/>
                  </a:lnTo>
                  <a:lnTo>
                    <a:pt x="162" y="35"/>
                  </a:lnTo>
                  <a:lnTo>
                    <a:pt x="159" y="41"/>
                  </a:lnTo>
                  <a:lnTo>
                    <a:pt x="158" y="49"/>
                  </a:lnTo>
                  <a:lnTo>
                    <a:pt x="151" y="56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3" y="76"/>
                  </a:lnTo>
                  <a:lnTo>
                    <a:pt x="124" y="81"/>
                  </a:lnTo>
                  <a:lnTo>
                    <a:pt x="115" y="85"/>
                  </a:lnTo>
                  <a:lnTo>
                    <a:pt x="104" y="88"/>
                  </a:lnTo>
                  <a:lnTo>
                    <a:pt x="90" y="91"/>
                  </a:lnTo>
                  <a:lnTo>
                    <a:pt x="76" y="90"/>
                  </a:lnTo>
                  <a:lnTo>
                    <a:pt x="66" y="90"/>
                  </a:lnTo>
                  <a:lnTo>
                    <a:pt x="54" y="88"/>
                  </a:lnTo>
                  <a:lnTo>
                    <a:pt x="46" y="87"/>
                  </a:lnTo>
                  <a:lnTo>
                    <a:pt x="37" y="84"/>
                  </a:lnTo>
                  <a:lnTo>
                    <a:pt x="29" y="79"/>
                  </a:lnTo>
                  <a:lnTo>
                    <a:pt x="23" y="75"/>
                  </a:lnTo>
                  <a:lnTo>
                    <a:pt x="18" y="70"/>
                  </a:lnTo>
                  <a:lnTo>
                    <a:pt x="15" y="62"/>
                  </a:lnTo>
                  <a:lnTo>
                    <a:pt x="11" y="56"/>
                  </a:lnTo>
                  <a:lnTo>
                    <a:pt x="8" y="49"/>
                  </a:lnTo>
                  <a:lnTo>
                    <a:pt x="6" y="41"/>
                  </a:lnTo>
                  <a:lnTo>
                    <a:pt x="3" y="32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1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8" name="Freeform 116"/>
            <p:cNvSpPr>
              <a:spLocks/>
            </p:cNvSpPr>
            <p:nvPr/>
          </p:nvSpPr>
          <p:spPr bwMode="auto">
            <a:xfrm>
              <a:off x="1800" y="2144"/>
              <a:ext cx="69" cy="32"/>
            </a:xfrm>
            <a:custGeom>
              <a:avLst/>
              <a:gdLst>
                <a:gd name="T0" fmla="*/ 21 w 138"/>
                <a:gd name="T1" fmla="*/ 0 h 64"/>
                <a:gd name="T2" fmla="*/ 21 w 138"/>
                <a:gd name="T3" fmla="*/ 3 h 64"/>
                <a:gd name="T4" fmla="*/ 21 w 138"/>
                <a:gd name="T5" fmla="*/ 6 h 64"/>
                <a:gd name="T6" fmla="*/ 21 w 138"/>
                <a:gd name="T7" fmla="*/ 11 h 64"/>
                <a:gd name="T8" fmla="*/ 21 w 138"/>
                <a:gd name="T9" fmla="*/ 15 h 64"/>
                <a:gd name="T10" fmla="*/ 24 w 138"/>
                <a:gd name="T11" fmla="*/ 21 h 64"/>
                <a:gd name="T12" fmla="*/ 26 w 138"/>
                <a:gd name="T13" fmla="*/ 26 h 64"/>
                <a:gd name="T14" fmla="*/ 31 w 138"/>
                <a:gd name="T15" fmla="*/ 32 h 64"/>
                <a:gd name="T16" fmla="*/ 34 w 138"/>
                <a:gd name="T17" fmla="*/ 35 h 64"/>
                <a:gd name="T18" fmla="*/ 40 w 138"/>
                <a:gd name="T19" fmla="*/ 40 h 64"/>
                <a:gd name="T20" fmla="*/ 47 w 138"/>
                <a:gd name="T21" fmla="*/ 41 h 64"/>
                <a:gd name="T22" fmla="*/ 58 w 138"/>
                <a:gd name="T23" fmla="*/ 43 h 64"/>
                <a:gd name="T24" fmla="*/ 69 w 138"/>
                <a:gd name="T25" fmla="*/ 41 h 64"/>
                <a:gd name="T26" fmla="*/ 83 w 138"/>
                <a:gd name="T27" fmla="*/ 38 h 64"/>
                <a:gd name="T28" fmla="*/ 98 w 138"/>
                <a:gd name="T29" fmla="*/ 32 h 64"/>
                <a:gd name="T30" fmla="*/ 116 w 138"/>
                <a:gd name="T31" fmla="*/ 25 h 64"/>
                <a:gd name="T32" fmla="*/ 138 w 138"/>
                <a:gd name="T33" fmla="*/ 35 h 64"/>
                <a:gd name="T34" fmla="*/ 134 w 138"/>
                <a:gd name="T35" fmla="*/ 35 h 64"/>
                <a:gd name="T36" fmla="*/ 130 w 138"/>
                <a:gd name="T37" fmla="*/ 38 h 64"/>
                <a:gd name="T38" fmla="*/ 124 w 138"/>
                <a:gd name="T39" fmla="*/ 43 h 64"/>
                <a:gd name="T40" fmla="*/ 115 w 138"/>
                <a:gd name="T41" fmla="*/ 47 h 64"/>
                <a:gd name="T42" fmla="*/ 104 w 138"/>
                <a:gd name="T43" fmla="*/ 51 h 64"/>
                <a:gd name="T44" fmla="*/ 92 w 138"/>
                <a:gd name="T45" fmla="*/ 55 h 64"/>
                <a:gd name="T46" fmla="*/ 79 w 138"/>
                <a:gd name="T47" fmla="*/ 60 h 64"/>
                <a:gd name="T48" fmla="*/ 67 w 138"/>
                <a:gd name="T49" fmla="*/ 63 h 64"/>
                <a:gd name="T50" fmla="*/ 53 w 138"/>
                <a:gd name="T51" fmla="*/ 64 h 64"/>
                <a:gd name="T52" fmla="*/ 41 w 138"/>
                <a:gd name="T53" fmla="*/ 64 h 64"/>
                <a:gd name="T54" fmla="*/ 29 w 138"/>
                <a:gd name="T55" fmla="*/ 61 h 64"/>
                <a:gd name="T56" fmla="*/ 20 w 138"/>
                <a:gd name="T57" fmla="*/ 57 h 64"/>
                <a:gd name="T58" fmla="*/ 11 w 138"/>
                <a:gd name="T59" fmla="*/ 47 h 64"/>
                <a:gd name="T60" fmla="*/ 5 w 138"/>
                <a:gd name="T61" fmla="*/ 37 h 64"/>
                <a:gd name="T62" fmla="*/ 0 w 138"/>
                <a:gd name="T63" fmla="*/ 21 h 64"/>
                <a:gd name="T64" fmla="*/ 0 w 138"/>
                <a:gd name="T65" fmla="*/ 2 h 64"/>
                <a:gd name="T66" fmla="*/ 21 w 138"/>
                <a:gd name="T67" fmla="*/ 0 h 64"/>
                <a:gd name="T68" fmla="*/ 21 w 138"/>
                <a:gd name="T6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64">
                  <a:moveTo>
                    <a:pt x="21" y="0"/>
                  </a:moveTo>
                  <a:lnTo>
                    <a:pt x="21" y="3"/>
                  </a:lnTo>
                  <a:lnTo>
                    <a:pt x="21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4" y="21"/>
                  </a:lnTo>
                  <a:lnTo>
                    <a:pt x="26" y="26"/>
                  </a:lnTo>
                  <a:lnTo>
                    <a:pt x="31" y="32"/>
                  </a:lnTo>
                  <a:lnTo>
                    <a:pt x="34" y="35"/>
                  </a:lnTo>
                  <a:lnTo>
                    <a:pt x="40" y="40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69" y="41"/>
                  </a:lnTo>
                  <a:lnTo>
                    <a:pt x="83" y="38"/>
                  </a:lnTo>
                  <a:lnTo>
                    <a:pt x="98" y="32"/>
                  </a:lnTo>
                  <a:lnTo>
                    <a:pt x="116" y="25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0" y="38"/>
                  </a:lnTo>
                  <a:lnTo>
                    <a:pt x="124" y="43"/>
                  </a:lnTo>
                  <a:lnTo>
                    <a:pt x="115" y="47"/>
                  </a:lnTo>
                  <a:lnTo>
                    <a:pt x="104" y="51"/>
                  </a:lnTo>
                  <a:lnTo>
                    <a:pt x="92" y="55"/>
                  </a:lnTo>
                  <a:lnTo>
                    <a:pt x="79" y="60"/>
                  </a:lnTo>
                  <a:lnTo>
                    <a:pt x="67" y="63"/>
                  </a:lnTo>
                  <a:lnTo>
                    <a:pt x="53" y="64"/>
                  </a:lnTo>
                  <a:lnTo>
                    <a:pt x="41" y="64"/>
                  </a:lnTo>
                  <a:lnTo>
                    <a:pt x="29" y="61"/>
                  </a:lnTo>
                  <a:lnTo>
                    <a:pt x="20" y="57"/>
                  </a:lnTo>
                  <a:lnTo>
                    <a:pt x="11" y="47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0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9" name="Freeform 117"/>
            <p:cNvSpPr>
              <a:spLocks/>
            </p:cNvSpPr>
            <p:nvPr/>
          </p:nvSpPr>
          <p:spPr bwMode="auto">
            <a:xfrm>
              <a:off x="1586" y="1738"/>
              <a:ext cx="110" cy="105"/>
            </a:xfrm>
            <a:custGeom>
              <a:avLst/>
              <a:gdLst>
                <a:gd name="T0" fmla="*/ 38 w 222"/>
                <a:gd name="T1" fmla="*/ 4 h 209"/>
                <a:gd name="T2" fmla="*/ 38 w 222"/>
                <a:gd name="T3" fmla="*/ 6 h 209"/>
                <a:gd name="T4" fmla="*/ 37 w 222"/>
                <a:gd name="T5" fmla="*/ 12 h 209"/>
                <a:gd name="T6" fmla="*/ 37 w 222"/>
                <a:gd name="T7" fmla="*/ 21 h 209"/>
                <a:gd name="T8" fmla="*/ 37 w 222"/>
                <a:gd name="T9" fmla="*/ 32 h 209"/>
                <a:gd name="T10" fmla="*/ 37 w 222"/>
                <a:gd name="T11" fmla="*/ 45 h 209"/>
                <a:gd name="T12" fmla="*/ 40 w 222"/>
                <a:gd name="T13" fmla="*/ 59 h 209"/>
                <a:gd name="T14" fmla="*/ 45 w 222"/>
                <a:gd name="T15" fmla="*/ 76 h 209"/>
                <a:gd name="T16" fmla="*/ 51 w 222"/>
                <a:gd name="T17" fmla="*/ 93 h 209"/>
                <a:gd name="T18" fmla="*/ 58 w 222"/>
                <a:gd name="T19" fmla="*/ 107 h 209"/>
                <a:gd name="T20" fmla="*/ 71 w 222"/>
                <a:gd name="T21" fmla="*/ 123 h 209"/>
                <a:gd name="T22" fmla="*/ 84 w 222"/>
                <a:gd name="T23" fmla="*/ 137 h 209"/>
                <a:gd name="T24" fmla="*/ 103 w 222"/>
                <a:gd name="T25" fmla="*/ 151 h 209"/>
                <a:gd name="T26" fmla="*/ 126 w 222"/>
                <a:gd name="T27" fmla="*/ 162 h 209"/>
                <a:gd name="T28" fmla="*/ 152 w 222"/>
                <a:gd name="T29" fmla="*/ 171 h 209"/>
                <a:gd name="T30" fmla="*/ 184 w 222"/>
                <a:gd name="T31" fmla="*/ 175 h 209"/>
                <a:gd name="T32" fmla="*/ 222 w 222"/>
                <a:gd name="T33" fmla="*/ 177 h 209"/>
                <a:gd name="T34" fmla="*/ 211 w 222"/>
                <a:gd name="T35" fmla="*/ 209 h 209"/>
                <a:gd name="T36" fmla="*/ 208 w 222"/>
                <a:gd name="T37" fmla="*/ 209 h 209"/>
                <a:gd name="T38" fmla="*/ 201 w 222"/>
                <a:gd name="T39" fmla="*/ 209 h 209"/>
                <a:gd name="T40" fmla="*/ 190 w 222"/>
                <a:gd name="T41" fmla="*/ 209 h 209"/>
                <a:gd name="T42" fmla="*/ 178 w 222"/>
                <a:gd name="T43" fmla="*/ 209 h 209"/>
                <a:gd name="T44" fmla="*/ 161 w 222"/>
                <a:gd name="T45" fmla="*/ 208 h 209"/>
                <a:gd name="T46" fmla="*/ 142 w 222"/>
                <a:gd name="T47" fmla="*/ 204 h 209"/>
                <a:gd name="T48" fmla="*/ 123 w 222"/>
                <a:gd name="T49" fmla="*/ 200 h 209"/>
                <a:gd name="T50" fmla="*/ 104 w 222"/>
                <a:gd name="T51" fmla="*/ 194 h 209"/>
                <a:gd name="T52" fmla="*/ 84 w 222"/>
                <a:gd name="T53" fmla="*/ 183 h 209"/>
                <a:gd name="T54" fmla="*/ 64 w 222"/>
                <a:gd name="T55" fmla="*/ 171 h 209"/>
                <a:gd name="T56" fmla="*/ 46 w 222"/>
                <a:gd name="T57" fmla="*/ 152 h 209"/>
                <a:gd name="T58" fmla="*/ 31 w 222"/>
                <a:gd name="T59" fmla="*/ 133 h 209"/>
                <a:gd name="T60" fmla="*/ 17 w 222"/>
                <a:gd name="T61" fmla="*/ 107 h 209"/>
                <a:gd name="T62" fmla="*/ 8 w 222"/>
                <a:gd name="T63" fmla="*/ 78 h 209"/>
                <a:gd name="T64" fmla="*/ 2 w 222"/>
                <a:gd name="T65" fmla="*/ 41 h 209"/>
                <a:gd name="T66" fmla="*/ 0 w 222"/>
                <a:gd name="T67" fmla="*/ 0 h 209"/>
                <a:gd name="T68" fmla="*/ 38 w 222"/>
                <a:gd name="T69" fmla="*/ 4 h 209"/>
                <a:gd name="T70" fmla="*/ 38 w 222"/>
                <a:gd name="T71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209">
                  <a:moveTo>
                    <a:pt x="38" y="4"/>
                  </a:moveTo>
                  <a:lnTo>
                    <a:pt x="38" y="6"/>
                  </a:lnTo>
                  <a:lnTo>
                    <a:pt x="37" y="12"/>
                  </a:lnTo>
                  <a:lnTo>
                    <a:pt x="37" y="21"/>
                  </a:lnTo>
                  <a:lnTo>
                    <a:pt x="37" y="32"/>
                  </a:lnTo>
                  <a:lnTo>
                    <a:pt x="37" y="45"/>
                  </a:lnTo>
                  <a:lnTo>
                    <a:pt x="40" y="59"/>
                  </a:lnTo>
                  <a:lnTo>
                    <a:pt x="45" y="76"/>
                  </a:lnTo>
                  <a:lnTo>
                    <a:pt x="51" y="93"/>
                  </a:lnTo>
                  <a:lnTo>
                    <a:pt x="58" y="107"/>
                  </a:lnTo>
                  <a:lnTo>
                    <a:pt x="71" y="123"/>
                  </a:lnTo>
                  <a:lnTo>
                    <a:pt x="84" y="137"/>
                  </a:lnTo>
                  <a:lnTo>
                    <a:pt x="103" y="151"/>
                  </a:lnTo>
                  <a:lnTo>
                    <a:pt x="126" y="162"/>
                  </a:lnTo>
                  <a:lnTo>
                    <a:pt x="152" y="171"/>
                  </a:lnTo>
                  <a:lnTo>
                    <a:pt x="184" y="175"/>
                  </a:lnTo>
                  <a:lnTo>
                    <a:pt x="222" y="177"/>
                  </a:lnTo>
                  <a:lnTo>
                    <a:pt x="211" y="209"/>
                  </a:lnTo>
                  <a:lnTo>
                    <a:pt x="208" y="209"/>
                  </a:lnTo>
                  <a:lnTo>
                    <a:pt x="201" y="209"/>
                  </a:lnTo>
                  <a:lnTo>
                    <a:pt x="190" y="209"/>
                  </a:lnTo>
                  <a:lnTo>
                    <a:pt x="178" y="209"/>
                  </a:lnTo>
                  <a:lnTo>
                    <a:pt x="161" y="208"/>
                  </a:lnTo>
                  <a:lnTo>
                    <a:pt x="142" y="204"/>
                  </a:lnTo>
                  <a:lnTo>
                    <a:pt x="123" y="200"/>
                  </a:lnTo>
                  <a:lnTo>
                    <a:pt x="104" y="194"/>
                  </a:lnTo>
                  <a:lnTo>
                    <a:pt x="84" y="183"/>
                  </a:lnTo>
                  <a:lnTo>
                    <a:pt x="64" y="171"/>
                  </a:lnTo>
                  <a:lnTo>
                    <a:pt x="46" y="152"/>
                  </a:lnTo>
                  <a:lnTo>
                    <a:pt x="31" y="133"/>
                  </a:lnTo>
                  <a:lnTo>
                    <a:pt x="17" y="107"/>
                  </a:lnTo>
                  <a:lnTo>
                    <a:pt x="8" y="78"/>
                  </a:lnTo>
                  <a:lnTo>
                    <a:pt x="2" y="41"/>
                  </a:lnTo>
                  <a:lnTo>
                    <a:pt x="0" y="0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0" name="Freeform 118"/>
            <p:cNvSpPr>
              <a:spLocks/>
            </p:cNvSpPr>
            <p:nvPr/>
          </p:nvSpPr>
          <p:spPr bwMode="auto">
            <a:xfrm>
              <a:off x="1619" y="1739"/>
              <a:ext cx="93" cy="73"/>
            </a:xfrm>
            <a:custGeom>
              <a:avLst/>
              <a:gdLst>
                <a:gd name="T0" fmla="*/ 30 w 185"/>
                <a:gd name="T1" fmla="*/ 5 h 145"/>
                <a:gd name="T2" fmla="*/ 30 w 185"/>
                <a:gd name="T3" fmla="*/ 5 h 145"/>
                <a:gd name="T4" fmla="*/ 30 w 185"/>
                <a:gd name="T5" fmla="*/ 9 h 145"/>
                <a:gd name="T6" fmla="*/ 32 w 185"/>
                <a:gd name="T7" fmla="*/ 17 h 145"/>
                <a:gd name="T8" fmla="*/ 33 w 185"/>
                <a:gd name="T9" fmla="*/ 26 h 145"/>
                <a:gd name="T10" fmla="*/ 36 w 185"/>
                <a:gd name="T11" fmla="*/ 35 h 145"/>
                <a:gd name="T12" fmla="*/ 41 w 185"/>
                <a:gd name="T13" fmla="*/ 46 h 145"/>
                <a:gd name="T14" fmla="*/ 47 w 185"/>
                <a:gd name="T15" fmla="*/ 57 h 145"/>
                <a:gd name="T16" fmla="*/ 55 w 185"/>
                <a:gd name="T17" fmla="*/ 69 h 145"/>
                <a:gd name="T18" fmla="*/ 62 w 185"/>
                <a:gd name="T19" fmla="*/ 80 h 145"/>
                <a:gd name="T20" fmla="*/ 73 w 185"/>
                <a:gd name="T21" fmla="*/ 90 h 145"/>
                <a:gd name="T22" fmla="*/ 85 w 185"/>
                <a:gd name="T23" fmla="*/ 98 h 145"/>
                <a:gd name="T24" fmla="*/ 100 w 185"/>
                <a:gd name="T25" fmla="*/ 104 h 145"/>
                <a:gd name="T26" fmla="*/ 117 w 185"/>
                <a:gd name="T27" fmla="*/ 107 h 145"/>
                <a:gd name="T28" fmla="*/ 136 w 185"/>
                <a:gd name="T29" fmla="*/ 109 h 145"/>
                <a:gd name="T30" fmla="*/ 159 w 185"/>
                <a:gd name="T31" fmla="*/ 107 h 145"/>
                <a:gd name="T32" fmla="*/ 185 w 185"/>
                <a:gd name="T33" fmla="*/ 101 h 145"/>
                <a:gd name="T34" fmla="*/ 168 w 185"/>
                <a:gd name="T35" fmla="*/ 142 h 145"/>
                <a:gd name="T36" fmla="*/ 166 w 185"/>
                <a:gd name="T37" fmla="*/ 142 h 145"/>
                <a:gd name="T38" fmla="*/ 160 w 185"/>
                <a:gd name="T39" fmla="*/ 144 h 145"/>
                <a:gd name="T40" fmla="*/ 152 w 185"/>
                <a:gd name="T41" fmla="*/ 144 h 145"/>
                <a:gd name="T42" fmla="*/ 142 w 185"/>
                <a:gd name="T43" fmla="*/ 145 h 145"/>
                <a:gd name="T44" fmla="*/ 128 w 185"/>
                <a:gd name="T45" fmla="*/ 144 h 145"/>
                <a:gd name="T46" fmla="*/ 114 w 185"/>
                <a:gd name="T47" fmla="*/ 144 h 145"/>
                <a:gd name="T48" fmla="*/ 99 w 185"/>
                <a:gd name="T49" fmla="*/ 141 h 145"/>
                <a:gd name="T50" fmla="*/ 84 w 185"/>
                <a:gd name="T51" fmla="*/ 138 h 145"/>
                <a:gd name="T52" fmla="*/ 68 w 185"/>
                <a:gd name="T53" fmla="*/ 132 h 145"/>
                <a:gd name="T54" fmla="*/ 52 w 185"/>
                <a:gd name="T55" fmla="*/ 122 h 145"/>
                <a:gd name="T56" fmla="*/ 38 w 185"/>
                <a:gd name="T57" fmla="*/ 110 h 145"/>
                <a:gd name="T58" fmla="*/ 26 w 185"/>
                <a:gd name="T59" fmla="*/ 96 h 145"/>
                <a:gd name="T60" fmla="*/ 15 w 185"/>
                <a:gd name="T61" fmla="*/ 78 h 145"/>
                <a:gd name="T62" fmla="*/ 6 w 185"/>
                <a:gd name="T63" fmla="*/ 57 h 145"/>
                <a:gd name="T64" fmla="*/ 1 w 185"/>
                <a:gd name="T65" fmla="*/ 31 h 145"/>
                <a:gd name="T66" fmla="*/ 0 w 185"/>
                <a:gd name="T67" fmla="*/ 0 h 145"/>
                <a:gd name="T68" fmla="*/ 30 w 185"/>
                <a:gd name="T69" fmla="*/ 5 h 145"/>
                <a:gd name="T70" fmla="*/ 30 w 185"/>
                <a:gd name="T71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45">
                  <a:moveTo>
                    <a:pt x="30" y="5"/>
                  </a:moveTo>
                  <a:lnTo>
                    <a:pt x="30" y="5"/>
                  </a:lnTo>
                  <a:lnTo>
                    <a:pt x="30" y="9"/>
                  </a:lnTo>
                  <a:lnTo>
                    <a:pt x="32" y="17"/>
                  </a:lnTo>
                  <a:lnTo>
                    <a:pt x="33" y="26"/>
                  </a:lnTo>
                  <a:lnTo>
                    <a:pt x="36" y="35"/>
                  </a:lnTo>
                  <a:lnTo>
                    <a:pt x="41" y="46"/>
                  </a:lnTo>
                  <a:lnTo>
                    <a:pt x="47" y="57"/>
                  </a:lnTo>
                  <a:lnTo>
                    <a:pt x="55" y="69"/>
                  </a:lnTo>
                  <a:lnTo>
                    <a:pt x="62" y="80"/>
                  </a:lnTo>
                  <a:lnTo>
                    <a:pt x="73" y="90"/>
                  </a:lnTo>
                  <a:lnTo>
                    <a:pt x="85" y="98"/>
                  </a:lnTo>
                  <a:lnTo>
                    <a:pt x="100" y="104"/>
                  </a:lnTo>
                  <a:lnTo>
                    <a:pt x="117" y="107"/>
                  </a:lnTo>
                  <a:lnTo>
                    <a:pt x="136" y="109"/>
                  </a:lnTo>
                  <a:lnTo>
                    <a:pt x="159" y="107"/>
                  </a:lnTo>
                  <a:lnTo>
                    <a:pt x="185" y="101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42" y="145"/>
                  </a:lnTo>
                  <a:lnTo>
                    <a:pt x="128" y="144"/>
                  </a:lnTo>
                  <a:lnTo>
                    <a:pt x="114" y="144"/>
                  </a:lnTo>
                  <a:lnTo>
                    <a:pt x="99" y="141"/>
                  </a:lnTo>
                  <a:lnTo>
                    <a:pt x="84" y="138"/>
                  </a:lnTo>
                  <a:lnTo>
                    <a:pt x="68" y="132"/>
                  </a:lnTo>
                  <a:lnTo>
                    <a:pt x="52" y="122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5" y="78"/>
                  </a:lnTo>
                  <a:lnTo>
                    <a:pt x="6" y="57"/>
                  </a:lnTo>
                  <a:lnTo>
                    <a:pt x="1" y="31"/>
                  </a:lnTo>
                  <a:lnTo>
                    <a:pt x="0" y="0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1" name="Freeform 119"/>
            <p:cNvSpPr>
              <a:spLocks/>
            </p:cNvSpPr>
            <p:nvPr/>
          </p:nvSpPr>
          <p:spPr bwMode="auto">
            <a:xfrm>
              <a:off x="1404" y="1720"/>
              <a:ext cx="319" cy="24"/>
            </a:xfrm>
            <a:custGeom>
              <a:avLst/>
              <a:gdLst>
                <a:gd name="T0" fmla="*/ 0 w 639"/>
                <a:gd name="T1" fmla="*/ 17 h 47"/>
                <a:gd name="T2" fmla="*/ 2 w 639"/>
                <a:gd name="T3" fmla="*/ 17 h 47"/>
                <a:gd name="T4" fmla="*/ 6 w 639"/>
                <a:gd name="T5" fmla="*/ 15 h 47"/>
                <a:gd name="T6" fmla="*/ 16 w 639"/>
                <a:gd name="T7" fmla="*/ 14 h 47"/>
                <a:gd name="T8" fmla="*/ 29 w 639"/>
                <a:gd name="T9" fmla="*/ 12 h 47"/>
                <a:gd name="T10" fmla="*/ 46 w 639"/>
                <a:gd name="T11" fmla="*/ 9 h 47"/>
                <a:gd name="T12" fmla="*/ 69 w 639"/>
                <a:gd name="T13" fmla="*/ 7 h 47"/>
                <a:gd name="T14" fmla="*/ 97 w 639"/>
                <a:gd name="T15" fmla="*/ 6 h 47"/>
                <a:gd name="T16" fmla="*/ 130 w 639"/>
                <a:gd name="T17" fmla="*/ 4 h 47"/>
                <a:gd name="T18" fmla="*/ 168 w 639"/>
                <a:gd name="T19" fmla="*/ 1 h 47"/>
                <a:gd name="T20" fmla="*/ 214 w 639"/>
                <a:gd name="T21" fmla="*/ 0 h 47"/>
                <a:gd name="T22" fmla="*/ 266 w 639"/>
                <a:gd name="T23" fmla="*/ 0 h 47"/>
                <a:gd name="T24" fmla="*/ 326 w 639"/>
                <a:gd name="T25" fmla="*/ 0 h 47"/>
                <a:gd name="T26" fmla="*/ 392 w 639"/>
                <a:gd name="T27" fmla="*/ 0 h 47"/>
                <a:gd name="T28" fmla="*/ 465 w 639"/>
                <a:gd name="T29" fmla="*/ 3 h 47"/>
                <a:gd name="T30" fmla="*/ 548 w 639"/>
                <a:gd name="T31" fmla="*/ 4 h 47"/>
                <a:gd name="T32" fmla="*/ 639 w 639"/>
                <a:gd name="T33" fmla="*/ 11 h 47"/>
                <a:gd name="T34" fmla="*/ 639 w 639"/>
                <a:gd name="T35" fmla="*/ 44 h 47"/>
                <a:gd name="T36" fmla="*/ 633 w 639"/>
                <a:gd name="T37" fmla="*/ 43 h 47"/>
                <a:gd name="T38" fmla="*/ 618 w 639"/>
                <a:gd name="T39" fmla="*/ 43 h 47"/>
                <a:gd name="T40" fmla="*/ 594 w 639"/>
                <a:gd name="T41" fmla="*/ 41 h 47"/>
                <a:gd name="T42" fmla="*/ 563 w 639"/>
                <a:gd name="T43" fmla="*/ 40 h 47"/>
                <a:gd name="T44" fmla="*/ 525 w 639"/>
                <a:gd name="T45" fmla="*/ 37 h 47"/>
                <a:gd name="T46" fmla="*/ 482 w 639"/>
                <a:gd name="T47" fmla="*/ 35 h 47"/>
                <a:gd name="T48" fmla="*/ 435 w 639"/>
                <a:gd name="T49" fmla="*/ 33 h 47"/>
                <a:gd name="T50" fmla="*/ 386 w 639"/>
                <a:gd name="T51" fmla="*/ 32 h 47"/>
                <a:gd name="T52" fmla="*/ 332 w 639"/>
                <a:gd name="T53" fmla="*/ 30 h 47"/>
                <a:gd name="T54" fmla="*/ 280 w 639"/>
                <a:gd name="T55" fmla="*/ 30 h 47"/>
                <a:gd name="T56" fmla="*/ 227 w 639"/>
                <a:gd name="T57" fmla="*/ 30 h 47"/>
                <a:gd name="T58" fmla="*/ 176 w 639"/>
                <a:gd name="T59" fmla="*/ 32 h 47"/>
                <a:gd name="T60" fmla="*/ 126 w 639"/>
                <a:gd name="T61" fmla="*/ 33 h 47"/>
                <a:gd name="T62" fmla="*/ 81 w 639"/>
                <a:gd name="T63" fmla="*/ 37 h 47"/>
                <a:gd name="T64" fmla="*/ 42 w 639"/>
                <a:gd name="T65" fmla="*/ 41 h 47"/>
                <a:gd name="T66" fmla="*/ 8 w 639"/>
                <a:gd name="T67" fmla="*/ 47 h 47"/>
                <a:gd name="T68" fmla="*/ 0 w 639"/>
                <a:gd name="T69" fmla="*/ 17 h 47"/>
                <a:gd name="T70" fmla="*/ 0 w 639"/>
                <a:gd name="T71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9" h="47">
                  <a:moveTo>
                    <a:pt x="0" y="17"/>
                  </a:moveTo>
                  <a:lnTo>
                    <a:pt x="2" y="17"/>
                  </a:lnTo>
                  <a:lnTo>
                    <a:pt x="6" y="15"/>
                  </a:lnTo>
                  <a:lnTo>
                    <a:pt x="16" y="14"/>
                  </a:lnTo>
                  <a:lnTo>
                    <a:pt x="29" y="12"/>
                  </a:lnTo>
                  <a:lnTo>
                    <a:pt x="46" y="9"/>
                  </a:lnTo>
                  <a:lnTo>
                    <a:pt x="69" y="7"/>
                  </a:lnTo>
                  <a:lnTo>
                    <a:pt x="97" y="6"/>
                  </a:lnTo>
                  <a:lnTo>
                    <a:pt x="130" y="4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2" y="0"/>
                  </a:lnTo>
                  <a:lnTo>
                    <a:pt x="465" y="3"/>
                  </a:lnTo>
                  <a:lnTo>
                    <a:pt x="548" y="4"/>
                  </a:lnTo>
                  <a:lnTo>
                    <a:pt x="639" y="11"/>
                  </a:lnTo>
                  <a:lnTo>
                    <a:pt x="639" y="44"/>
                  </a:lnTo>
                  <a:lnTo>
                    <a:pt x="633" y="43"/>
                  </a:lnTo>
                  <a:lnTo>
                    <a:pt x="618" y="43"/>
                  </a:lnTo>
                  <a:lnTo>
                    <a:pt x="594" y="41"/>
                  </a:lnTo>
                  <a:lnTo>
                    <a:pt x="563" y="40"/>
                  </a:lnTo>
                  <a:lnTo>
                    <a:pt x="525" y="37"/>
                  </a:lnTo>
                  <a:lnTo>
                    <a:pt x="482" y="35"/>
                  </a:lnTo>
                  <a:lnTo>
                    <a:pt x="435" y="33"/>
                  </a:lnTo>
                  <a:lnTo>
                    <a:pt x="386" y="32"/>
                  </a:lnTo>
                  <a:lnTo>
                    <a:pt x="332" y="30"/>
                  </a:lnTo>
                  <a:lnTo>
                    <a:pt x="280" y="30"/>
                  </a:lnTo>
                  <a:lnTo>
                    <a:pt x="227" y="30"/>
                  </a:lnTo>
                  <a:lnTo>
                    <a:pt x="176" y="32"/>
                  </a:lnTo>
                  <a:lnTo>
                    <a:pt x="126" y="33"/>
                  </a:lnTo>
                  <a:lnTo>
                    <a:pt x="81" y="37"/>
                  </a:lnTo>
                  <a:lnTo>
                    <a:pt x="42" y="41"/>
                  </a:lnTo>
                  <a:lnTo>
                    <a:pt x="8" y="4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2" name="Freeform 120"/>
            <p:cNvSpPr>
              <a:spLocks/>
            </p:cNvSpPr>
            <p:nvPr/>
          </p:nvSpPr>
          <p:spPr bwMode="auto">
            <a:xfrm>
              <a:off x="1396" y="1731"/>
              <a:ext cx="320" cy="24"/>
            </a:xfrm>
            <a:custGeom>
              <a:avLst/>
              <a:gdLst>
                <a:gd name="T0" fmla="*/ 0 w 639"/>
                <a:gd name="T1" fmla="*/ 15 h 47"/>
                <a:gd name="T2" fmla="*/ 0 w 639"/>
                <a:gd name="T3" fmla="*/ 15 h 47"/>
                <a:gd name="T4" fmla="*/ 6 w 639"/>
                <a:gd name="T5" fmla="*/ 14 h 47"/>
                <a:gd name="T6" fmla="*/ 15 w 639"/>
                <a:gd name="T7" fmla="*/ 12 h 47"/>
                <a:gd name="T8" fmla="*/ 28 w 639"/>
                <a:gd name="T9" fmla="*/ 10 h 47"/>
                <a:gd name="T10" fmla="*/ 46 w 639"/>
                <a:gd name="T11" fmla="*/ 9 h 47"/>
                <a:gd name="T12" fmla="*/ 69 w 639"/>
                <a:gd name="T13" fmla="*/ 6 h 47"/>
                <a:gd name="T14" fmla="*/ 95 w 639"/>
                <a:gd name="T15" fmla="*/ 4 h 47"/>
                <a:gd name="T16" fmla="*/ 130 w 639"/>
                <a:gd name="T17" fmla="*/ 3 h 47"/>
                <a:gd name="T18" fmla="*/ 168 w 639"/>
                <a:gd name="T19" fmla="*/ 1 h 47"/>
                <a:gd name="T20" fmla="*/ 214 w 639"/>
                <a:gd name="T21" fmla="*/ 0 h 47"/>
                <a:gd name="T22" fmla="*/ 266 w 639"/>
                <a:gd name="T23" fmla="*/ 0 h 47"/>
                <a:gd name="T24" fmla="*/ 326 w 639"/>
                <a:gd name="T25" fmla="*/ 0 h 47"/>
                <a:gd name="T26" fmla="*/ 391 w 639"/>
                <a:gd name="T27" fmla="*/ 0 h 47"/>
                <a:gd name="T28" fmla="*/ 466 w 639"/>
                <a:gd name="T29" fmla="*/ 1 h 47"/>
                <a:gd name="T30" fmla="*/ 549 w 639"/>
                <a:gd name="T31" fmla="*/ 4 h 47"/>
                <a:gd name="T32" fmla="*/ 639 w 639"/>
                <a:gd name="T33" fmla="*/ 9 h 47"/>
                <a:gd name="T34" fmla="*/ 639 w 639"/>
                <a:gd name="T35" fmla="*/ 44 h 47"/>
                <a:gd name="T36" fmla="*/ 633 w 639"/>
                <a:gd name="T37" fmla="*/ 44 h 47"/>
                <a:gd name="T38" fmla="*/ 619 w 639"/>
                <a:gd name="T39" fmla="*/ 43 h 47"/>
                <a:gd name="T40" fmla="*/ 595 w 639"/>
                <a:gd name="T41" fmla="*/ 41 h 47"/>
                <a:gd name="T42" fmla="*/ 564 w 639"/>
                <a:gd name="T43" fmla="*/ 40 h 47"/>
                <a:gd name="T44" fmla="*/ 526 w 639"/>
                <a:gd name="T45" fmla="*/ 38 h 47"/>
                <a:gd name="T46" fmla="*/ 482 w 639"/>
                <a:gd name="T47" fmla="*/ 35 h 47"/>
                <a:gd name="T48" fmla="*/ 434 w 639"/>
                <a:gd name="T49" fmla="*/ 33 h 47"/>
                <a:gd name="T50" fmla="*/ 385 w 639"/>
                <a:gd name="T51" fmla="*/ 33 h 47"/>
                <a:gd name="T52" fmla="*/ 332 w 639"/>
                <a:gd name="T53" fmla="*/ 30 h 47"/>
                <a:gd name="T54" fmla="*/ 278 w 639"/>
                <a:gd name="T55" fmla="*/ 30 h 47"/>
                <a:gd name="T56" fmla="*/ 226 w 639"/>
                <a:gd name="T57" fmla="*/ 30 h 47"/>
                <a:gd name="T58" fmla="*/ 176 w 639"/>
                <a:gd name="T59" fmla="*/ 32 h 47"/>
                <a:gd name="T60" fmla="*/ 125 w 639"/>
                <a:gd name="T61" fmla="*/ 33 h 47"/>
                <a:gd name="T62" fmla="*/ 81 w 639"/>
                <a:gd name="T63" fmla="*/ 36 h 47"/>
                <a:gd name="T64" fmla="*/ 40 w 639"/>
                <a:gd name="T65" fmla="*/ 41 h 47"/>
                <a:gd name="T66" fmla="*/ 6 w 639"/>
                <a:gd name="T67" fmla="*/ 47 h 47"/>
                <a:gd name="T68" fmla="*/ 0 w 639"/>
                <a:gd name="T69" fmla="*/ 15 h 47"/>
                <a:gd name="T70" fmla="*/ 0 w 639"/>
                <a:gd name="T71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9" h="47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28" y="10"/>
                  </a:lnTo>
                  <a:lnTo>
                    <a:pt x="46" y="9"/>
                  </a:lnTo>
                  <a:lnTo>
                    <a:pt x="69" y="6"/>
                  </a:lnTo>
                  <a:lnTo>
                    <a:pt x="95" y="4"/>
                  </a:lnTo>
                  <a:lnTo>
                    <a:pt x="130" y="3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1" y="0"/>
                  </a:lnTo>
                  <a:lnTo>
                    <a:pt x="466" y="1"/>
                  </a:lnTo>
                  <a:lnTo>
                    <a:pt x="549" y="4"/>
                  </a:lnTo>
                  <a:lnTo>
                    <a:pt x="639" y="9"/>
                  </a:lnTo>
                  <a:lnTo>
                    <a:pt x="639" y="44"/>
                  </a:lnTo>
                  <a:lnTo>
                    <a:pt x="633" y="44"/>
                  </a:lnTo>
                  <a:lnTo>
                    <a:pt x="619" y="43"/>
                  </a:lnTo>
                  <a:lnTo>
                    <a:pt x="595" y="41"/>
                  </a:lnTo>
                  <a:lnTo>
                    <a:pt x="564" y="40"/>
                  </a:lnTo>
                  <a:lnTo>
                    <a:pt x="526" y="38"/>
                  </a:lnTo>
                  <a:lnTo>
                    <a:pt x="482" y="35"/>
                  </a:lnTo>
                  <a:lnTo>
                    <a:pt x="434" y="33"/>
                  </a:lnTo>
                  <a:lnTo>
                    <a:pt x="385" y="33"/>
                  </a:lnTo>
                  <a:lnTo>
                    <a:pt x="332" y="30"/>
                  </a:lnTo>
                  <a:lnTo>
                    <a:pt x="278" y="30"/>
                  </a:lnTo>
                  <a:lnTo>
                    <a:pt x="226" y="30"/>
                  </a:lnTo>
                  <a:lnTo>
                    <a:pt x="176" y="32"/>
                  </a:lnTo>
                  <a:lnTo>
                    <a:pt x="125" y="33"/>
                  </a:lnTo>
                  <a:lnTo>
                    <a:pt x="81" y="36"/>
                  </a:lnTo>
                  <a:lnTo>
                    <a:pt x="40" y="41"/>
                  </a:lnTo>
                  <a:lnTo>
                    <a:pt x="6" y="4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3" name="Freeform 121"/>
            <p:cNvSpPr>
              <a:spLocks/>
            </p:cNvSpPr>
            <p:nvPr/>
          </p:nvSpPr>
          <p:spPr bwMode="auto">
            <a:xfrm>
              <a:off x="1154" y="1669"/>
              <a:ext cx="259" cy="430"/>
            </a:xfrm>
            <a:custGeom>
              <a:avLst/>
              <a:gdLst>
                <a:gd name="T0" fmla="*/ 488 w 519"/>
                <a:gd name="T1" fmla="*/ 250 h 861"/>
                <a:gd name="T2" fmla="*/ 485 w 519"/>
                <a:gd name="T3" fmla="*/ 253 h 861"/>
                <a:gd name="T4" fmla="*/ 477 w 519"/>
                <a:gd name="T5" fmla="*/ 260 h 861"/>
                <a:gd name="T6" fmla="*/ 464 w 519"/>
                <a:gd name="T7" fmla="*/ 273 h 861"/>
                <a:gd name="T8" fmla="*/ 438 w 519"/>
                <a:gd name="T9" fmla="*/ 286 h 861"/>
                <a:gd name="T10" fmla="*/ 399 w 519"/>
                <a:gd name="T11" fmla="*/ 297 h 861"/>
                <a:gd name="T12" fmla="*/ 347 w 519"/>
                <a:gd name="T13" fmla="*/ 306 h 861"/>
                <a:gd name="T14" fmla="*/ 277 w 519"/>
                <a:gd name="T15" fmla="*/ 308 h 861"/>
                <a:gd name="T16" fmla="*/ 187 w 519"/>
                <a:gd name="T17" fmla="*/ 305 h 861"/>
                <a:gd name="T18" fmla="*/ 181 w 519"/>
                <a:gd name="T19" fmla="*/ 303 h 861"/>
                <a:gd name="T20" fmla="*/ 165 w 519"/>
                <a:gd name="T21" fmla="*/ 302 h 861"/>
                <a:gd name="T22" fmla="*/ 142 w 519"/>
                <a:gd name="T23" fmla="*/ 305 h 861"/>
                <a:gd name="T24" fmla="*/ 116 w 519"/>
                <a:gd name="T25" fmla="*/ 317 h 861"/>
                <a:gd name="T26" fmla="*/ 89 w 519"/>
                <a:gd name="T27" fmla="*/ 343 h 861"/>
                <a:gd name="T28" fmla="*/ 63 w 519"/>
                <a:gd name="T29" fmla="*/ 389 h 861"/>
                <a:gd name="T30" fmla="*/ 40 w 519"/>
                <a:gd name="T31" fmla="*/ 456 h 861"/>
                <a:gd name="T32" fmla="*/ 25 w 519"/>
                <a:gd name="T33" fmla="*/ 554 h 861"/>
                <a:gd name="T34" fmla="*/ 42 w 519"/>
                <a:gd name="T35" fmla="*/ 855 h 861"/>
                <a:gd name="T36" fmla="*/ 60 w 519"/>
                <a:gd name="T37" fmla="*/ 554 h 861"/>
                <a:gd name="T38" fmla="*/ 61 w 519"/>
                <a:gd name="T39" fmla="*/ 534 h 861"/>
                <a:gd name="T40" fmla="*/ 66 w 519"/>
                <a:gd name="T41" fmla="*/ 502 h 861"/>
                <a:gd name="T42" fmla="*/ 75 w 519"/>
                <a:gd name="T43" fmla="*/ 461 h 861"/>
                <a:gd name="T44" fmla="*/ 90 w 519"/>
                <a:gd name="T45" fmla="*/ 416 h 861"/>
                <a:gd name="T46" fmla="*/ 109 w 519"/>
                <a:gd name="T47" fmla="*/ 377 h 861"/>
                <a:gd name="T48" fmla="*/ 135 w 519"/>
                <a:gd name="T49" fmla="*/ 348 h 861"/>
                <a:gd name="T50" fmla="*/ 167 w 519"/>
                <a:gd name="T51" fmla="*/ 332 h 861"/>
                <a:gd name="T52" fmla="*/ 190 w 519"/>
                <a:gd name="T53" fmla="*/ 334 h 861"/>
                <a:gd name="T54" fmla="*/ 216 w 519"/>
                <a:gd name="T55" fmla="*/ 335 h 861"/>
                <a:gd name="T56" fmla="*/ 259 w 519"/>
                <a:gd name="T57" fmla="*/ 338 h 861"/>
                <a:gd name="T58" fmla="*/ 312 w 519"/>
                <a:gd name="T59" fmla="*/ 340 h 861"/>
                <a:gd name="T60" fmla="*/ 372 w 519"/>
                <a:gd name="T61" fmla="*/ 337 h 861"/>
                <a:gd name="T62" fmla="*/ 428 w 519"/>
                <a:gd name="T63" fmla="*/ 326 h 861"/>
                <a:gd name="T64" fmla="*/ 477 w 519"/>
                <a:gd name="T65" fmla="*/ 308 h 861"/>
                <a:gd name="T66" fmla="*/ 509 w 519"/>
                <a:gd name="T67" fmla="*/ 277 h 861"/>
                <a:gd name="T68" fmla="*/ 496 w 519"/>
                <a:gd name="T69" fmla="*/ 19 h 861"/>
                <a:gd name="T70" fmla="*/ 450 w 519"/>
                <a:gd name="T71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" h="861">
                  <a:moveTo>
                    <a:pt x="450" y="0"/>
                  </a:moveTo>
                  <a:lnTo>
                    <a:pt x="488" y="250"/>
                  </a:lnTo>
                  <a:lnTo>
                    <a:pt x="487" y="250"/>
                  </a:lnTo>
                  <a:lnTo>
                    <a:pt x="485" y="253"/>
                  </a:lnTo>
                  <a:lnTo>
                    <a:pt x="482" y="256"/>
                  </a:lnTo>
                  <a:lnTo>
                    <a:pt x="477" y="260"/>
                  </a:lnTo>
                  <a:lnTo>
                    <a:pt x="471" y="266"/>
                  </a:lnTo>
                  <a:lnTo>
                    <a:pt x="464" y="273"/>
                  </a:lnTo>
                  <a:lnTo>
                    <a:pt x="451" y="279"/>
                  </a:lnTo>
                  <a:lnTo>
                    <a:pt x="438" y="286"/>
                  </a:lnTo>
                  <a:lnTo>
                    <a:pt x="419" y="291"/>
                  </a:lnTo>
                  <a:lnTo>
                    <a:pt x="399" y="297"/>
                  </a:lnTo>
                  <a:lnTo>
                    <a:pt x="375" y="302"/>
                  </a:lnTo>
                  <a:lnTo>
                    <a:pt x="347" y="306"/>
                  </a:lnTo>
                  <a:lnTo>
                    <a:pt x="314" y="308"/>
                  </a:lnTo>
                  <a:lnTo>
                    <a:pt x="277" y="308"/>
                  </a:lnTo>
                  <a:lnTo>
                    <a:pt x="234" y="308"/>
                  </a:lnTo>
                  <a:lnTo>
                    <a:pt x="187" y="305"/>
                  </a:lnTo>
                  <a:lnTo>
                    <a:pt x="185" y="303"/>
                  </a:lnTo>
                  <a:lnTo>
                    <a:pt x="181" y="303"/>
                  </a:lnTo>
                  <a:lnTo>
                    <a:pt x="175" y="302"/>
                  </a:lnTo>
                  <a:lnTo>
                    <a:pt x="165" y="302"/>
                  </a:lnTo>
                  <a:lnTo>
                    <a:pt x="155" y="302"/>
                  </a:lnTo>
                  <a:lnTo>
                    <a:pt x="142" y="305"/>
                  </a:lnTo>
                  <a:lnTo>
                    <a:pt x="130" y="309"/>
                  </a:lnTo>
                  <a:lnTo>
                    <a:pt x="116" y="317"/>
                  </a:lnTo>
                  <a:lnTo>
                    <a:pt x="103" y="328"/>
                  </a:lnTo>
                  <a:lnTo>
                    <a:pt x="89" y="343"/>
                  </a:lnTo>
                  <a:lnTo>
                    <a:pt x="75" y="363"/>
                  </a:lnTo>
                  <a:lnTo>
                    <a:pt x="63" y="389"/>
                  </a:lnTo>
                  <a:lnTo>
                    <a:pt x="51" y="419"/>
                  </a:lnTo>
                  <a:lnTo>
                    <a:pt x="40" y="456"/>
                  </a:lnTo>
                  <a:lnTo>
                    <a:pt x="31" y="502"/>
                  </a:lnTo>
                  <a:lnTo>
                    <a:pt x="25" y="554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1" y="546"/>
                  </a:lnTo>
                  <a:lnTo>
                    <a:pt x="61" y="534"/>
                  </a:lnTo>
                  <a:lnTo>
                    <a:pt x="64" y="519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1"/>
                  </a:lnTo>
                  <a:lnTo>
                    <a:pt x="83" y="439"/>
                  </a:lnTo>
                  <a:lnTo>
                    <a:pt x="90" y="416"/>
                  </a:lnTo>
                  <a:lnTo>
                    <a:pt x="100" y="396"/>
                  </a:lnTo>
                  <a:lnTo>
                    <a:pt x="109" y="377"/>
                  </a:lnTo>
                  <a:lnTo>
                    <a:pt x="121" y="361"/>
                  </a:lnTo>
                  <a:lnTo>
                    <a:pt x="135" y="348"/>
                  </a:lnTo>
                  <a:lnTo>
                    <a:pt x="150" y="338"/>
                  </a:lnTo>
                  <a:lnTo>
                    <a:pt x="167" y="332"/>
                  </a:lnTo>
                  <a:lnTo>
                    <a:pt x="187" y="334"/>
                  </a:lnTo>
                  <a:lnTo>
                    <a:pt x="190" y="334"/>
                  </a:lnTo>
                  <a:lnTo>
                    <a:pt x="201" y="334"/>
                  </a:lnTo>
                  <a:lnTo>
                    <a:pt x="216" y="335"/>
                  </a:lnTo>
                  <a:lnTo>
                    <a:pt x="234" y="338"/>
                  </a:lnTo>
                  <a:lnTo>
                    <a:pt x="259" y="338"/>
                  </a:lnTo>
                  <a:lnTo>
                    <a:pt x="285" y="340"/>
                  </a:lnTo>
                  <a:lnTo>
                    <a:pt x="312" y="340"/>
                  </a:lnTo>
                  <a:lnTo>
                    <a:pt x="343" y="340"/>
                  </a:lnTo>
                  <a:lnTo>
                    <a:pt x="372" y="337"/>
                  </a:lnTo>
                  <a:lnTo>
                    <a:pt x="401" y="334"/>
                  </a:lnTo>
                  <a:lnTo>
                    <a:pt x="428" y="326"/>
                  </a:lnTo>
                  <a:lnTo>
                    <a:pt x="456" y="318"/>
                  </a:lnTo>
                  <a:lnTo>
                    <a:pt x="477" y="308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6"/>
                  </a:lnTo>
                  <a:lnTo>
                    <a:pt x="496" y="19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4" name="Freeform 122"/>
            <p:cNvSpPr>
              <a:spLocks/>
            </p:cNvSpPr>
            <p:nvPr/>
          </p:nvSpPr>
          <p:spPr bwMode="auto">
            <a:xfrm>
              <a:off x="1219" y="2062"/>
              <a:ext cx="861" cy="136"/>
            </a:xfrm>
            <a:custGeom>
              <a:avLst/>
              <a:gdLst>
                <a:gd name="T0" fmla="*/ 15 w 1722"/>
                <a:gd name="T1" fmla="*/ 216 h 273"/>
                <a:gd name="T2" fmla="*/ 27 w 1722"/>
                <a:gd name="T3" fmla="*/ 216 h 273"/>
                <a:gd name="T4" fmla="*/ 50 w 1722"/>
                <a:gd name="T5" fmla="*/ 213 h 273"/>
                <a:gd name="T6" fmla="*/ 84 w 1722"/>
                <a:gd name="T7" fmla="*/ 210 h 273"/>
                <a:gd name="T8" fmla="*/ 125 w 1722"/>
                <a:gd name="T9" fmla="*/ 202 h 273"/>
                <a:gd name="T10" fmla="*/ 176 w 1722"/>
                <a:gd name="T11" fmla="*/ 189 h 273"/>
                <a:gd name="T12" fmla="*/ 232 w 1722"/>
                <a:gd name="T13" fmla="*/ 172 h 273"/>
                <a:gd name="T14" fmla="*/ 293 w 1722"/>
                <a:gd name="T15" fmla="*/ 147 h 273"/>
                <a:gd name="T16" fmla="*/ 329 w 1722"/>
                <a:gd name="T17" fmla="*/ 132 h 273"/>
                <a:gd name="T18" fmla="*/ 345 w 1722"/>
                <a:gd name="T19" fmla="*/ 126 h 273"/>
                <a:gd name="T20" fmla="*/ 379 w 1722"/>
                <a:gd name="T21" fmla="*/ 117 h 273"/>
                <a:gd name="T22" fmla="*/ 429 w 1722"/>
                <a:gd name="T23" fmla="*/ 104 h 273"/>
                <a:gd name="T24" fmla="*/ 494 w 1722"/>
                <a:gd name="T25" fmla="*/ 91 h 273"/>
                <a:gd name="T26" fmla="*/ 575 w 1722"/>
                <a:gd name="T27" fmla="*/ 75 h 273"/>
                <a:gd name="T28" fmla="*/ 670 w 1722"/>
                <a:gd name="T29" fmla="*/ 63 h 273"/>
                <a:gd name="T30" fmla="*/ 780 w 1722"/>
                <a:gd name="T31" fmla="*/ 52 h 273"/>
                <a:gd name="T32" fmla="*/ 897 w 1722"/>
                <a:gd name="T33" fmla="*/ 48 h 273"/>
                <a:gd name="T34" fmla="*/ 991 w 1722"/>
                <a:gd name="T35" fmla="*/ 49 h 273"/>
                <a:gd name="T36" fmla="*/ 1069 w 1722"/>
                <a:gd name="T37" fmla="*/ 57 h 273"/>
                <a:gd name="T38" fmla="*/ 1141 w 1722"/>
                <a:gd name="T39" fmla="*/ 66 h 273"/>
                <a:gd name="T40" fmla="*/ 1220 w 1722"/>
                <a:gd name="T41" fmla="*/ 71 h 273"/>
                <a:gd name="T42" fmla="*/ 1318 w 1722"/>
                <a:gd name="T43" fmla="*/ 68 h 273"/>
                <a:gd name="T44" fmla="*/ 1445 w 1722"/>
                <a:gd name="T45" fmla="*/ 54 h 273"/>
                <a:gd name="T46" fmla="*/ 1616 w 1722"/>
                <a:gd name="T47" fmla="*/ 22 h 273"/>
                <a:gd name="T48" fmla="*/ 1712 w 1722"/>
                <a:gd name="T49" fmla="*/ 273 h 273"/>
                <a:gd name="T50" fmla="*/ 1691 w 1722"/>
                <a:gd name="T51" fmla="*/ 39 h 273"/>
                <a:gd name="T52" fmla="*/ 1674 w 1722"/>
                <a:gd name="T53" fmla="*/ 42 h 273"/>
                <a:gd name="T54" fmla="*/ 1628 w 1722"/>
                <a:gd name="T55" fmla="*/ 52 h 273"/>
                <a:gd name="T56" fmla="*/ 1558 w 1722"/>
                <a:gd name="T57" fmla="*/ 68 h 273"/>
                <a:gd name="T58" fmla="*/ 1469 w 1722"/>
                <a:gd name="T59" fmla="*/ 85 h 273"/>
                <a:gd name="T60" fmla="*/ 1368 w 1722"/>
                <a:gd name="T61" fmla="*/ 95 h 273"/>
                <a:gd name="T62" fmla="*/ 1260 w 1722"/>
                <a:gd name="T63" fmla="*/ 101 h 273"/>
                <a:gd name="T64" fmla="*/ 1148 w 1722"/>
                <a:gd name="T65" fmla="*/ 98 h 273"/>
                <a:gd name="T66" fmla="*/ 1041 w 1722"/>
                <a:gd name="T67" fmla="*/ 83 h 273"/>
                <a:gd name="T68" fmla="*/ 1024 w 1722"/>
                <a:gd name="T69" fmla="*/ 83 h 273"/>
                <a:gd name="T70" fmla="*/ 978 w 1722"/>
                <a:gd name="T71" fmla="*/ 81 h 273"/>
                <a:gd name="T72" fmla="*/ 907 w 1722"/>
                <a:gd name="T73" fmla="*/ 81 h 273"/>
                <a:gd name="T74" fmla="*/ 816 w 1722"/>
                <a:gd name="T75" fmla="*/ 86 h 273"/>
                <a:gd name="T76" fmla="*/ 711 w 1722"/>
                <a:gd name="T77" fmla="*/ 92 h 273"/>
                <a:gd name="T78" fmla="*/ 596 w 1722"/>
                <a:gd name="T79" fmla="*/ 106 h 273"/>
                <a:gd name="T80" fmla="*/ 477 w 1722"/>
                <a:gd name="T81" fmla="*/ 126 h 273"/>
                <a:gd name="T82" fmla="*/ 359 w 1722"/>
                <a:gd name="T83" fmla="*/ 156 h 273"/>
                <a:gd name="T84" fmla="*/ 348 w 1722"/>
                <a:gd name="T85" fmla="*/ 161 h 273"/>
                <a:gd name="T86" fmla="*/ 319 w 1722"/>
                <a:gd name="T87" fmla="*/ 173 h 273"/>
                <a:gd name="T88" fmla="*/ 277 w 1722"/>
                <a:gd name="T89" fmla="*/ 190 h 273"/>
                <a:gd name="T90" fmla="*/ 225 w 1722"/>
                <a:gd name="T91" fmla="*/ 210 h 273"/>
                <a:gd name="T92" fmla="*/ 166 w 1722"/>
                <a:gd name="T93" fmla="*/ 227 h 273"/>
                <a:gd name="T94" fmla="*/ 107 w 1722"/>
                <a:gd name="T95" fmla="*/ 241 h 273"/>
                <a:gd name="T96" fmla="*/ 49 w 1722"/>
                <a:gd name="T97" fmla="*/ 248 h 273"/>
                <a:gd name="T98" fmla="*/ 0 w 1722"/>
                <a:gd name="T99" fmla="*/ 247 h 273"/>
                <a:gd name="T100" fmla="*/ 15 w 1722"/>
                <a:gd name="T101" fmla="*/ 21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273">
                  <a:moveTo>
                    <a:pt x="15" y="218"/>
                  </a:moveTo>
                  <a:lnTo>
                    <a:pt x="15" y="216"/>
                  </a:lnTo>
                  <a:lnTo>
                    <a:pt x="21" y="216"/>
                  </a:lnTo>
                  <a:lnTo>
                    <a:pt x="27" y="216"/>
                  </a:lnTo>
                  <a:lnTo>
                    <a:pt x="38" y="216"/>
                  </a:lnTo>
                  <a:lnTo>
                    <a:pt x="50" y="213"/>
                  </a:lnTo>
                  <a:lnTo>
                    <a:pt x="67" y="211"/>
                  </a:lnTo>
                  <a:lnTo>
                    <a:pt x="84" y="210"/>
                  </a:lnTo>
                  <a:lnTo>
                    <a:pt x="104" y="207"/>
                  </a:lnTo>
                  <a:lnTo>
                    <a:pt x="125" y="202"/>
                  </a:lnTo>
                  <a:lnTo>
                    <a:pt x="150" y="196"/>
                  </a:lnTo>
                  <a:lnTo>
                    <a:pt x="176" y="189"/>
                  </a:lnTo>
                  <a:lnTo>
                    <a:pt x="203" y="181"/>
                  </a:lnTo>
                  <a:lnTo>
                    <a:pt x="232" y="172"/>
                  </a:lnTo>
                  <a:lnTo>
                    <a:pt x="263" y="159"/>
                  </a:lnTo>
                  <a:lnTo>
                    <a:pt x="293" y="147"/>
                  </a:lnTo>
                  <a:lnTo>
                    <a:pt x="327" y="133"/>
                  </a:lnTo>
                  <a:lnTo>
                    <a:pt x="329" y="132"/>
                  </a:lnTo>
                  <a:lnTo>
                    <a:pt x="335" y="129"/>
                  </a:lnTo>
                  <a:lnTo>
                    <a:pt x="345" y="126"/>
                  </a:lnTo>
                  <a:lnTo>
                    <a:pt x="361" y="121"/>
                  </a:lnTo>
                  <a:lnTo>
                    <a:pt x="379" y="117"/>
                  </a:lnTo>
                  <a:lnTo>
                    <a:pt x="402" y="111"/>
                  </a:lnTo>
                  <a:lnTo>
                    <a:pt x="429" y="104"/>
                  </a:lnTo>
                  <a:lnTo>
                    <a:pt x="460" y="98"/>
                  </a:lnTo>
                  <a:lnTo>
                    <a:pt x="494" y="91"/>
                  </a:lnTo>
                  <a:lnTo>
                    <a:pt x="533" y="83"/>
                  </a:lnTo>
                  <a:lnTo>
                    <a:pt x="575" y="75"/>
                  </a:lnTo>
                  <a:lnTo>
                    <a:pt x="621" y="69"/>
                  </a:lnTo>
                  <a:lnTo>
                    <a:pt x="670" y="63"/>
                  </a:lnTo>
                  <a:lnTo>
                    <a:pt x="723" y="57"/>
                  </a:lnTo>
                  <a:lnTo>
                    <a:pt x="780" y="52"/>
                  </a:lnTo>
                  <a:lnTo>
                    <a:pt x="841" y="49"/>
                  </a:lnTo>
                  <a:lnTo>
                    <a:pt x="897" y="48"/>
                  </a:lnTo>
                  <a:lnTo>
                    <a:pt x="948" y="48"/>
                  </a:lnTo>
                  <a:lnTo>
                    <a:pt x="991" y="49"/>
                  </a:lnTo>
                  <a:lnTo>
                    <a:pt x="1032" y="54"/>
                  </a:lnTo>
                  <a:lnTo>
                    <a:pt x="1069" y="57"/>
                  </a:lnTo>
                  <a:lnTo>
                    <a:pt x="1105" y="62"/>
                  </a:lnTo>
                  <a:lnTo>
                    <a:pt x="1141" y="66"/>
                  </a:lnTo>
                  <a:lnTo>
                    <a:pt x="1179" y="69"/>
                  </a:lnTo>
                  <a:lnTo>
                    <a:pt x="1220" y="71"/>
                  </a:lnTo>
                  <a:lnTo>
                    <a:pt x="1266" y="71"/>
                  </a:lnTo>
                  <a:lnTo>
                    <a:pt x="1318" y="68"/>
                  </a:lnTo>
                  <a:lnTo>
                    <a:pt x="1378" y="63"/>
                  </a:lnTo>
                  <a:lnTo>
                    <a:pt x="1445" y="54"/>
                  </a:lnTo>
                  <a:lnTo>
                    <a:pt x="1526" y="40"/>
                  </a:lnTo>
                  <a:lnTo>
                    <a:pt x="1616" y="22"/>
                  </a:lnTo>
                  <a:lnTo>
                    <a:pt x="1722" y="0"/>
                  </a:lnTo>
                  <a:lnTo>
                    <a:pt x="1712" y="273"/>
                  </a:lnTo>
                  <a:lnTo>
                    <a:pt x="1680" y="273"/>
                  </a:lnTo>
                  <a:lnTo>
                    <a:pt x="1691" y="39"/>
                  </a:lnTo>
                  <a:lnTo>
                    <a:pt x="1686" y="39"/>
                  </a:lnTo>
                  <a:lnTo>
                    <a:pt x="1674" y="42"/>
                  </a:lnTo>
                  <a:lnTo>
                    <a:pt x="1654" y="46"/>
                  </a:lnTo>
                  <a:lnTo>
                    <a:pt x="1628" y="52"/>
                  </a:lnTo>
                  <a:lnTo>
                    <a:pt x="1595" y="60"/>
                  </a:lnTo>
                  <a:lnTo>
                    <a:pt x="1558" y="68"/>
                  </a:lnTo>
                  <a:lnTo>
                    <a:pt x="1517" y="75"/>
                  </a:lnTo>
                  <a:lnTo>
                    <a:pt x="1469" y="85"/>
                  </a:lnTo>
                  <a:lnTo>
                    <a:pt x="1420" y="91"/>
                  </a:lnTo>
                  <a:lnTo>
                    <a:pt x="1368" y="95"/>
                  </a:lnTo>
                  <a:lnTo>
                    <a:pt x="1315" y="100"/>
                  </a:lnTo>
                  <a:lnTo>
                    <a:pt x="1260" y="101"/>
                  </a:lnTo>
                  <a:lnTo>
                    <a:pt x="1203" y="101"/>
                  </a:lnTo>
                  <a:lnTo>
                    <a:pt x="1148" y="98"/>
                  </a:lnTo>
                  <a:lnTo>
                    <a:pt x="1093" y="92"/>
                  </a:lnTo>
                  <a:lnTo>
                    <a:pt x="1041" y="83"/>
                  </a:lnTo>
                  <a:lnTo>
                    <a:pt x="1037" y="83"/>
                  </a:lnTo>
                  <a:lnTo>
                    <a:pt x="1024" y="83"/>
                  </a:lnTo>
                  <a:lnTo>
                    <a:pt x="1004" y="81"/>
                  </a:lnTo>
                  <a:lnTo>
                    <a:pt x="978" y="81"/>
                  </a:lnTo>
                  <a:lnTo>
                    <a:pt x="945" y="81"/>
                  </a:lnTo>
                  <a:lnTo>
                    <a:pt x="907" y="81"/>
                  </a:lnTo>
                  <a:lnTo>
                    <a:pt x="864" y="83"/>
                  </a:lnTo>
                  <a:lnTo>
                    <a:pt x="816" y="86"/>
                  </a:lnTo>
                  <a:lnTo>
                    <a:pt x="764" y="88"/>
                  </a:lnTo>
                  <a:lnTo>
                    <a:pt x="711" y="92"/>
                  </a:lnTo>
                  <a:lnTo>
                    <a:pt x="654" y="98"/>
                  </a:lnTo>
                  <a:lnTo>
                    <a:pt x="596" y="106"/>
                  </a:lnTo>
                  <a:lnTo>
                    <a:pt x="536" y="115"/>
                  </a:lnTo>
                  <a:lnTo>
                    <a:pt x="477" y="126"/>
                  </a:lnTo>
                  <a:lnTo>
                    <a:pt x="417" y="140"/>
                  </a:lnTo>
                  <a:lnTo>
                    <a:pt x="359" y="156"/>
                  </a:lnTo>
                  <a:lnTo>
                    <a:pt x="356" y="156"/>
                  </a:lnTo>
                  <a:lnTo>
                    <a:pt x="348" y="161"/>
                  </a:lnTo>
                  <a:lnTo>
                    <a:pt x="335" y="166"/>
                  </a:lnTo>
                  <a:lnTo>
                    <a:pt x="319" y="173"/>
                  </a:lnTo>
                  <a:lnTo>
                    <a:pt x="299" y="181"/>
                  </a:lnTo>
                  <a:lnTo>
                    <a:pt x="277" y="190"/>
                  </a:lnTo>
                  <a:lnTo>
                    <a:pt x="251" y="199"/>
                  </a:lnTo>
                  <a:lnTo>
                    <a:pt x="225" y="210"/>
                  </a:lnTo>
                  <a:lnTo>
                    <a:pt x="195" y="218"/>
                  </a:lnTo>
                  <a:lnTo>
                    <a:pt x="166" y="227"/>
                  </a:lnTo>
                  <a:lnTo>
                    <a:pt x="136" y="234"/>
                  </a:lnTo>
                  <a:lnTo>
                    <a:pt x="107" y="241"/>
                  </a:lnTo>
                  <a:lnTo>
                    <a:pt x="76" y="245"/>
                  </a:lnTo>
                  <a:lnTo>
                    <a:pt x="49" y="248"/>
                  </a:lnTo>
                  <a:lnTo>
                    <a:pt x="23" y="248"/>
                  </a:lnTo>
                  <a:lnTo>
                    <a:pt x="0" y="247"/>
                  </a:lnTo>
                  <a:lnTo>
                    <a:pt x="15" y="218"/>
                  </a:lnTo>
                  <a:lnTo>
                    <a:pt x="1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5" name="Freeform 123"/>
            <p:cNvSpPr>
              <a:spLocks/>
            </p:cNvSpPr>
            <p:nvPr/>
          </p:nvSpPr>
          <p:spPr bwMode="auto">
            <a:xfrm>
              <a:off x="1086" y="2176"/>
              <a:ext cx="70" cy="162"/>
            </a:xfrm>
            <a:custGeom>
              <a:avLst/>
              <a:gdLst>
                <a:gd name="T0" fmla="*/ 139 w 141"/>
                <a:gd name="T1" fmla="*/ 0 h 323"/>
                <a:gd name="T2" fmla="*/ 127 w 141"/>
                <a:gd name="T3" fmla="*/ 1 h 323"/>
                <a:gd name="T4" fmla="*/ 115 w 141"/>
                <a:gd name="T5" fmla="*/ 4 h 323"/>
                <a:gd name="T6" fmla="*/ 100 w 141"/>
                <a:gd name="T7" fmla="*/ 6 h 323"/>
                <a:gd name="T8" fmla="*/ 77 w 141"/>
                <a:gd name="T9" fmla="*/ 7 h 323"/>
                <a:gd name="T10" fmla="*/ 51 w 141"/>
                <a:gd name="T11" fmla="*/ 7 h 323"/>
                <a:gd name="T12" fmla="*/ 17 w 141"/>
                <a:gd name="T13" fmla="*/ 7 h 323"/>
                <a:gd name="T14" fmla="*/ 0 w 141"/>
                <a:gd name="T15" fmla="*/ 9 h 323"/>
                <a:gd name="T16" fmla="*/ 3 w 141"/>
                <a:gd name="T17" fmla="*/ 26 h 323"/>
                <a:gd name="T18" fmla="*/ 11 w 141"/>
                <a:gd name="T19" fmla="*/ 56 h 323"/>
                <a:gd name="T20" fmla="*/ 22 w 141"/>
                <a:gd name="T21" fmla="*/ 98 h 323"/>
                <a:gd name="T22" fmla="*/ 34 w 141"/>
                <a:gd name="T23" fmla="*/ 147 h 323"/>
                <a:gd name="T24" fmla="*/ 44 w 141"/>
                <a:gd name="T25" fmla="*/ 199 h 323"/>
                <a:gd name="T26" fmla="*/ 52 w 141"/>
                <a:gd name="T27" fmla="*/ 249 h 323"/>
                <a:gd name="T28" fmla="*/ 61 w 141"/>
                <a:gd name="T29" fmla="*/ 300 h 323"/>
                <a:gd name="T30" fmla="*/ 93 w 141"/>
                <a:gd name="T31" fmla="*/ 318 h 323"/>
                <a:gd name="T32" fmla="*/ 90 w 141"/>
                <a:gd name="T33" fmla="*/ 307 h 323"/>
                <a:gd name="T34" fmla="*/ 86 w 141"/>
                <a:gd name="T35" fmla="*/ 280 h 323"/>
                <a:gd name="T36" fmla="*/ 77 w 141"/>
                <a:gd name="T37" fmla="*/ 240 h 323"/>
                <a:gd name="T38" fmla="*/ 69 w 141"/>
                <a:gd name="T39" fmla="*/ 193 h 323"/>
                <a:gd name="T40" fmla="*/ 58 w 141"/>
                <a:gd name="T41" fmla="*/ 144 h 323"/>
                <a:gd name="T42" fmla="*/ 49 w 141"/>
                <a:gd name="T43" fmla="*/ 98 h 323"/>
                <a:gd name="T44" fmla="*/ 40 w 141"/>
                <a:gd name="T45" fmla="*/ 59 h 323"/>
                <a:gd name="T46" fmla="*/ 34 w 141"/>
                <a:gd name="T47" fmla="*/ 37 h 323"/>
                <a:gd name="T48" fmla="*/ 38 w 141"/>
                <a:gd name="T49" fmla="*/ 38 h 323"/>
                <a:gd name="T50" fmla="*/ 48 w 141"/>
                <a:gd name="T51" fmla="*/ 38 h 323"/>
                <a:gd name="T52" fmla="*/ 61 w 141"/>
                <a:gd name="T53" fmla="*/ 40 h 323"/>
                <a:gd name="T54" fmla="*/ 77 w 141"/>
                <a:gd name="T55" fmla="*/ 40 h 323"/>
                <a:gd name="T56" fmla="*/ 93 w 141"/>
                <a:gd name="T57" fmla="*/ 38 h 323"/>
                <a:gd name="T58" fmla="*/ 109 w 141"/>
                <a:gd name="T59" fmla="*/ 33 h 323"/>
                <a:gd name="T60" fmla="*/ 122 w 141"/>
                <a:gd name="T61" fmla="*/ 27 h 323"/>
                <a:gd name="T62" fmla="*/ 141 w 141"/>
                <a:gd name="T6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323">
                  <a:moveTo>
                    <a:pt x="141" y="0"/>
                  </a:moveTo>
                  <a:lnTo>
                    <a:pt x="139" y="0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2" y="3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0" y="6"/>
                  </a:lnTo>
                  <a:lnTo>
                    <a:pt x="89" y="6"/>
                  </a:lnTo>
                  <a:lnTo>
                    <a:pt x="77" y="7"/>
                  </a:lnTo>
                  <a:lnTo>
                    <a:pt x="64" y="7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3" y="26"/>
                  </a:lnTo>
                  <a:lnTo>
                    <a:pt x="8" y="40"/>
                  </a:lnTo>
                  <a:lnTo>
                    <a:pt x="11" y="56"/>
                  </a:lnTo>
                  <a:lnTo>
                    <a:pt x="17" y="76"/>
                  </a:lnTo>
                  <a:lnTo>
                    <a:pt x="22" y="98"/>
                  </a:lnTo>
                  <a:lnTo>
                    <a:pt x="28" y="122"/>
                  </a:lnTo>
                  <a:lnTo>
                    <a:pt x="34" y="147"/>
                  </a:lnTo>
                  <a:lnTo>
                    <a:pt x="38" y="173"/>
                  </a:lnTo>
                  <a:lnTo>
                    <a:pt x="44" y="199"/>
                  </a:lnTo>
                  <a:lnTo>
                    <a:pt x="49" y="225"/>
                  </a:lnTo>
                  <a:lnTo>
                    <a:pt x="52" y="249"/>
                  </a:lnTo>
                  <a:lnTo>
                    <a:pt x="57" y="275"/>
                  </a:lnTo>
                  <a:lnTo>
                    <a:pt x="61" y="300"/>
                  </a:lnTo>
                  <a:lnTo>
                    <a:pt x="64" y="323"/>
                  </a:lnTo>
                  <a:lnTo>
                    <a:pt x="93" y="318"/>
                  </a:lnTo>
                  <a:lnTo>
                    <a:pt x="92" y="315"/>
                  </a:lnTo>
                  <a:lnTo>
                    <a:pt x="90" y="307"/>
                  </a:lnTo>
                  <a:lnTo>
                    <a:pt x="87" y="295"/>
                  </a:lnTo>
                  <a:lnTo>
                    <a:pt x="86" y="280"/>
                  </a:lnTo>
                  <a:lnTo>
                    <a:pt x="81" y="260"/>
                  </a:lnTo>
                  <a:lnTo>
                    <a:pt x="77" y="240"/>
                  </a:lnTo>
                  <a:lnTo>
                    <a:pt x="72" y="215"/>
                  </a:lnTo>
                  <a:lnTo>
                    <a:pt x="69" y="193"/>
                  </a:lnTo>
                  <a:lnTo>
                    <a:pt x="63" y="167"/>
                  </a:lnTo>
                  <a:lnTo>
                    <a:pt x="58" y="144"/>
                  </a:lnTo>
                  <a:lnTo>
                    <a:pt x="54" y="119"/>
                  </a:lnTo>
                  <a:lnTo>
                    <a:pt x="49" y="98"/>
                  </a:lnTo>
                  <a:lnTo>
                    <a:pt x="44" y="78"/>
                  </a:lnTo>
                  <a:lnTo>
                    <a:pt x="40" y="59"/>
                  </a:lnTo>
                  <a:lnTo>
                    <a:pt x="35" y="46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61" y="40"/>
                  </a:lnTo>
                  <a:lnTo>
                    <a:pt x="69" y="41"/>
                  </a:lnTo>
                  <a:lnTo>
                    <a:pt x="77" y="40"/>
                  </a:lnTo>
                  <a:lnTo>
                    <a:pt x="84" y="40"/>
                  </a:lnTo>
                  <a:lnTo>
                    <a:pt x="93" y="38"/>
                  </a:lnTo>
                  <a:lnTo>
                    <a:pt x="101" y="37"/>
                  </a:lnTo>
                  <a:lnTo>
                    <a:pt x="109" y="33"/>
                  </a:lnTo>
                  <a:lnTo>
                    <a:pt x="116" y="32"/>
                  </a:lnTo>
                  <a:lnTo>
                    <a:pt x="122" y="27"/>
                  </a:lnTo>
                  <a:lnTo>
                    <a:pt x="130" y="24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6" name="Freeform 124"/>
            <p:cNvSpPr>
              <a:spLocks/>
            </p:cNvSpPr>
            <p:nvPr/>
          </p:nvSpPr>
          <p:spPr bwMode="auto">
            <a:xfrm>
              <a:off x="1121" y="2185"/>
              <a:ext cx="952" cy="148"/>
            </a:xfrm>
            <a:custGeom>
              <a:avLst/>
              <a:gdLst>
                <a:gd name="T0" fmla="*/ 11 w 1906"/>
                <a:gd name="T1" fmla="*/ 272 h 296"/>
                <a:gd name="T2" fmla="*/ 88 w 1906"/>
                <a:gd name="T3" fmla="*/ 264 h 296"/>
                <a:gd name="T4" fmla="*/ 222 w 1906"/>
                <a:gd name="T5" fmla="*/ 250 h 296"/>
                <a:gd name="T6" fmla="*/ 397 w 1906"/>
                <a:gd name="T7" fmla="*/ 234 h 296"/>
                <a:gd name="T8" fmla="*/ 589 w 1906"/>
                <a:gd name="T9" fmla="*/ 214 h 296"/>
                <a:gd name="T10" fmla="*/ 780 w 1906"/>
                <a:gd name="T11" fmla="*/ 192 h 296"/>
                <a:gd name="T12" fmla="*/ 952 w 1906"/>
                <a:gd name="T13" fmla="*/ 171 h 296"/>
                <a:gd name="T14" fmla="*/ 1083 w 1906"/>
                <a:gd name="T15" fmla="*/ 150 h 296"/>
                <a:gd name="T16" fmla="*/ 1135 w 1906"/>
                <a:gd name="T17" fmla="*/ 139 h 296"/>
                <a:gd name="T18" fmla="*/ 1196 w 1906"/>
                <a:gd name="T19" fmla="*/ 128 h 296"/>
                <a:gd name="T20" fmla="*/ 1302 w 1906"/>
                <a:gd name="T21" fmla="*/ 113 h 296"/>
                <a:gd name="T22" fmla="*/ 1435 w 1906"/>
                <a:gd name="T23" fmla="*/ 91 h 296"/>
                <a:gd name="T24" fmla="*/ 1576 w 1906"/>
                <a:gd name="T25" fmla="*/ 67 h 296"/>
                <a:gd name="T26" fmla="*/ 1710 w 1906"/>
                <a:gd name="T27" fmla="*/ 42 h 296"/>
                <a:gd name="T28" fmla="*/ 1820 w 1906"/>
                <a:gd name="T29" fmla="*/ 21 h 296"/>
                <a:gd name="T30" fmla="*/ 1887 w 1906"/>
                <a:gd name="T31" fmla="*/ 4 h 296"/>
                <a:gd name="T32" fmla="*/ 1906 w 1906"/>
                <a:gd name="T33" fmla="*/ 36 h 296"/>
                <a:gd name="T34" fmla="*/ 1878 w 1906"/>
                <a:gd name="T35" fmla="*/ 41 h 296"/>
                <a:gd name="T36" fmla="*/ 1810 w 1906"/>
                <a:gd name="T37" fmla="*/ 55 h 296"/>
                <a:gd name="T38" fmla="*/ 1709 w 1906"/>
                <a:gd name="T39" fmla="*/ 73 h 296"/>
                <a:gd name="T40" fmla="*/ 1588 w 1906"/>
                <a:gd name="T41" fmla="*/ 98 h 296"/>
                <a:gd name="T42" fmla="*/ 1458 w 1906"/>
                <a:gd name="T43" fmla="*/ 120 h 296"/>
                <a:gd name="T44" fmla="*/ 1332 w 1906"/>
                <a:gd name="T45" fmla="*/ 142 h 296"/>
                <a:gd name="T46" fmla="*/ 1222 w 1906"/>
                <a:gd name="T47" fmla="*/ 160 h 296"/>
                <a:gd name="T48" fmla="*/ 1141 w 1906"/>
                <a:gd name="T49" fmla="*/ 172 h 296"/>
                <a:gd name="T50" fmla="*/ 1109 w 1906"/>
                <a:gd name="T51" fmla="*/ 177 h 296"/>
                <a:gd name="T52" fmla="*/ 1024 w 1906"/>
                <a:gd name="T53" fmla="*/ 191 h 296"/>
                <a:gd name="T54" fmla="*/ 894 w 1906"/>
                <a:gd name="T55" fmla="*/ 209 h 296"/>
                <a:gd name="T56" fmla="*/ 731 w 1906"/>
                <a:gd name="T57" fmla="*/ 232 h 296"/>
                <a:gd name="T58" fmla="*/ 551 w 1906"/>
                <a:gd name="T59" fmla="*/ 254 h 296"/>
                <a:gd name="T60" fmla="*/ 363 w 1906"/>
                <a:gd name="T61" fmla="*/ 273 h 296"/>
                <a:gd name="T62" fmla="*/ 178 w 1906"/>
                <a:gd name="T63" fmla="*/ 289 h 296"/>
                <a:gd name="T64" fmla="*/ 8 w 1906"/>
                <a:gd name="T65" fmla="*/ 296 h 296"/>
                <a:gd name="T66" fmla="*/ 0 w 1906"/>
                <a:gd name="T67" fmla="*/ 27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06" h="296">
                  <a:moveTo>
                    <a:pt x="0" y="273"/>
                  </a:moveTo>
                  <a:lnTo>
                    <a:pt x="11" y="272"/>
                  </a:lnTo>
                  <a:lnTo>
                    <a:pt x="40" y="269"/>
                  </a:lnTo>
                  <a:lnTo>
                    <a:pt x="88" y="264"/>
                  </a:lnTo>
                  <a:lnTo>
                    <a:pt x="149" y="258"/>
                  </a:lnTo>
                  <a:lnTo>
                    <a:pt x="222" y="250"/>
                  </a:lnTo>
                  <a:lnTo>
                    <a:pt x="306" y="243"/>
                  </a:lnTo>
                  <a:lnTo>
                    <a:pt x="397" y="234"/>
                  </a:lnTo>
                  <a:lnTo>
                    <a:pt x="493" y="224"/>
                  </a:lnTo>
                  <a:lnTo>
                    <a:pt x="589" y="214"/>
                  </a:lnTo>
                  <a:lnTo>
                    <a:pt x="687" y="203"/>
                  </a:lnTo>
                  <a:lnTo>
                    <a:pt x="780" y="192"/>
                  </a:lnTo>
                  <a:lnTo>
                    <a:pt x="871" y="182"/>
                  </a:lnTo>
                  <a:lnTo>
                    <a:pt x="952" y="171"/>
                  </a:lnTo>
                  <a:lnTo>
                    <a:pt x="1025" y="160"/>
                  </a:lnTo>
                  <a:lnTo>
                    <a:pt x="1083" y="150"/>
                  </a:lnTo>
                  <a:lnTo>
                    <a:pt x="1129" y="140"/>
                  </a:lnTo>
                  <a:lnTo>
                    <a:pt x="1135" y="139"/>
                  </a:lnTo>
                  <a:lnTo>
                    <a:pt x="1160" y="136"/>
                  </a:lnTo>
                  <a:lnTo>
                    <a:pt x="1196" y="128"/>
                  </a:lnTo>
                  <a:lnTo>
                    <a:pt x="1245" y="122"/>
                  </a:lnTo>
                  <a:lnTo>
                    <a:pt x="1302" y="113"/>
                  </a:lnTo>
                  <a:lnTo>
                    <a:pt x="1366" y="102"/>
                  </a:lnTo>
                  <a:lnTo>
                    <a:pt x="1435" y="91"/>
                  </a:lnTo>
                  <a:lnTo>
                    <a:pt x="1505" y="79"/>
                  </a:lnTo>
                  <a:lnTo>
                    <a:pt x="1576" y="67"/>
                  </a:lnTo>
                  <a:lnTo>
                    <a:pt x="1646" y="55"/>
                  </a:lnTo>
                  <a:lnTo>
                    <a:pt x="1710" y="42"/>
                  </a:lnTo>
                  <a:lnTo>
                    <a:pt x="1770" y="32"/>
                  </a:lnTo>
                  <a:lnTo>
                    <a:pt x="1820" y="21"/>
                  </a:lnTo>
                  <a:lnTo>
                    <a:pt x="1861" y="13"/>
                  </a:lnTo>
                  <a:lnTo>
                    <a:pt x="1887" y="4"/>
                  </a:lnTo>
                  <a:lnTo>
                    <a:pt x="1901" y="0"/>
                  </a:lnTo>
                  <a:lnTo>
                    <a:pt x="1906" y="36"/>
                  </a:lnTo>
                  <a:lnTo>
                    <a:pt x="1898" y="38"/>
                  </a:lnTo>
                  <a:lnTo>
                    <a:pt x="1878" y="41"/>
                  </a:lnTo>
                  <a:lnTo>
                    <a:pt x="1849" y="47"/>
                  </a:lnTo>
                  <a:lnTo>
                    <a:pt x="1810" y="55"/>
                  </a:lnTo>
                  <a:lnTo>
                    <a:pt x="1762" y="64"/>
                  </a:lnTo>
                  <a:lnTo>
                    <a:pt x="1709" y="73"/>
                  </a:lnTo>
                  <a:lnTo>
                    <a:pt x="1649" y="85"/>
                  </a:lnTo>
                  <a:lnTo>
                    <a:pt x="1588" y="98"/>
                  </a:lnTo>
                  <a:lnTo>
                    <a:pt x="1522" y="108"/>
                  </a:lnTo>
                  <a:lnTo>
                    <a:pt x="1458" y="120"/>
                  </a:lnTo>
                  <a:lnTo>
                    <a:pt x="1394" y="131"/>
                  </a:lnTo>
                  <a:lnTo>
                    <a:pt x="1332" y="142"/>
                  </a:lnTo>
                  <a:lnTo>
                    <a:pt x="1274" y="151"/>
                  </a:lnTo>
                  <a:lnTo>
                    <a:pt x="1222" y="160"/>
                  </a:lnTo>
                  <a:lnTo>
                    <a:pt x="1176" y="168"/>
                  </a:lnTo>
                  <a:lnTo>
                    <a:pt x="1141" y="172"/>
                  </a:lnTo>
                  <a:lnTo>
                    <a:pt x="1132" y="174"/>
                  </a:lnTo>
                  <a:lnTo>
                    <a:pt x="1109" y="177"/>
                  </a:lnTo>
                  <a:lnTo>
                    <a:pt x="1072" y="182"/>
                  </a:lnTo>
                  <a:lnTo>
                    <a:pt x="1024" y="191"/>
                  </a:lnTo>
                  <a:lnTo>
                    <a:pt x="962" y="198"/>
                  </a:lnTo>
                  <a:lnTo>
                    <a:pt x="894" y="209"/>
                  </a:lnTo>
                  <a:lnTo>
                    <a:pt x="816" y="220"/>
                  </a:lnTo>
                  <a:lnTo>
                    <a:pt x="731" y="232"/>
                  </a:lnTo>
                  <a:lnTo>
                    <a:pt x="643" y="241"/>
                  </a:lnTo>
                  <a:lnTo>
                    <a:pt x="551" y="254"/>
                  </a:lnTo>
                  <a:lnTo>
                    <a:pt x="456" y="264"/>
                  </a:lnTo>
                  <a:lnTo>
                    <a:pt x="363" y="273"/>
                  </a:lnTo>
                  <a:lnTo>
                    <a:pt x="268" y="281"/>
                  </a:lnTo>
                  <a:lnTo>
                    <a:pt x="178" y="289"/>
                  </a:lnTo>
                  <a:lnTo>
                    <a:pt x="89" y="293"/>
                  </a:lnTo>
                  <a:lnTo>
                    <a:pt x="8" y="296"/>
                  </a:lnTo>
                  <a:lnTo>
                    <a:pt x="0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7" name="Freeform 125"/>
            <p:cNvSpPr>
              <a:spLocks/>
            </p:cNvSpPr>
            <p:nvPr/>
          </p:nvSpPr>
          <p:spPr bwMode="auto">
            <a:xfrm>
              <a:off x="1467" y="2152"/>
              <a:ext cx="84" cy="46"/>
            </a:xfrm>
            <a:custGeom>
              <a:avLst/>
              <a:gdLst>
                <a:gd name="T0" fmla="*/ 25 w 168"/>
                <a:gd name="T1" fmla="*/ 6 h 92"/>
                <a:gd name="T2" fmla="*/ 25 w 168"/>
                <a:gd name="T3" fmla="*/ 11 h 92"/>
                <a:gd name="T4" fmla="*/ 25 w 168"/>
                <a:gd name="T5" fmla="*/ 21 h 92"/>
                <a:gd name="T6" fmla="*/ 28 w 168"/>
                <a:gd name="T7" fmla="*/ 32 h 92"/>
                <a:gd name="T8" fmla="*/ 32 w 168"/>
                <a:gd name="T9" fmla="*/ 44 h 92"/>
                <a:gd name="T10" fmla="*/ 41 w 168"/>
                <a:gd name="T11" fmla="*/ 53 h 92"/>
                <a:gd name="T12" fmla="*/ 55 w 168"/>
                <a:gd name="T13" fmla="*/ 61 h 92"/>
                <a:gd name="T14" fmla="*/ 77 w 168"/>
                <a:gd name="T15" fmla="*/ 64 h 92"/>
                <a:gd name="T16" fmla="*/ 101 w 168"/>
                <a:gd name="T17" fmla="*/ 60 h 92"/>
                <a:gd name="T18" fmla="*/ 121 w 168"/>
                <a:gd name="T19" fmla="*/ 52 h 92"/>
                <a:gd name="T20" fmla="*/ 133 w 168"/>
                <a:gd name="T21" fmla="*/ 41 h 92"/>
                <a:gd name="T22" fmla="*/ 142 w 168"/>
                <a:gd name="T23" fmla="*/ 30 h 92"/>
                <a:gd name="T24" fmla="*/ 145 w 168"/>
                <a:gd name="T25" fmla="*/ 21 h 92"/>
                <a:gd name="T26" fmla="*/ 147 w 168"/>
                <a:gd name="T27" fmla="*/ 11 h 92"/>
                <a:gd name="T28" fmla="*/ 147 w 168"/>
                <a:gd name="T29" fmla="*/ 1 h 92"/>
                <a:gd name="T30" fmla="*/ 168 w 168"/>
                <a:gd name="T31" fmla="*/ 14 h 92"/>
                <a:gd name="T32" fmla="*/ 168 w 168"/>
                <a:gd name="T33" fmla="*/ 17 h 92"/>
                <a:gd name="T34" fmla="*/ 167 w 168"/>
                <a:gd name="T35" fmla="*/ 24 h 92"/>
                <a:gd name="T36" fmla="*/ 164 w 168"/>
                <a:gd name="T37" fmla="*/ 35 h 92"/>
                <a:gd name="T38" fmla="*/ 158 w 168"/>
                <a:gd name="T39" fmla="*/ 50 h 92"/>
                <a:gd name="T40" fmla="*/ 149 w 168"/>
                <a:gd name="T41" fmla="*/ 64 h 92"/>
                <a:gd name="T42" fmla="*/ 135 w 168"/>
                <a:gd name="T43" fmla="*/ 76 h 92"/>
                <a:gd name="T44" fmla="*/ 116 w 168"/>
                <a:gd name="T45" fmla="*/ 86 h 92"/>
                <a:gd name="T46" fmla="*/ 92 w 168"/>
                <a:gd name="T47" fmla="*/ 92 h 92"/>
                <a:gd name="T48" fmla="*/ 66 w 168"/>
                <a:gd name="T49" fmla="*/ 90 h 92"/>
                <a:gd name="T50" fmla="*/ 48 w 168"/>
                <a:gd name="T51" fmla="*/ 87 h 92"/>
                <a:gd name="T52" fmla="*/ 32 w 168"/>
                <a:gd name="T53" fmla="*/ 81 h 92"/>
                <a:gd name="T54" fmla="*/ 22 w 168"/>
                <a:gd name="T55" fmla="*/ 70 h 92"/>
                <a:gd name="T56" fmla="*/ 12 w 168"/>
                <a:gd name="T57" fmla="*/ 56 h 92"/>
                <a:gd name="T58" fmla="*/ 6 w 168"/>
                <a:gd name="T59" fmla="*/ 41 h 92"/>
                <a:gd name="T60" fmla="*/ 3 w 168"/>
                <a:gd name="T61" fmla="*/ 23 h 92"/>
                <a:gd name="T62" fmla="*/ 0 w 168"/>
                <a:gd name="T63" fmla="*/ 3 h 92"/>
                <a:gd name="T64" fmla="*/ 26 w 168"/>
                <a:gd name="T65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92">
                  <a:moveTo>
                    <a:pt x="26" y="6"/>
                  </a:moveTo>
                  <a:lnTo>
                    <a:pt x="25" y="6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31" y="38"/>
                  </a:lnTo>
                  <a:lnTo>
                    <a:pt x="32" y="44"/>
                  </a:lnTo>
                  <a:lnTo>
                    <a:pt x="37" y="49"/>
                  </a:lnTo>
                  <a:lnTo>
                    <a:pt x="41" y="53"/>
                  </a:lnTo>
                  <a:lnTo>
                    <a:pt x="48" y="58"/>
                  </a:lnTo>
                  <a:lnTo>
                    <a:pt x="55" y="61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9" y="63"/>
                  </a:lnTo>
                  <a:lnTo>
                    <a:pt x="101" y="60"/>
                  </a:lnTo>
                  <a:lnTo>
                    <a:pt x="112" y="56"/>
                  </a:lnTo>
                  <a:lnTo>
                    <a:pt x="121" y="52"/>
                  </a:lnTo>
                  <a:lnTo>
                    <a:pt x="129" y="47"/>
                  </a:lnTo>
                  <a:lnTo>
                    <a:pt x="133" y="41"/>
                  </a:lnTo>
                  <a:lnTo>
                    <a:pt x="139" y="37"/>
                  </a:lnTo>
                  <a:lnTo>
                    <a:pt x="142" y="30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17"/>
                  </a:lnTo>
                  <a:lnTo>
                    <a:pt x="147" y="11"/>
                  </a:lnTo>
                  <a:lnTo>
                    <a:pt x="147" y="8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8" y="17"/>
                  </a:lnTo>
                  <a:lnTo>
                    <a:pt x="167" y="20"/>
                  </a:lnTo>
                  <a:lnTo>
                    <a:pt x="167" y="24"/>
                  </a:lnTo>
                  <a:lnTo>
                    <a:pt x="165" y="29"/>
                  </a:lnTo>
                  <a:lnTo>
                    <a:pt x="164" y="35"/>
                  </a:lnTo>
                  <a:lnTo>
                    <a:pt x="161" y="43"/>
                  </a:lnTo>
                  <a:lnTo>
                    <a:pt x="158" y="50"/>
                  </a:lnTo>
                  <a:lnTo>
                    <a:pt x="153" y="56"/>
                  </a:lnTo>
                  <a:lnTo>
                    <a:pt x="149" y="64"/>
                  </a:lnTo>
                  <a:lnTo>
                    <a:pt x="141" y="70"/>
                  </a:lnTo>
                  <a:lnTo>
                    <a:pt x="135" y="76"/>
                  </a:lnTo>
                  <a:lnTo>
                    <a:pt x="126" y="81"/>
                  </a:lnTo>
                  <a:lnTo>
                    <a:pt x="116" y="86"/>
                  </a:lnTo>
                  <a:lnTo>
                    <a:pt x="104" y="89"/>
                  </a:lnTo>
                  <a:lnTo>
                    <a:pt x="92" y="92"/>
                  </a:lnTo>
                  <a:lnTo>
                    <a:pt x="78" y="90"/>
                  </a:lnTo>
                  <a:lnTo>
                    <a:pt x="66" y="90"/>
                  </a:lnTo>
                  <a:lnTo>
                    <a:pt x="55" y="89"/>
                  </a:lnTo>
                  <a:lnTo>
                    <a:pt x="48" y="87"/>
                  </a:lnTo>
                  <a:lnTo>
                    <a:pt x="38" y="84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22" y="70"/>
                  </a:lnTo>
                  <a:lnTo>
                    <a:pt x="15" y="64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6" y="41"/>
                  </a:lnTo>
                  <a:lnTo>
                    <a:pt x="5" y="32"/>
                  </a:lnTo>
                  <a:lnTo>
                    <a:pt x="3" y="23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8" name="Freeform 126"/>
            <p:cNvSpPr>
              <a:spLocks/>
            </p:cNvSpPr>
            <p:nvPr/>
          </p:nvSpPr>
          <p:spPr bwMode="auto">
            <a:xfrm>
              <a:off x="1797" y="2152"/>
              <a:ext cx="69" cy="33"/>
            </a:xfrm>
            <a:custGeom>
              <a:avLst/>
              <a:gdLst>
                <a:gd name="T0" fmla="*/ 22 w 139"/>
                <a:gd name="T1" fmla="*/ 0 h 66"/>
                <a:gd name="T2" fmla="*/ 22 w 139"/>
                <a:gd name="T3" fmla="*/ 3 h 66"/>
                <a:gd name="T4" fmla="*/ 22 w 139"/>
                <a:gd name="T5" fmla="*/ 6 h 66"/>
                <a:gd name="T6" fmla="*/ 23 w 139"/>
                <a:gd name="T7" fmla="*/ 11 h 66"/>
                <a:gd name="T8" fmla="*/ 23 w 139"/>
                <a:gd name="T9" fmla="*/ 15 h 66"/>
                <a:gd name="T10" fmla="*/ 25 w 139"/>
                <a:gd name="T11" fmla="*/ 21 h 66"/>
                <a:gd name="T12" fmla="*/ 28 w 139"/>
                <a:gd name="T13" fmla="*/ 26 h 66"/>
                <a:gd name="T14" fmla="*/ 31 w 139"/>
                <a:gd name="T15" fmla="*/ 32 h 66"/>
                <a:gd name="T16" fmla="*/ 35 w 139"/>
                <a:gd name="T17" fmla="*/ 35 h 66"/>
                <a:gd name="T18" fmla="*/ 42 w 139"/>
                <a:gd name="T19" fmla="*/ 40 h 66"/>
                <a:gd name="T20" fmla="*/ 49 w 139"/>
                <a:gd name="T21" fmla="*/ 41 h 66"/>
                <a:gd name="T22" fmla="*/ 58 w 139"/>
                <a:gd name="T23" fmla="*/ 43 h 66"/>
                <a:gd name="T24" fmla="*/ 71 w 139"/>
                <a:gd name="T25" fmla="*/ 41 h 66"/>
                <a:gd name="T26" fmla="*/ 83 w 139"/>
                <a:gd name="T27" fmla="*/ 38 h 66"/>
                <a:gd name="T28" fmla="*/ 100 w 139"/>
                <a:gd name="T29" fmla="*/ 32 h 66"/>
                <a:gd name="T30" fmla="*/ 118 w 139"/>
                <a:gd name="T31" fmla="*/ 24 h 66"/>
                <a:gd name="T32" fmla="*/ 139 w 139"/>
                <a:gd name="T33" fmla="*/ 35 h 66"/>
                <a:gd name="T34" fmla="*/ 136 w 139"/>
                <a:gd name="T35" fmla="*/ 35 h 66"/>
                <a:gd name="T36" fmla="*/ 132 w 139"/>
                <a:gd name="T37" fmla="*/ 38 h 66"/>
                <a:gd name="T38" fmla="*/ 126 w 139"/>
                <a:gd name="T39" fmla="*/ 41 h 66"/>
                <a:gd name="T40" fmla="*/ 116 w 139"/>
                <a:gd name="T41" fmla="*/ 46 h 66"/>
                <a:gd name="T42" fmla="*/ 106 w 139"/>
                <a:gd name="T43" fmla="*/ 50 h 66"/>
                <a:gd name="T44" fmla="*/ 94 w 139"/>
                <a:gd name="T45" fmla="*/ 56 h 66"/>
                <a:gd name="T46" fmla="*/ 81 w 139"/>
                <a:gd name="T47" fmla="*/ 60 h 66"/>
                <a:gd name="T48" fmla="*/ 68 w 139"/>
                <a:gd name="T49" fmla="*/ 64 h 66"/>
                <a:gd name="T50" fmla="*/ 55 w 139"/>
                <a:gd name="T51" fmla="*/ 66 h 66"/>
                <a:gd name="T52" fmla="*/ 43 w 139"/>
                <a:gd name="T53" fmla="*/ 66 h 66"/>
                <a:gd name="T54" fmla="*/ 31 w 139"/>
                <a:gd name="T55" fmla="*/ 63 h 66"/>
                <a:gd name="T56" fmla="*/ 20 w 139"/>
                <a:gd name="T57" fmla="*/ 58 h 66"/>
                <a:gd name="T58" fmla="*/ 11 w 139"/>
                <a:gd name="T59" fmla="*/ 49 h 66"/>
                <a:gd name="T60" fmla="*/ 5 w 139"/>
                <a:gd name="T61" fmla="*/ 38 h 66"/>
                <a:gd name="T62" fmla="*/ 0 w 139"/>
                <a:gd name="T63" fmla="*/ 23 h 66"/>
                <a:gd name="T64" fmla="*/ 0 w 139"/>
                <a:gd name="T65" fmla="*/ 3 h 66"/>
                <a:gd name="T66" fmla="*/ 22 w 139"/>
                <a:gd name="T67" fmla="*/ 0 h 66"/>
                <a:gd name="T68" fmla="*/ 22 w 139"/>
                <a:gd name="T6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" h="66">
                  <a:moveTo>
                    <a:pt x="22" y="0"/>
                  </a:moveTo>
                  <a:lnTo>
                    <a:pt x="22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5" y="21"/>
                  </a:lnTo>
                  <a:lnTo>
                    <a:pt x="28" y="26"/>
                  </a:lnTo>
                  <a:lnTo>
                    <a:pt x="31" y="32"/>
                  </a:lnTo>
                  <a:lnTo>
                    <a:pt x="35" y="35"/>
                  </a:lnTo>
                  <a:lnTo>
                    <a:pt x="42" y="40"/>
                  </a:lnTo>
                  <a:lnTo>
                    <a:pt x="49" y="41"/>
                  </a:lnTo>
                  <a:lnTo>
                    <a:pt x="58" y="43"/>
                  </a:lnTo>
                  <a:lnTo>
                    <a:pt x="71" y="41"/>
                  </a:lnTo>
                  <a:lnTo>
                    <a:pt x="83" y="38"/>
                  </a:lnTo>
                  <a:lnTo>
                    <a:pt x="100" y="32"/>
                  </a:lnTo>
                  <a:lnTo>
                    <a:pt x="118" y="24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8"/>
                  </a:lnTo>
                  <a:lnTo>
                    <a:pt x="126" y="41"/>
                  </a:lnTo>
                  <a:lnTo>
                    <a:pt x="116" y="46"/>
                  </a:lnTo>
                  <a:lnTo>
                    <a:pt x="106" y="50"/>
                  </a:lnTo>
                  <a:lnTo>
                    <a:pt x="94" y="56"/>
                  </a:lnTo>
                  <a:lnTo>
                    <a:pt x="81" y="60"/>
                  </a:lnTo>
                  <a:lnTo>
                    <a:pt x="68" y="64"/>
                  </a:lnTo>
                  <a:lnTo>
                    <a:pt x="55" y="66"/>
                  </a:lnTo>
                  <a:lnTo>
                    <a:pt x="43" y="66"/>
                  </a:lnTo>
                  <a:lnTo>
                    <a:pt x="31" y="63"/>
                  </a:lnTo>
                  <a:lnTo>
                    <a:pt x="20" y="58"/>
                  </a:lnTo>
                  <a:lnTo>
                    <a:pt x="11" y="49"/>
                  </a:lnTo>
                  <a:lnTo>
                    <a:pt x="5" y="38"/>
                  </a:lnTo>
                  <a:lnTo>
                    <a:pt x="0" y="23"/>
                  </a:lnTo>
                  <a:lnTo>
                    <a:pt x="0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9" name="Freeform 127"/>
            <p:cNvSpPr>
              <a:spLocks/>
            </p:cNvSpPr>
            <p:nvPr/>
          </p:nvSpPr>
          <p:spPr bwMode="auto">
            <a:xfrm>
              <a:off x="1467" y="1448"/>
              <a:ext cx="486" cy="626"/>
            </a:xfrm>
            <a:custGeom>
              <a:avLst/>
              <a:gdLst>
                <a:gd name="T0" fmla="*/ 61 w 973"/>
                <a:gd name="T1" fmla="*/ 46 h 1253"/>
                <a:gd name="T2" fmla="*/ 144 w 973"/>
                <a:gd name="T3" fmla="*/ 78 h 1253"/>
                <a:gd name="T4" fmla="*/ 263 w 973"/>
                <a:gd name="T5" fmla="*/ 149 h 1253"/>
                <a:gd name="T6" fmla="*/ 379 w 973"/>
                <a:gd name="T7" fmla="*/ 263 h 1253"/>
                <a:gd name="T8" fmla="*/ 467 w 973"/>
                <a:gd name="T9" fmla="*/ 433 h 1253"/>
                <a:gd name="T10" fmla="*/ 490 w 973"/>
                <a:gd name="T11" fmla="*/ 583 h 1253"/>
                <a:gd name="T12" fmla="*/ 493 w 973"/>
                <a:gd name="T13" fmla="*/ 600 h 1253"/>
                <a:gd name="T14" fmla="*/ 496 w 973"/>
                <a:gd name="T15" fmla="*/ 632 h 1253"/>
                <a:gd name="T16" fmla="*/ 494 w 973"/>
                <a:gd name="T17" fmla="*/ 676 h 1253"/>
                <a:gd name="T18" fmla="*/ 483 w 973"/>
                <a:gd name="T19" fmla="*/ 725 h 1253"/>
                <a:gd name="T20" fmla="*/ 456 w 973"/>
                <a:gd name="T21" fmla="*/ 777 h 1253"/>
                <a:gd name="T22" fmla="*/ 482 w 973"/>
                <a:gd name="T23" fmla="*/ 968 h 1253"/>
                <a:gd name="T24" fmla="*/ 538 w 973"/>
                <a:gd name="T25" fmla="*/ 949 h 1253"/>
                <a:gd name="T26" fmla="*/ 638 w 973"/>
                <a:gd name="T27" fmla="*/ 912 h 1253"/>
                <a:gd name="T28" fmla="*/ 751 w 973"/>
                <a:gd name="T29" fmla="*/ 874 h 1253"/>
                <a:gd name="T30" fmla="*/ 846 w 973"/>
                <a:gd name="T31" fmla="*/ 842 h 1253"/>
                <a:gd name="T32" fmla="*/ 893 w 973"/>
                <a:gd name="T33" fmla="*/ 831 h 1253"/>
                <a:gd name="T34" fmla="*/ 901 w 973"/>
                <a:gd name="T35" fmla="*/ 845 h 1253"/>
                <a:gd name="T36" fmla="*/ 913 w 973"/>
                <a:gd name="T37" fmla="*/ 881 h 1253"/>
                <a:gd name="T38" fmla="*/ 927 w 973"/>
                <a:gd name="T39" fmla="*/ 950 h 1253"/>
                <a:gd name="T40" fmla="*/ 933 w 973"/>
                <a:gd name="T41" fmla="*/ 1057 h 1253"/>
                <a:gd name="T42" fmla="*/ 933 w 973"/>
                <a:gd name="T43" fmla="*/ 1213 h 1253"/>
                <a:gd name="T44" fmla="*/ 922 w 973"/>
                <a:gd name="T45" fmla="*/ 1216 h 1253"/>
                <a:gd name="T46" fmla="*/ 912 w 973"/>
                <a:gd name="T47" fmla="*/ 1218 h 1253"/>
                <a:gd name="T48" fmla="*/ 896 w 973"/>
                <a:gd name="T49" fmla="*/ 1204 h 1253"/>
                <a:gd name="T50" fmla="*/ 883 w 973"/>
                <a:gd name="T51" fmla="*/ 1170 h 1253"/>
                <a:gd name="T52" fmla="*/ 863 w 973"/>
                <a:gd name="T53" fmla="*/ 1149 h 1253"/>
                <a:gd name="T54" fmla="*/ 863 w 973"/>
                <a:gd name="T55" fmla="*/ 1163 h 1253"/>
                <a:gd name="T56" fmla="*/ 870 w 973"/>
                <a:gd name="T57" fmla="*/ 1196 h 1253"/>
                <a:gd name="T58" fmla="*/ 884 w 973"/>
                <a:gd name="T59" fmla="*/ 1231 h 1253"/>
                <a:gd name="T60" fmla="*/ 910 w 973"/>
                <a:gd name="T61" fmla="*/ 1253 h 1253"/>
                <a:gd name="T62" fmla="*/ 950 w 973"/>
                <a:gd name="T63" fmla="*/ 1242 h 1253"/>
                <a:gd name="T64" fmla="*/ 968 w 973"/>
                <a:gd name="T65" fmla="*/ 1212 h 1253"/>
                <a:gd name="T66" fmla="*/ 971 w 973"/>
                <a:gd name="T67" fmla="*/ 1137 h 1253"/>
                <a:gd name="T68" fmla="*/ 973 w 973"/>
                <a:gd name="T69" fmla="*/ 1027 h 1253"/>
                <a:gd name="T70" fmla="*/ 964 w 973"/>
                <a:gd name="T71" fmla="*/ 907 h 1253"/>
                <a:gd name="T72" fmla="*/ 939 w 973"/>
                <a:gd name="T73" fmla="*/ 808 h 1253"/>
                <a:gd name="T74" fmla="*/ 910 w 973"/>
                <a:gd name="T75" fmla="*/ 764 h 1253"/>
                <a:gd name="T76" fmla="*/ 902 w 973"/>
                <a:gd name="T77" fmla="*/ 760 h 1253"/>
                <a:gd name="T78" fmla="*/ 876 w 973"/>
                <a:gd name="T79" fmla="*/ 768 h 1253"/>
                <a:gd name="T80" fmla="*/ 811 w 973"/>
                <a:gd name="T81" fmla="*/ 793 h 1253"/>
                <a:gd name="T82" fmla="*/ 687 w 973"/>
                <a:gd name="T83" fmla="*/ 842 h 1253"/>
                <a:gd name="T84" fmla="*/ 485 w 973"/>
                <a:gd name="T85" fmla="*/ 920 h 1253"/>
                <a:gd name="T86" fmla="*/ 483 w 973"/>
                <a:gd name="T87" fmla="*/ 907 h 1253"/>
                <a:gd name="T88" fmla="*/ 483 w 973"/>
                <a:gd name="T89" fmla="*/ 881 h 1253"/>
                <a:gd name="T90" fmla="*/ 485 w 973"/>
                <a:gd name="T91" fmla="*/ 846 h 1253"/>
                <a:gd name="T92" fmla="*/ 486 w 973"/>
                <a:gd name="T93" fmla="*/ 816 h 1253"/>
                <a:gd name="T94" fmla="*/ 488 w 973"/>
                <a:gd name="T95" fmla="*/ 797 h 1253"/>
                <a:gd name="T96" fmla="*/ 491 w 973"/>
                <a:gd name="T97" fmla="*/ 793 h 1253"/>
                <a:gd name="T98" fmla="*/ 502 w 973"/>
                <a:gd name="T99" fmla="*/ 776 h 1253"/>
                <a:gd name="T100" fmla="*/ 517 w 973"/>
                <a:gd name="T101" fmla="*/ 745 h 1253"/>
                <a:gd name="T102" fmla="*/ 529 w 973"/>
                <a:gd name="T103" fmla="*/ 696 h 1253"/>
                <a:gd name="T104" fmla="*/ 535 w 973"/>
                <a:gd name="T105" fmla="*/ 635 h 1253"/>
                <a:gd name="T106" fmla="*/ 534 w 973"/>
                <a:gd name="T107" fmla="*/ 580 h 1253"/>
                <a:gd name="T108" fmla="*/ 525 w 973"/>
                <a:gd name="T109" fmla="*/ 510 h 1253"/>
                <a:gd name="T110" fmla="*/ 485 w 973"/>
                <a:gd name="T111" fmla="*/ 383 h 1253"/>
                <a:gd name="T112" fmla="*/ 399 w 973"/>
                <a:gd name="T113" fmla="*/ 233 h 1253"/>
                <a:gd name="T114" fmla="*/ 243 w 973"/>
                <a:gd name="T115" fmla="*/ 94 h 1253"/>
                <a:gd name="T116" fmla="*/ 0 w 973"/>
                <a:gd name="T117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3" h="1253">
                  <a:moveTo>
                    <a:pt x="43" y="42"/>
                  </a:moveTo>
                  <a:lnTo>
                    <a:pt x="48" y="43"/>
                  </a:lnTo>
                  <a:lnTo>
                    <a:pt x="61" y="46"/>
                  </a:lnTo>
                  <a:lnTo>
                    <a:pt x="83" y="54"/>
                  </a:lnTo>
                  <a:lnTo>
                    <a:pt x="112" y="65"/>
                  </a:lnTo>
                  <a:lnTo>
                    <a:pt x="144" y="78"/>
                  </a:lnTo>
                  <a:lnTo>
                    <a:pt x="182" y="97"/>
                  </a:lnTo>
                  <a:lnTo>
                    <a:pt x="220" y="120"/>
                  </a:lnTo>
                  <a:lnTo>
                    <a:pt x="263" y="149"/>
                  </a:lnTo>
                  <a:lnTo>
                    <a:pt x="303" y="181"/>
                  </a:lnTo>
                  <a:lnTo>
                    <a:pt x="343" y="219"/>
                  </a:lnTo>
                  <a:lnTo>
                    <a:pt x="379" y="263"/>
                  </a:lnTo>
                  <a:lnTo>
                    <a:pt x="415" y="314"/>
                  </a:lnTo>
                  <a:lnTo>
                    <a:pt x="444" y="369"/>
                  </a:lnTo>
                  <a:lnTo>
                    <a:pt x="467" y="433"/>
                  </a:lnTo>
                  <a:lnTo>
                    <a:pt x="482" y="504"/>
                  </a:lnTo>
                  <a:lnTo>
                    <a:pt x="490" y="582"/>
                  </a:lnTo>
                  <a:lnTo>
                    <a:pt x="490" y="583"/>
                  </a:lnTo>
                  <a:lnTo>
                    <a:pt x="490" y="586"/>
                  </a:lnTo>
                  <a:lnTo>
                    <a:pt x="491" y="591"/>
                  </a:lnTo>
                  <a:lnTo>
                    <a:pt x="493" y="600"/>
                  </a:lnTo>
                  <a:lnTo>
                    <a:pt x="494" y="609"/>
                  </a:lnTo>
                  <a:lnTo>
                    <a:pt x="496" y="620"/>
                  </a:lnTo>
                  <a:lnTo>
                    <a:pt x="496" y="632"/>
                  </a:lnTo>
                  <a:lnTo>
                    <a:pt x="497" y="646"/>
                  </a:lnTo>
                  <a:lnTo>
                    <a:pt x="496" y="660"/>
                  </a:lnTo>
                  <a:lnTo>
                    <a:pt x="494" y="676"/>
                  </a:lnTo>
                  <a:lnTo>
                    <a:pt x="491" y="692"/>
                  </a:lnTo>
                  <a:lnTo>
                    <a:pt x="488" y="708"/>
                  </a:lnTo>
                  <a:lnTo>
                    <a:pt x="483" y="725"/>
                  </a:lnTo>
                  <a:lnTo>
                    <a:pt x="476" y="742"/>
                  </a:lnTo>
                  <a:lnTo>
                    <a:pt x="467" y="759"/>
                  </a:lnTo>
                  <a:lnTo>
                    <a:pt x="456" y="777"/>
                  </a:lnTo>
                  <a:lnTo>
                    <a:pt x="445" y="976"/>
                  </a:lnTo>
                  <a:lnTo>
                    <a:pt x="479" y="970"/>
                  </a:lnTo>
                  <a:lnTo>
                    <a:pt x="482" y="968"/>
                  </a:lnTo>
                  <a:lnTo>
                    <a:pt x="494" y="964"/>
                  </a:lnTo>
                  <a:lnTo>
                    <a:pt x="514" y="956"/>
                  </a:lnTo>
                  <a:lnTo>
                    <a:pt x="538" y="949"/>
                  </a:lnTo>
                  <a:lnTo>
                    <a:pt x="569" y="936"/>
                  </a:lnTo>
                  <a:lnTo>
                    <a:pt x="603" y="926"/>
                  </a:lnTo>
                  <a:lnTo>
                    <a:pt x="638" y="912"/>
                  </a:lnTo>
                  <a:lnTo>
                    <a:pt x="678" y="900"/>
                  </a:lnTo>
                  <a:lnTo>
                    <a:pt x="714" y="886"/>
                  </a:lnTo>
                  <a:lnTo>
                    <a:pt x="751" y="874"/>
                  </a:lnTo>
                  <a:lnTo>
                    <a:pt x="786" y="861"/>
                  </a:lnTo>
                  <a:lnTo>
                    <a:pt x="818" y="851"/>
                  </a:lnTo>
                  <a:lnTo>
                    <a:pt x="846" y="842"/>
                  </a:lnTo>
                  <a:lnTo>
                    <a:pt x="869" y="835"/>
                  </a:lnTo>
                  <a:lnTo>
                    <a:pt x="884" y="832"/>
                  </a:lnTo>
                  <a:lnTo>
                    <a:pt x="893" y="831"/>
                  </a:lnTo>
                  <a:lnTo>
                    <a:pt x="895" y="834"/>
                  </a:lnTo>
                  <a:lnTo>
                    <a:pt x="898" y="838"/>
                  </a:lnTo>
                  <a:lnTo>
                    <a:pt x="901" y="845"/>
                  </a:lnTo>
                  <a:lnTo>
                    <a:pt x="904" y="854"/>
                  </a:lnTo>
                  <a:lnTo>
                    <a:pt x="909" y="866"/>
                  </a:lnTo>
                  <a:lnTo>
                    <a:pt x="913" y="881"/>
                  </a:lnTo>
                  <a:lnTo>
                    <a:pt x="918" y="901"/>
                  </a:lnTo>
                  <a:lnTo>
                    <a:pt x="922" y="923"/>
                  </a:lnTo>
                  <a:lnTo>
                    <a:pt x="927" y="950"/>
                  </a:lnTo>
                  <a:lnTo>
                    <a:pt x="928" y="981"/>
                  </a:lnTo>
                  <a:lnTo>
                    <a:pt x="931" y="1017"/>
                  </a:lnTo>
                  <a:lnTo>
                    <a:pt x="933" y="1057"/>
                  </a:lnTo>
                  <a:lnTo>
                    <a:pt x="935" y="1103"/>
                  </a:lnTo>
                  <a:lnTo>
                    <a:pt x="933" y="1155"/>
                  </a:lnTo>
                  <a:lnTo>
                    <a:pt x="933" y="1213"/>
                  </a:lnTo>
                  <a:lnTo>
                    <a:pt x="931" y="1213"/>
                  </a:lnTo>
                  <a:lnTo>
                    <a:pt x="927" y="1216"/>
                  </a:lnTo>
                  <a:lnTo>
                    <a:pt x="922" y="1216"/>
                  </a:lnTo>
                  <a:lnTo>
                    <a:pt x="919" y="1219"/>
                  </a:lnTo>
                  <a:lnTo>
                    <a:pt x="915" y="1218"/>
                  </a:lnTo>
                  <a:lnTo>
                    <a:pt x="912" y="1218"/>
                  </a:lnTo>
                  <a:lnTo>
                    <a:pt x="905" y="1215"/>
                  </a:lnTo>
                  <a:lnTo>
                    <a:pt x="901" y="1212"/>
                  </a:lnTo>
                  <a:lnTo>
                    <a:pt x="896" y="1204"/>
                  </a:lnTo>
                  <a:lnTo>
                    <a:pt x="892" y="1196"/>
                  </a:lnTo>
                  <a:lnTo>
                    <a:pt x="887" y="1184"/>
                  </a:lnTo>
                  <a:lnTo>
                    <a:pt x="883" y="1170"/>
                  </a:lnTo>
                  <a:lnTo>
                    <a:pt x="879" y="1154"/>
                  </a:lnTo>
                  <a:lnTo>
                    <a:pt x="876" y="1134"/>
                  </a:lnTo>
                  <a:lnTo>
                    <a:pt x="863" y="1149"/>
                  </a:lnTo>
                  <a:lnTo>
                    <a:pt x="863" y="1150"/>
                  </a:lnTo>
                  <a:lnTo>
                    <a:pt x="863" y="1155"/>
                  </a:lnTo>
                  <a:lnTo>
                    <a:pt x="863" y="1163"/>
                  </a:lnTo>
                  <a:lnTo>
                    <a:pt x="866" y="1172"/>
                  </a:lnTo>
                  <a:lnTo>
                    <a:pt x="867" y="1183"/>
                  </a:lnTo>
                  <a:lnTo>
                    <a:pt x="870" y="1196"/>
                  </a:lnTo>
                  <a:lnTo>
                    <a:pt x="873" y="1209"/>
                  </a:lnTo>
                  <a:lnTo>
                    <a:pt x="879" y="1221"/>
                  </a:lnTo>
                  <a:lnTo>
                    <a:pt x="884" y="1231"/>
                  </a:lnTo>
                  <a:lnTo>
                    <a:pt x="890" y="1241"/>
                  </a:lnTo>
                  <a:lnTo>
                    <a:pt x="899" y="1248"/>
                  </a:lnTo>
                  <a:lnTo>
                    <a:pt x="910" y="1253"/>
                  </a:lnTo>
                  <a:lnTo>
                    <a:pt x="921" y="1253"/>
                  </a:lnTo>
                  <a:lnTo>
                    <a:pt x="935" y="1250"/>
                  </a:lnTo>
                  <a:lnTo>
                    <a:pt x="950" y="1242"/>
                  </a:lnTo>
                  <a:lnTo>
                    <a:pt x="967" y="1228"/>
                  </a:lnTo>
                  <a:lnTo>
                    <a:pt x="967" y="1224"/>
                  </a:lnTo>
                  <a:lnTo>
                    <a:pt x="968" y="1212"/>
                  </a:lnTo>
                  <a:lnTo>
                    <a:pt x="968" y="1192"/>
                  </a:lnTo>
                  <a:lnTo>
                    <a:pt x="971" y="1167"/>
                  </a:lnTo>
                  <a:lnTo>
                    <a:pt x="971" y="1137"/>
                  </a:lnTo>
                  <a:lnTo>
                    <a:pt x="973" y="1103"/>
                  </a:lnTo>
                  <a:lnTo>
                    <a:pt x="973" y="1065"/>
                  </a:lnTo>
                  <a:lnTo>
                    <a:pt x="973" y="1027"/>
                  </a:lnTo>
                  <a:lnTo>
                    <a:pt x="971" y="987"/>
                  </a:lnTo>
                  <a:lnTo>
                    <a:pt x="968" y="947"/>
                  </a:lnTo>
                  <a:lnTo>
                    <a:pt x="964" y="907"/>
                  </a:lnTo>
                  <a:lnTo>
                    <a:pt x="959" y="872"/>
                  </a:lnTo>
                  <a:lnTo>
                    <a:pt x="950" y="838"/>
                  </a:lnTo>
                  <a:lnTo>
                    <a:pt x="939" y="808"/>
                  </a:lnTo>
                  <a:lnTo>
                    <a:pt x="927" y="783"/>
                  </a:lnTo>
                  <a:lnTo>
                    <a:pt x="913" y="767"/>
                  </a:lnTo>
                  <a:lnTo>
                    <a:pt x="910" y="764"/>
                  </a:lnTo>
                  <a:lnTo>
                    <a:pt x="909" y="762"/>
                  </a:lnTo>
                  <a:lnTo>
                    <a:pt x="905" y="760"/>
                  </a:lnTo>
                  <a:lnTo>
                    <a:pt x="902" y="760"/>
                  </a:lnTo>
                  <a:lnTo>
                    <a:pt x="896" y="762"/>
                  </a:lnTo>
                  <a:lnTo>
                    <a:pt x="887" y="765"/>
                  </a:lnTo>
                  <a:lnTo>
                    <a:pt x="876" y="768"/>
                  </a:lnTo>
                  <a:lnTo>
                    <a:pt x="860" y="776"/>
                  </a:lnTo>
                  <a:lnTo>
                    <a:pt x="838" y="783"/>
                  </a:lnTo>
                  <a:lnTo>
                    <a:pt x="811" y="793"/>
                  </a:lnTo>
                  <a:lnTo>
                    <a:pt x="777" y="806"/>
                  </a:lnTo>
                  <a:lnTo>
                    <a:pt x="736" y="823"/>
                  </a:lnTo>
                  <a:lnTo>
                    <a:pt x="687" y="842"/>
                  </a:lnTo>
                  <a:lnTo>
                    <a:pt x="629" y="864"/>
                  </a:lnTo>
                  <a:lnTo>
                    <a:pt x="561" y="890"/>
                  </a:lnTo>
                  <a:lnTo>
                    <a:pt x="485" y="920"/>
                  </a:lnTo>
                  <a:lnTo>
                    <a:pt x="483" y="918"/>
                  </a:lnTo>
                  <a:lnTo>
                    <a:pt x="483" y="915"/>
                  </a:lnTo>
                  <a:lnTo>
                    <a:pt x="483" y="907"/>
                  </a:lnTo>
                  <a:lnTo>
                    <a:pt x="483" y="901"/>
                  </a:lnTo>
                  <a:lnTo>
                    <a:pt x="483" y="892"/>
                  </a:lnTo>
                  <a:lnTo>
                    <a:pt x="483" y="881"/>
                  </a:lnTo>
                  <a:lnTo>
                    <a:pt x="483" y="869"/>
                  </a:lnTo>
                  <a:lnTo>
                    <a:pt x="485" y="858"/>
                  </a:lnTo>
                  <a:lnTo>
                    <a:pt x="485" y="846"/>
                  </a:lnTo>
                  <a:lnTo>
                    <a:pt x="485" y="835"/>
                  </a:lnTo>
                  <a:lnTo>
                    <a:pt x="486" y="825"/>
                  </a:lnTo>
                  <a:lnTo>
                    <a:pt x="486" y="816"/>
                  </a:lnTo>
                  <a:lnTo>
                    <a:pt x="488" y="808"/>
                  </a:lnTo>
                  <a:lnTo>
                    <a:pt x="488" y="802"/>
                  </a:lnTo>
                  <a:lnTo>
                    <a:pt x="488" y="797"/>
                  </a:lnTo>
                  <a:lnTo>
                    <a:pt x="490" y="797"/>
                  </a:lnTo>
                  <a:lnTo>
                    <a:pt x="490" y="796"/>
                  </a:lnTo>
                  <a:lnTo>
                    <a:pt x="491" y="793"/>
                  </a:lnTo>
                  <a:lnTo>
                    <a:pt x="493" y="790"/>
                  </a:lnTo>
                  <a:lnTo>
                    <a:pt x="497" y="783"/>
                  </a:lnTo>
                  <a:lnTo>
                    <a:pt x="502" y="776"/>
                  </a:lnTo>
                  <a:lnTo>
                    <a:pt x="506" y="768"/>
                  </a:lnTo>
                  <a:lnTo>
                    <a:pt x="511" y="756"/>
                  </a:lnTo>
                  <a:lnTo>
                    <a:pt x="517" y="745"/>
                  </a:lnTo>
                  <a:lnTo>
                    <a:pt x="522" y="730"/>
                  </a:lnTo>
                  <a:lnTo>
                    <a:pt x="526" y="715"/>
                  </a:lnTo>
                  <a:lnTo>
                    <a:pt x="529" y="696"/>
                  </a:lnTo>
                  <a:lnTo>
                    <a:pt x="534" y="679"/>
                  </a:lnTo>
                  <a:lnTo>
                    <a:pt x="534" y="658"/>
                  </a:lnTo>
                  <a:lnTo>
                    <a:pt x="535" y="635"/>
                  </a:lnTo>
                  <a:lnTo>
                    <a:pt x="535" y="612"/>
                  </a:lnTo>
                  <a:lnTo>
                    <a:pt x="535" y="586"/>
                  </a:lnTo>
                  <a:lnTo>
                    <a:pt x="534" y="580"/>
                  </a:lnTo>
                  <a:lnTo>
                    <a:pt x="534" y="566"/>
                  </a:lnTo>
                  <a:lnTo>
                    <a:pt x="529" y="540"/>
                  </a:lnTo>
                  <a:lnTo>
                    <a:pt x="525" y="510"/>
                  </a:lnTo>
                  <a:lnTo>
                    <a:pt x="516" y="471"/>
                  </a:lnTo>
                  <a:lnTo>
                    <a:pt x="503" y="429"/>
                  </a:lnTo>
                  <a:lnTo>
                    <a:pt x="485" y="383"/>
                  </a:lnTo>
                  <a:lnTo>
                    <a:pt x="464" y="334"/>
                  </a:lnTo>
                  <a:lnTo>
                    <a:pt x="434" y="283"/>
                  </a:lnTo>
                  <a:lnTo>
                    <a:pt x="399" y="233"/>
                  </a:lnTo>
                  <a:lnTo>
                    <a:pt x="355" y="184"/>
                  </a:lnTo>
                  <a:lnTo>
                    <a:pt x="305" y="136"/>
                  </a:lnTo>
                  <a:lnTo>
                    <a:pt x="243" y="94"/>
                  </a:lnTo>
                  <a:lnTo>
                    <a:pt x="173" y="55"/>
                  </a:lnTo>
                  <a:lnTo>
                    <a:pt x="92" y="25"/>
                  </a:lnTo>
                  <a:lnTo>
                    <a:pt x="0" y="0"/>
                  </a:lnTo>
                  <a:lnTo>
                    <a:pt x="43" y="42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0" name="Freeform 128"/>
            <p:cNvSpPr>
              <a:spLocks/>
            </p:cNvSpPr>
            <p:nvPr/>
          </p:nvSpPr>
          <p:spPr bwMode="auto">
            <a:xfrm>
              <a:off x="1806" y="1874"/>
              <a:ext cx="30" cy="95"/>
            </a:xfrm>
            <a:custGeom>
              <a:avLst/>
              <a:gdLst>
                <a:gd name="T0" fmla="*/ 0 w 61"/>
                <a:gd name="T1" fmla="*/ 14 h 191"/>
                <a:gd name="T2" fmla="*/ 23 w 61"/>
                <a:gd name="T3" fmla="*/ 191 h 191"/>
                <a:gd name="T4" fmla="*/ 61 w 61"/>
                <a:gd name="T5" fmla="*/ 162 h 191"/>
                <a:gd name="T6" fmla="*/ 33 w 61"/>
                <a:gd name="T7" fmla="*/ 0 h 191"/>
                <a:gd name="T8" fmla="*/ 0 w 61"/>
                <a:gd name="T9" fmla="*/ 14 h 191"/>
                <a:gd name="T10" fmla="*/ 0 w 61"/>
                <a:gd name="T11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91">
                  <a:moveTo>
                    <a:pt x="0" y="14"/>
                  </a:moveTo>
                  <a:lnTo>
                    <a:pt x="23" y="191"/>
                  </a:lnTo>
                  <a:lnTo>
                    <a:pt x="61" y="162"/>
                  </a:lnTo>
                  <a:lnTo>
                    <a:pt x="33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1" name="Freeform 129"/>
            <p:cNvSpPr>
              <a:spLocks/>
            </p:cNvSpPr>
            <p:nvPr/>
          </p:nvSpPr>
          <p:spPr bwMode="auto">
            <a:xfrm>
              <a:off x="1860" y="1913"/>
              <a:ext cx="47" cy="156"/>
            </a:xfrm>
            <a:custGeom>
              <a:avLst/>
              <a:gdLst>
                <a:gd name="T0" fmla="*/ 51 w 93"/>
                <a:gd name="T1" fmla="*/ 0 h 312"/>
                <a:gd name="T2" fmla="*/ 51 w 93"/>
                <a:gd name="T3" fmla="*/ 12 h 312"/>
                <a:gd name="T4" fmla="*/ 48 w 93"/>
                <a:gd name="T5" fmla="*/ 32 h 312"/>
                <a:gd name="T6" fmla="*/ 45 w 93"/>
                <a:gd name="T7" fmla="*/ 63 h 312"/>
                <a:gd name="T8" fmla="*/ 43 w 93"/>
                <a:gd name="T9" fmla="*/ 100 h 312"/>
                <a:gd name="T10" fmla="*/ 38 w 93"/>
                <a:gd name="T11" fmla="*/ 144 h 312"/>
                <a:gd name="T12" fmla="*/ 35 w 93"/>
                <a:gd name="T13" fmla="*/ 193 h 312"/>
                <a:gd name="T14" fmla="*/ 31 w 93"/>
                <a:gd name="T15" fmla="*/ 246 h 312"/>
                <a:gd name="T16" fmla="*/ 29 w 93"/>
                <a:gd name="T17" fmla="*/ 280 h 312"/>
                <a:gd name="T18" fmla="*/ 38 w 93"/>
                <a:gd name="T19" fmla="*/ 286 h 312"/>
                <a:gd name="T20" fmla="*/ 48 w 93"/>
                <a:gd name="T21" fmla="*/ 277 h 312"/>
                <a:gd name="T22" fmla="*/ 54 w 93"/>
                <a:gd name="T23" fmla="*/ 259 h 312"/>
                <a:gd name="T24" fmla="*/ 58 w 93"/>
                <a:gd name="T25" fmla="*/ 230 h 312"/>
                <a:gd name="T26" fmla="*/ 60 w 93"/>
                <a:gd name="T27" fmla="*/ 184 h 312"/>
                <a:gd name="T28" fmla="*/ 93 w 93"/>
                <a:gd name="T29" fmla="*/ 161 h 312"/>
                <a:gd name="T30" fmla="*/ 93 w 93"/>
                <a:gd name="T31" fmla="*/ 170 h 312"/>
                <a:gd name="T32" fmla="*/ 90 w 93"/>
                <a:gd name="T33" fmla="*/ 191 h 312"/>
                <a:gd name="T34" fmla="*/ 87 w 93"/>
                <a:gd name="T35" fmla="*/ 222 h 312"/>
                <a:gd name="T36" fmla="*/ 80 w 93"/>
                <a:gd name="T37" fmla="*/ 256 h 312"/>
                <a:gd name="T38" fmla="*/ 69 w 93"/>
                <a:gd name="T39" fmla="*/ 285 h 312"/>
                <a:gd name="T40" fmla="*/ 52 w 93"/>
                <a:gd name="T41" fmla="*/ 306 h 312"/>
                <a:gd name="T42" fmla="*/ 32 w 93"/>
                <a:gd name="T43" fmla="*/ 312 h 312"/>
                <a:gd name="T44" fmla="*/ 5 w 93"/>
                <a:gd name="T45" fmla="*/ 298 h 312"/>
                <a:gd name="T46" fmla="*/ 2 w 93"/>
                <a:gd name="T47" fmla="*/ 286 h 312"/>
                <a:gd name="T48" fmla="*/ 2 w 93"/>
                <a:gd name="T49" fmla="*/ 262 h 312"/>
                <a:gd name="T50" fmla="*/ 5 w 93"/>
                <a:gd name="T51" fmla="*/ 228 h 312"/>
                <a:gd name="T52" fmla="*/ 11 w 93"/>
                <a:gd name="T53" fmla="*/ 187 h 312"/>
                <a:gd name="T54" fmla="*/ 14 w 93"/>
                <a:gd name="T55" fmla="*/ 142 h 312"/>
                <a:gd name="T56" fmla="*/ 17 w 93"/>
                <a:gd name="T57" fmla="*/ 98 h 312"/>
                <a:gd name="T58" fmla="*/ 19 w 93"/>
                <a:gd name="T59" fmla="*/ 57 h 312"/>
                <a:gd name="T60" fmla="*/ 15 w 93"/>
                <a:gd name="T61" fmla="*/ 22 h 312"/>
                <a:gd name="T62" fmla="*/ 52 w 93"/>
                <a:gd name="T6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312">
                  <a:moveTo>
                    <a:pt x="52" y="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12"/>
                  </a:lnTo>
                  <a:lnTo>
                    <a:pt x="49" y="22"/>
                  </a:lnTo>
                  <a:lnTo>
                    <a:pt x="48" y="32"/>
                  </a:lnTo>
                  <a:lnTo>
                    <a:pt x="48" y="46"/>
                  </a:lnTo>
                  <a:lnTo>
                    <a:pt x="45" y="63"/>
                  </a:lnTo>
                  <a:lnTo>
                    <a:pt x="45" y="81"/>
                  </a:lnTo>
                  <a:lnTo>
                    <a:pt x="43" y="100"/>
                  </a:lnTo>
                  <a:lnTo>
                    <a:pt x="41" y="121"/>
                  </a:lnTo>
                  <a:lnTo>
                    <a:pt x="38" y="144"/>
                  </a:lnTo>
                  <a:lnTo>
                    <a:pt x="37" y="168"/>
                  </a:lnTo>
                  <a:lnTo>
                    <a:pt x="35" y="193"/>
                  </a:lnTo>
                  <a:lnTo>
                    <a:pt x="32" y="220"/>
                  </a:lnTo>
                  <a:lnTo>
                    <a:pt x="31" y="246"/>
                  </a:lnTo>
                  <a:lnTo>
                    <a:pt x="29" y="275"/>
                  </a:lnTo>
                  <a:lnTo>
                    <a:pt x="29" y="280"/>
                  </a:lnTo>
                  <a:lnTo>
                    <a:pt x="34" y="285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48" y="277"/>
                  </a:lnTo>
                  <a:lnTo>
                    <a:pt x="51" y="269"/>
                  </a:lnTo>
                  <a:lnTo>
                    <a:pt x="54" y="259"/>
                  </a:lnTo>
                  <a:lnTo>
                    <a:pt x="57" y="246"/>
                  </a:lnTo>
                  <a:lnTo>
                    <a:pt x="58" y="230"/>
                  </a:lnTo>
                  <a:lnTo>
                    <a:pt x="60" y="208"/>
                  </a:lnTo>
                  <a:lnTo>
                    <a:pt x="60" y="184"/>
                  </a:lnTo>
                  <a:lnTo>
                    <a:pt x="61" y="156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70"/>
                  </a:lnTo>
                  <a:lnTo>
                    <a:pt x="92" y="179"/>
                  </a:lnTo>
                  <a:lnTo>
                    <a:pt x="90" y="191"/>
                  </a:lnTo>
                  <a:lnTo>
                    <a:pt x="89" y="205"/>
                  </a:lnTo>
                  <a:lnTo>
                    <a:pt x="87" y="222"/>
                  </a:lnTo>
                  <a:lnTo>
                    <a:pt x="84" y="237"/>
                  </a:lnTo>
                  <a:lnTo>
                    <a:pt x="80" y="256"/>
                  </a:lnTo>
                  <a:lnTo>
                    <a:pt x="75" y="271"/>
                  </a:lnTo>
                  <a:lnTo>
                    <a:pt x="69" y="285"/>
                  </a:lnTo>
                  <a:lnTo>
                    <a:pt x="61" y="295"/>
                  </a:lnTo>
                  <a:lnTo>
                    <a:pt x="52" y="306"/>
                  </a:lnTo>
                  <a:lnTo>
                    <a:pt x="43" y="311"/>
                  </a:lnTo>
                  <a:lnTo>
                    <a:pt x="32" y="312"/>
                  </a:lnTo>
                  <a:lnTo>
                    <a:pt x="19" y="308"/>
                  </a:lnTo>
                  <a:lnTo>
                    <a:pt x="5" y="298"/>
                  </a:lnTo>
                  <a:lnTo>
                    <a:pt x="2" y="294"/>
                  </a:lnTo>
                  <a:lnTo>
                    <a:pt x="2" y="286"/>
                  </a:lnTo>
                  <a:lnTo>
                    <a:pt x="0" y="275"/>
                  </a:lnTo>
                  <a:lnTo>
                    <a:pt x="2" y="262"/>
                  </a:lnTo>
                  <a:lnTo>
                    <a:pt x="3" y="245"/>
                  </a:lnTo>
                  <a:lnTo>
                    <a:pt x="5" y="228"/>
                  </a:lnTo>
                  <a:lnTo>
                    <a:pt x="8" y="207"/>
                  </a:lnTo>
                  <a:lnTo>
                    <a:pt x="11" y="187"/>
                  </a:lnTo>
                  <a:lnTo>
                    <a:pt x="12" y="164"/>
                  </a:lnTo>
                  <a:lnTo>
                    <a:pt x="14" y="142"/>
                  </a:lnTo>
                  <a:lnTo>
                    <a:pt x="15" y="120"/>
                  </a:lnTo>
                  <a:lnTo>
                    <a:pt x="17" y="98"/>
                  </a:lnTo>
                  <a:lnTo>
                    <a:pt x="17" y="77"/>
                  </a:lnTo>
                  <a:lnTo>
                    <a:pt x="19" y="57"/>
                  </a:lnTo>
                  <a:lnTo>
                    <a:pt x="17" y="37"/>
                  </a:lnTo>
                  <a:lnTo>
                    <a:pt x="15" y="22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2" name="Freeform 130"/>
            <p:cNvSpPr>
              <a:spLocks/>
            </p:cNvSpPr>
            <p:nvPr/>
          </p:nvSpPr>
          <p:spPr bwMode="auto">
            <a:xfrm>
              <a:off x="1797" y="1885"/>
              <a:ext cx="31" cy="95"/>
            </a:xfrm>
            <a:custGeom>
              <a:avLst/>
              <a:gdLst>
                <a:gd name="T0" fmla="*/ 0 w 63"/>
                <a:gd name="T1" fmla="*/ 14 h 190"/>
                <a:gd name="T2" fmla="*/ 25 w 63"/>
                <a:gd name="T3" fmla="*/ 190 h 190"/>
                <a:gd name="T4" fmla="*/ 63 w 63"/>
                <a:gd name="T5" fmla="*/ 164 h 190"/>
                <a:gd name="T6" fmla="*/ 35 w 63"/>
                <a:gd name="T7" fmla="*/ 0 h 190"/>
                <a:gd name="T8" fmla="*/ 0 w 63"/>
                <a:gd name="T9" fmla="*/ 14 h 190"/>
                <a:gd name="T10" fmla="*/ 0 w 63"/>
                <a:gd name="T11" fmla="*/ 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90">
                  <a:moveTo>
                    <a:pt x="0" y="14"/>
                  </a:moveTo>
                  <a:lnTo>
                    <a:pt x="25" y="190"/>
                  </a:lnTo>
                  <a:lnTo>
                    <a:pt x="63" y="164"/>
                  </a:lnTo>
                  <a:lnTo>
                    <a:pt x="35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3" name="Freeform 131"/>
            <p:cNvSpPr>
              <a:spLocks/>
            </p:cNvSpPr>
            <p:nvPr/>
          </p:nvSpPr>
          <p:spPr bwMode="auto">
            <a:xfrm>
              <a:off x="1851" y="1925"/>
              <a:ext cx="47" cy="156"/>
            </a:xfrm>
            <a:custGeom>
              <a:avLst/>
              <a:gdLst>
                <a:gd name="T0" fmla="*/ 50 w 93"/>
                <a:gd name="T1" fmla="*/ 0 h 312"/>
                <a:gd name="T2" fmla="*/ 49 w 93"/>
                <a:gd name="T3" fmla="*/ 12 h 312"/>
                <a:gd name="T4" fmla="*/ 47 w 93"/>
                <a:gd name="T5" fmla="*/ 32 h 312"/>
                <a:gd name="T6" fmla="*/ 44 w 93"/>
                <a:gd name="T7" fmla="*/ 62 h 312"/>
                <a:gd name="T8" fmla="*/ 41 w 93"/>
                <a:gd name="T9" fmla="*/ 99 h 312"/>
                <a:gd name="T10" fmla="*/ 37 w 93"/>
                <a:gd name="T11" fmla="*/ 143 h 312"/>
                <a:gd name="T12" fmla="*/ 33 w 93"/>
                <a:gd name="T13" fmla="*/ 192 h 312"/>
                <a:gd name="T14" fmla="*/ 29 w 93"/>
                <a:gd name="T15" fmla="*/ 246 h 312"/>
                <a:gd name="T16" fmla="*/ 27 w 93"/>
                <a:gd name="T17" fmla="*/ 280 h 312"/>
                <a:gd name="T18" fmla="*/ 37 w 93"/>
                <a:gd name="T19" fmla="*/ 286 h 312"/>
                <a:gd name="T20" fmla="*/ 46 w 93"/>
                <a:gd name="T21" fmla="*/ 276 h 312"/>
                <a:gd name="T22" fmla="*/ 52 w 93"/>
                <a:gd name="T23" fmla="*/ 258 h 312"/>
                <a:gd name="T24" fmla="*/ 56 w 93"/>
                <a:gd name="T25" fmla="*/ 228 h 312"/>
                <a:gd name="T26" fmla="*/ 58 w 93"/>
                <a:gd name="T27" fmla="*/ 183 h 312"/>
                <a:gd name="T28" fmla="*/ 93 w 93"/>
                <a:gd name="T29" fmla="*/ 159 h 312"/>
                <a:gd name="T30" fmla="*/ 92 w 93"/>
                <a:gd name="T31" fmla="*/ 168 h 312"/>
                <a:gd name="T32" fmla="*/ 90 w 93"/>
                <a:gd name="T33" fmla="*/ 191 h 312"/>
                <a:gd name="T34" fmla="*/ 85 w 93"/>
                <a:gd name="T35" fmla="*/ 220 h 312"/>
                <a:gd name="T36" fmla="*/ 78 w 93"/>
                <a:gd name="T37" fmla="*/ 255 h 312"/>
                <a:gd name="T38" fmla="*/ 67 w 93"/>
                <a:gd name="T39" fmla="*/ 284 h 312"/>
                <a:gd name="T40" fmla="*/ 52 w 93"/>
                <a:gd name="T41" fmla="*/ 306 h 312"/>
                <a:gd name="T42" fmla="*/ 30 w 93"/>
                <a:gd name="T43" fmla="*/ 312 h 312"/>
                <a:gd name="T44" fmla="*/ 4 w 93"/>
                <a:gd name="T45" fmla="*/ 298 h 312"/>
                <a:gd name="T46" fmla="*/ 0 w 93"/>
                <a:gd name="T47" fmla="*/ 286 h 312"/>
                <a:gd name="T48" fmla="*/ 1 w 93"/>
                <a:gd name="T49" fmla="*/ 261 h 312"/>
                <a:gd name="T50" fmla="*/ 4 w 93"/>
                <a:gd name="T51" fmla="*/ 228 h 312"/>
                <a:gd name="T52" fmla="*/ 9 w 93"/>
                <a:gd name="T53" fmla="*/ 186 h 312"/>
                <a:gd name="T54" fmla="*/ 12 w 93"/>
                <a:gd name="T55" fmla="*/ 142 h 312"/>
                <a:gd name="T56" fmla="*/ 15 w 93"/>
                <a:gd name="T57" fmla="*/ 98 h 312"/>
                <a:gd name="T58" fmla="*/ 15 w 93"/>
                <a:gd name="T59" fmla="*/ 56 h 312"/>
                <a:gd name="T60" fmla="*/ 14 w 93"/>
                <a:gd name="T61" fmla="*/ 21 h 312"/>
                <a:gd name="T62" fmla="*/ 50 w 93"/>
                <a:gd name="T6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312">
                  <a:moveTo>
                    <a:pt x="50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49" y="12"/>
                  </a:lnTo>
                  <a:lnTo>
                    <a:pt x="49" y="21"/>
                  </a:lnTo>
                  <a:lnTo>
                    <a:pt x="47" y="32"/>
                  </a:lnTo>
                  <a:lnTo>
                    <a:pt x="46" y="47"/>
                  </a:lnTo>
                  <a:lnTo>
                    <a:pt x="44" y="62"/>
                  </a:lnTo>
                  <a:lnTo>
                    <a:pt x="43" y="81"/>
                  </a:lnTo>
                  <a:lnTo>
                    <a:pt x="41" y="99"/>
                  </a:lnTo>
                  <a:lnTo>
                    <a:pt x="40" y="121"/>
                  </a:lnTo>
                  <a:lnTo>
                    <a:pt x="37" y="143"/>
                  </a:lnTo>
                  <a:lnTo>
                    <a:pt x="35" y="168"/>
                  </a:lnTo>
                  <a:lnTo>
                    <a:pt x="33" y="192"/>
                  </a:lnTo>
                  <a:lnTo>
                    <a:pt x="30" y="218"/>
                  </a:lnTo>
                  <a:lnTo>
                    <a:pt x="29" y="246"/>
                  </a:lnTo>
                  <a:lnTo>
                    <a:pt x="27" y="275"/>
                  </a:lnTo>
                  <a:lnTo>
                    <a:pt x="27" y="280"/>
                  </a:lnTo>
                  <a:lnTo>
                    <a:pt x="32" y="284"/>
                  </a:lnTo>
                  <a:lnTo>
                    <a:pt x="37" y="286"/>
                  </a:lnTo>
                  <a:lnTo>
                    <a:pt x="44" y="281"/>
                  </a:lnTo>
                  <a:lnTo>
                    <a:pt x="46" y="276"/>
                  </a:lnTo>
                  <a:lnTo>
                    <a:pt x="49" y="269"/>
                  </a:lnTo>
                  <a:lnTo>
                    <a:pt x="52" y="258"/>
                  </a:lnTo>
                  <a:lnTo>
                    <a:pt x="55" y="246"/>
                  </a:lnTo>
                  <a:lnTo>
                    <a:pt x="56" y="228"/>
                  </a:lnTo>
                  <a:lnTo>
                    <a:pt x="58" y="208"/>
                  </a:lnTo>
                  <a:lnTo>
                    <a:pt x="58" y="183"/>
                  </a:lnTo>
                  <a:lnTo>
                    <a:pt x="59" y="156"/>
                  </a:lnTo>
                  <a:lnTo>
                    <a:pt x="93" y="159"/>
                  </a:lnTo>
                  <a:lnTo>
                    <a:pt x="92" y="160"/>
                  </a:lnTo>
                  <a:lnTo>
                    <a:pt x="92" y="168"/>
                  </a:lnTo>
                  <a:lnTo>
                    <a:pt x="90" y="177"/>
                  </a:lnTo>
                  <a:lnTo>
                    <a:pt x="90" y="191"/>
                  </a:lnTo>
                  <a:lnTo>
                    <a:pt x="87" y="205"/>
                  </a:lnTo>
                  <a:lnTo>
                    <a:pt x="85" y="220"/>
                  </a:lnTo>
                  <a:lnTo>
                    <a:pt x="82" y="237"/>
                  </a:lnTo>
                  <a:lnTo>
                    <a:pt x="78" y="255"/>
                  </a:lnTo>
                  <a:lnTo>
                    <a:pt x="73" y="269"/>
                  </a:lnTo>
                  <a:lnTo>
                    <a:pt x="67" y="284"/>
                  </a:lnTo>
                  <a:lnTo>
                    <a:pt x="59" y="295"/>
                  </a:lnTo>
                  <a:lnTo>
                    <a:pt x="52" y="306"/>
                  </a:lnTo>
                  <a:lnTo>
                    <a:pt x="41" y="310"/>
                  </a:lnTo>
                  <a:lnTo>
                    <a:pt x="30" y="312"/>
                  </a:lnTo>
                  <a:lnTo>
                    <a:pt x="17" y="307"/>
                  </a:lnTo>
                  <a:lnTo>
                    <a:pt x="4" y="298"/>
                  </a:lnTo>
                  <a:lnTo>
                    <a:pt x="1" y="293"/>
                  </a:lnTo>
                  <a:lnTo>
                    <a:pt x="0" y="286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1" y="244"/>
                  </a:lnTo>
                  <a:lnTo>
                    <a:pt x="4" y="228"/>
                  </a:lnTo>
                  <a:lnTo>
                    <a:pt x="6" y="208"/>
                  </a:lnTo>
                  <a:lnTo>
                    <a:pt x="9" y="186"/>
                  </a:lnTo>
                  <a:lnTo>
                    <a:pt x="11" y="163"/>
                  </a:lnTo>
                  <a:lnTo>
                    <a:pt x="12" y="142"/>
                  </a:lnTo>
                  <a:lnTo>
                    <a:pt x="14" y="119"/>
                  </a:lnTo>
                  <a:lnTo>
                    <a:pt x="15" y="98"/>
                  </a:lnTo>
                  <a:lnTo>
                    <a:pt x="15" y="76"/>
                  </a:lnTo>
                  <a:lnTo>
                    <a:pt x="15" y="56"/>
                  </a:lnTo>
                  <a:lnTo>
                    <a:pt x="14" y="38"/>
                  </a:lnTo>
                  <a:lnTo>
                    <a:pt x="14" y="2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4" name="Freeform 132"/>
            <p:cNvSpPr>
              <a:spLocks/>
            </p:cNvSpPr>
            <p:nvPr/>
          </p:nvSpPr>
          <p:spPr bwMode="auto">
            <a:xfrm>
              <a:off x="1458" y="1450"/>
              <a:ext cx="485" cy="627"/>
            </a:xfrm>
            <a:custGeom>
              <a:avLst/>
              <a:gdLst>
                <a:gd name="T0" fmla="*/ 61 w 971"/>
                <a:gd name="T1" fmla="*/ 47 h 1254"/>
                <a:gd name="T2" fmla="*/ 144 w 971"/>
                <a:gd name="T3" fmla="*/ 79 h 1254"/>
                <a:gd name="T4" fmla="*/ 263 w 971"/>
                <a:gd name="T5" fmla="*/ 148 h 1254"/>
                <a:gd name="T6" fmla="*/ 381 w 971"/>
                <a:gd name="T7" fmla="*/ 263 h 1254"/>
                <a:gd name="T8" fmla="*/ 466 w 971"/>
                <a:gd name="T9" fmla="*/ 433 h 1254"/>
                <a:gd name="T10" fmla="*/ 489 w 971"/>
                <a:gd name="T11" fmla="*/ 583 h 1254"/>
                <a:gd name="T12" fmla="*/ 494 w 971"/>
                <a:gd name="T13" fmla="*/ 599 h 1254"/>
                <a:gd name="T14" fmla="*/ 497 w 971"/>
                <a:gd name="T15" fmla="*/ 632 h 1254"/>
                <a:gd name="T16" fmla="*/ 494 w 971"/>
                <a:gd name="T17" fmla="*/ 676 h 1254"/>
                <a:gd name="T18" fmla="*/ 482 w 971"/>
                <a:gd name="T19" fmla="*/ 725 h 1254"/>
                <a:gd name="T20" fmla="*/ 456 w 971"/>
                <a:gd name="T21" fmla="*/ 777 h 1254"/>
                <a:gd name="T22" fmla="*/ 477 w 971"/>
                <a:gd name="T23" fmla="*/ 982 h 1254"/>
                <a:gd name="T24" fmla="*/ 535 w 971"/>
                <a:gd name="T25" fmla="*/ 959 h 1254"/>
                <a:gd name="T26" fmla="*/ 636 w 971"/>
                <a:gd name="T27" fmla="*/ 919 h 1254"/>
                <a:gd name="T28" fmla="*/ 749 w 971"/>
                <a:gd name="T29" fmla="*/ 878 h 1254"/>
                <a:gd name="T30" fmla="*/ 845 w 971"/>
                <a:gd name="T31" fmla="*/ 843 h 1254"/>
                <a:gd name="T32" fmla="*/ 894 w 971"/>
                <a:gd name="T33" fmla="*/ 832 h 1254"/>
                <a:gd name="T34" fmla="*/ 901 w 971"/>
                <a:gd name="T35" fmla="*/ 844 h 1254"/>
                <a:gd name="T36" fmla="*/ 913 w 971"/>
                <a:gd name="T37" fmla="*/ 881 h 1254"/>
                <a:gd name="T38" fmla="*/ 925 w 971"/>
                <a:gd name="T39" fmla="*/ 950 h 1254"/>
                <a:gd name="T40" fmla="*/ 933 w 971"/>
                <a:gd name="T41" fmla="*/ 1058 h 1254"/>
                <a:gd name="T42" fmla="*/ 933 w 971"/>
                <a:gd name="T43" fmla="*/ 1213 h 1254"/>
                <a:gd name="T44" fmla="*/ 922 w 971"/>
                <a:gd name="T45" fmla="*/ 1217 h 1254"/>
                <a:gd name="T46" fmla="*/ 911 w 971"/>
                <a:gd name="T47" fmla="*/ 1217 h 1254"/>
                <a:gd name="T48" fmla="*/ 897 w 971"/>
                <a:gd name="T49" fmla="*/ 1204 h 1254"/>
                <a:gd name="T50" fmla="*/ 884 w 971"/>
                <a:gd name="T51" fmla="*/ 1171 h 1254"/>
                <a:gd name="T52" fmla="*/ 862 w 971"/>
                <a:gd name="T53" fmla="*/ 1149 h 1254"/>
                <a:gd name="T54" fmla="*/ 862 w 971"/>
                <a:gd name="T55" fmla="*/ 1162 h 1254"/>
                <a:gd name="T56" fmla="*/ 870 w 971"/>
                <a:gd name="T57" fmla="*/ 1196 h 1254"/>
                <a:gd name="T58" fmla="*/ 884 w 971"/>
                <a:gd name="T59" fmla="*/ 1233 h 1254"/>
                <a:gd name="T60" fmla="*/ 910 w 971"/>
                <a:gd name="T61" fmla="*/ 1254 h 1254"/>
                <a:gd name="T62" fmla="*/ 949 w 971"/>
                <a:gd name="T63" fmla="*/ 1242 h 1254"/>
                <a:gd name="T64" fmla="*/ 968 w 971"/>
                <a:gd name="T65" fmla="*/ 1213 h 1254"/>
                <a:gd name="T66" fmla="*/ 971 w 971"/>
                <a:gd name="T67" fmla="*/ 1141 h 1254"/>
                <a:gd name="T68" fmla="*/ 971 w 971"/>
                <a:gd name="T69" fmla="*/ 1035 h 1254"/>
                <a:gd name="T70" fmla="*/ 962 w 971"/>
                <a:gd name="T71" fmla="*/ 921 h 1254"/>
                <a:gd name="T72" fmla="*/ 939 w 971"/>
                <a:gd name="T73" fmla="*/ 823 h 1254"/>
                <a:gd name="T74" fmla="*/ 907 w 971"/>
                <a:gd name="T75" fmla="*/ 781 h 1254"/>
                <a:gd name="T76" fmla="*/ 855 w 971"/>
                <a:gd name="T77" fmla="*/ 801 h 1254"/>
                <a:gd name="T78" fmla="*/ 763 w 971"/>
                <a:gd name="T79" fmla="*/ 835 h 1254"/>
                <a:gd name="T80" fmla="*/ 653 w 971"/>
                <a:gd name="T81" fmla="*/ 875 h 1254"/>
                <a:gd name="T82" fmla="*/ 553 w 971"/>
                <a:gd name="T83" fmla="*/ 910 h 1254"/>
                <a:gd name="T84" fmla="*/ 488 w 971"/>
                <a:gd name="T85" fmla="*/ 933 h 1254"/>
                <a:gd name="T86" fmla="*/ 491 w 971"/>
                <a:gd name="T87" fmla="*/ 794 h 1254"/>
                <a:gd name="T88" fmla="*/ 501 w 971"/>
                <a:gd name="T89" fmla="*/ 777 h 1254"/>
                <a:gd name="T90" fmla="*/ 517 w 971"/>
                <a:gd name="T91" fmla="*/ 745 h 1254"/>
                <a:gd name="T92" fmla="*/ 529 w 971"/>
                <a:gd name="T93" fmla="*/ 697 h 1254"/>
                <a:gd name="T94" fmla="*/ 537 w 971"/>
                <a:gd name="T95" fmla="*/ 636 h 1254"/>
                <a:gd name="T96" fmla="*/ 535 w 971"/>
                <a:gd name="T97" fmla="*/ 580 h 1254"/>
                <a:gd name="T98" fmla="*/ 524 w 971"/>
                <a:gd name="T99" fmla="*/ 509 h 1254"/>
                <a:gd name="T100" fmla="*/ 486 w 971"/>
                <a:gd name="T101" fmla="*/ 382 h 1254"/>
                <a:gd name="T102" fmla="*/ 399 w 971"/>
                <a:gd name="T103" fmla="*/ 232 h 1254"/>
                <a:gd name="T104" fmla="*/ 243 w 971"/>
                <a:gd name="T105" fmla="*/ 93 h 1254"/>
                <a:gd name="T106" fmla="*/ 0 w 971"/>
                <a:gd name="T107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1" h="1254">
                  <a:moveTo>
                    <a:pt x="44" y="43"/>
                  </a:moveTo>
                  <a:lnTo>
                    <a:pt x="49" y="43"/>
                  </a:lnTo>
                  <a:lnTo>
                    <a:pt x="61" y="47"/>
                  </a:lnTo>
                  <a:lnTo>
                    <a:pt x="82" y="53"/>
                  </a:lnTo>
                  <a:lnTo>
                    <a:pt x="111" y="66"/>
                  </a:lnTo>
                  <a:lnTo>
                    <a:pt x="144" y="79"/>
                  </a:lnTo>
                  <a:lnTo>
                    <a:pt x="182" y="98"/>
                  </a:lnTo>
                  <a:lnTo>
                    <a:pt x="220" y="121"/>
                  </a:lnTo>
                  <a:lnTo>
                    <a:pt x="263" y="148"/>
                  </a:lnTo>
                  <a:lnTo>
                    <a:pt x="304" y="180"/>
                  </a:lnTo>
                  <a:lnTo>
                    <a:pt x="344" y="220"/>
                  </a:lnTo>
                  <a:lnTo>
                    <a:pt x="381" y="263"/>
                  </a:lnTo>
                  <a:lnTo>
                    <a:pt x="414" y="313"/>
                  </a:lnTo>
                  <a:lnTo>
                    <a:pt x="443" y="370"/>
                  </a:lnTo>
                  <a:lnTo>
                    <a:pt x="466" y="433"/>
                  </a:lnTo>
                  <a:lnTo>
                    <a:pt x="482" y="505"/>
                  </a:lnTo>
                  <a:lnTo>
                    <a:pt x="489" y="583"/>
                  </a:lnTo>
                  <a:lnTo>
                    <a:pt x="489" y="583"/>
                  </a:lnTo>
                  <a:lnTo>
                    <a:pt x="491" y="586"/>
                  </a:lnTo>
                  <a:lnTo>
                    <a:pt x="491" y="592"/>
                  </a:lnTo>
                  <a:lnTo>
                    <a:pt x="494" y="599"/>
                  </a:lnTo>
                  <a:lnTo>
                    <a:pt x="494" y="609"/>
                  </a:lnTo>
                  <a:lnTo>
                    <a:pt x="495" y="621"/>
                  </a:lnTo>
                  <a:lnTo>
                    <a:pt x="497" y="632"/>
                  </a:lnTo>
                  <a:lnTo>
                    <a:pt x="497" y="647"/>
                  </a:lnTo>
                  <a:lnTo>
                    <a:pt x="495" y="661"/>
                  </a:lnTo>
                  <a:lnTo>
                    <a:pt x="494" y="676"/>
                  </a:lnTo>
                  <a:lnTo>
                    <a:pt x="491" y="691"/>
                  </a:lnTo>
                  <a:lnTo>
                    <a:pt x="488" y="710"/>
                  </a:lnTo>
                  <a:lnTo>
                    <a:pt x="482" y="725"/>
                  </a:lnTo>
                  <a:lnTo>
                    <a:pt x="475" y="742"/>
                  </a:lnTo>
                  <a:lnTo>
                    <a:pt x="466" y="759"/>
                  </a:lnTo>
                  <a:lnTo>
                    <a:pt x="456" y="777"/>
                  </a:lnTo>
                  <a:lnTo>
                    <a:pt x="446" y="977"/>
                  </a:lnTo>
                  <a:lnTo>
                    <a:pt x="472" y="983"/>
                  </a:lnTo>
                  <a:lnTo>
                    <a:pt x="477" y="982"/>
                  </a:lnTo>
                  <a:lnTo>
                    <a:pt x="489" y="977"/>
                  </a:lnTo>
                  <a:lnTo>
                    <a:pt x="509" y="968"/>
                  </a:lnTo>
                  <a:lnTo>
                    <a:pt x="535" y="959"/>
                  </a:lnTo>
                  <a:lnTo>
                    <a:pt x="564" y="947"/>
                  </a:lnTo>
                  <a:lnTo>
                    <a:pt x="599" y="934"/>
                  </a:lnTo>
                  <a:lnTo>
                    <a:pt x="636" y="919"/>
                  </a:lnTo>
                  <a:lnTo>
                    <a:pt x="674" y="905"/>
                  </a:lnTo>
                  <a:lnTo>
                    <a:pt x="711" y="892"/>
                  </a:lnTo>
                  <a:lnTo>
                    <a:pt x="749" y="878"/>
                  </a:lnTo>
                  <a:lnTo>
                    <a:pt x="784" y="864"/>
                  </a:lnTo>
                  <a:lnTo>
                    <a:pt x="818" y="853"/>
                  </a:lnTo>
                  <a:lnTo>
                    <a:pt x="845" y="843"/>
                  </a:lnTo>
                  <a:lnTo>
                    <a:pt x="868" y="837"/>
                  </a:lnTo>
                  <a:lnTo>
                    <a:pt x="885" y="832"/>
                  </a:lnTo>
                  <a:lnTo>
                    <a:pt x="894" y="832"/>
                  </a:lnTo>
                  <a:lnTo>
                    <a:pt x="894" y="833"/>
                  </a:lnTo>
                  <a:lnTo>
                    <a:pt x="897" y="838"/>
                  </a:lnTo>
                  <a:lnTo>
                    <a:pt x="901" y="844"/>
                  </a:lnTo>
                  <a:lnTo>
                    <a:pt x="904" y="853"/>
                  </a:lnTo>
                  <a:lnTo>
                    <a:pt x="908" y="866"/>
                  </a:lnTo>
                  <a:lnTo>
                    <a:pt x="913" y="881"/>
                  </a:lnTo>
                  <a:lnTo>
                    <a:pt x="917" y="901"/>
                  </a:lnTo>
                  <a:lnTo>
                    <a:pt x="922" y="922"/>
                  </a:lnTo>
                  <a:lnTo>
                    <a:pt x="925" y="950"/>
                  </a:lnTo>
                  <a:lnTo>
                    <a:pt x="928" y="980"/>
                  </a:lnTo>
                  <a:lnTo>
                    <a:pt x="931" y="1017"/>
                  </a:lnTo>
                  <a:lnTo>
                    <a:pt x="933" y="1058"/>
                  </a:lnTo>
                  <a:lnTo>
                    <a:pt x="934" y="1104"/>
                  </a:lnTo>
                  <a:lnTo>
                    <a:pt x="934" y="1155"/>
                  </a:lnTo>
                  <a:lnTo>
                    <a:pt x="933" y="1213"/>
                  </a:lnTo>
                  <a:lnTo>
                    <a:pt x="931" y="1214"/>
                  </a:lnTo>
                  <a:lnTo>
                    <a:pt x="927" y="1216"/>
                  </a:lnTo>
                  <a:lnTo>
                    <a:pt x="922" y="1217"/>
                  </a:lnTo>
                  <a:lnTo>
                    <a:pt x="919" y="1217"/>
                  </a:lnTo>
                  <a:lnTo>
                    <a:pt x="914" y="1217"/>
                  </a:lnTo>
                  <a:lnTo>
                    <a:pt x="911" y="1217"/>
                  </a:lnTo>
                  <a:lnTo>
                    <a:pt x="905" y="1214"/>
                  </a:lnTo>
                  <a:lnTo>
                    <a:pt x="901" y="1211"/>
                  </a:lnTo>
                  <a:lnTo>
                    <a:pt x="897" y="1204"/>
                  </a:lnTo>
                  <a:lnTo>
                    <a:pt x="893" y="1196"/>
                  </a:lnTo>
                  <a:lnTo>
                    <a:pt x="888" y="1185"/>
                  </a:lnTo>
                  <a:lnTo>
                    <a:pt x="884" y="1171"/>
                  </a:lnTo>
                  <a:lnTo>
                    <a:pt x="879" y="1155"/>
                  </a:lnTo>
                  <a:lnTo>
                    <a:pt x="878" y="1135"/>
                  </a:lnTo>
                  <a:lnTo>
                    <a:pt x="862" y="1149"/>
                  </a:lnTo>
                  <a:lnTo>
                    <a:pt x="862" y="1150"/>
                  </a:lnTo>
                  <a:lnTo>
                    <a:pt x="862" y="1155"/>
                  </a:lnTo>
                  <a:lnTo>
                    <a:pt x="862" y="1162"/>
                  </a:lnTo>
                  <a:lnTo>
                    <a:pt x="865" y="1173"/>
                  </a:lnTo>
                  <a:lnTo>
                    <a:pt x="867" y="1184"/>
                  </a:lnTo>
                  <a:lnTo>
                    <a:pt x="870" y="1196"/>
                  </a:lnTo>
                  <a:lnTo>
                    <a:pt x="873" y="1210"/>
                  </a:lnTo>
                  <a:lnTo>
                    <a:pt x="879" y="1222"/>
                  </a:lnTo>
                  <a:lnTo>
                    <a:pt x="884" y="1233"/>
                  </a:lnTo>
                  <a:lnTo>
                    <a:pt x="891" y="1242"/>
                  </a:lnTo>
                  <a:lnTo>
                    <a:pt x="899" y="1248"/>
                  </a:lnTo>
                  <a:lnTo>
                    <a:pt x="910" y="1254"/>
                  </a:lnTo>
                  <a:lnTo>
                    <a:pt x="920" y="1254"/>
                  </a:lnTo>
                  <a:lnTo>
                    <a:pt x="934" y="1251"/>
                  </a:lnTo>
                  <a:lnTo>
                    <a:pt x="949" y="1242"/>
                  </a:lnTo>
                  <a:lnTo>
                    <a:pt x="966" y="1230"/>
                  </a:lnTo>
                  <a:lnTo>
                    <a:pt x="966" y="1225"/>
                  </a:lnTo>
                  <a:lnTo>
                    <a:pt x="968" y="1213"/>
                  </a:lnTo>
                  <a:lnTo>
                    <a:pt x="968" y="1194"/>
                  </a:lnTo>
                  <a:lnTo>
                    <a:pt x="969" y="1170"/>
                  </a:lnTo>
                  <a:lnTo>
                    <a:pt x="971" y="1141"/>
                  </a:lnTo>
                  <a:lnTo>
                    <a:pt x="971" y="1109"/>
                  </a:lnTo>
                  <a:lnTo>
                    <a:pt x="971" y="1072"/>
                  </a:lnTo>
                  <a:lnTo>
                    <a:pt x="971" y="1035"/>
                  </a:lnTo>
                  <a:lnTo>
                    <a:pt x="969" y="997"/>
                  </a:lnTo>
                  <a:lnTo>
                    <a:pt x="966" y="957"/>
                  </a:lnTo>
                  <a:lnTo>
                    <a:pt x="962" y="921"/>
                  </a:lnTo>
                  <a:lnTo>
                    <a:pt x="956" y="885"/>
                  </a:lnTo>
                  <a:lnTo>
                    <a:pt x="948" y="852"/>
                  </a:lnTo>
                  <a:lnTo>
                    <a:pt x="939" y="823"/>
                  </a:lnTo>
                  <a:lnTo>
                    <a:pt x="927" y="798"/>
                  </a:lnTo>
                  <a:lnTo>
                    <a:pt x="911" y="781"/>
                  </a:lnTo>
                  <a:lnTo>
                    <a:pt x="907" y="781"/>
                  </a:lnTo>
                  <a:lnTo>
                    <a:pt x="896" y="786"/>
                  </a:lnTo>
                  <a:lnTo>
                    <a:pt x="878" y="792"/>
                  </a:lnTo>
                  <a:lnTo>
                    <a:pt x="855" y="801"/>
                  </a:lnTo>
                  <a:lnTo>
                    <a:pt x="827" y="811"/>
                  </a:lnTo>
                  <a:lnTo>
                    <a:pt x="797" y="823"/>
                  </a:lnTo>
                  <a:lnTo>
                    <a:pt x="763" y="835"/>
                  </a:lnTo>
                  <a:lnTo>
                    <a:pt x="728" y="849"/>
                  </a:lnTo>
                  <a:lnTo>
                    <a:pt x="691" y="861"/>
                  </a:lnTo>
                  <a:lnTo>
                    <a:pt x="653" y="875"/>
                  </a:lnTo>
                  <a:lnTo>
                    <a:pt x="618" y="887"/>
                  </a:lnTo>
                  <a:lnTo>
                    <a:pt x="586" y="899"/>
                  </a:lnTo>
                  <a:lnTo>
                    <a:pt x="553" y="910"/>
                  </a:lnTo>
                  <a:lnTo>
                    <a:pt x="526" y="919"/>
                  </a:lnTo>
                  <a:lnTo>
                    <a:pt x="503" y="927"/>
                  </a:lnTo>
                  <a:lnTo>
                    <a:pt x="488" y="933"/>
                  </a:lnTo>
                  <a:lnTo>
                    <a:pt x="489" y="797"/>
                  </a:lnTo>
                  <a:lnTo>
                    <a:pt x="489" y="795"/>
                  </a:lnTo>
                  <a:lnTo>
                    <a:pt x="491" y="794"/>
                  </a:lnTo>
                  <a:lnTo>
                    <a:pt x="494" y="789"/>
                  </a:lnTo>
                  <a:lnTo>
                    <a:pt x="497" y="785"/>
                  </a:lnTo>
                  <a:lnTo>
                    <a:pt x="501" y="777"/>
                  </a:lnTo>
                  <a:lnTo>
                    <a:pt x="506" y="768"/>
                  </a:lnTo>
                  <a:lnTo>
                    <a:pt x="511" y="755"/>
                  </a:lnTo>
                  <a:lnTo>
                    <a:pt x="517" y="745"/>
                  </a:lnTo>
                  <a:lnTo>
                    <a:pt x="521" y="729"/>
                  </a:lnTo>
                  <a:lnTo>
                    <a:pt x="526" y="716"/>
                  </a:lnTo>
                  <a:lnTo>
                    <a:pt x="529" y="697"/>
                  </a:lnTo>
                  <a:lnTo>
                    <a:pt x="534" y="679"/>
                  </a:lnTo>
                  <a:lnTo>
                    <a:pt x="535" y="658"/>
                  </a:lnTo>
                  <a:lnTo>
                    <a:pt x="537" y="636"/>
                  </a:lnTo>
                  <a:lnTo>
                    <a:pt x="537" y="612"/>
                  </a:lnTo>
                  <a:lnTo>
                    <a:pt x="535" y="586"/>
                  </a:lnTo>
                  <a:lnTo>
                    <a:pt x="535" y="580"/>
                  </a:lnTo>
                  <a:lnTo>
                    <a:pt x="534" y="566"/>
                  </a:lnTo>
                  <a:lnTo>
                    <a:pt x="530" y="540"/>
                  </a:lnTo>
                  <a:lnTo>
                    <a:pt x="524" y="509"/>
                  </a:lnTo>
                  <a:lnTo>
                    <a:pt x="515" y="471"/>
                  </a:lnTo>
                  <a:lnTo>
                    <a:pt x="503" y="428"/>
                  </a:lnTo>
                  <a:lnTo>
                    <a:pt x="486" y="382"/>
                  </a:lnTo>
                  <a:lnTo>
                    <a:pt x="463" y="333"/>
                  </a:lnTo>
                  <a:lnTo>
                    <a:pt x="434" y="283"/>
                  </a:lnTo>
                  <a:lnTo>
                    <a:pt x="399" y="232"/>
                  </a:lnTo>
                  <a:lnTo>
                    <a:pt x="355" y="183"/>
                  </a:lnTo>
                  <a:lnTo>
                    <a:pt x="304" y="138"/>
                  </a:lnTo>
                  <a:lnTo>
                    <a:pt x="243" y="93"/>
                  </a:lnTo>
                  <a:lnTo>
                    <a:pt x="173" y="57"/>
                  </a:lnTo>
                  <a:lnTo>
                    <a:pt x="92" y="24"/>
                  </a:lnTo>
                  <a:lnTo>
                    <a:pt x="0" y="0"/>
                  </a:lnTo>
                  <a:lnTo>
                    <a:pt x="44" y="43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5" name="Freeform 133"/>
            <p:cNvSpPr>
              <a:spLocks/>
            </p:cNvSpPr>
            <p:nvPr/>
          </p:nvSpPr>
          <p:spPr bwMode="auto">
            <a:xfrm>
              <a:off x="1212" y="1422"/>
              <a:ext cx="331" cy="273"/>
            </a:xfrm>
            <a:custGeom>
              <a:avLst/>
              <a:gdLst>
                <a:gd name="T0" fmla="*/ 139 w 661"/>
                <a:gd name="T1" fmla="*/ 182 h 548"/>
                <a:gd name="T2" fmla="*/ 174 w 661"/>
                <a:gd name="T3" fmla="*/ 124 h 548"/>
                <a:gd name="T4" fmla="*/ 242 w 661"/>
                <a:gd name="T5" fmla="*/ 54 h 548"/>
                <a:gd name="T6" fmla="*/ 335 w 661"/>
                <a:gd name="T7" fmla="*/ 5 h 548"/>
                <a:gd name="T8" fmla="*/ 450 w 661"/>
                <a:gd name="T9" fmla="*/ 16 h 548"/>
                <a:gd name="T10" fmla="*/ 543 w 661"/>
                <a:gd name="T11" fmla="*/ 75 h 548"/>
                <a:gd name="T12" fmla="*/ 573 w 661"/>
                <a:gd name="T13" fmla="*/ 120 h 548"/>
                <a:gd name="T14" fmla="*/ 619 w 661"/>
                <a:gd name="T15" fmla="*/ 204 h 548"/>
                <a:gd name="T16" fmla="*/ 656 w 661"/>
                <a:gd name="T17" fmla="*/ 309 h 548"/>
                <a:gd name="T18" fmla="*/ 654 w 661"/>
                <a:gd name="T19" fmla="*/ 419 h 548"/>
                <a:gd name="T20" fmla="*/ 590 w 661"/>
                <a:gd name="T21" fmla="*/ 514 h 548"/>
                <a:gd name="T22" fmla="*/ 572 w 661"/>
                <a:gd name="T23" fmla="*/ 525 h 548"/>
                <a:gd name="T24" fmla="*/ 520 w 661"/>
                <a:gd name="T25" fmla="*/ 543 h 548"/>
                <a:gd name="T26" fmla="*/ 431 w 661"/>
                <a:gd name="T27" fmla="*/ 543 h 548"/>
                <a:gd name="T28" fmla="*/ 301 w 661"/>
                <a:gd name="T29" fmla="*/ 500 h 548"/>
                <a:gd name="T30" fmla="*/ 131 w 661"/>
                <a:gd name="T31" fmla="*/ 386 h 548"/>
                <a:gd name="T32" fmla="*/ 60 w 661"/>
                <a:gd name="T33" fmla="*/ 322 h 548"/>
                <a:gd name="T34" fmla="*/ 37 w 661"/>
                <a:gd name="T35" fmla="*/ 294 h 548"/>
                <a:gd name="T36" fmla="*/ 12 w 661"/>
                <a:gd name="T37" fmla="*/ 256 h 548"/>
                <a:gd name="T38" fmla="*/ 0 w 661"/>
                <a:gd name="T39" fmla="*/ 218 h 548"/>
                <a:gd name="T40" fmla="*/ 21 w 661"/>
                <a:gd name="T41" fmla="*/ 193 h 548"/>
                <a:gd name="T42" fmla="*/ 115 w 661"/>
                <a:gd name="T43" fmla="*/ 300 h 548"/>
                <a:gd name="T44" fmla="*/ 83 w 661"/>
                <a:gd name="T45" fmla="*/ 297 h 548"/>
                <a:gd name="T46" fmla="*/ 72 w 661"/>
                <a:gd name="T47" fmla="*/ 274 h 548"/>
                <a:gd name="T48" fmla="*/ 61 w 661"/>
                <a:gd name="T49" fmla="*/ 253 h 548"/>
                <a:gd name="T50" fmla="*/ 49 w 661"/>
                <a:gd name="T51" fmla="*/ 234 h 548"/>
                <a:gd name="T52" fmla="*/ 44 w 661"/>
                <a:gd name="T53" fmla="*/ 222 h 548"/>
                <a:gd name="T54" fmla="*/ 38 w 661"/>
                <a:gd name="T55" fmla="*/ 218 h 548"/>
                <a:gd name="T56" fmla="*/ 32 w 661"/>
                <a:gd name="T57" fmla="*/ 219 h 548"/>
                <a:gd name="T58" fmla="*/ 32 w 661"/>
                <a:gd name="T59" fmla="*/ 231 h 548"/>
                <a:gd name="T60" fmla="*/ 40 w 661"/>
                <a:gd name="T61" fmla="*/ 251 h 548"/>
                <a:gd name="T62" fmla="*/ 69 w 661"/>
                <a:gd name="T63" fmla="*/ 292 h 548"/>
                <a:gd name="T64" fmla="*/ 148 w 661"/>
                <a:gd name="T65" fmla="*/ 361 h 548"/>
                <a:gd name="T66" fmla="*/ 261 w 661"/>
                <a:gd name="T67" fmla="*/ 439 h 548"/>
                <a:gd name="T68" fmla="*/ 385 w 661"/>
                <a:gd name="T69" fmla="*/ 497 h 548"/>
                <a:gd name="T70" fmla="*/ 500 w 661"/>
                <a:gd name="T71" fmla="*/ 517 h 548"/>
                <a:gd name="T72" fmla="*/ 586 w 661"/>
                <a:gd name="T73" fmla="*/ 476 h 548"/>
                <a:gd name="T74" fmla="*/ 619 w 661"/>
                <a:gd name="T75" fmla="*/ 392 h 548"/>
                <a:gd name="T76" fmla="*/ 609 w 661"/>
                <a:gd name="T77" fmla="*/ 292 h 548"/>
                <a:gd name="T78" fmla="*/ 570 w 661"/>
                <a:gd name="T79" fmla="*/ 192 h 548"/>
                <a:gd name="T80" fmla="*/ 520 w 661"/>
                <a:gd name="T81" fmla="*/ 110 h 548"/>
                <a:gd name="T82" fmla="*/ 469 w 661"/>
                <a:gd name="T83" fmla="*/ 68 h 548"/>
                <a:gd name="T84" fmla="*/ 422 w 661"/>
                <a:gd name="T85" fmla="*/ 48 h 548"/>
                <a:gd name="T86" fmla="*/ 369 w 661"/>
                <a:gd name="T87" fmla="*/ 40 h 548"/>
                <a:gd name="T88" fmla="*/ 310 w 661"/>
                <a:gd name="T89" fmla="*/ 51 h 548"/>
                <a:gd name="T90" fmla="*/ 249 w 661"/>
                <a:gd name="T91" fmla="*/ 92 h 548"/>
                <a:gd name="T92" fmla="*/ 185 w 661"/>
                <a:gd name="T93" fmla="*/ 175 h 548"/>
                <a:gd name="T94" fmla="*/ 131 w 661"/>
                <a:gd name="T95" fmla="*/ 1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1" h="548">
                  <a:moveTo>
                    <a:pt x="131" y="196"/>
                  </a:moveTo>
                  <a:lnTo>
                    <a:pt x="133" y="193"/>
                  </a:lnTo>
                  <a:lnTo>
                    <a:pt x="139" y="182"/>
                  </a:lnTo>
                  <a:lnTo>
                    <a:pt x="147" y="166"/>
                  </a:lnTo>
                  <a:lnTo>
                    <a:pt x="159" y="146"/>
                  </a:lnTo>
                  <a:lnTo>
                    <a:pt x="174" y="124"/>
                  </a:lnTo>
                  <a:lnTo>
                    <a:pt x="194" y="100"/>
                  </a:lnTo>
                  <a:lnTo>
                    <a:pt x="216" y="75"/>
                  </a:lnTo>
                  <a:lnTo>
                    <a:pt x="242" y="54"/>
                  </a:lnTo>
                  <a:lnTo>
                    <a:pt x="269" y="32"/>
                  </a:lnTo>
                  <a:lnTo>
                    <a:pt x="300" y="17"/>
                  </a:lnTo>
                  <a:lnTo>
                    <a:pt x="335" y="5"/>
                  </a:lnTo>
                  <a:lnTo>
                    <a:pt x="370" y="0"/>
                  </a:lnTo>
                  <a:lnTo>
                    <a:pt x="408" y="3"/>
                  </a:lnTo>
                  <a:lnTo>
                    <a:pt x="450" y="16"/>
                  </a:lnTo>
                  <a:lnTo>
                    <a:pt x="494" y="37"/>
                  </a:lnTo>
                  <a:lnTo>
                    <a:pt x="540" y="72"/>
                  </a:lnTo>
                  <a:lnTo>
                    <a:pt x="543" y="75"/>
                  </a:lnTo>
                  <a:lnTo>
                    <a:pt x="549" y="84"/>
                  </a:lnTo>
                  <a:lnTo>
                    <a:pt x="560" y="100"/>
                  </a:lnTo>
                  <a:lnTo>
                    <a:pt x="573" y="120"/>
                  </a:lnTo>
                  <a:lnTo>
                    <a:pt x="589" y="144"/>
                  </a:lnTo>
                  <a:lnTo>
                    <a:pt x="604" y="173"/>
                  </a:lnTo>
                  <a:lnTo>
                    <a:pt x="619" y="204"/>
                  </a:lnTo>
                  <a:lnTo>
                    <a:pt x="635" y="239"/>
                  </a:lnTo>
                  <a:lnTo>
                    <a:pt x="647" y="273"/>
                  </a:lnTo>
                  <a:lnTo>
                    <a:pt x="656" y="309"/>
                  </a:lnTo>
                  <a:lnTo>
                    <a:pt x="661" y="348"/>
                  </a:lnTo>
                  <a:lnTo>
                    <a:pt x="661" y="384"/>
                  </a:lnTo>
                  <a:lnTo>
                    <a:pt x="654" y="419"/>
                  </a:lnTo>
                  <a:lnTo>
                    <a:pt x="641" y="453"/>
                  </a:lnTo>
                  <a:lnTo>
                    <a:pt x="621" y="485"/>
                  </a:lnTo>
                  <a:lnTo>
                    <a:pt x="590" y="514"/>
                  </a:lnTo>
                  <a:lnTo>
                    <a:pt x="589" y="516"/>
                  </a:lnTo>
                  <a:lnTo>
                    <a:pt x="583" y="519"/>
                  </a:lnTo>
                  <a:lnTo>
                    <a:pt x="572" y="525"/>
                  </a:lnTo>
                  <a:lnTo>
                    <a:pt x="560" y="533"/>
                  </a:lnTo>
                  <a:lnTo>
                    <a:pt x="541" y="539"/>
                  </a:lnTo>
                  <a:lnTo>
                    <a:pt x="520" y="543"/>
                  </a:lnTo>
                  <a:lnTo>
                    <a:pt x="495" y="546"/>
                  </a:lnTo>
                  <a:lnTo>
                    <a:pt x="465" y="548"/>
                  </a:lnTo>
                  <a:lnTo>
                    <a:pt x="431" y="543"/>
                  </a:lnTo>
                  <a:lnTo>
                    <a:pt x="393" y="536"/>
                  </a:lnTo>
                  <a:lnTo>
                    <a:pt x="349" y="520"/>
                  </a:lnTo>
                  <a:lnTo>
                    <a:pt x="301" y="500"/>
                  </a:lnTo>
                  <a:lnTo>
                    <a:pt x="248" y="470"/>
                  </a:lnTo>
                  <a:lnTo>
                    <a:pt x="191" y="433"/>
                  </a:lnTo>
                  <a:lnTo>
                    <a:pt x="131" y="386"/>
                  </a:lnTo>
                  <a:lnTo>
                    <a:pt x="66" y="329"/>
                  </a:lnTo>
                  <a:lnTo>
                    <a:pt x="63" y="326"/>
                  </a:lnTo>
                  <a:lnTo>
                    <a:pt x="60" y="322"/>
                  </a:lnTo>
                  <a:lnTo>
                    <a:pt x="52" y="314"/>
                  </a:lnTo>
                  <a:lnTo>
                    <a:pt x="46" y="305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70"/>
                  </a:lnTo>
                  <a:lnTo>
                    <a:pt x="12" y="256"/>
                  </a:lnTo>
                  <a:lnTo>
                    <a:pt x="6" y="244"/>
                  </a:lnTo>
                  <a:lnTo>
                    <a:pt x="2" y="230"/>
                  </a:lnTo>
                  <a:lnTo>
                    <a:pt x="0" y="218"/>
                  </a:lnTo>
                  <a:lnTo>
                    <a:pt x="3" y="207"/>
                  </a:lnTo>
                  <a:lnTo>
                    <a:pt x="9" y="198"/>
                  </a:lnTo>
                  <a:lnTo>
                    <a:pt x="21" y="193"/>
                  </a:lnTo>
                  <a:lnTo>
                    <a:pt x="37" y="188"/>
                  </a:lnTo>
                  <a:lnTo>
                    <a:pt x="58" y="188"/>
                  </a:lnTo>
                  <a:lnTo>
                    <a:pt x="115" y="300"/>
                  </a:lnTo>
                  <a:lnTo>
                    <a:pt x="90" y="308"/>
                  </a:lnTo>
                  <a:lnTo>
                    <a:pt x="84" y="303"/>
                  </a:lnTo>
                  <a:lnTo>
                    <a:pt x="83" y="297"/>
                  </a:lnTo>
                  <a:lnTo>
                    <a:pt x="80" y="289"/>
                  </a:lnTo>
                  <a:lnTo>
                    <a:pt x="76" y="282"/>
                  </a:lnTo>
                  <a:lnTo>
                    <a:pt x="72" y="274"/>
                  </a:lnTo>
                  <a:lnTo>
                    <a:pt x="69" y="266"/>
                  </a:lnTo>
                  <a:lnTo>
                    <a:pt x="64" y="260"/>
                  </a:lnTo>
                  <a:lnTo>
                    <a:pt x="61" y="253"/>
                  </a:lnTo>
                  <a:lnTo>
                    <a:pt x="57" y="245"/>
                  </a:lnTo>
                  <a:lnTo>
                    <a:pt x="54" y="240"/>
                  </a:lnTo>
                  <a:lnTo>
                    <a:pt x="49" y="234"/>
                  </a:lnTo>
                  <a:lnTo>
                    <a:pt x="47" y="230"/>
                  </a:lnTo>
                  <a:lnTo>
                    <a:pt x="46" y="225"/>
                  </a:lnTo>
                  <a:lnTo>
                    <a:pt x="44" y="222"/>
                  </a:lnTo>
                  <a:lnTo>
                    <a:pt x="43" y="221"/>
                  </a:lnTo>
                  <a:lnTo>
                    <a:pt x="41" y="219"/>
                  </a:lnTo>
                  <a:lnTo>
                    <a:pt x="38" y="218"/>
                  </a:lnTo>
                  <a:lnTo>
                    <a:pt x="35" y="218"/>
                  </a:lnTo>
                  <a:lnTo>
                    <a:pt x="34" y="219"/>
                  </a:lnTo>
                  <a:lnTo>
                    <a:pt x="32" y="219"/>
                  </a:lnTo>
                  <a:lnTo>
                    <a:pt x="32" y="222"/>
                  </a:lnTo>
                  <a:lnTo>
                    <a:pt x="31" y="225"/>
                  </a:lnTo>
                  <a:lnTo>
                    <a:pt x="32" y="231"/>
                  </a:lnTo>
                  <a:lnTo>
                    <a:pt x="34" y="236"/>
                  </a:lnTo>
                  <a:lnTo>
                    <a:pt x="37" y="244"/>
                  </a:lnTo>
                  <a:lnTo>
                    <a:pt x="40" y="251"/>
                  </a:lnTo>
                  <a:lnTo>
                    <a:pt x="44" y="262"/>
                  </a:lnTo>
                  <a:lnTo>
                    <a:pt x="52" y="276"/>
                  </a:lnTo>
                  <a:lnTo>
                    <a:pt x="69" y="292"/>
                  </a:lnTo>
                  <a:lnTo>
                    <a:pt x="90" y="312"/>
                  </a:lnTo>
                  <a:lnTo>
                    <a:pt x="118" y="337"/>
                  </a:lnTo>
                  <a:lnTo>
                    <a:pt x="148" y="361"/>
                  </a:lnTo>
                  <a:lnTo>
                    <a:pt x="183" y="387"/>
                  </a:lnTo>
                  <a:lnTo>
                    <a:pt x="220" y="413"/>
                  </a:lnTo>
                  <a:lnTo>
                    <a:pt x="261" y="439"/>
                  </a:lnTo>
                  <a:lnTo>
                    <a:pt x="301" y="461"/>
                  </a:lnTo>
                  <a:lnTo>
                    <a:pt x="344" y="481"/>
                  </a:lnTo>
                  <a:lnTo>
                    <a:pt x="385" y="497"/>
                  </a:lnTo>
                  <a:lnTo>
                    <a:pt x="427" y="511"/>
                  </a:lnTo>
                  <a:lnTo>
                    <a:pt x="465" y="517"/>
                  </a:lnTo>
                  <a:lnTo>
                    <a:pt x="500" y="517"/>
                  </a:lnTo>
                  <a:lnTo>
                    <a:pt x="534" y="511"/>
                  </a:lnTo>
                  <a:lnTo>
                    <a:pt x="563" y="497"/>
                  </a:lnTo>
                  <a:lnTo>
                    <a:pt x="586" y="476"/>
                  </a:lnTo>
                  <a:lnTo>
                    <a:pt x="602" y="452"/>
                  </a:lnTo>
                  <a:lnTo>
                    <a:pt x="613" y="422"/>
                  </a:lnTo>
                  <a:lnTo>
                    <a:pt x="619" y="392"/>
                  </a:lnTo>
                  <a:lnTo>
                    <a:pt x="619" y="358"/>
                  </a:lnTo>
                  <a:lnTo>
                    <a:pt x="616" y="326"/>
                  </a:lnTo>
                  <a:lnTo>
                    <a:pt x="609" y="292"/>
                  </a:lnTo>
                  <a:lnTo>
                    <a:pt x="599" y="257"/>
                  </a:lnTo>
                  <a:lnTo>
                    <a:pt x="586" y="224"/>
                  </a:lnTo>
                  <a:lnTo>
                    <a:pt x="570" y="192"/>
                  </a:lnTo>
                  <a:lnTo>
                    <a:pt x="554" y="161"/>
                  </a:lnTo>
                  <a:lnTo>
                    <a:pt x="538" y="135"/>
                  </a:lnTo>
                  <a:lnTo>
                    <a:pt x="520" y="110"/>
                  </a:lnTo>
                  <a:lnTo>
                    <a:pt x="502" y="91"/>
                  </a:lnTo>
                  <a:lnTo>
                    <a:pt x="485" y="77"/>
                  </a:lnTo>
                  <a:lnTo>
                    <a:pt x="469" y="68"/>
                  </a:lnTo>
                  <a:lnTo>
                    <a:pt x="454" y="62"/>
                  </a:lnTo>
                  <a:lnTo>
                    <a:pt x="439" y="54"/>
                  </a:lnTo>
                  <a:lnTo>
                    <a:pt x="422" y="48"/>
                  </a:lnTo>
                  <a:lnTo>
                    <a:pt x="405" y="45"/>
                  </a:lnTo>
                  <a:lnTo>
                    <a:pt x="387" y="40"/>
                  </a:lnTo>
                  <a:lnTo>
                    <a:pt x="369" y="40"/>
                  </a:lnTo>
                  <a:lnTo>
                    <a:pt x="350" y="40"/>
                  </a:lnTo>
                  <a:lnTo>
                    <a:pt x="332" y="45"/>
                  </a:lnTo>
                  <a:lnTo>
                    <a:pt x="310" y="51"/>
                  </a:lnTo>
                  <a:lnTo>
                    <a:pt x="292" y="60"/>
                  </a:lnTo>
                  <a:lnTo>
                    <a:pt x="271" y="74"/>
                  </a:lnTo>
                  <a:lnTo>
                    <a:pt x="249" y="92"/>
                  </a:lnTo>
                  <a:lnTo>
                    <a:pt x="228" y="115"/>
                  </a:lnTo>
                  <a:lnTo>
                    <a:pt x="206" y="141"/>
                  </a:lnTo>
                  <a:lnTo>
                    <a:pt x="185" y="175"/>
                  </a:lnTo>
                  <a:lnTo>
                    <a:pt x="162" y="214"/>
                  </a:lnTo>
                  <a:lnTo>
                    <a:pt x="131" y="196"/>
                  </a:lnTo>
                  <a:lnTo>
                    <a:pt x="13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6" name="Freeform 134"/>
            <p:cNvSpPr>
              <a:spLocks/>
            </p:cNvSpPr>
            <p:nvPr/>
          </p:nvSpPr>
          <p:spPr bwMode="auto">
            <a:xfrm>
              <a:off x="1440" y="1481"/>
              <a:ext cx="14" cy="64"/>
            </a:xfrm>
            <a:custGeom>
              <a:avLst/>
              <a:gdLst>
                <a:gd name="T0" fmla="*/ 9 w 29"/>
                <a:gd name="T1" fmla="*/ 0 h 127"/>
                <a:gd name="T2" fmla="*/ 8 w 29"/>
                <a:gd name="T3" fmla="*/ 0 h 127"/>
                <a:gd name="T4" fmla="*/ 8 w 29"/>
                <a:gd name="T5" fmla="*/ 3 h 127"/>
                <a:gd name="T6" fmla="*/ 6 w 29"/>
                <a:gd name="T7" fmla="*/ 6 h 127"/>
                <a:gd name="T8" fmla="*/ 6 w 29"/>
                <a:gd name="T9" fmla="*/ 10 h 127"/>
                <a:gd name="T10" fmla="*/ 5 w 29"/>
                <a:gd name="T11" fmla="*/ 15 h 127"/>
                <a:gd name="T12" fmla="*/ 5 w 29"/>
                <a:gd name="T13" fmla="*/ 21 h 127"/>
                <a:gd name="T14" fmla="*/ 3 w 29"/>
                <a:gd name="T15" fmla="*/ 29 h 127"/>
                <a:gd name="T16" fmla="*/ 3 w 29"/>
                <a:gd name="T17" fmla="*/ 38 h 127"/>
                <a:gd name="T18" fmla="*/ 2 w 29"/>
                <a:gd name="T19" fmla="*/ 47 h 127"/>
                <a:gd name="T20" fmla="*/ 0 w 29"/>
                <a:gd name="T21" fmla="*/ 56 h 127"/>
                <a:gd name="T22" fmla="*/ 0 w 29"/>
                <a:gd name="T23" fmla="*/ 67 h 127"/>
                <a:gd name="T24" fmla="*/ 0 w 29"/>
                <a:gd name="T25" fmla="*/ 78 h 127"/>
                <a:gd name="T26" fmla="*/ 0 w 29"/>
                <a:gd name="T27" fmla="*/ 88 h 127"/>
                <a:gd name="T28" fmla="*/ 2 w 29"/>
                <a:gd name="T29" fmla="*/ 101 h 127"/>
                <a:gd name="T30" fmla="*/ 3 w 29"/>
                <a:gd name="T31" fmla="*/ 113 h 127"/>
                <a:gd name="T32" fmla="*/ 5 w 29"/>
                <a:gd name="T33" fmla="*/ 125 h 127"/>
                <a:gd name="T34" fmla="*/ 25 w 29"/>
                <a:gd name="T35" fmla="*/ 127 h 127"/>
                <a:gd name="T36" fmla="*/ 25 w 29"/>
                <a:gd name="T37" fmla="*/ 125 h 127"/>
                <a:gd name="T38" fmla="*/ 25 w 29"/>
                <a:gd name="T39" fmla="*/ 122 h 127"/>
                <a:gd name="T40" fmla="*/ 23 w 29"/>
                <a:gd name="T41" fmla="*/ 116 h 127"/>
                <a:gd name="T42" fmla="*/ 23 w 29"/>
                <a:gd name="T43" fmla="*/ 110 h 127"/>
                <a:gd name="T44" fmla="*/ 23 w 29"/>
                <a:gd name="T45" fmla="*/ 102 h 127"/>
                <a:gd name="T46" fmla="*/ 22 w 29"/>
                <a:gd name="T47" fmla="*/ 93 h 127"/>
                <a:gd name="T48" fmla="*/ 22 w 29"/>
                <a:gd name="T49" fmla="*/ 82 h 127"/>
                <a:gd name="T50" fmla="*/ 22 w 29"/>
                <a:gd name="T51" fmla="*/ 73 h 127"/>
                <a:gd name="T52" fmla="*/ 22 w 29"/>
                <a:gd name="T53" fmla="*/ 62 h 127"/>
                <a:gd name="T54" fmla="*/ 22 w 29"/>
                <a:gd name="T55" fmla="*/ 52 h 127"/>
                <a:gd name="T56" fmla="*/ 22 w 29"/>
                <a:gd name="T57" fmla="*/ 41 h 127"/>
                <a:gd name="T58" fmla="*/ 22 w 29"/>
                <a:gd name="T59" fmla="*/ 32 h 127"/>
                <a:gd name="T60" fmla="*/ 23 w 29"/>
                <a:gd name="T61" fmla="*/ 23 h 127"/>
                <a:gd name="T62" fmla="*/ 25 w 29"/>
                <a:gd name="T63" fmla="*/ 16 h 127"/>
                <a:gd name="T64" fmla="*/ 26 w 29"/>
                <a:gd name="T65" fmla="*/ 9 h 127"/>
                <a:gd name="T66" fmla="*/ 29 w 29"/>
                <a:gd name="T67" fmla="*/ 6 h 127"/>
                <a:gd name="T68" fmla="*/ 9 w 29"/>
                <a:gd name="T69" fmla="*/ 0 h 127"/>
                <a:gd name="T70" fmla="*/ 9 w 29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127">
                  <a:moveTo>
                    <a:pt x="9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2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1"/>
                  </a:lnTo>
                  <a:lnTo>
                    <a:pt x="3" y="113"/>
                  </a:lnTo>
                  <a:lnTo>
                    <a:pt x="5" y="125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2"/>
                  </a:lnTo>
                  <a:lnTo>
                    <a:pt x="23" y="116"/>
                  </a:lnTo>
                  <a:lnTo>
                    <a:pt x="23" y="110"/>
                  </a:lnTo>
                  <a:lnTo>
                    <a:pt x="23" y="102"/>
                  </a:lnTo>
                  <a:lnTo>
                    <a:pt x="22" y="93"/>
                  </a:lnTo>
                  <a:lnTo>
                    <a:pt x="22" y="82"/>
                  </a:lnTo>
                  <a:lnTo>
                    <a:pt x="22" y="73"/>
                  </a:lnTo>
                  <a:lnTo>
                    <a:pt x="22" y="62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22" y="32"/>
                  </a:lnTo>
                  <a:lnTo>
                    <a:pt x="23" y="23"/>
                  </a:lnTo>
                  <a:lnTo>
                    <a:pt x="25" y="16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7" name="Freeform 135"/>
            <p:cNvSpPr>
              <a:spLocks/>
            </p:cNvSpPr>
            <p:nvPr/>
          </p:nvSpPr>
          <p:spPr bwMode="auto">
            <a:xfrm>
              <a:off x="1420" y="1511"/>
              <a:ext cx="66" cy="13"/>
            </a:xfrm>
            <a:custGeom>
              <a:avLst/>
              <a:gdLst>
                <a:gd name="T0" fmla="*/ 0 w 133"/>
                <a:gd name="T1" fmla="*/ 2 h 26"/>
                <a:gd name="T2" fmla="*/ 133 w 133"/>
                <a:gd name="T3" fmla="*/ 0 h 26"/>
                <a:gd name="T4" fmla="*/ 129 w 133"/>
                <a:gd name="T5" fmla="*/ 20 h 26"/>
                <a:gd name="T6" fmla="*/ 7 w 133"/>
                <a:gd name="T7" fmla="*/ 26 h 26"/>
                <a:gd name="T8" fmla="*/ 0 w 133"/>
                <a:gd name="T9" fmla="*/ 2 h 26"/>
                <a:gd name="T10" fmla="*/ 0 w 133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6">
                  <a:moveTo>
                    <a:pt x="0" y="2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8" name="Freeform 136"/>
            <p:cNvSpPr>
              <a:spLocks/>
            </p:cNvSpPr>
            <p:nvPr/>
          </p:nvSpPr>
          <p:spPr bwMode="auto">
            <a:xfrm>
              <a:off x="1239" y="1497"/>
              <a:ext cx="43" cy="24"/>
            </a:xfrm>
            <a:custGeom>
              <a:avLst/>
              <a:gdLst>
                <a:gd name="T0" fmla="*/ 16 w 85"/>
                <a:gd name="T1" fmla="*/ 45 h 49"/>
                <a:gd name="T2" fmla="*/ 16 w 85"/>
                <a:gd name="T3" fmla="*/ 43 h 49"/>
                <a:gd name="T4" fmla="*/ 19 w 85"/>
                <a:gd name="T5" fmla="*/ 38 h 49"/>
                <a:gd name="T6" fmla="*/ 24 w 85"/>
                <a:gd name="T7" fmla="*/ 32 h 49"/>
                <a:gd name="T8" fmla="*/ 32 w 85"/>
                <a:gd name="T9" fmla="*/ 29 h 49"/>
                <a:gd name="T10" fmla="*/ 35 w 85"/>
                <a:gd name="T11" fmla="*/ 26 h 49"/>
                <a:gd name="T12" fmla="*/ 38 w 85"/>
                <a:gd name="T13" fmla="*/ 26 h 49"/>
                <a:gd name="T14" fmla="*/ 42 w 85"/>
                <a:gd name="T15" fmla="*/ 26 h 49"/>
                <a:gd name="T16" fmla="*/ 47 w 85"/>
                <a:gd name="T17" fmla="*/ 28 h 49"/>
                <a:gd name="T18" fmla="*/ 52 w 85"/>
                <a:gd name="T19" fmla="*/ 31 h 49"/>
                <a:gd name="T20" fmla="*/ 58 w 85"/>
                <a:gd name="T21" fmla="*/ 35 h 49"/>
                <a:gd name="T22" fmla="*/ 64 w 85"/>
                <a:gd name="T23" fmla="*/ 42 h 49"/>
                <a:gd name="T24" fmla="*/ 71 w 85"/>
                <a:gd name="T25" fmla="*/ 49 h 49"/>
                <a:gd name="T26" fmla="*/ 85 w 85"/>
                <a:gd name="T27" fmla="*/ 31 h 49"/>
                <a:gd name="T28" fmla="*/ 82 w 85"/>
                <a:gd name="T29" fmla="*/ 28 h 49"/>
                <a:gd name="T30" fmla="*/ 76 w 85"/>
                <a:gd name="T31" fmla="*/ 22 h 49"/>
                <a:gd name="T32" fmla="*/ 71 w 85"/>
                <a:gd name="T33" fmla="*/ 17 h 49"/>
                <a:gd name="T34" fmla="*/ 67 w 85"/>
                <a:gd name="T35" fmla="*/ 12 h 49"/>
                <a:gd name="T36" fmla="*/ 61 w 85"/>
                <a:gd name="T37" fmla="*/ 8 h 49"/>
                <a:gd name="T38" fmla="*/ 56 w 85"/>
                <a:gd name="T39" fmla="*/ 6 h 49"/>
                <a:gd name="T40" fmla="*/ 48 w 85"/>
                <a:gd name="T41" fmla="*/ 3 h 49"/>
                <a:gd name="T42" fmla="*/ 42 w 85"/>
                <a:gd name="T43" fmla="*/ 2 h 49"/>
                <a:gd name="T44" fmla="*/ 35 w 85"/>
                <a:gd name="T45" fmla="*/ 0 h 49"/>
                <a:gd name="T46" fmla="*/ 29 w 85"/>
                <a:gd name="T47" fmla="*/ 3 h 49"/>
                <a:gd name="T48" fmla="*/ 21 w 85"/>
                <a:gd name="T49" fmla="*/ 6 h 49"/>
                <a:gd name="T50" fmla="*/ 13 w 85"/>
                <a:gd name="T51" fmla="*/ 12 h 49"/>
                <a:gd name="T52" fmla="*/ 6 w 85"/>
                <a:gd name="T53" fmla="*/ 22 h 49"/>
                <a:gd name="T54" fmla="*/ 0 w 85"/>
                <a:gd name="T55" fmla="*/ 34 h 49"/>
                <a:gd name="T56" fmla="*/ 16 w 85"/>
                <a:gd name="T57" fmla="*/ 45 h 49"/>
                <a:gd name="T58" fmla="*/ 16 w 85"/>
                <a:gd name="T59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49">
                  <a:moveTo>
                    <a:pt x="16" y="45"/>
                  </a:moveTo>
                  <a:lnTo>
                    <a:pt x="16" y="43"/>
                  </a:lnTo>
                  <a:lnTo>
                    <a:pt x="19" y="38"/>
                  </a:lnTo>
                  <a:lnTo>
                    <a:pt x="24" y="32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8" y="35"/>
                  </a:lnTo>
                  <a:lnTo>
                    <a:pt x="64" y="42"/>
                  </a:lnTo>
                  <a:lnTo>
                    <a:pt x="71" y="49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6" y="45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9" name="Freeform 137"/>
            <p:cNvSpPr>
              <a:spLocks/>
            </p:cNvSpPr>
            <p:nvPr/>
          </p:nvSpPr>
          <p:spPr bwMode="auto">
            <a:xfrm>
              <a:off x="1234" y="1503"/>
              <a:ext cx="42" cy="25"/>
            </a:xfrm>
            <a:custGeom>
              <a:avLst/>
              <a:gdLst>
                <a:gd name="T0" fmla="*/ 15 w 84"/>
                <a:gd name="T1" fmla="*/ 45 h 51"/>
                <a:gd name="T2" fmla="*/ 17 w 84"/>
                <a:gd name="T3" fmla="*/ 43 h 51"/>
                <a:gd name="T4" fmla="*/ 20 w 84"/>
                <a:gd name="T5" fmla="*/ 39 h 51"/>
                <a:gd name="T6" fmla="*/ 23 w 84"/>
                <a:gd name="T7" fmla="*/ 34 h 51"/>
                <a:gd name="T8" fmla="*/ 30 w 84"/>
                <a:gd name="T9" fmla="*/ 31 h 51"/>
                <a:gd name="T10" fmla="*/ 33 w 84"/>
                <a:gd name="T11" fmla="*/ 28 h 51"/>
                <a:gd name="T12" fmla="*/ 37 w 84"/>
                <a:gd name="T13" fmla="*/ 28 h 51"/>
                <a:gd name="T14" fmla="*/ 41 w 84"/>
                <a:gd name="T15" fmla="*/ 28 h 51"/>
                <a:gd name="T16" fmla="*/ 47 w 84"/>
                <a:gd name="T17" fmla="*/ 30 h 51"/>
                <a:gd name="T18" fmla="*/ 50 w 84"/>
                <a:gd name="T19" fmla="*/ 31 h 51"/>
                <a:gd name="T20" fmla="*/ 56 w 84"/>
                <a:gd name="T21" fmla="*/ 36 h 51"/>
                <a:gd name="T22" fmla="*/ 63 w 84"/>
                <a:gd name="T23" fmla="*/ 42 h 51"/>
                <a:gd name="T24" fmla="*/ 69 w 84"/>
                <a:gd name="T25" fmla="*/ 51 h 51"/>
                <a:gd name="T26" fmla="*/ 84 w 84"/>
                <a:gd name="T27" fmla="*/ 31 h 51"/>
                <a:gd name="T28" fmla="*/ 81 w 84"/>
                <a:gd name="T29" fmla="*/ 28 h 51"/>
                <a:gd name="T30" fmla="*/ 75 w 84"/>
                <a:gd name="T31" fmla="*/ 22 h 51"/>
                <a:gd name="T32" fmla="*/ 70 w 84"/>
                <a:gd name="T33" fmla="*/ 17 h 51"/>
                <a:gd name="T34" fmla="*/ 66 w 84"/>
                <a:gd name="T35" fmla="*/ 13 h 51"/>
                <a:gd name="T36" fmla="*/ 59 w 84"/>
                <a:gd name="T37" fmla="*/ 8 h 51"/>
                <a:gd name="T38" fmla="*/ 55 w 84"/>
                <a:gd name="T39" fmla="*/ 5 h 51"/>
                <a:gd name="T40" fmla="*/ 49 w 84"/>
                <a:gd name="T41" fmla="*/ 2 h 51"/>
                <a:gd name="T42" fmla="*/ 41 w 84"/>
                <a:gd name="T43" fmla="*/ 0 h 51"/>
                <a:gd name="T44" fmla="*/ 35 w 84"/>
                <a:gd name="T45" fmla="*/ 0 h 51"/>
                <a:gd name="T46" fmla="*/ 27 w 84"/>
                <a:gd name="T47" fmla="*/ 4 h 51"/>
                <a:gd name="T48" fmla="*/ 20 w 84"/>
                <a:gd name="T49" fmla="*/ 7 h 51"/>
                <a:gd name="T50" fmla="*/ 12 w 84"/>
                <a:gd name="T51" fmla="*/ 13 h 51"/>
                <a:gd name="T52" fmla="*/ 6 w 84"/>
                <a:gd name="T53" fmla="*/ 22 h 51"/>
                <a:gd name="T54" fmla="*/ 0 w 84"/>
                <a:gd name="T55" fmla="*/ 34 h 51"/>
                <a:gd name="T56" fmla="*/ 15 w 84"/>
                <a:gd name="T57" fmla="*/ 45 h 51"/>
                <a:gd name="T58" fmla="*/ 15 w 84"/>
                <a:gd name="T5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51">
                  <a:moveTo>
                    <a:pt x="15" y="45"/>
                  </a:move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7" y="30"/>
                  </a:lnTo>
                  <a:lnTo>
                    <a:pt x="50" y="31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51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75" y="22"/>
                  </a:lnTo>
                  <a:lnTo>
                    <a:pt x="70" y="17"/>
                  </a:lnTo>
                  <a:lnTo>
                    <a:pt x="66" y="13"/>
                  </a:lnTo>
                  <a:lnTo>
                    <a:pt x="59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0" name="Freeform 138"/>
            <p:cNvSpPr>
              <a:spLocks/>
            </p:cNvSpPr>
            <p:nvPr/>
          </p:nvSpPr>
          <p:spPr bwMode="auto">
            <a:xfrm>
              <a:off x="1075" y="1159"/>
              <a:ext cx="229" cy="126"/>
            </a:xfrm>
            <a:custGeom>
              <a:avLst/>
              <a:gdLst>
                <a:gd name="T0" fmla="*/ 3 w 458"/>
                <a:gd name="T1" fmla="*/ 232 h 251"/>
                <a:gd name="T2" fmla="*/ 26 w 458"/>
                <a:gd name="T3" fmla="*/ 231 h 251"/>
                <a:gd name="T4" fmla="*/ 69 w 458"/>
                <a:gd name="T5" fmla="*/ 223 h 251"/>
                <a:gd name="T6" fmla="*/ 131 w 458"/>
                <a:gd name="T7" fmla="*/ 206 h 251"/>
                <a:gd name="T8" fmla="*/ 215 w 458"/>
                <a:gd name="T9" fmla="*/ 176 h 251"/>
                <a:gd name="T10" fmla="*/ 281 w 458"/>
                <a:gd name="T11" fmla="*/ 147 h 251"/>
                <a:gd name="T12" fmla="*/ 281 w 458"/>
                <a:gd name="T13" fmla="*/ 131 h 251"/>
                <a:gd name="T14" fmla="*/ 284 w 458"/>
                <a:gd name="T15" fmla="*/ 102 h 251"/>
                <a:gd name="T16" fmla="*/ 295 w 458"/>
                <a:gd name="T17" fmla="*/ 67 h 251"/>
                <a:gd name="T18" fmla="*/ 319 w 458"/>
                <a:gd name="T19" fmla="*/ 29 h 251"/>
                <a:gd name="T20" fmla="*/ 362 w 458"/>
                <a:gd name="T21" fmla="*/ 0 h 251"/>
                <a:gd name="T22" fmla="*/ 371 w 458"/>
                <a:gd name="T23" fmla="*/ 4 h 251"/>
                <a:gd name="T24" fmla="*/ 381 w 458"/>
                <a:gd name="T25" fmla="*/ 18 h 251"/>
                <a:gd name="T26" fmla="*/ 382 w 458"/>
                <a:gd name="T27" fmla="*/ 41 h 251"/>
                <a:gd name="T28" fmla="*/ 371 w 458"/>
                <a:gd name="T29" fmla="*/ 78 h 251"/>
                <a:gd name="T30" fmla="*/ 356 w 458"/>
                <a:gd name="T31" fmla="*/ 111 h 251"/>
                <a:gd name="T32" fmla="*/ 373 w 458"/>
                <a:gd name="T33" fmla="*/ 105 h 251"/>
                <a:gd name="T34" fmla="*/ 399 w 458"/>
                <a:gd name="T35" fmla="*/ 101 h 251"/>
                <a:gd name="T36" fmla="*/ 425 w 458"/>
                <a:gd name="T37" fmla="*/ 101 h 251"/>
                <a:gd name="T38" fmla="*/ 449 w 458"/>
                <a:gd name="T39" fmla="*/ 113 h 251"/>
                <a:gd name="T40" fmla="*/ 458 w 458"/>
                <a:gd name="T41" fmla="*/ 128 h 251"/>
                <a:gd name="T42" fmla="*/ 449 w 458"/>
                <a:gd name="T43" fmla="*/ 141 h 251"/>
                <a:gd name="T44" fmla="*/ 432 w 458"/>
                <a:gd name="T45" fmla="*/ 154 h 251"/>
                <a:gd name="T46" fmla="*/ 406 w 458"/>
                <a:gd name="T47" fmla="*/ 171 h 251"/>
                <a:gd name="T48" fmla="*/ 365 w 458"/>
                <a:gd name="T49" fmla="*/ 188 h 251"/>
                <a:gd name="T50" fmla="*/ 336 w 458"/>
                <a:gd name="T51" fmla="*/ 183 h 251"/>
                <a:gd name="T52" fmla="*/ 350 w 458"/>
                <a:gd name="T53" fmla="*/ 179 h 251"/>
                <a:gd name="T54" fmla="*/ 374 w 458"/>
                <a:gd name="T55" fmla="*/ 170 h 251"/>
                <a:gd name="T56" fmla="*/ 400 w 458"/>
                <a:gd name="T57" fmla="*/ 156 h 251"/>
                <a:gd name="T58" fmla="*/ 423 w 458"/>
                <a:gd name="T59" fmla="*/ 142 h 251"/>
                <a:gd name="T60" fmla="*/ 432 w 458"/>
                <a:gd name="T61" fmla="*/ 127 h 251"/>
                <a:gd name="T62" fmla="*/ 420 w 458"/>
                <a:gd name="T63" fmla="*/ 121 h 251"/>
                <a:gd name="T64" fmla="*/ 405 w 458"/>
                <a:gd name="T65" fmla="*/ 119 h 251"/>
                <a:gd name="T66" fmla="*/ 377 w 458"/>
                <a:gd name="T67" fmla="*/ 124 h 251"/>
                <a:gd name="T68" fmla="*/ 342 w 458"/>
                <a:gd name="T69" fmla="*/ 141 h 251"/>
                <a:gd name="T70" fmla="*/ 304 w 458"/>
                <a:gd name="T71" fmla="*/ 156 h 251"/>
                <a:gd name="T72" fmla="*/ 309 w 458"/>
                <a:gd name="T73" fmla="*/ 145 h 251"/>
                <a:gd name="T74" fmla="*/ 322 w 458"/>
                <a:gd name="T75" fmla="*/ 121 h 251"/>
                <a:gd name="T76" fmla="*/ 341 w 458"/>
                <a:gd name="T77" fmla="*/ 89 h 251"/>
                <a:gd name="T78" fmla="*/ 356 w 458"/>
                <a:gd name="T79" fmla="*/ 55 h 251"/>
                <a:gd name="T80" fmla="*/ 361 w 458"/>
                <a:gd name="T81" fmla="*/ 26 h 251"/>
                <a:gd name="T82" fmla="*/ 351 w 458"/>
                <a:gd name="T83" fmla="*/ 26 h 251"/>
                <a:gd name="T84" fmla="*/ 336 w 458"/>
                <a:gd name="T85" fmla="*/ 38 h 251"/>
                <a:gd name="T86" fmla="*/ 319 w 458"/>
                <a:gd name="T87" fmla="*/ 63 h 251"/>
                <a:gd name="T88" fmla="*/ 306 w 458"/>
                <a:gd name="T89" fmla="*/ 99 h 251"/>
                <a:gd name="T90" fmla="*/ 299 w 458"/>
                <a:gd name="T91" fmla="*/ 153 h 251"/>
                <a:gd name="T92" fmla="*/ 287 w 458"/>
                <a:gd name="T93" fmla="*/ 168 h 251"/>
                <a:gd name="T94" fmla="*/ 246 w 458"/>
                <a:gd name="T95" fmla="*/ 185 h 251"/>
                <a:gd name="T96" fmla="*/ 183 w 458"/>
                <a:gd name="T97" fmla="*/ 211 h 251"/>
                <a:gd name="T98" fmla="*/ 110 w 458"/>
                <a:gd name="T99" fmla="*/ 234 h 251"/>
                <a:gd name="T100" fmla="*/ 39 w 458"/>
                <a:gd name="T101" fmla="*/ 249 h 251"/>
                <a:gd name="T102" fmla="*/ 0 w 458"/>
                <a:gd name="T103" fmla="*/ 23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8" h="251">
                  <a:moveTo>
                    <a:pt x="0" y="232"/>
                  </a:moveTo>
                  <a:lnTo>
                    <a:pt x="0" y="232"/>
                  </a:lnTo>
                  <a:lnTo>
                    <a:pt x="3" y="232"/>
                  </a:lnTo>
                  <a:lnTo>
                    <a:pt x="9" y="231"/>
                  </a:lnTo>
                  <a:lnTo>
                    <a:pt x="17" y="231"/>
                  </a:lnTo>
                  <a:lnTo>
                    <a:pt x="26" y="231"/>
                  </a:lnTo>
                  <a:lnTo>
                    <a:pt x="38" y="229"/>
                  </a:lnTo>
                  <a:lnTo>
                    <a:pt x="52" y="226"/>
                  </a:lnTo>
                  <a:lnTo>
                    <a:pt x="69" y="223"/>
                  </a:lnTo>
                  <a:lnTo>
                    <a:pt x="87" y="219"/>
                  </a:lnTo>
                  <a:lnTo>
                    <a:pt x="108" y="212"/>
                  </a:lnTo>
                  <a:lnTo>
                    <a:pt x="131" y="206"/>
                  </a:lnTo>
                  <a:lnTo>
                    <a:pt x="157" y="199"/>
                  </a:lnTo>
                  <a:lnTo>
                    <a:pt x="185" y="188"/>
                  </a:lnTo>
                  <a:lnTo>
                    <a:pt x="215" y="176"/>
                  </a:lnTo>
                  <a:lnTo>
                    <a:pt x="247" y="163"/>
                  </a:lnTo>
                  <a:lnTo>
                    <a:pt x="281" y="148"/>
                  </a:lnTo>
                  <a:lnTo>
                    <a:pt x="281" y="147"/>
                  </a:lnTo>
                  <a:lnTo>
                    <a:pt x="281" y="144"/>
                  </a:lnTo>
                  <a:lnTo>
                    <a:pt x="281" y="137"/>
                  </a:lnTo>
                  <a:lnTo>
                    <a:pt x="281" y="131"/>
                  </a:lnTo>
                  <a:lnTo>
                    <a:pt x="281" y="122"/>
                  </a:lnTo>
                  <a:lnTo>
                    <a:pt x="281" y="113"/>
                  </a:lnTo>
                  <a:lnTo>
                    <a:pt x="284" y="102"/>
                  </a:lnTo>
                  <a:lnTo>
                    <a:pt x="287" y="92"/>
                  </a:lnTo>
                  <a:lnTo>
                    <a:pt x="290" y="78"/>
                  </a:lnTo>
                  <a:lnTo>
                    <a:pt x="295" y="67"/>
                  </a:lnTo>
                  <a:lnTo>
                    <a:pt x="301" y="53"/>
                  </a:lnTo>
                  <a:lnTo>
                    <a:pt x="310" y="43"/>
                  </a:lnTo>
                  <a:lnTo>
                    <a:pt x="319" y="29"/>
                  </a:lnTo>
                  <a:lnTo>
                    <a:pt x="332" y="18"/>
                  </a:lnTo>
                  <a:lnTo>
                    <a:pt x="345" y="9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8" y="3"/>
                  </a:lnTo>
                  <a:lnTo>
                    <a:pt x="371" y="4"/>
                  </a:lnTo>
                  <a:lnTo>
                    <a:pt x="374" y="9"/>
                  </a:lnTo>
                  <a:lnTo>
                    <a:pt x="377" y="12"/>
                  </a:lnTo>
                  <a:lnTo>
                    <a:pt x="381" y="18"/>
                  </a:lnTo>
                  <a:lnTo>
                    <a:pt x="382" y="24"/>
                  </a:lnTo>
                  <a:lnTo>
                    <a:pt x="382" y="32"/>
                  </a:lnTo>
                  <a:lnTo>
                    <a:pt x="382" y="41"/>
                  </a:lnTo>
                  <a:lnTo>
                    <a:pt x="381" y="52"/>
                  </a:lnTo>
                  <a:lnTo>
                    <a:pt x="376" y="64"/>
                  </a:lnTo>
                  <a:lnTo>
                    <a:pt x="371" y="78"/>
                  </a:lnTo>
                  <a:lnTo>
                    <a:pt x="364" y="95"/>
                  </a:lnTo>
                  <a:lnTo>
                    <a:pt x="353" y="113"/>
                  </a:lnTo>
                  <a:lnTo>
                    <a:pt x="356" y="111"/>
                  </a:lnTo>
                  <a:lnTo>
                    <a:pt x="361" y="110"/>
                  </a:lnTo>
                  <a:lnTo>
                    <a:pt x="367" y="108"/>
                  </a:lnTo>
                  <a:lnTo>
                    <a:pt x="373" y="105"/>
                  </a:lnTo>
                  <a:lnTo>
                    <a:pt x="381" y="104"/>
                  </a:lnTo>
                  <a:lnTo>
                    <a:pt x="390" y="102"/>
                  </a:lnTo>
                  <a:lnTo>
                    <a:pt x="399" y="101"/>
                  </a:lnTo>
                  <a:lnTo>
                    <a:pt x="408" y="99"/>
                  </a:lnTo>
                  <a:lnTo>
                    <a:pt x="417" y="101"/>
                  </a:lnTo>
                  <a:lnTo>
                    <a:pt x="425" y="101"/>
                  </a:lnTo>
                  <a:lnTo>
                    <a:pt x="434" y="104"/>
                  </a:lnTo>
                  <a:lnTo>
                    <a:pt x="442" y="107"/>
                  </a:lnTo>
                  <a:lnTo>
                    <a:pt x="449" y="113"/>
                  </a:lnTo>
                  <a:lnTo>
                    <a:pt x="454" y="119"/>
                  </a:lnTo>
                  <a:lnTo>
                    <a:pt x="458" y="127"/>
                  </a:lnTo>
                  <a:lnTo>
                    <a:pt x="458" y="128"/>
                  </a:lnTo>
                  <a:lnTo>
                    <a:pt x="455" y="133"/>
                  </a:lnTo>
                  <a:lnTo>
                    <a:pt x="452" y="136"/>
                  </a:lnTo>
                  <a:lnTo>
                    <a:pt x="449" y="141"/>
                  </a:lnTo>
                  <a:lnTo>
                    <a:pt x="445" y="144"/>
                  </a:lnTo>
                  <a:lnTo>
                    <a:pt x="440" y="150"/>
                  </a:lnTo>
                  <a:lnTo>
                    <a:pt x="432" y="154"/>
                  </a:lnTo>
                  <a:lnTo>
                    <a:pt x="425" y="160"/>
                  </a:lnTo>
                  <a:lnTo>
                    <a:pt x="416" y="165"/>
                  </a:lnTo>
                  <a:lnTo>
                    <a:pt x="406" y="171"/>
                  </a:lnTo>
                  <a:lnTo>
                    <a:pt x="394" y="176"/>
                  </a:lnTo>
                  <a:lnTo>
                    <a:pt x="381" y="182"/>
                  </a:lnTo>
                  <a:lnTo>
                    <a:pt x="365" y="188"/>
                  </a:lnTo>
                  <a:lnTo>
                    <a:pt x="348" y="194"/>
                  </a:lnTo>
                  <a:lnTo>
                    <a:pt x="335" y="185"/>
                  </a:lnTo>
                  <a:lnTo>
                    <a:pt x="336" y="183"/>
                  </a:lnTo>
                  <a:lnTo>
                    <a:pt x="339" y="182"/>
                  </a:lnTo>
                  <a:lnTo>
                    <a:pt x="344" y="180"/>
                  </a:lnTo>
                  <a:lnTo>
                    <a:pt x="350" y="179"/>
                  </a:lnTo>
                  <a:lnTo>
                    <a:pt x="358" y="176"/>
                  </a:lnTo>
                  <a:lnTo>
                    <a:pt x="365" y="173"/>
                  </a:lnTo>
                  <a:lnTo>
                    <a:pt x="374" y="170"/>
                  </a:lnTo>
                  <a:lnTo>
                    <a:pt x="384" y="165"/>
                  </a:lnTo>
                  <a:lnTo>
                    <a:pt x="391" y="160"/>
                  </a:lnTo>
                  <a:lnTo>
                    <a:pt x="400" y="156"/>
                  </a:lnTo>
                  <a:lnTo>
                    <a:pt x="410" y="151"/>
                  </a:lnTo>
                  <a:lnTo>
                    <a:pt x="417" y="147"/>
                  </a:lnTo>
                  <a:lnTo>
                    <a:pt x="423" y="142"/>
                  </a:lnTo>
                  <a:lnTo>
                    <a:pt x="428" y="136"/>
                  </a:lnTo>
                  <a:lnTo>
                    <a:pt x="431" y="131"/>
                  </a:lnTo>
                  <a:lnTo>
                    <a:pt x="432" y="127"/>
                  </a:lnTo>
                  <a:lnTo>
                    <a:pt x="429" y="125"/>
                  </a:lnTo>
                  <a:lnTo>
                    <a:pt x="425" y="124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1" y="119"/>
                  </a:lnTo>
                  <a:lnTo>
                    <a:pt x="405" y="119"/>
                  </a:lnTo>
                  <a:lnTo>
                    <a:pt x="396" y="119"/>
                  </a:lnTo>
                  <a:lnTo>
                    <a:pt x="388" y="121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56" y="133"/>
                  </a:lnTo>
                  <a:lnTo>
                    <a:pt x="342" y="141"/>
                  </a:lnTo>
                  <a:lnTo>
                    <a:pt x="329" y="151"/>
                  </a:lnTo>
                  <a:lnTo>
                    <a:pt x="315" y="163"/>
                  </a:lnTo>
                  <a:lnTo>
                    <a:pt x="304" y="156"/>
                  </a:lnTo>
                  <a:lnTo>
                    <a:pt x="304" y="154"/>
                  </a:lnTo>
                  <a:lnTo>
                    <a:pt x="306" y="151"/>
                  </a:lnTo>
                  <a:lnTo>
                    <a:pt x="309" y="145"/>
                  </a:lnTo>
                  <a:lnTo>
                    <a:pt x="313" y="139"/>
                  </a:lnTo>
                  <a:lnTo>
                    <a:pt x="318" y="130"/>
                  </a:lnTo>
                  <a:lnTo>
                    <a:pt x="322" y="121"/>
                  </a:lnTo>
                  <a:lnTo>
                    <a:pt x="329" y="110"/>
                  </a:lnTo>
                  <a:lnTo>
                    <a:pt x="336" y="101"/>
                  </a:lnTo>
                  <a:lnTo>
                    <a:pt x="341" y="89"/>
                  </a:lnTo>
                  <a:lnTo>
                    <a:pt x="347" y="76"/>
                  </a:lnTo>
                  <a:lnTo>
                    <a:pt x="351" y="64"/>
                  </a:lnTo>
                  <a:lnTo>
                    <a:pt x="356" y="55"/>
                  </a:lnTo>
                  <a:lnTo>
                    <a:pt x="358" y="44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20"/>
                  </a:lnTo>
                  <a:lnTo>
                    <a:pt x="358" y="21"/>
                  </a:lnTo>
                  <a:lnTo>
                    <a:pt x="351" y="26"/>
                  </a:lnTo>
                  <a:lnTo>
                    <a:pt x="345" y="29"/>
                  </a:lnTo>
                  <a:lnTo>
                    <a:pt x="341" y="33"/>
                  </a:lnTo>
                  <a:lnTo>
                    <a:pt x="336" y="38"/>
                  </a:lnTo>
                  <a:lnTo>
                    <a:pt x="330" y="46"/>
                  </a:lnTo>
                  <a:lnTo>
                    <a:pt x="324" y="53"/>
                  </a:lnTo>
                  <a:lnTo>
                    <a:pt x="319" y="63"/>
                  </a:lnTo>
                  <a:lnTo>
                    <a:pt x="315" y="73"/>
                  </a:lnTo>
                  <a:lnTo>
                    <a:pt x="310" y="85"/>
                  </a:lnTo>
                  <a:lnTo>
                    <a:pt x="306" y="99"/>
                  </a:lnTo>
                  <a:lnTo>
                    <a:pt x="303" y="116"/>
                  </a:lnTo>
                  <a:lnTo>
                    <a:pt x="299" y="133"/>
                  </a:lnTo>
                  <a:lnTo>
                    <a:pt x="299" y="153"/>
                  </a:lnTo>
                  <a:lnTo>
                    <a:pt x="296" y="163"/>
                  </a:lnTo>
                  <a:lnTo>
                    <a:pt x="293" y="165"/>
                  </a:lnTo>
                  <a:lnTo>
                    <a:pt x="287" y="168"/>
                  </a:lnTo>
                  <a:lnTo>
                    <a:pt x="275" y="171"/>
                  </a:lnTo>
                  <a:lnTo>
                    <a:pt x="263" y="179"/>
                  </a:lnTo>
                  <a:lnTo>
                    <a:pt x="246" y="185"/>
                  </a:lnTo>
                  <a:lnTo>
                    <a:pt x="226" y="193"/>
                  </a:lnTo>
                  <a:lnTo>
                    <a:pt x="206" y="202"/>
                  </a:lnTo>
                  <a:lnTo>
                    <a:pt x="183" y="211"/>
                  </a:lnTo>
                  <a:lnTo>
                    <a:pt x="159" y="219"/>
                  </a:lnTo>
                  <a:lnTo>
                    <a:pt x="134" y="226"/>
                  </a:lnTo>
                  <a:lnTo>
                    <a:pt x="110" y="234"/>
                  </a:lnTo>
                  <a:lnTo>
                    <a:pt x="85" y="240"/>
                  </a:lnTo>
                  <a:lnTo>
                    <a:pt x="61" y="245"/>
                  </a:lnTo>
                  <a:lnTo>
                    <a:pt x="39" y="249"/>
                  </a:lnTo>
                  <a:lnTo>
                    <a:pt x="18" y="251"/>
                  </a:lnTo>
                  <a:lnTo>
                    <a:pt x="0" y="251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1" name="Freeform 139"/>
            <p:cNvSpPr>
              <a:spLocks/>
            </p:cNvSpPr>
            <p:nvPr/>
          </p:nvSpPr>
          <p:spPr bwMode="auto">
            <a:xfrm>
              <a:off x="1067" y="1252"/>
              <a:ext cx="184" cy="106"/>
            </a:xfrm>
            <a:custGeom>
              <a:avLst/>
              <a:gdLst>
                <a:gd name="T0" fmla="*/ 10 w 367"/>
                <a:gd name="T1" fmla="*/ 131 h 212"/>
                <a:gd name="T2" fmla="*/ 23 w 367"/>
                <a:gd name="T3" fmla="*/ 150 h 212"/>
                <a:gd name="T4" fmla="*/ 43 w 367"/>
                <a:gd name="T5" fmla="*/ 170 h 212"/>
                <a:gd name="T6" fmla="*/ 72 w 367"/>
                <a:gd name="T7" fmla="*/ 186 h 212"/>
                <a:gd name="T8" fmla="*/ 106 w 367"/>
                <a:gd name="T9" fmla="*/ 193 h 212"/>
                <a:gd name="T10" fmla="*/ 141 w 367"/>
                <a:gd name="T11" fmla="*/ 183 h 212"/>
                <a:gd name="T12" fmla="*/ 164 w 367"/>
                <a:gd name="T13" fmla="*/ 164 h 212"/>
                <a:gd name="T14" fmla="*/ 182 w 367"/>
                <a:gd name="T15" fmla="*/ 142 h 212"/>
                <a:gd name="T16" fmla="*/ 192 w 367"/>
                <a:gd name="T17" fmla="*/ 121 h 212"/>
                <a:gd name="T18" fmla="*/ 195 w 367"/>
                <a:gd name="T19" fmla="*/ 107 h 212"/>
                <a:gd name="T20" fmla="*/ 218 w 367"/>
                <a:gd name="T21" fmla="*/ 102 h 212"/>
                <a:gd name="T22" fmla="*/ 219 w 367"/>
                <a:gd name="T23" fmla="*/ 115 h 212"/>
                <a:gd name="T24" fmla="*/ 225 w 367"/>
                <a:gd name="T25" fmla="*/ 133 h 212"/>
                <a:gd name="T26" fmla="*/ 241 w 367"/>
                <a:gd name="T27" fmla="*/ 147 h 212"/>
                <a:gd name="T28" fmla="*/ 268 w 367"/>
                <a:gd name="T29" fmla="*/ 144 h 212"/>
                <a:gd name="T30" fmla="*/ 309 w 367"/>
                <a:gd name="T31" fmla="*/ 118 h 212"/>
                <a:gd name="T32" fmla="*/ 317 w 367"/>
                <a:gd name="T33" fmla="*/ 107 h 212"/>
                <a:gd name="T34" fmla="*/ 328 w 367"/>
                <a:gd name="T35" fmla="*/ 93 h 212"/>
                <a:gd name="T36" fmla="*/ 337 w 367"/>
                <a:gd name="T37" fmla="*/ 66 h 212"/>
                <a:gd name="T38" fmla="*/ 345 w 367"/>
                <a:gd name="T39" fmla="*/ 30 h 212"/>
                <a:gd name="T40" fmla="*/ 367 w 367"/>
                <a:gd name="T41" fmla="*/ 11 h 212"/>
                <a:gd name="T42" fmla="*/ 367 w 367"/>
                <a:gd name="T43" fmla="*/ 18 h 212"/>
                <a:gd name="T44" fmla="*/ 364 w 367"/>
                <a:gd name="T45" fmla="*/ 38 h 212"/>
                <a:gd name="T46" fmla="*/ 358 w 367"/>
                <a:gd name="T47" fmla="*/ 66 h 212"/>
                <a:gd name="T48" fmla="*/ 348 w 367"/>
                <a:gd name="T49" fmla="*/ 98 h 212"/>
                <a:gd name="T50" fmla="*/ 331 w 367"/>
                <a:gd name="T51" fmla="*/ 130 h 212"/>
                <a:gd name="T52" fmla="*/ 303 w 367"/>
                <a:gd name="T53" fmla="*/ 153 h 212"/>
                <a:gd name="T54" fmla="*/ 277 w 367"/>
                <a:gd name="T55" fmla="*/ 167 h 212"/>
                <a:gd name="T56" fmla="*/ 251 w 367"/>
                <a:gd name="T57" fmla="*/ 171 h 212"/>
                <a:gd name="T58" fmla="*/ 228 w 367"/>
                <a:gd name="T59" fmla="*/ 165 h 212"/>
                <a:gd name="T60" fmla="*/ 213 w 367"/>
                <a:gd name="T61" fmla="*/ 151 h 212"/>
                <a:gd name="T62" fmla="*/ 205 w 367"/>
                <a:gd name="T63" fmla="*/ 139 h 212"/>
                <a:gd name="T64" fmla="*/ 201 w 367"/>
                <a:gd name="T65" fmla="*/ 150 h 212"/>
                <a:gd name="T66" fmla="*/ 187 w 367"/>
                <a:gd name="T67" fmla="*/ 167 h 212"/>
                <a:gd name="T68" fmla="*/ 170 w 367"/>
                <a:gd name="T69" fmla="*/ 186 h 212"/>
                <a:gd name="T70" fmla="*/ 149 w 367"/>
                <a:gd name="T71" fmla="*/ 203 h 212"/>
                <a:gd name="T72" fmla="*/ 123 w 367"/>
                <a:gd name="T73" fmla="*/ 212 h 212"/>
                <a:gd name="T74" fmla="*/ 91 w 367"/>
                <a:gd name="T75" fmla="*/ 212 h 212"/>
                <a:gd name="T76" fmla="*/ 62 w 367"/>
                <a:gd name="T77" fmla="*/ 205 h 212"/>
                <a:gd name="T78" fmla="*/ 36 w 367"/>
                <a:gd name="T79" fmla="*/ 191 h 212"/>
                <a:gd name="T80" fmla="*/ 16 w 367"/>
                <a:gd name="T81" fmla="*/ 174 h 212"/>
                <a:gd name="T82" fmla="*/ 2 w 367"/>
                <a:gd name="T83" fmla="*/ 153 h 212"/>
                <a:gd name="T84" fmla="*/ 7 w 367"/>
                <a:gd name="T85" fmla="*/ 12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7" h="212">
                  <a:moveTo>
                    <a:pt x="7" y="125"/>
                  </a:moveTo>
                  <a:lnTo>
                    <a:pt x="8" y="128"/>
                  </a:lnTo>
                  <a:lnTo>
                    <a:pt x="10" y="131"/>
                  </a:lnTo>
                  <a:lnTo>
                    <a:pt x="14" y="138"/>
                  </a:lnTo>
                  <a:lnTo>
                    <a:pt x="17" y="142"/>
                  </a:lnTo>
                  <a:lnTo>
                    <a:pt x="23" y="150"/>
                  </a:lnTo>
                  <a:lnTo>
                    <a:pt x="30" y="156"/>
                  </a:lnTo>
                  <a:lnTo>
                    <a:pt x="37" y="164"/>
                  </a:lnTo>
                  <a:lnTo>
                    <a:pt x="43" y="170"/>
                  </a:lnTo>
                  <a:lnTo>
                    <a:pt x="52" y="176"/>
                  </a:lnTo>
                  <a:lnTo>
                    <a:pt x="62" y="180"/>
                  </a:lnTo>
                  <a:lnTo>
                    <a:pt x="72" y="186"/>
                  </a:lnTo>
                  <a:lnTo>
                    <a:pt x="83" y="190"/>
                  </a:lnTo>
                  <a:lnTo>
                    <a:pt x="94" y="193"/>
                  </a:lnTo>
                  <a:lnTo>
                    <a:pt x="106" y="193"/>
                  </a:lnTo>
                  <a:lnTo>
                    <a:pt x="118" y="191"/>
                  </a:lnTo>
                  <a:lnTo>
                    <a:pt x="130" y="186"/>
                  </a:lnTo>
                  <a:lnTo>
                    <a:pt x="141" y="183"/>
                  </a:lnTo>
                  <a:lnTo>
                    <a:pt x="149" y="177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2" y="156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4"/>
                  </a:lnTo>
                  <a:lnTo>
                    <a:pt x="189" y="128"/>
                  </a:lnTo>
                  <a:lnTo>
                    <a:pt x="192" y="121"/>
                  </a:lnTo>
                  <a:lnTo>
                    <a:pt x="193" y="116"/>
                  </a:lnTo>
                  <a:lnTo>
                    <a:pt x="193" y="110"/>
                  </a:lnTo>
                  <a:lnTo>
                    <a:pt x="195" y="107"/>
                  </a:lnTo>
                  <a:lnTo>
                    <a:pt x="195" y="105"/>
                  </a:lnTo>
                  <a:lnTo>
                    <a:pt x="196" y="105"/>
                  </a:lnTo>
                  <a:lnTo>
                    <a:pt x="218" y="102"/>
                  </a:lnTo>
                  <a:lnTo>
                    <a:pt x="218" y="105"/>
                  </a:lnTo>
                  <a:lnTo>
                    <a:pt x="218" y="108"/>
                  </a:lnTo>
                  <a:lnTo>
                    <a:pt x="219" y="115"/>
                  </a:lnTo>
                  <a:lnTo>
                    <a:pt x="221" y="121"/>
                  </a:lnTo>
                  <a:lnTo>
                    <a:pt x="222" y="127"/>
                  </a:lnTo>
                  <a:lnTo>
                    <a:pt x="225" y="133"/>
                  </a:lnTo>
                  <a:lnTo>
                    <a:pt x="231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8" y="148"/>
                  </a:lnTo>
                  <a:lnTo>
                    <a:pt x="257" y="148"/>
                  </a:lnTo>
                  <a:lnTo>
                    <a:pt x="268" y="144"/>
                  </a:lnTo>
                  <a:lnTo>
                    <a:pt x="280" y="139"/>
                  </a:lnTo>
                  <a:lnTo>
                    <a:pt x="294" y="130"/>
                  </a:lnTo>
                  <a:lnTo>
                    <a:pt x="309" y="118"/>
                  </a:lnTo>
                  <a:lnTo>
                    <a:pt x="311" y="116"/>
                  </a:lnTo>
                  <a:lnTo>
                    <a:pt x="315" y="112"/>
                  </a:lnTo>
                  <a:lnTo>
                    <a:pt x="317" y="107"/>
                  </a:lnTo>
                  <a:lnTo>
                    <a:pt x="322" y="104"/>
                  </a:lnTo>
                  <a:lnTo>
                    <a:pt x="325" y="98"/>
                  </a:lnTo>
                  <a:lnTo>
                    <a:pt x="328" y="93"/>
                  </a:lnTo>
                  <a:lnTo>
                    <a:pt x="331" y="84"/>
                  </a:lnTo>
                  <a:lnTo>
                    <a:pt x="334" y="76"/>
                  </a:lnTo>
                  <a:lnTo>
                    <a:pt x="337" y="66"/>
                  </a:lnTo>
                  <a:lnTo>
                    <a:pt x="340" y="55"/>
                  </a:lnTo>
                  <a:lnTo>
                    <a:pt x="343" y="43"/>
                  </a:lnTo>
                  <a:lnTo>
                    <a:pt x="345" y="30"/>
                  </a:lnTo>
                  <a:lnTo>
                    <a:pt x="346" y="15"/>
                  </a:lnTo>
                  <a:lnTo>
                    <a:pt x="348" y="0"/>
                  </a:lnTo>
                  <a:lnTo>
                    <a:pt x="367" y="11"/>
                  </a:lnTo>
                  <a:lnTo>
                    <a:pt x="367" y="11"/>
                  </a:lnTo>
                  <a:lnTo>
                    <a:pt x="367" y="14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66" y="30"/>
                  </a:lnTo>
                  <a:lnTo>
                    <a:pt x="364" y="38"/>
                  </a:lnTo>
                  <a:lnTo>
                    <a:pt x="363" y="46"/>
                  </a:lnTo>
                  <a:lnTo>
                    <a:pt x="361" y="56"/>
                  </a:lnTo>
                  <a:lnTo>
                    <a:pt x="358" y="66"/>
                  </a:lnTo>
                  <a:lnTo>
                    <a:pt x="355" y="76"/>
                  </a:lnTo>
                  <a:lnTo>
                    <a:pt x="352" y="87"/>
                  </a:lnTo>
                  <a:lnTo>
                    <a:pt x="348" y="98"/>
                  </a:lnTo>
                  <a:lnTo>
                    <a:pt x="343" y="108"/>
                  </a:lnTo>
                  <a:lnTo>
                    <a:pt x="337" y="119"/>
                  </a:lnTo>
                  <a:lnTo>
                    <a:pt x="331" y="130"/>
                  </a:lnTo>
                  <a:lnTo>
                    <a:pt x="323" y="139"/>
                  </a:lnTo>
                  <a:lnTo>
                    <a:pt x="312" y="147"/>
                  </a:lnTo>
                  <a:lnTo>
                    <a:pt x="303" y="153"/>
                  </a:lnTo>
                  <a:lnTo>
                    <a:pt x="294" y="159"/>
                  </a:lnTo>
                  <a:lnTo>
                    <a:pt x="286" y="164"/>
                  </a:lnTo>
                  <a:lnTo>
                    <a:pt x="277" y="167"/>
                  </a:lnTo>
                  <a:lnTo>
                    <a:pt x="268" y="168"/>
                  </a:lnTo>
                  <a:lnTo>
                    <a:pt x="259" y="170"/>
                  </a:lnTo>
                  <a:lnTo>
                    <a:pt x="251" y="171"/>
                  </a:lnTo>
                  <a:lnTo>
                    <a:pt x="242" y="170"/>
                  </a:lnTo>
                  <a:lnTo>
                    <a:pt x="236" y="168"/>
                  </a:lnTo>
                  <a:lnTo>
                    <a:pt x="228" y="165"/>
                  </a:lnTo>
                  <a:lnTo>
                    <a:pt x="224" y="162"/>
                  </a:lnTo>
                  <a:lnTo>
                    <a:pt x="218" y="156"/>
                  </a:lnTo>
                  <a:lnTo>
                    <a:pt x="213" y="151"/>
                  </a:lnTo>
                  <a:lnTo>
                    <a:pt x="208" y="145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204" y="142"/>
                  </a:lnTo>
                  <a:lnTo>
                    <a:pt x="202" y="145"/>
                  </a:lnTo>
                  <a:lnTo>
                    <a:pt x="201" y="150"/>
                  </a:lnTo>
                  <a:lnTo>
                    <a:pt x="196" y="154"/>
                  </a:lnTo>
                  <a:lnTo>
                    <a:pt x="193" y="160"/>
                  </a:lnTo>
                  <a:lnTo>
                    <a:pt x="187" y="167"/>
                  </a:lnTo>
                  <a:lnTo>
                    <a:pt x="184" y="174"/>
                  </a:lnTo>
                  <a:lnTo>
                    <a:pt x="176" y="180"/>
                  </a:lnTo>
                  <a:lnTo>
                    <a:pt x="170" y="186"/>
                  </a:lnTo>
                  <a:lnTo>
                    <a:pt x="164" y="193"/>
                  </a:lnTo>
                  <a:lnTo>
                    <a:pt x="156" y="199"/>
                  </a:lnTo>
                  <a:lnTo>
                    <a:pt x="149" y="203"/>
                  </a:lnTo>
                  <a:lnTo>
                    <a:pt x="141" y="208"/>
                  </a:lnTo>
                  <a:lnTo>
                    <a:pt x="132" y="211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81" y="209"/>
                  </a:lnTo>
                  <a:lnTo>
                    <a:pt x="71" y="208"/>
                  </a:lnTo>
                  <a:lnTo>
                    <a:pt x="62" y="205"/>
                  </a:lnTo>
                  <a:lnTo>
                    <a:pt x="52" y="202"/>
                  </a:lnTo>
                  <a:lnTo>
                    <a:pt x="45" y="197"/>
                  </a:lnTo>
                  <a:lnTo>
                    <a:pt x="36" y="191"/>
                  </a:lnTo>
                  <a:lnTo>
                    <a:pt x="30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0" y="167"/>
                  </a:lnTo>
                  <a:lnTo>
                    <a:pt x="5" y="160"/>
                  </a:lnTo>
                  <a:lnTo>
                    <a:pt x="2" y="153"/>
                  </a:lnTo>
                  <a:lnTo>
                    <a:pt x="0" y="145"/>
                  </a:lnTo>
                  <a:lnTo>
                    <a:pt x="7" y="12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2" name="Freeform 140"/>
            <p:cNvSpPr>
              <a:spLocks/>
            </p:cNvSpPr>
            <p:nvPr/>
          </p:nvSpPr>
          <p:spPr bwMode="auto">
            <a:xfrm>
              <a:off x="1155" y="1403"/>
              <a:ext cx="64" cy="34"/>
            </a:xfrm>
            <a:custGeom>
              <a:avLst/>
              <a:gdLst>
                <a:gd name="T0" fmla="*/ 0 w 129"/>
                <a:gd name="T1" fmla="*/ 55 h 69"/>
                <a:gd name="T2" fmla="*/ 0 w 129"/>
                <a:gd name="T3" fmla="*/ 55 h 69"/>
                <a:gd name="T4" fmla="*/ 2 w 129"/>
                <a:gd name="T5" fmla="*/ 54 h 69"/>
                <a:gd name="T6" fmla="*/ 6 w 129"/>
                <a:gd name="T7" fmla="*/ 51 h 69"/>
                <a:gd name="T8" fmla="*/ 11 w 129"/>
                <a:gd name="T9" fmla="*/ 48 h 69"/>
                <a:gd name="T10" fmla="*/ 16 w 129"/>
                <a:gd name="T11" fmla="*/ 44 h 69"/>
                <a:gd name="T12" fmla="*/ 23 w 129"/>
                <a:gd name="T13" fmla="*/ 40 h 69"/>
                <a:gd name="T14" fmla="*/ 31 w 129"/>
                <a:gd name="T15" fmla="*/ 35 h 69"/>
                <a:gd name="T16" fmla="*/ 40 w 129"/>
                <a:gd name="T17" fmla="*/ 32 h 69"/>
                <a:gd name="T18" fmla="*/ 49 w 129"/>
                <a:gd name="T19" fmla="*/ 26 h 69"/>
                <a:gd name="T20" fmla="*/ 58 w 129"/>
                <a:gd name="T21" fmla="*/ 22 h 69"/>
                <a:gd name="T22" fmla="*/ 69 w 129"/>
                <a:gd name="T23" fmla="*/ 17 h 69"/>
                <a:gd name="T24" fmla="*/ 80 w 129"/>
                <a:gd name="T25" fmla="*/ 14 h 69"/>
                <a:gd name="T26" fmla="*/ 91 w 129"/>
                <a:gd name="T27" fmla="*/ 9 h 69"/>
                <a:gd name="T28" fmla="*/ 101 w 129"/>
                <a:gd name="T29" fmla="*/ 6 h 69"/>
                <a:gd name="T30" fmla="*/ 112 w 129"/>
                <a:gd name="T31" fmla="*/ 3 h 69"/>
                <a:gd name="T32" fmla="*/ 123 w 129"/>
                <a:gd name="T33" fmla="*/ 0 h 69"/>
                <a:gd name="T34" fmla="*/ 129 w 129"/>
                <a:gd name="T35" fmla="*/ 22 h 69"/>
                <a:gd name="T36" fmla="*/ 127 w 129"/>
                <a:gd name="T37" fmla="*/ 22 h 69"/>
                <a:gd name="T38" fmla="*/ 124 w 129"/>
                <a:gd name="T39" fmla="*/ 22 h 69"/>
                <a:gd name="T40" fmla="*/ 121 w 129"/>
                <a:gd name="T41" fmla="*/ 22 h 69"/>
                <a:gd name="T42" fmla="*/ 117 w 129"/>
                <a:gd name="T43" fmla="*/ 23 h 69"/>
                <a:gd name="T44" fmla="*/ 113 w 129"/>
                <a:gd name="T45" fmla="*/ 25 h 69"/>
                <a:gd name="T46" fmla="*/ 107 w 129"/>
                <a:gd name="T47" fmla="*/ 28 h 69"/>
                <a:gd name="T48" fmla="*/ 100 w 129"/>
                <a:gd name="T49" fmla="*/ 29 h 69"/>
                <a:gd name="T50" fmla="*/ 92 w 129"/>
                <a:gd name="T51" fmla="*/ 32 h 69"/>
                <a:gd name="T52" fmla="*/ 81 w 129"/>
                <a:gd name="T53" fmla="*/ 37 h 69"/>
                <a:gd name="T54" fmla="*/ 71 w 129"/>
                <a:gd name="T55" fmla="*/ 41 h 69"/>
                <a:gd name="T56" fmla="*/ 58 w 129"/>
                <a:gd name="T57" fmla="*/ 46 h 69"/>
                <a:gd name="T58" fmla="*/ 45 w 129"/>
                <a:gd name="T59" fmla="*/ 54 h 69"/>
                <a:gd name="T60" fmla="*/ 29 w 129"/>
                <a:gd name="T61" fmla="*/ 61 h 69"/>
                <a:gd name="T62" fmla="*/ 13 w 129"/>
                <a:gd name="T63" fmla="*/ 69 h 69"/>
                <a:gd name="T64" fmla="*/ 0 w 129"/>
                <a:gd name="T65" fmla="*/ 55 h 69"/>
                <a:gd name="T66" fmla="*/ 0 w 129"/>
                <a:gd name="T67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" h="69">
                  <a:moveTo>
                    <a:pt x="0" y="55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6" y="44"/>
                  </a:lnTo>
                  <a:lnTo>
                    <a:pt x="23" y="40"/>
                  </a:lnTo>
                  <a:lnTo>
                    <a:pt x="31" y="35"/>
                  </a:lnTo>
                  <a:lnTo>
                    <a:pt x="40" y="32"/>
                  </a:lnTo>
                  <a:lnTo>
                    <a:pt x="49" y="26"/>
                  </a:lnTo>
                  <a:lnTo>
                    <a:pt x="58" y="22"/>
                  </a:lnTo>
                  <a:lnTo>
                    <a:pt x="69" y="17"/>
                  </a:lnTo>
                  <a:lnTo>
                    <a:pt x="80" y="14"/>
                  </a:lnTo>
                  <a:lnTo>
                    <a:pt x="91" y="9"/>
                  </a:lnTo>
                  <a:lnTo>
                    <a:pt x="101" y="6"/>
                  </a:lnTo>
                  <a:lnTo>
                    <a:pt x="112" y="3"/>
                  </a:lnTo>
                  <a:lnTo>
                    <a:pt x="123" y="0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7" y="23"/>
                  </a:lnTo>
                  <a:lnTo>
                    <a:pt x="113" y="25"/>
                  </a:lnTo>
                  <a:lnTo>
                    <a:pt x="107" y="28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1" y="37"/>
                  </a:lnTo>
                  <a:lnTo>
                    <a:pt x="71" y="41"/>
                  </a:lnTo>
                  <a:lnTo>
                    <a:pt x="58" y="46"/>
                  </a:lnTo>
                  <a:lnTo>
                    <a:pt x="45" y="54"/>
                  </a:lnTo>
                  <a:lnTo>
                    <a:pt x="29" y="61"/>
                  </a:lnTo>
                  <a:lnTo>
                    <a:pt x="13" y="6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3" name="Freeform 141"/>
            <p:cNvSpPr>
              <a:spLocks/>
            </p:cNvSpPr>
            <p:nvPr/>
          </p:nvSpPr>
          <p:spPr bwMode="auto">
            <a:xfrm>
              <a:off x="1212" y="1370"/>
              <a:ext cx="13" cy="13"/>
            </a:xfrm>
            <a:custGeom>
              <a:avLst/>
              <a:gdLst>
                <a:gd name="T0" fmla="*/ 13 w 28"/>
                <a:gd name="T1" fmla="*/ 26 h 28"/>
                <a:gd name="T2" fmla="*/ 8 w 28"/>
                <a:gd name="T3" fmla="*/ 23 h 28"/>
                <a:gd name="T4" fmla="*/ 4 w 28"/>
                <a:gd name="T5" fmla="*/ 20 h 28"/>
                <a:gd name="T6" fmla="*/ 0 w 28"/>
                <a:gd name="T7" fmla="*/ 17 h 28"/>
                <a:gd name="T8" fmla="*/ 0 w 28"/>
                <a:gd name="T9" fmla="*/ 14 h 28"/>
                <a:gd name="T10" fmla="*/ 0 w 28"/>
                <a:gd name="T11" fmla="*/ 10 h 28"/>
                <a:gd name="T12" fmla="*/ 5 w 28"/>
                <a:gd name="T13" fmla="*/ 5 h 28"/>
                <a:gd name="T14" fmla="*/ 8 w 28"/>
                <a:gd name="T15" fmla="*/ 2 h 28"/>
                <a:gd name="T16" fmla="*/ 13 w 28"/>
                <a:gd name="T17" fmla="*/ 0 h 28"/>
                <a:gd name="T18" fmla="*/ 17 w 28"/>
                <a:gd name="T19" fmla="*/ 2 h 28"/>
                <a:gd name="T20" fmla="*/ 20 w 28"/>
                <a:gd name="T21" fmla="*/ 5 h 28"/>
                <a:gd name="T22" fmla="*/ 23 w 28"/>
                <a:gd name="T23" fmla="*/ 6 h 28"/>
                <a:gd name="T24" fmla="*/ 26 w 28"/>
                <a:gd name="T25" fmla="*/ 11 h 28"/>
                <a:gd name="T26" fmla="*/ 28 w 28"/>
                <a:gd name="T27" fmla="*/ 13 h 28"/>
                <a:gd name="T28" fmla="*/ 28 w 28"/>
                <a:gd name="T29" fmla="*/ 14 h 28"/>
                <a:gd name="T30" fmla="*/ 28 w 28"/>
                <a:gd name="T31" fmla="*/ 17 h 28"/>
                <a:gd name="T32" fmla="*/ 26 w 28"/>
                <a:gd name="T33" fmla="*/ 23 h 28"/>
                <a:gd name="T34" fmla="*/ 23 w 28"/>
                <a:gd name="T35" fmla="*/ 23 h 28"/>
                <a:gd name="T36" fmla="*/ 20 w 28"/>
                <a:gd name="T37" fmla="*/ 26 h 28"/>
                <a:gd name="T38" fmla="*/ 17 w 28"/>
                <a:gd name="T39" fmla="*/ 28 h 28"/>
                <a:gd name="T40" fmla="*/ 13 w 28"/>
                <a:gd name="T41" fmla="*/ 26 h 28"/>
                <a:gd name="T42" fmla="*/ 13 w 28"/>
                <a:gd name="T4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8">
                  <a:moveTo>
                    <a:pt x="13" y="26"/>
                  </a:moveTo>
                  <a:lnTo>
                    <a:pt x="8" y="2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4" name="Freeform 142"/>
            <p:cNvSpPr>
              <a:spLocks/>
            </p:cNvSpPr>
            <p:nvPr/>
          </p:nvSpPr>
          <p:spPr bwMode="auto">
            <a:xfrm>
              <a:off x="1240" y="1364"/>
              <a:ext cx="15" cy="16"/>
            </a:xfrm>
            <a:custGeom>
              <a:avLst/>
              <a:gdLst>
                <a:gd name="T0" fmla="*/ 9 w 29"/>
                <a:gd name="T1" fmla="*/ 30 h 30"/>
                <a:gd name="T2" fmla="*/ 6 w 29"/>
                <a:gd name="T3" fmla="*/ 29 h 30"/>
                <a:gd name="T4" fmla="*/ 3 w 29"/>
                <a:gd name="T5" fmla="*/ 24 h 30"/>
                <a:gd name="T6" fmla="*/ 0 w 29"/>
                <a:gd name="T7" fmla="*/ 21 h 30"/>
                <a:gd name="T8" fmla="*/ 0 w 29"/>
                <a:gd name="T9" fmla="*/ 18 h 30"/>
                <a:gd name="T10" fmla="*/ 0 w 29"/>
                <a:gd name="T11" fmla="*/ 13 h 30"/>
                <a:gd name="T12" fmla="*/ 3 w 29"/>
                <a:gd name="T13" fmla="*/ 7 h 30"/>
                <a:gd name="T14" fmla="*/ 6 w 29"/>
                <a:gd name="T15" fmla="*/ 3 h 30"/>
                <a:gd name="T16" fmla="*/ 11 w 29"/>
                <a:gd name="T17" fmla="*/ 0 h 30"/>
                <a:gd name="T18" fmla="*/ 15 w 29"/>
                <a:gd name="T19" fmla="*/ 0 h 30"/>
                <a:gd name="T20" fmla="*/ 20 w 29"/>
                <a:gd name="T21" fmla="*/ 1 h 30"/>
                <a:gd name="T22" fmla="*/ 23 w 29"/>
                <a:gd name="T23" fmla="*/ 4 h 30"/>
                <a:gd name="T24" fmla="*/ 26 w 29"/>
                <a:gd name="T25" fmla="*/ 7 h 30"/>
                <a:gd name="T26" fmla="*/ 28 w 29"/>
                <a:gd name="T27" fmla="*/ 12 h 30"/>
                <a:gd name="T28" fmla="*/ 29 w 29"/>
                <a:gd name="T29" fmla="*/ 15 h 30"/>
                <a:gd name="T30" fmla="*/ 26 w 29"/>
                <a:gd name="T31" fmla="*/ 21 h 30"/>
                <a:gd name="T32" fmla="*/ 21 w 29"/>
                <a:gd name="T33" fmla="*/ 27 h 30"/>
                <a:gd name="T34" fmla="*/ 15 w 29"/>
                <a:gd name="T35" fmla="*/ 30 h 30"/>
                <a:gd name="T36" fmla="*/ 9 w 29"/>
                <a:gd name="T37" fmla="*/ 30 h 30"/>
                <a:gd name="T38" fmla="*/ 9 w 29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9" y="30"/>
                  </a:moveTo>
                  <a:lnTo>
                    <a:pt x="6" y="29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5" y="30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5" name="Freeform 143"/>
            <p:cNvSpPr>
              <a:spLocks/>
            </p:cNvSpPr>
            <p:nvPr/>
          </p:nvSpPr>
          <p:spPr bwMode="auto">
            <a:xfrm>
              <a:off x="1268" y="1354"/>
              <a:ext cx="16" cy="14"/>
            </a:xfrm>
            <a:custGeom>
              <a:avLst/>
              <a:gdLst>
                <a:gd name="T0" fmla="*/ 10 w 32"/>
                <a:gd name="T1" fmla="*/ 29 h 29"/>
                <a:gd name="T2" fmla="*/ 9 w 32"/>
                <a:gd name="T3" fmla="*/ 29 h 29"/>
                <a:gd name="T4" fmla="*/ 7 w 32"/>
                <a:gd name="T5" fmla="*/ 28 h 29"/>
                <a:gd name="T6" fmla="*/ 4 w 32"/>
                <a:gd name="T7" fmla="*/ 25 h 29"/>
                <a:gd name="T8" fmla="*/ 1 w 32"/>
                <a:gd name="T9" fmla="*/ 23 h 29"/>
                <a:gd name="T10" fmla="*/ 0 w 32"/>
                <a:gd name="T11" fmla="*/ 20 h 29"/>
                <a:gd name="T12" fmla="*/ 1 w 32"/>
                <a:gd name="T13" fmla="*/ 16 h 29"/>
                <a:gd name="T14" fmla="*/ 1 w 32"/>
                <a:gd name="T15" fmla="*/ 12 h 29"/>
                <a:gd name="T16" fmla="*/ 3 w 32"/>
                <a:gd name="T17" fmla="*/ 11 h 29"/>
                <a:gd name="T18" fmla="*/ 6 w 32"/>
                <a:gd name="T19" fmla="*/ 8 h 29"/>
                <a:gd name="T20" fmla="*/ 10 w 32"/>
                <a:gd name="T21" fmla="*/ 5 h 29"/>
                <a:gd name="T22" fmla="*/ 16 w 32"/>
                <a:gd name="T23" fmla="*/ 0 h 29"/>
                <a:gd name="T24" fmla="*/ 23 w 32"/>
                <a:gd name="T25" fmla="*/ 0 h 29"/>
                <a:gd name="T26" fmla="*/ 26 w 32"/>
                <a:gd name="T27" fmla="*/ 2 h 29"/>
                <a:gd name="T28" fmla="*/ 29 w 32"/>
                <a:gd name="T29" fmla="*/ 6 h 29"/>
                <a:gd name="T30" fmla="*/ 30 w 32"/>
                <a:gd name="T31" fmla="*/ 11 h 29"/>
                <a:gd name="T32" fmla="*/ 30 w 32"/>
                <a:gd name="T33" fmla="*/ 16 h 29"/>
                <a:gd name="T34" fmla="*/ 30 w 32"/>
                <a:gd name="T35" fmla="*/ 19 h 29"/>
                <a:gd name="T36" fmla="*/ 32 w 32"/>
                <a:gd name="T37" fmla="*/ 20 h 29"/>
                <a:gd name="T38" fmla="*/ 29 w 32"/>
                <a:gd name="T39" fmla="*/ 22 h 29"/>
                <a:gd name="T40" fmla="*/ 24 w 32"/>
                <a:gd name="T41" fmla="*/ 26 h 29"/>
                <a:gd name="T42" fmla="*/ 18 w 32"/>
                <a:gd name="T43" fmla="*/ 29 h 29"/>
                <a:gd name="T44" fmla="*/ 10 w 32"/>
                <a:gd name="T45" fmla="*/ 29 h 29"/>
                <a:gd name="T46" fmla="*/ 10 w 32"/>
                <a:gd name="T4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29">
                  <a:moveTo>
                    <a:pt x="10" y="29"/>
                  </a:move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18" y="29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6" name="Freeform 144"/>
            <p:cNvSpPr>
              <a:spLocks/>
            </p:cNvSpPr>
            <p:nvPr/>
          </p:nvSpPr>
          <p:spPr bwMode="auto">
            <a:xfrm>
              <a:off x="1229" y="1405"/>
              <a:ext cx="13" cy="11"/>
            </a:xfrm>
            <a:custGeom>
              <a:avLst/>
              <a:gdLst>
                <a:gd name="T0" fmla="*/ 6 w 26"/>
                <a:gd name="T1" fmla="*/ 21 h 23"/>
                <a:gd name="T2" fmla="*/ 3 w 26"/>
                <a:gd name="T3" fmla="*/ 20 h 23"/>
                <a:gd name="T4" fmla="*/ 1 w 26"/>
                <a:gd name="T5" fmla="*/ 13 h 23"/>
                <a:gd name="T6" fmla="*/ 0 w 26"/>
                <a:gd name="T7" fmla="*/ 10 h 23"/>
                <a:gd name="T8" fmla="*/ 3 w 26"/>
                <a:gd name="T9" fmla="*/ 9 h 23"/>
                <a:gd name="T10" fmla="*/ 6 w 26"/>
                <a:gd name="T11" fmla="*/ 4 h 23"/>
                <a:gd name="T12" fmla="*/ 12 w 26"/>
                <a:gd name="T13" fmla="*/ 3 h 23"/>
                <a:gd name="T14" fmla="*/ 16 w 26"/>
                <a:gd name="T15" fmla="*/ 0 h 23"/>
                <a:gd name="T16" fmla="*/ 21 w 26"/>
                <a:gd name="T17" fmla="*/ 1 h 23"/>
                <a:gd name="T18" fmla="*/ 24 w 26"/>
                <a:gd name="T19" fmla="*/ 3 h 23"/>
                <a:gd name="T20" fmla="*/ 26 w 26"/>
                <a:gd name="T21" fmla="*/ 6 h 23"/>
                <a:gd name="T22" fmla="*/ 26 w 26"/>
                <a:gd name="T23" fmla="*/ 10 h 23"/>
                <a:gd name="T24" fmla="*/ 26 w 26"/>
                <a:gd name="T25" fmla="*/ 15 h 23"/>
                <a:gd name="T26" fmla="*/ 24 w 26"/>
                <a:gd name="T27" fmla="*/ 17 h 23"/>
                <a:gd name="T28" fmla="*/ 18 w 26"/>
                <a:gd name="T29" fmla="*/ 21 h 23"/>
                <a:gd name="T30" fmla="*/ 12 w 26"/>
                <a:gd name="T31" fmla="*/ 23 h 23"/>
                <a:gd name="T32" fmla="*/ 6 w 26"/>
                <a:gd name="T33" fmla="*/ 21 h 23"/>
                <a:gd name="T34" fmla="*/ 6 w 26"/>
                <a:gd name="T3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3">
                  <a:moveTo>
                    <a:pt x="6" y="21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2" y="23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7" name="Freeform 145"/>
            <p:cNvSpPr>
              <a:spLocks/>
            </p:cNvSpPr>
            <p:nvPr/>
          </p:nvSpPr>
          <p:spPr bwMode="auto">
            <a:xfrm>
              <a:off x="1211" y="1445"/>
              <a:ext cx="14" cy="12"/>
            </a:xfrm>
            <a:custGeom>
              <a:avLst/>
              <a:gdLst>
                <a:gd name="T0" fmla="*/ 8 w 27"/>
                <a:gd name="T1" fmla="*/ 22 h 25"/>
                <a:gd name="T2" fmla="*/ 5 w 27"/>
                <a:gd name="T3" fmla="*/ 19 h 25"/>
                <a:gd name="T4" fmla="*/ 1 w 27"/>
                <a:gd name="T5" fmla="*/ 12 h 25"/>
                <a:gd name="T6" fmla="*/ 0 w 27"/>
                <a:gd name="T7" fmla="*/ 9 h 25"/>
                <a:gd name="T8" fmla="*/ 1 w 27"/>
                <a:gd name="T9" fmla="*/ 6 h 25"/>
                <a:gd name="T10" fmla="*/ 1 w 27"/>
                <a:gd name="T11" fmla="*/ 5 h 25"/>
                <a:gd name="T12" fmla="*/ 3 w 27"/>
                <a:gd name="T13" fmla="*/ 3 h 25"/>
                <a:gd name="T14" fmla="*/ 6 w 27"/>
                <a:gd name="T15" fmla="*/ 2 h 25"/>
                <a:gd name="T16" fmla="*/ 11 w 27"/>
                <a:gd name="T17" fmla="*/ 2 h 25"/>
                <a:gd name="T18" fmla="*/ 14 w 27"/>
                <a:gd name="T19" fmla="*/ 0 h 25"/>
                <a:gd name="T20" fmla="*/ 18 w 27"/>
                <a:gd name="T21" fmla="*/ 0 h 25"/>
                <a:gd name="T22" fmla="*/ 21 w 27"/>
                <a:gd name="T23" fmla="*/ 2 h 25"/>
                <a:gd name="T24" fmla="*/ 24 w 27"/>
                <a:gd name="T25" fmla="*/ 3 h 25"/>
                <a:gd name="T26" fmla="*/ 26 w 27"/>
                <a:gd name="T27" fmla="*/ 8 h 25"/>
                <a:gd name="T28" fmla="*/ 27 w 27"/>
                <a:gd name="T29" fmla="*/ 14 h 25"/>
                <a:gd name="T30" fmla="*/ 24 w 27"/>
                <a:gd name="T31" fmla="*/ 20 h 25"/>
                <a:gd name="T32" fmla="*/ 23 w 27"/>
                <a:gd name="T33" fmla="*/ 23 h 25"/>
                <a:gd name="T34" fmla="*/ 18 w 27"/>
                <a:gd name="T35" fmla="*/ 23 h 25"/>
                <a:gd name="T36" fmla="*/ 17 w 27"/>
                <a:gd name="T37" fmla="*/ 25 h 25"/>
                <a:gd name="T38" fmla="*/ 11 w 27"/>
                <a:gd name="T39" fmla="*/ 22 h 25"/>
                <a:gd name="T40" fmla="*/ 8 w 27"/>
                <a:gd name="T41" fmla="*/ 22 h 25"/>
                <a:gd name="T42" fmla="*/ 8 w 27"/>
                <a:gd name="T4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5">
                  <a:moveTo>
                    <a:pt x="8" y="22"/>
                  </a:moveTo>
                  <a:lnTo>
                    <a:pt x="5" y="19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8" name="Freeform 146"/>
            <p:cNvSpPr>
              <a:spLocks/>
            </p:cNvSpPr>
            <p:nvPr/>
          </p:nvSpPr>
          <p:spPr bwMode="auto">
            <a:xfrm>
              <a:off x="1259" y="1450"/>
              <a:ext cx="12" cy="13"/>
            </a:xfrm>
            <a:custGeom>
              <a:avLst/>
              <a:gdLst>
                <a:gd name="T0" fmla="*/ 5 w 25"/>
                <a:gd name="T1" fmla="*/ 23 h 26"/>
                <a:gd name="T2" fmla="*/ 3 w 25"/>
                <a:gd name="T3" fmla="*/ 21 h 26"/>
                <a:gd name="T4" fmla="*/ 2 w 25"/>
                <a:gd name="T5" fmla="*/ 15 h 26"/>
                <a:gd name="T6" fmla="*/ 0 w 25"/>
                <a:gd name="T7" fmla="*/ 12 h 26"/>
                <a:gd name="T8" fmla="*/ 2 w 25"/>
                <a:gd name="T9" fmla="*/ 9 h 26"/>
                <a:gd name="T10" fmla="*/ 5 w 25"/>
                <a:gd name="T11" fmla="*/ 6 h 26"/>
                <a:gd name="T12" fmla="*/ 8 w 25"/>
                <a:gd name="T13" fmla="*/ 3 h 26"/>
                <a:gd name="T14" fmla="*/ 13 w 25"/>
                <a:gd name="T15" fmla="*/ 0 h 26"/>
                <a:gd name="T16" fmla="*/ 16 w 25"/>
                <a:gd name="T17" fmla="*/ 0 h 26"/>
                <a:gd name="T18" fmla="*/ 19 w 25"/>
                <a:gd name="T19" fmla="*/ 1 h 26"/>
                <a:gd name="T20" fmla="*/ 22 w 25"/>
                <a:gd name="T21" fmla="*/ 3 h 26"/>
                <a:gd name="T22" fmla="*/ 25 w 25"/>
                <a:gd name="T23" fmla="*/ 9 h 26"/>
                <a:gd name="T24" fmla="*/ 25 w 25"/>
                <a:gd name="T25" fmla="*/ 14 h 26"/>
                <a:gd name="T26" fmla="*/ 20 w 25"/>
                <a:gd name="T27" fmla="*/ 18 h 26"/>
                <a:gd name="T28" fmla="*/ 17 w 25"/>
                <a:gd name="T29" fmla="*/ 24 h 26"/>
                <a:gd name="T30" fmla="*/ 11 w 25"/>
                <a:gd name="T31" fmla="*/ 26 h 26"/>
                <a:gd name="T32" fmla="*/ 5 w 25"/>
                <a:gd name="T33" fmla="*/ 23 h 26"/>
                <a:gd name="T34" fmla="*/ 5 w 25"/>
                <a:gd name="T3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6">
                  <a:moveTo>
                    <a:pt x="5" y="23"/>
                  </a:moveTo>
                  <a:lnTo>
                    <a:pt x="3" y="21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3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9" name="Freeform 147"/>
            <p:cNvSpPr>
              <a:spLocks/>
            </p:cNvSpPr>
            <p:nvPr/>
          </p:nvSpPr>
          <p:spPr bwMode="auto">
            <a:xfrm>
              <a:off x="1082" y="1361"/>
              <a:ext cx="16" cy="15"/>
            </a:xfrm>
            <a:custGeom>
              <a:avLst/>
              <a:gdLst>
                <a:gd name="T0" fmla="*/ 9 w 32"/>
                <a:gd name="T1" fmla="*/ 28 h 31"/>
                <a:gd name="T2" fmla="*/ 6 w 32"/>
                <a:gd name="T3" fmla="*/ 24 h 31"/>
                <a:gd name="T4" fmla="*/ 1 w 32"/>
                <a:gd name="T5" fmla="*/ 18 h 31"/>
                <a:gd name="T6" fmla="*/ 0 w 32"/>
                <a:gd name="T7" fmla="*/ 14 h 31"/>
                <a:gd name="T8" fmla="*/ 1 w 32"/>
                <a:gd name="T9" fmla="*/ 11 h 31"/>
                <a:gd name="T10" fmla="*/ 1 w 32"/>
                <a:gd name="T11" fmla="*/ 8 h 31"/>
                <a:gd name="T12" fmla="*/ 4 w 32"/>
                <a:gd name="T13" fmla="*/ 6 h 31"/>
                <a:gd name="T14" fmla="*/ 7 w 32"/>
                <a:gd name="T15" fmla="*/ 5 h 31"/>
                <a:gd name="T16" fmla="*/ 12 w 32"/>
                <a:gd name="T17" fmla="*/ 3 h 31"/>
                <a:gd name="T18" fmla="*/ 18 w 32"/>
                <a:gd name="T19" fmla="*/ 0 h 31"/>
                <a:gd name="T20" fmla="*/ 24 w 32"/>
                <a:gd name="T21" fmla="*/ 2 h 31"/>
                <a:gd name="T22" fmla="*/ 27 w 32"/>
                <a:gd name="T23" fmla="*/ 3 h 31"/>
                <a:gd name="T24" fmla="*/ 30 w 32"/>
                <a:gd name="T25" fmla="*/ 6 h 31"/>
                <a:gd name="T26" fmla="*/ 30 w 32"/>
                <a:gd name="T27" fmla="*/ 11 h 31"/>
                <a:gd name="T28" fmla="*/ 32 w 32"/>
                <a:gd name="T29" fmla="*/ 14 h 31"/>
                <a:gd name="T30" fmla="*/ 32 w 32"/>
                <a:gd name="T31" fmla="*/ 17 h 31"/>
                <a:gd name="T32" fmla="*/ 32 w 32"/>
                <a:gd name="T33" fmla="*/ 18 h 31"/>
                <a:gd name="T34" fmla="*/ 29 w 32"/>
                <a:gd name="T35" fmla="*/ 20 h 31"/>
                <a:gd name="T36" fmla="*/ 24 w 32"/>
                <a:gd name="T37" fmla="*/ 26 h 31"/>
                <a:gd name="T38" fmla="*/ 19 w 32"/>
                <a:gd name="T39" fmla="*/ 28 h 31"/>
                <a:gd name="T40" fmla="*/ 16 w 32"/>
                <a:gd name="T41" fmla="*/ 31 h 31"/>
                <a:gd name="T42" fmla="*/ 12 w 32"/>
                <a:gd name="T43" fmla="*/ 29 h 31"/>
                <a:gd name="T44" fmla="*/ 9 w 32"/>
                <a:gd name="T45" fmla="*/ 28 h 31"/>
                <a:gd name="T46" fmla="*/ 9 w 32"/>
                <a:gd name="T4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9" y="28"/>
                  </a:moveTo>
                  <a:lnTo>
                    <a:pt x="6" y="24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0" name="Freeform 148"/>
            <p:cNvSpPr>
              <a:spLocks/>
            </p:cNvSpPr>
            <p:nvPr/>
          </p:nvSpPr>
          <p:spPr bwMode="auto">
            <a:xfrm>
              <a:off x="1054" y="1365"/>
              <a:ext cx="68" cy="43"/>
            </a:xfrm>
            <a:custGeom>
              <a:avLst/>
              <a:gdLst>
                <a:gd name="T0" fmla="*/ 0 w 137"/>
                <a:gd name="T1" fmla="*/ 58 h 86"/>
                <a:gd name="T2" fmla="*/ 13 w 137"/>
                <a:gd name="T3" fmla="*/ 48 h 86"/>
                <a:gd name="T4" fmla="*/ 22 w 137"/>
                <a:gd name="T5" fmla="*/ 58 h 86"/>
                <a:gd name="T6" fmla="*/ 115 w 137"/>
                <a:gd name="T7" fmla="*/ 0 h 86"/>
                <a:gd name="T8" fmla="*/ 137 w 137"/>
                <a:gd name="T9" fmla="*/ 5 h 86"/>
                <a:gd name="T10" fmla="*/ 132 w 137"/>
                <a:gd name="T11" fmla="*/ 19 h 86"/>
                <a:gd name="T12" fmla="*/ 17 w 137"/>
                <a:gd name="T13" fmla="*/ 86 h 86"/>
                <a:gd name="T14" fmla="*/ 0 w 137"/>
                <a:gd name="T15" fmla="*/ 58 h 86"/>
                <a:gd name="T16" fmla="*/ 0 w 137"/>
                <a:gd name="T17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86">
                  <a:moveTo>
                    <a:pt x="0" y="58"/>
                  </a:moveTo>
                  <a:lnTo>
                    <a:pt x="13" y="48"/>
                  </a:lnTo>
                  <a:lnTo>
                    <a:pt x="22" y="58"/>
                  </a:lnTo>
                  <a:lnTo>
                    <a:pt x="115" y="0"/>
                  </a:lnTo>
                  <a:lnTo>
                    <a:pt x="137" y="5"/>
                  </a:lnTo>
                  <a:lnTo>
                    <a:pt x="132" y="19"/>
                  </a:lnTo>
                  <a:lnTo>
                    <a:pt x="17" y="86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1" name="Freeform 149"/>
            <p:cNvSpPr>
              <a:spLocks/>
            </p:cNvSpPr>
            <p:nvPr/>
          </p:nvSpPr>
          <p:spPr bwMode="auto">
            <a:xfrm>
              <a:off x="1315" y="1143"/>
              <a:ext cx="497" cy="407"/>
            </a:xfrm>
            <a:custGeom>
              <a:avLst/>
              <a:gdLst>
                <a:gd name="T0" fmla="*/ 21 w 994"/>
                <a:gd name="T1" fmla="*/ 503 h 815"/>
                <a:gd name="T2" fmla="*/ 38 w 994"/>
                <a:gd name="T3" fmla="*/ 460 h 815"/>
                <a:gd name="T4" fmla="*/ 70 w 994"/>
                <a:gd name="T5" fmla="*/ 389 h 815"/>
                <a:gd name="T6" fmla="*/ 121 w 994"/>
                <a:gd name="T7" fmla="*/ 300 h 815"/>
                <a:gd name="T8" fmla="*/ 190 w 994"/>
                <a:gd name="T9" fmla="*/ 208 h 815"/>
                <a:gd name="T10" fmla="*/ 278 w 994"/>
                <a:gd name="T11" fmla="*/ 126 h 815"/>
                <a:gd name="T12" fmla="*/ 388 w 994"/>
                <a:gd name="T13" fmla="*/ 64 h 815"/>
                <a:gd name="T14" fmla="*/ 520 w 994"/>
                <a:gd name="T15" fmla="*/ 40 h 815"/>
                <a:gd name="T16" fmla="*/ 667 w 994"/>
                <a:gd name="T17" fmla="*/ 63 h 815"/>
                <a:gd name="T18" fmla="*/ 790 w 994"/>
                <a:gd name="T19" fmla="*/ 138 h 815"/>
                <a:gd name="T20" fmla="*/ 884 w 994"/>
                <a:gd name="T21" fmla="*/ 249 h 815"/>
                <a:gd name="T22" fmla="*/ 937 w 994"/>
                <a:gd name="T23" fmla="*/ 381 h 815"/>
                <a:gd name="T24" fmla="*/ 948 w 994"/>
                <a:gd name="T25" fmla="*/ 516 h 815"/>
                <a:gd name="T26" fmla="*/ 913 w 994"/>
                <a:gd name="T27" fmla="*/ 636 h 815"/>
                <a:gd name="T28" fmla="*/ 824 w 994"/>
                <a:gd name="T29" fmla="*/ 725 h 815"/>
                <a:gd name="T30" fmla="*/ 679 w 994"/>
                <a:gd name="T31" fmla="*/ 768 h 815"/>
                <a:gd name="T32" fmla="*/ 636 w 994"/>
                <a:gd name="T33" fmla="*/ 815 h 815"/>
                <a:gd name="T34" fmla="*/ 650 w 994"/>
                <a:gd name="T35" fmla="*/ 815 h 815"/>
                <a:gd name="T36" fmla="*/ 688 w 994"/>
                <a:gd name="T37" fmla="*/ 811 h 815"/>
                <a:gd name="T38" fmla="*/ 743 w 994"/>
                <a:gd name="T39" fmla="*/ 802 h 815"/>
                <a:gd name="T40" fmla="*/ 807 w 994"/>
                <a:gd name="T41" fmla="*/ 780 h 815"/>
                <a:gd name="T42" fmla="*/ 873 w 994"/>
                <a:gd name="T43" fmla="*/ 743 h 815"/>
                <a:gd name="T44" fmla="*/ 931 w 994"/>
                <a:gd name="T45" fmla="*/ 690 h 815"/>
                <a:gd name="T46" fmla="*/ 974 w 994"/>
                <a:gd name="T47" fmla="*/ 612 h 815"/>
                <a:gd name="T48" fmla="*/ 994 w 994"/>
                <a:gd name="T49" fmla="*/ 509 h 815"/>
                <a:gd name="T50" fmla="*/ 992 w 994"/>
                <a:gd name="T51" fmla="*/ 490 h 815"/>
                <a:gd name="T52" fmla="*/ 989 w 994"/>
                <a:gd name="T53" fmla="*/ 438 h 815"/>
                <a:gd name="T54" fmla="*/ 977 w 994"/>
                <a:gd name="T55" fmla="*/ 366 h 815"/>
                <a:gd name="T56" fmla="*/ 951 w 994"/>
                <a:gd name="T57" fmla="*/ 280 h 815"/>
                <a:gd name="T58" fmla="*/ 904 w 994"/>
                <a:gd name="T59" fmla="*/ 191 h 815"/>
                <a:gd name="T60" fmla="*/ 833 w 994"/>
                <a:gd name="T61" fmla="*/ 109 h 815"/>
                <a:gd name="T62" fmla="*/ 731 w 994"/>
                <a:gd name="T63" fmla="*/ 45 h 815"/>
                <a:gd name="T64" fmla="*/ 593 w 994"/>
                <a:gd name="T65" fmla="*/ 6 h 815"/>
                <a:gd name="T66" fmla="*/ 448 w 994"/>
                <a:gd name="T67" fmla="*/ 6 h 815"/>
                <a:gd name="T68" fmla="*/ 326 w 994"/>
                <a:gd name="T69" fmla="*/ 48 h 815"/>
                <a:gd name="T70" fmla="*/ 223 w 994"/>
                <a:gd name="T71" fmla="*/ 116 h 815"/>
                <a:gd name="T72" fmla="*/ 142 w 994"/>
                <a:gd name="T73" fmla="*/ 202 h 815"/>
                <a:gd name="T74" fmla="*/ 81 w 994"/>
                <a:gd name="T75" fmla="*/ 289 h 815"/>
                <a:gd name="T76" fmla="*/ 38 w 994"/>
                <a:gd name="T77" fmla="*/ 372 h 815"/>
                <a:gd name="T78" fmla="*/ 11 w 994"/>
                <a:gd name="T79" fmla="*/ 434 h 815"/>
                <a:gd name="T80" fmla="*/ 0 w 994"/>
                <a:gd name="T81" fmla="*/ 468 h 815"/>
                <a:gd name="T82" fmla="*/ 20 w 994"/>
                <a:gd name="T83" fmla="*/ 50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4" h="815">
                  <a:moveTo>
                    <a:pt x="20" y="509"/>
                  </a:moveTo>
                  <a:lnTo>
                    <a:pt x="21" y="503"/>
                  </a:lnTo>
                  <a:lnTo>
                    <a:pt x="27" y="486"/>
                  </a:lnTo>
                  <a:lnTo>
                    <a:pt x="38" y="460"/>
                  </a:lnTo>
                  <a:lnTo>
                    <a:pt x="52" y="427"/>
                  </a:lnTo>
                  <a:lnTo>
                    <a:pt x="70" y="389"/>
                  </a:lnTo>
                  <a:lnTo>
                    <a:pt x="93" y="346"/>
                  </a:lnTo>
                  <a:lnTo>
                    <a:pt x="121" y="300"/>
                  </a:lnTo>
                  <a:lnTo>
                    <a:pt x="153" y="254"/>
                  </a:lnTo>
                  <a:lnTo>
                    <a:pt x="190" y="208"/>
                  </a:lnTo>
                  <a:lnTo>
                    <a:pt x="232" y="165"/>
                  </a:lnTo>
                  <a:lnTo>
                    <a:pt x="278" y="126"/>
                  </a:lnTo>
                  <a:lnTo>
                    <a:pt x="332" y="92"/>
                  </a:lnTo>
                  <a:lnTo>
                    <a:pt x="388" y="64"/>
                  </a:lnTo>
                  <a:lnTo>
                    <a:pt x="451" y="48"/>
                  </a:lnTo>
                  <a:lnTo>
                    <a:pt x="520" y="40"/>
                  </a:lnTo>
                  <a:lnTo>
                    <a:pt x="593" y="46"/>
                  </a:lnTo>
                  <a:lnTo>
                    <a:pt x="667" y="63"/>
                  </a:lnTo>
                  <a:lnTo>
                    <a:pt x="732" y="95"/>
                  </a:lnTo>
                  <a:lnTo>
                    <a:pt x="790" y="138"/>
                  </a:lnTo>
                  <a:lnTo>
                    <a:pt x="841" y="191"/>
                  </a:lnTo>
                  <a:lnTo>
                    <a:pt x="884" y="249"/>
                  </a:lnTo>
                  <a:lnTo>
                    <a:pt x="916" y="314"/>
                  </a:lnTo>
                  <a:lnTo>
                    <a:pt x="937" y="381"/>
                  </a:lnTo>
                  <a:lnTo>
                    <a:pt x="948" y="450"/>
                  </a:lnTo>
                  <a:lnTo>
                    <a:pt x="948" y="516"/>
                  </a:lnTo>
                  <a:lnTo>
                    <a:pt x="936" y="578"/>
                  </a:lnTo>
                  <a:lnTo>
                    <a:pt x="913" y="636"/>
                  </a:lnTo>
                  <a:lnTo>
                    <a:pt x="876" y="687"/>
                  </a:lnTo>
                  <a:lnTo>
                    <a:pt x="824" y="725"/>
                  </a:lnTo>
                  <a:lnTo>
                    <a:pt x="758" y="754"/>
                  </a:lnTo>
                  <a:lnTo>
                    <a:pt x="679" y="768"/>
                  </a:lnTo>
                  <a:lnTo>
                    <a:pt x="584" y="768"/>
                  </a:lnTo>
                  <a:lnTo>
                    <a:pt x="636" y="815"/>
                  </a:lnTo>
                  <a:lnTo>
                    <a:pt x="639" y="815"/>
                  </a:lnTo>
                  <a:lnTo>
                    <a:pt x="650" y="815"/>
                  </a:lnTo>
                  <a:lnTo>
                    <a:pt x="667" y="814"/>
                  </a:lnTo>
                  <a:lnTo>
                    <a:pt x="688" y="811"/>
                  </a:lnTo>
                  <a:lnTo>
                    <a:pt x="714" y="806"/>
                  </a:lnTo>
                  <a:lnTo>
                    <a:pt x="743" y="802"/>
                  </a:lnTo>
                  <a:lnTo>
                    <a:pt x="775" y="792"/>
                  </a:lnTo>
                  <a:lnTo>
                    <a:pt x="807" y="780"/>
                  </a:lnTo>
                  <a:lnTo>
                    <a:pt x="839" y="763"/>
                  </a:lnTo>
                  <a:lnTo>
                    <a:pt x="873" y="743"/>
                  </a:lnTo>
                  <a:lnTo>
                    <a:pt x="902" y="719"/>
                  </a:lnTo>
                  <a:lnTo>
                    <a:pt x="931" y="690"/>
                  </a:lnTo>
                  <a:lnTo>
                    <a:pt x="954" y="653"/>
                  </a:lnTo>
                  <a:lnTo>
                    <a:pt x="974" y="612"/>
                  </a:lnTo>
                  <a:lnTo>
                    <a:pt x="986" y="564"/>
                  </a:lnTo>
                  <a:lnTo>
                    <a:pt x="994" y="509"/>
                  </a:lnTo>
                  <a:lnTo>
                    <a:pt x="992" y="503"/>
                  </a:lnTo>
                  <a:lnTo>
                    <a:pt x="992" y="490"/>
                  </a:lnTo>
                  <a:lnTo>
                    <a:pt x="992" y="467"/>
                  </a:lnTo>
                  <a:lnTo>
                    <a:pt x="989" y="438"/>
                  </a:lnTo>
                  <a:lnTo>
                    <a:pt x="985" y="404"/>
                  </a:lnTo>
                  <a:lnTo>
                    <a:pt x="977" y="366"/>
                  </a:lnTo>
                  <a:lnTo>
                    <a:pt x="965" y="323"/>
                  </a:lnTo>
                  <a:lnTo>
                    <a:pt x="951" y="280"/>
                  </a:lnTo>
                  <a:lnTo>
                    <a:pt x="930" y="234"/>
                  </a:lnTo>
                  <a:lnTo>
                    <a:pt x="904" y="191"/>
                  </a:lnTo>
                  <a:lnTo>
                    <a:pt x="872" y="149"/>
                  </a:lnTo>
                  <a:lnTo>
                    <a:pt x="833" y="109"/>
                  </a:lnTo>
                  <a:lnTo>
                    <a:pt x="786" y="74"/>
                  </a:lnTo>
                  <a:lnTo>
                    <a:pt x="731" y="45"/>
                  </a:lnTo>
                  <a:lnTo>
                    <a:pt x="667" y="22"/>
                  </a:lnTo>
                  <a:lnTo>
                    <a:pt x="593" y="6"/>
                  </a:lnTo>
                  <a:lnTo>
                    <a:pt x="518" y="0"/>
                  </a:lnTo>
                  <a:lnTo>
                    <a:pt x="448" y="6"/>
                  </a:lnTo>
                  <a:lnTo>
                    <a:pt x="384" y="23"/>
                  </a:lnTo>
                  <a:lnTo>
                    <a:pt x="326" y="48"/>
                  </a:lnTo>
                  <a:lnTo>
                    <a:pt x="271" y="80"/>
                  </a:lnTo>
                  <a:lnTo>
                    <a:pt x="223" y="116"/>
                  </a:lnTo>
                  <a:lnTo>
                    <a:pt x="180" y="158"/>
                  </a:lnTo>
                  <a:lnTo>
                    <a:pt x="142" y="202"/>
                  </a:lnTo>
                  <a:lnTo>
                    <a:pt x="108" y="245"/>
                  </a:lnTo>
                  <a:lnTo>
                    <a:pt x="81" y="289"/>
                  </a:lnTo>
                  <a:lnTo>
                    <a:pt x="56" y="332"/>
                  </a:lnTo>
                  <a:lnTo>
                    <a:pt x="38" y="372"/>
                  </a:lnTo>
                  <a:lnTo>
                    <a:pt x="21" y="405"/>
                  </a:lnTo>
                  <a:lnTo>
                    <a:pt x="11" y="434"/>
                  </a:lnTo>
                  <a:lnTo>
                    <a:pt x="3" y="456"/>
                  </a:lnTo>
                  <a:lnTo>
                    <a:pt x="0" y="468"/>
                  </a:lnTo>
                  <a:lnTo>
                    <a:pt x="20" y="509"/>
                  </a:lnTo>
                  <a:lnTo>
                    <a:pt x="2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2" name="Freeform 150"/>
            <p:cNvSpPr>
              <a:spLocks/>
            </p:cNvSpPr>
            <p:nvPr/>
          </p:nvSpPr>
          <p:spPr bwMode="auto">
            <a:xfrm>
              <a:off x="1672" y="1399"/>
              <a:ext cx="60" cy="108"/>
            </a:xfrm>
            <a:custGeom>
              <a:avLst/>
              <a:gdLst>
                <a:gd name="T0" fmla="*/ 90 w 121"/>
                <a:gd name="T1" fmla="*/ 8 h 218"/>
                <a:gd name="T2" fmla="*/ 89 w 121"/>
                <a:gd name="T3" fmla="*/ 10 h 218"/>
                <a:gd name="T4" fmla="*/ 89 w 121"/>
                <a:gd name="T5" fmla="*/ 14 h 218"/>
                <a:gd name="T6" fmla="*/ 89 w 121"/>
                <a:gd name="T7" fmla="*/ 22 h 218"/>
                <a:gd name="T8" fmla="*/ 89 w 121"/>
                <a:gd name="T9" fmla="*/ 33 h 218"/>
                <a:gd name="T10" fmla="*/ 89 w 121"/>
                <a:gd name="T11" fmla="*/ 45 h 218"/>
                <a:gd name="T12" fmla="*/ 87 w 121"/>
                <a:gd name="T13" fmla="*/ 60 h 218"/>
                <a:gd name="T14" fmla="*/ 84 w 121"/>
                <a:gd name="T15" fmla="*/ 75 h 218"/>
                <a:gd name="T16" fmla="*/ 83 w 121"/>
                <a:gd name="T17" fmla="*/ 92 h 218"/>
                <a:gd name="T18" fmla="*/ 76 w 121"/>
                <a:gd name="T19" fmla="*/ 108 h 218"/>
                <a:gd name="T20" fmla="*/ 72 w 121"/>
                <a:gd name="T21" fmla="*/ 124 h 218"/>
                <a:gd name="T22" fmla="*/ 64 w 121"/>
                <a:gd name="T23" fmla="*/ 138 h 218"/>
                <a:gd name="T24" fmla="*/ 57 w 121"/>
                <a:gd name="T25" fmla="*/ 153 h 218"/>
                <a:gd name="T26" fmla="*/ 44 w 121"/>
                <a:gd name="T27" fmla="*/ 166 h 218"/>
                <a:gd name="T28" fmla="*/ 32 w 121"/>
                <a:gd name="T29" fmla="*/ 178 h 218"/>
                <a:gd name="T30" fmla="*/ 17 w 121"/>
                <a:gd name="T31" fmla="*/ 184 h 218"/>
                <a:gd name="T32" fmla="*/ 0 w 121"/>
                <a:gd name="T33" fmla="*/ 190 h 218"/>
                <a:gd name="T34" fmla="*/ 15 w 121"/>
                <a:gd name="T35" fmla="*/ 218 h 218"/>
                <a:gd name="T36" fmla="*/ 15 w 121"/>
                <a:gd name="T37" fmla="*/ 218 h 218"/>
                <a:gd name="T38" fmla="*/ 20 w 121"/>
                <a:gd name="T39" fmla="*/ 216 h 218"/>
                <a:gd name="T40" fmla="*/ 24 w 121"/>
                <a:gd name="T41" fmla="*/ 215 h 218"/>
                <a:gd name="T42" fmla="*/ 32 w 121"/>
                <a:gd name="T43" fmla="*/ 213 h 218"/>
                <a:gd name="T44" fmla="*/ 40 w 121"/>
                <a:gd name="T45" fmla="*/ 208 h 218"/>
                <a:gd name="T46" fmla="*/ 49 w 121"/>
                <a:gd name="T47" fmla="*/ 204 h 218"/>
                <a:gd name="T48" fmla="*/ 60 w 121"/>
                <a:gd name="T49" fmla="*/ 198 h 218"/>
                <a:gd name="T50" fmla="*/ 70 w 121"/>
                <a:gd name="T51" fmla="*/ 189 h 218"/>
                <a:gd name="T52" fmla="*/ 80 w 121"/>
                <a:gd name="T53" fmla="*/ 176 h 218"/>
                <a:gd name="T54" fmla="*/ 90 w 121"/>
                <a:gd name="T55" fmla="*/ 161 h 218"/>
                <a:gd name="T56" fmla="*/ 98 w 121"/>
                <a:gd name="T57" fmla="*/ 144 h 218"/>
                <a:gd name="T58" fmla="*/ 107 w 121"/>
                <a:gd name="T59" fmla="*/ 124 h 218"/>
                <a:gd name="T60" fmla="*/ 113 w 121"/>
                <a:gd name="T61" fmla="*/ 98 h 218"/>
                <a:gd name="T62" fmla="*/ 119 w 121"/>
                <a:gd name="T63" fmla="*/ 71 h 218"/>
                <a:gd name="T64" fmla="*/ 121 w 121"/>
                <a:gd name="T65" fmla="*/ 37 h 218"/>
                <a:gd name="T66" fmla="*/ 121 w 121"/>
                <a:gd name="T67" fmla="*/ 0 h 218"/>
                <a:gd name="T68" fmla="*/ 90 w 121"/>
                <a:gd name="T69" fmla="*/ 8 h 218"/>
                <a:gd name="T70" fmla="*/ 90 w 121"/>
                <a:gd name="T71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218">
                  <a:moveTo>
                    <a:pt x="90" y="8"/>
                  </a:moveTo>
                  <a:lnTo>
                    <a:pt x="89" y="10"/>
                  </a:lnTo>
                  <a:lnTo>
                    <a:pt x="89" y="14"/>
                  </a:lnTo>
                  <a:lnTo>
                    <a:pt x="89" y="22"/>
                  </a:lnTo>
                  <a:lnTo>
                    <a:pt x="89" y="33"/>
                  </a:lnTo>
                  <a:lnTo>
                    <a:pt x="89" y="45"/>
                  </a:lnTo>
                  <a:lnTo>
                    <a:pt x="87" y="60"/>
                  </a:lnTo>
                  <a:lnTo>
                    <a:pt x="84" y="75"/>
                  </a:lnTo>
                  <a:lnTo>
                    <a:pt x="83" y="92"/>
                  </a:lnTo>
                  <a:lnTo>
                    <a:pt x="76" y="108"/>
                  </a:lnTo>
                  <a:lnTo>
                    <a:pt x="72" y="124"/>
                  </a:lnTo>
                  <a:lnTo>
                    <a:pt x="64" y="138"/>
                  </a:lnTo>
                  <a:lnTo>
                    <a:pt x="57" y="153"/>
                  </a:lnTo>
                  <a:lnTo>
                    <a:pt x="44" y="166"/>
                  </a:lnTo>
                  <a:lnTo>
                    <a:pt x="32" y="178"/>
                  </a:lnTo>
                  <a:lnTo>
                    <a:pt x="17" y="184"/>
                  </a:lnTo>
                  <a:lnTo>
                    <a:pt x="0" y="190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20" y="216"/>
                  </a:lnTo>
                  <a:lnTo>
                    <a:pt x="24" y="215"/>
                  </a:lnTo>
                  <a:lnTo>
                    <a:pt x="32" y="213"/>
                  </a:lnTo>
                  <a:lnTo>
                    <a:pt x="40" y="208"/>
                  </a:lnTo>
                  <a:lnTo>
                    <a:pt x="49" y="204"/>
                  </a:lnTo>
                  <a:lnTo>
                    <a:pt x="60" y="198"/>
                  </a:lnTo>
                  <a:lnTo>
                    <a:pt x="70" y="189"/>
                  </a:lnTo>
                  <a:lnTo>
                    <a:pt x="80" y="176"/>
                  </a:lnTo>
                  <a:lnTo>
                    <a:pt x="90" y="161"/>
                  </a:lnTo>
                  <a:lnTo>
                    <a:pt x="98" y="144"/>
                  </a:lnTo>
                  <a:lnTo>
                    <a:pt x="107" y="124"/>
                  </a:lnTo>
                  <a:lnTo>
                    <a:pt x="113" y="98"/>
                  </a:lnTo>
                  <a:lnTo>
                    <a:pt x="119" y="71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90" y="8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3" name="Freeform 151"/>
            <p:cNvSpPr>
              <a:spLocks/>
            </p:cNvSpPr>
            <p:nvPr/>
          </p:nvSpPr>
          <p:spPr bwMode="auto">
            <a:xfrm>
              <a:off x="1518" y="1189"/>
              <a:ext cx="141" cy="88"/>
            </a:xfrm>
            <a:custGeom>
              <a:avLst/>
              <a:gdLst>
                <a:gd name="T0" fmla="*/ 0 w 281"/>
                <a:gd name="T1" fmla="*/ 121 h 176"/>
                <a:gd name="T2" fmla="*/ 0 w 281"/>
                <a:gd name="T3" fmla="*/ 120 h 176"/>
                <a:gd name="T4" fmla="*/ 1 w 281"/>
                <a:gd name="T5" fmla="*/ 117 h 176"/>
                <a:gd name="T6" fmla="*/ 4 w 281"/>
                <a:gd name="T7" fmla="*/ 114 h 176"/>
                <a:gd name="T8" fmla="*/ 10 w 281"/>
                <a:gd name="T9" fmla="*/ 108 h 176"/>
                <a:gd name="T10" fmla="*/ 16 w 281"/>
                <a:gd name="T11" fmla="*/ 100 h 176"/>
                <a:gd name="T12" fmla="*/ 24 w 281"/>
                <a:gd name="T13" fmla="*/ 91 h 176"/>
                <a:gd name="T14" fmla="*/ 33 w 281"/>
                <a:gd name="T15" fmla="*/ 82 h 176"/>
                <a:gd name="T16" fmla="*/ 46 w 281"/>
                <a:gd name="T17" fmla="*/ 72 h 176"/>
                <a:gd name="T18" fmla="*/ 58 w 281"/>
                <a:gd name="T19" fmla="*/ 62 h 176"/>
                <a:gd name="T20" fmla="*/ 72 w 281"/>
                <a:gd name="T21" fmla="*/ 52 h 176"/>
                <a:gd name="T22" fmla="*/ 87 w 281"/>
                <a:gd name="T23" fmla="*/ 42 h 176"/>
                <a:gd name="T24" fmla="*/ 105 w 281"/>
                <a:gd name="T25" fmla="*/ 33 h 176"/>
                <a:gd name="T26" fmla="*/ 124 w 281"/>
                <a:gd name="T27" fmla="*/ 22 h 176"/>
                <a:gd name="T28" fmla="*/ 143 w 281"/>
                <a:gd name="T29" fmla="*/ 14 h 176"/>
                <a:gd name="T30" fmla="*/ 166 w 281"/>
                <a:gd name="T31" fmla="*/ 7 h 176"/>
                <a:gd name="T32" fmla="*/ 191 w 281"/>
                <a:gd name="T33" fmla="*/ 0 h 176"/>
                <a:gd name="T34" fmla="*/ 281 w 281"/>
                <a:gd name="T35" fmla="*/ 170 h 176"/>
                <a:gd name="T36" fmla="*/ 243 w 281"/>
                <a:gd name="T37" fmla="*/ 176 h 176"/>
                <a:gd name="T38" fmla="*/ 169 w 281"/>
                <a:gd name="T39" fmla="*/ 42 h 176"/>
                <a:gd name="T40" fmla="*/ 168 w 281"/>
                <a:gd name="T41" fmla="*/ 42 h 176"/>
                <a:gd name="T42" fmla="*/ 166 w 281"/>
                <a:gd name="T43" fmla="*/ 43 h 176"/>
                <a:gd name="T44" fmla="*/ 162 w 281"/>
                <a:gd name="T45" fmla="*/ 45 h 176"/>
                <a:gd name="T46" fmla="*/ 156 w 281"/>
                <a:gd name="T47" fmla="*/ 48 h 176"/>
                <a:gd name="T48" fmla="*/ 148 w 281"/>
                <a:gd name="T49" fmla="*/ 49 h 176"/>
                <a:gd name="T50" fmla="*/ 140 w 281"/>
                <a:gd name="T51" fmla="*/ 54 h 176"/>
                <a:gd name="T52" fmla="*/ 131 w 281"/>
                <a:gd name="T53" fmla="*/ 59 h 176"/>
                <a:gd name="T54" fmla="*/ 124 w 281"/>
                <a:gd name="T55" fmla="*/ 65 h 176"/>
                <a:gd name="T56" fmla="*/ 111 w 281"/>
                <a:gd name="T57" fmla="*/ 69 h 176"/>
                <a:gd name="T58" fmla="*/ 101 w 281"/>
                <a:gd name="T59" fmla="*/ 75 h 176"/>
                <a:gd name="T60" fmla="*/ 88 w 281"/>
                <a:gd name="T61" fmla="*/ 83 h 176"/>
                <a:gd name="T62" fmla="*/ 78 w 281"/>
                <a:gd name="T63" fmla="*/ 92 h 176"/>
                <a:gd name="T64" fmla="*/ 65 w 281"/>
                <a:gd name="T65" fmla="*/ 101 h 176"/>
                <a:gd name="T66" fmla="*/ 53 w 281"/>
                <a:gd name="T67" fmla="*/ 112 h 176"/>
                <a:gd name="T68" fmla="*/ 41 w 281"/>
                <a:gd name="T69" fmla="*/ 123 h 176"/>
                <a:gd name="T70" fmla="*/ 30 w 281"/>
                <a:gd name="T71" fmla="*/ 135 h 176"/>
                <a:gd name="T72" fmla="*/ 0 w 281"/>
                <a:gd name="T73" fmla="*/ 121 h 176"/>
                <a:gd name="T74" fmla="*/ 0 w 281"/>
                <a:gd name="T75" fmla="*/ 12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1" h="176">
                  <a:moveTo>
                    <a:pt x="0" y="121"/>
                  </a:moveTo>
                  <a:lnTo>
                    <a:pt x="0" y="120"/>
                  </a:lnTo>
                  <a:lnTo>
                    <a:pt x="1" y="117"/>
                  </a:lnTo>
                  <a:lnTo>
                    <a:pt x="4" y="114"/>
                  </a:lnTo>
                  <a:lnTo>
                    <a:pt x="10" y="108"/>
                  </a:lnTo>
                  <a:lnTo>
                    <a:pt x="16" y="100"/>
                  </a:lnTo>
                  <a:lnTo>
                    <a:pt x="24" y="91"/>
                  </a:lnTo>
                  <a:lnTo>
                    <a:pt x="33" y="82"/>
                  </a:lnTo>
                  <a:lnTo>
                    <a:pt x="46" y="72"/>
                  </a:lnTo>
                  <a:lnTo>
                    <a:pt x="58" y="62"/>
                  </a:lnTo>
                  <a:lnTo>
                    <a:pt x="72" y="52"/>
                  </a:lnTo>
                  <a:lnTo>
                    <a:pt x="87" y="42"/>
                  </a:lnTo>
                  <a:lnTo>
                    <a:pt x="105" y="33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6" y="7"/>
                  </a:lnTo>
                  <a:lnTo>
                    <a:pt x="191" y="0"/>
                  </a:lnTo>
                  <a:lnTo>
                    <a:pt x="281" y="170"/>
                  </a:lnTo>
                  <a:lnTo>
                    <a:pt x="243" y="176"/>
                  </a:lnTo>
                  <a:lnTo>
                    <a:pt x="169" y="42"/>
                  </a:lnTo>
                  <a:lnTo>
                    <a:pt x="168" y="42"/>
                  </a:lnTo>
                  <a:lnTo>
                    <a:pt x="166" y="43"/>
                  </a:lnTo>
                  <a:lnTo>
                    <a:pt x="162" y="45"/>
                  </a:lnTo>
                  <a:lnTo>
                    <a:pt x="156" y="48"/>
                  </a:lnTo>
                  <a:lnTo>
                    <a:pt x="148" y="49"/>
                  </a:lnTo>
                  <a:lnTo>
                    <a:pt x="140" y="54"/>
                  </a:lnTo>
                  <a:lnTo>
                    <a:pt x="131" y="59"/>
                  </a:lnTo>
                  <a:lnTo>
                    <a:pt x="124" y="65"/>
                  </a:lnTo>
                  <a:lnTo>
                    <a:pt x="111" y="69"/>
                  </a:lnTo>
                  <a:lnTo>
                    <a:pt x="101" y="75"/>
                  </a:lnTo>
                  <a:lnTo>
                    <a:pt x="88" y="83"/>
                  </a:lnTo>
                  <a:lnTo>
                    <a:pt x="78" y="92"/>
                  </a:lnTo>
                  <a:lnTo>
                    <a:pt x="65" y="101"/>
                  </a:lnTo>
                  <a:lnTo>
                    <a:pt x="53" y="112"/>
                  </a:lnTo>
                  <a:lnTo>
                    <a:pt x="41" y="123"/>
                  </a:lnTo>
                  <a:lnTo>
                    <a:pt x="30" y="135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4" name="Freeform 152"/>
            <p:cNvSpPr>
              <a:spLocks/>
            </p:cNvSpPr>
            <p:nvPr/>
          </p:nvSpPr>
          <p:spPr bwMode="auto">
            <a:xfrm>
              <a:off x="1048" y="1373"/>
              <a:ext cx="68" cy="43"/>
            </a:xfrm>
            <a:custGeom>
              <a:avLst/>
              <a:gdLst>
                <a:gd name="T0" fmla="*/ 0 w 136"/>
                <a:gd name="T1" fmla="*/ 60 h 88"/>
                <a:gd name="T2" fmla="*/ 14 w 136"/>
                <a:gd name="T3" fmla="*/ 51 h 88"/>
                <a:gd name="T4" fmla="*/ 23 w 136"/>
                <a:gd name="T5" fmla="*/ 60 h 88"/>
                <a:gd name="T6" fmla="*/ 121 w 136"/>
                <a:gd name="T7" fmla="*/ 0 h 88"/>
                <a:gd name="T8" fmla="*/ 136 w 136"/>
                <a:gd name="T9" fmla="*/ 8 h 88"/>
                <a:gd name="T10" fmla="*/ 135 w 136"/>
                <a:gd name="T11" fmla="*/ 22 h 88"/>
                <a:gd name="T12" fmla="*/ 19 w 136"/>
                <a:gd name="T13" fmla="*/ 88 h 88"/>
                <a:gd name="T14" fmla="*/ 0 w 136"/>
                <a:gd name="T15" fmla="*/ 60 h 88"/>
                <a:gd name="T16" fmla="*/ 0 w 136"/>
                <a:gd name="T1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88">
                  <a:moveTo>
                    <a:pt x="0" y="60"/>
                  </a:moveTo>
                  <a:lnTo>
                    <a:pt x="14" y="51"/>
                  </a:lnTo>
                  <a:lnTo>
                    <a:pt x="23" y="60"/>
                  </a:lnTo>
                  <a:lnTo>
                    <a:pt x="121" y="0"/>
                  </a:lnTo>
                  <a:lnTo>
                    <a:pt x="136" y="8"/>
                  </a:lnTo>
                  <a:lnTo>
                    <a:pt x="135" y="22"/>
                  </a:lnTo>
                  <a:lnTo>
                    <a:pt x="19" y="88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5" name="Freeform 153"/>
            <p:cNvSpPr>
              <a:spLocks/>
            </p:cNvSpPr>
            <p:nvPr/>
          </p:nvSpPr>
          <p:spPr bwMode="auto">
            <a:xfrm>
              <a:off x="1280" y="1271"/>
              <a:ext cx="19" cy="39"/>
            </a:xfrm>
            <a:custGeom>
              <a:avLst/>
              <a:gdLst>
                <a:gd name="T0" fmla="*/ 13 w 38"/>
                <a:gd name="T1" fmla="*/ 6 h 78"/>
                <a:gd name="T2" fmla="*/ 13 w 38"/>
                <a:gd name="T3" fmla="*/ 8 h 78"/>
                <a:gd name="T4" fmla="*/ 15 w 38"/>
                <a:gd name="T5" fmla="*/ 11 h 78"/>
                <a:gd name="T6" fmla="*/ 15 w 38"/>
                <a:gd name="T7" fmla="*/ 14 h 78"/>
                <a:gd name="T8" fmla="*/ 16 w 38"/>
                <a:gd name="T9" fmla="*/ 18 h 78"/>
                <a:gd name="T10" fmla="*/ 18 w 38"/>
                <a:gd name="T11" fmla="*/ 22 h 78"/>
                <a:gd name="T12" fmla="*/ 19 w 38"/>
                <a:gd name="T13" fmla="*/ 28 h 78"/>
                <a:gd name="T14" fmla="*/ 18 w 38"/>
                <a:gd name="T15" fmla="*/ 32 h 78"/>
                <a:gd name="T16" fmla="*/ 18 w 38"/>
                <a:gd name="T17" fmla="*/ 37 h 78"/>
                <a:gd name="T18" fmla="*/ 18 w 38"/>
                <a:gd name="T19" fmla="*/ 43 h 78"/>
                <a:gd name="T20" fmla="*/ 16 w 38"/>
                <a:gd name="T21" fmla="*/ 49 h 78"/>
                <a:gd name="T22" fmla="*/ 13 w 38"/>
                <a:gd name="T23" fmla="*/ 55 h 78"/>
                <a:gd name="T24" fmla="*/ 10 w 38"/>
                <a:gd name="T25" fmla="*/ 61 h 78"/>
                <a:gd name="T26" fmla="*/ 4 w 38"/>
                <a:gd name="T27" fmla="*/ 67 h 78"/>
                <a:gd name="T28" fmla="*/ 0 w 38"/>
                <a:gd name="T29" fmla="*/ 75 h 78"/>
                <a:gd name="T30" fmla="*/ 13 w 38"/>
                <a:gd name="T31" fmla="*/ 78 h 78"/>
                <a:gd name="T32" fmla="*/ 13 w 38"/>
                <a:gd name="T33" fmla="*/ 77 h 78"/>
                <a:gd name="T34" fmla="*/ 18 w 38"/>
                <a:gd name="T35" fmla="*/ 72 h 78"/>
                <a:gd name="T36" fmla="*/ 19 w 38"/>
                <a:gd name="T37" fmla="*/ 69 h 78"/>
                <a:gd name="T38" fmla="*/ 22 w 38"/>
                <a:gd name="T39" fmla="*/ 66 h 78"/>
                <a:gd name="T40" fmla="*/ 26 w 38"/>
                <a:gd name="T41" fmla="*/ 63 h 78"/>
                <a:gd name="T42" fmla="*/ 29 w 38"/>
                <a:gd name="T43" fmla="*/ 58 h 78"/>
                <a:gd name="T44" fmla="*/ 32 w 38"/>
                <a:gd name="T45" fmla="*/ 54 h 78"/>
                <a:gd name="T46" fmla="*/ 33 w 38"/>
                <a:gd name="T47" fmla="*/ 48 h 78"/>
                <a:gd name="T48" fmla="*/ 35 w 38"/>
                <a:gd name="T49" fmla="*/ 41 h 78"/>
                <a:gd name="T50" fmla="*/ 38 w 38"/>
                <a:gd name="T51" fmla="*/ 35 h 78"/>
                <a:gd name="T52" fmla="*/ 38 w 38"/>
                <a:gd name="T53" fmla="*/ 26 h 78"/>
                <a:gd name="T54" fmla="*/ 38 w 38"/>
                <a:gd name="T55" fmla="*/ 18 h 78"/>
                <a:gd name="T56" fmla="*/ 36 w 38"/>
                <a:gd name="T57" fmla="*/ 8 h 78"/>
                <a:gd name="T58" fmla="*/ 35 w 38"/>
                <a:gd name="T59" fmla="*/ 0 h 78"/>
                <a:gd name="T60" fmla="*/ 13 w 38"/>
                <a:gd name="T61" fmla="*/ 6 h 78"/>
                <a:gd name="T62" fmla="*/ 13 w 38"/>
                <a:gd name="T6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78">
                  <a:moveTo>
                    <a:pt x="13" y="6"/>
                  </a:moveTo>
                  <a:lnTo>
                    <a:pt x="13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9" y="28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6" y="49"/>
                  </a:lnTo>
                  <a:lnTo>
                    <a:pt x="13" y="55"/>
                  </a:lnTo>
                  <a:lnTo>
                    <a:pt x="10" y="61"/>
                  </a:lnTo>
                  <a:lnTo>
                    <a:pt x="4" y="67"/>
                  </a:lnTo>
                  <a:lnTo>
                    <a:pt x="0" y="75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2" y="66"/>
                  </a:lnTo>
                  <a:lnTo>
                    <a:pt x="26" y="63"/>
                  </a:lnTo>
                  <a:lnTo>
                    <a:pt x="29" y="58"/>
                  </a:lnTo>
                  <a:lnTo>
                    <a:pt x="32" y="54"/>
                  </a:lnTo>
                  <a:lnTo>
                    <a:pt x="33" y="48"/>
                  </a:lnTo>
                  <a:lnTo>
                    <a:pt x="35" y="41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6" y="8"/>
                  </a:lnTo>
                  <a:lnTo>
                    <a:pt x="35" y="0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6" name="Freeform 154"/>
            <p:cNvSpPr>
              <a:spLocks/>
            </p:cNvSpPr>
            <p:nvPr/>
          </p:nvSpPr>
          <p:spPr bwMode="auto">
            <a:xfrm>
              <a:off x="1274" y="1272"/>
              <a:ext cx="19" cy="39"/>
            </a:xfrm>
            <a:custGeom>
              <a:avLst/>
              <a:gdLst>
                <a:gd name="T0" fmla="*/ 16 w 39"/>
                <a:gd name="T1" fmla="*/ 6 h 78"/>
                <a:gd name="T2" fmla="*/ 16 w 39"/>
                <a:gd name="T3" fmla="*/ 6 h 78"/>
                <a:gd name="T4" fmla="*/ 17 w 39"/>
                <a:gd name="T5" fmla="*/ 10 h 78"/>
                <a:gd name="T6" fmla="*/ 19 w 39"/>
                <a:gd name="T7" fmla="*/ 13 h 78"/>
                <a:gd name="T8" fmla="*/ 20 w 39"/>
                <a:gd name="T9" fmla="*/ 18 h 78"/>
                <a:gd name="T10" fmla="*/ 20 w 39"/>
                <a:gd name="T11" fmla="*/ 23 h 78"/>
                <a:gd name="T12" fmla="*/ 22 w 39"/>
                <a:gd name="T13" fmla="*/ 27 h 78"/>
                <a:gd name="T14" fmla="*/ 22 w 39"/>
                <a:gd name="T15" fmla="*/ 32 h 78"/>
                <a:gd name="T16" fmla="*/ 22 w 39"/>
                <a:gd name="T17" fmla="*/ 38 h 78"/>
                <a:gd name="T18" fmla="*/ 20 w 39"/>
                <a:gd name="T19" fmla="*/ 44 h 78"/>
                <a:gd name="T20" fmla="*/ 19 w 39"/>
                <a:gd name="T21" fmla="*/ 50 h 78"/>
                <a:gd name="T22" fmla="*/ 16 w 39"/>
                <a:gd name="T23" fmla="*/ 56 h 78"/>
                <a:gd name="T24" fmla="*/ 11 w 39"/>
                <a:gd name="T25" fmla="*/ 62 h 78"/>
                <a:gd name="T26" fmla="*/ 6 w 39"/>
                <a:gd name="T27" fmla="*/ 68 h 78"/>
                <a:gd name="T28" fmla="*/ 0 w 39"/>
                <a:gd name="T29" fmla="*/ 76 h 78"/>
                <a:gd name="T30" fmla="*/ 16 w 39"/>
                <a:gd name="T31" fmla="*/ 78 h 78"/>
                <a:gd name="T32" fmla="*/ 17 w 39"/>
                <a:gd name="T33" fmla="*/ 76 h 78"/>
                <a:gd name="T34" fmla="*/ 20 w 39"/>
                <a:gd name="T35" fmla="*/ 73 h 78"/>
                <a:gd name="T36" fmla="*/ 23 w 39"/>
                <a:gd name="T37" fmla="*/ 70 h 78"/>
                <a:gd name="T38" fmla="*/ 26 w 39"/>
                <a:gd name="T39" fmla="*/ 67 h 78"/>
                <a:gd name="T40" fmla="*/ 28 w 39"/>
                <a:gd name="T41" fmla="*/ 62 h 78"/>
                <a:gd name="T42" fmla="*/ 31 w 39"/>
                <a:gd name="T43" fmla="*/ 59 h 78"/>
                <a:gd name="T44" fmla="*/ 32 w 39"/>
                <a:gd name="T45" fmla="*/ 53 h 78"/>
                <a:gd name="T46" fmla="*/ 35 w 39"/>
                <a:gd name="T47" fmla="*/ 49 h 78"/>
                <a:gd name="T48" fmla="*/ 37 w 39"/>
                <a:gd name="T49" fmla="*/ 41 h 78"/>
                <a:gd name="T50" fmla="*/ 39 w 39"/>
                <a:gd name="T51" fmla="*/ 35 h 78"/>
                <a:gd name="T52" fmla="*/ 39 w 39"/>
                <a:gd name="T53" fmla="*/ 26 h 78"/>
                <a:gd name="T54" fmla="*/ 39 w 39"/>
                <a:gd name="T55" fmla="*/ 18 h 78"/>
                <a:gd name="T56" fmla="*/ 37 w 39"/>
                <a:gd name="T57" fmla="*/ 9 h 78"/>
                <a:gd name="T58" fmla="*/ 35 w 39"/>
                <a:gd name="T59" fmla="*/ 0 h 78"/>
                <a:gd name="T60" fmla="*/ 16 w 39"/>
                <a:gd name="T61" fmla="*/ 6 h 78"/>
                <a:gd name="T62" fmla="*/ 16 w 39"/>
                <a:gd name="T6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8">
                  <a:moveTo>
                    <a:pt x="16" y="6"/>
                  </a:moveTo>
                  <a:lnTo>
                    <a:pt x="16" y="6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2" y="27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44"/>
                  </a:lnTo>
                  <a:lnTo>
                    <a:pt x="19" y="50"/>
                  </a:lnTo>
                  <a:lnTo>
                    <a:pt x="16" y="56"/>
                  </a:lnTo>
                  <a:lnTo>
                    <a:pt x="11" y="62"/>
                  </a:lnTo>
                  <a:lnTo>
                    <a:pt x="6" y="68"/>
                  </a:lnTo>
                  <a:lnTo>
                    <a:pt x="0" y="76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3"/>
                  </a:lnTo>
                  <a:lnTo>
                    <a:pt x="23" y="70"/>
                  </a:lnTo>
                  <a:lnTo>
                    <a:pt x="26" y="67"/>
                  </a:lnTo>
                  <a:lnTo>
                    <a:pt x="28" y="62"/>
                  </a:lnTo>
                  <a:lnTo>
                    <a:pt x="31" y="59"/>
                  </a:lnTo>
                  <a:lnTo>
                    <a:pt x="32" y="53"/>
                  </a:lnTo>
                  <a:lnTo>
                    <a:pt x="35" y="49"/>
                  </a:lnTo>
                  <a:lnTo>
                    <a:pt x="37" y="41"/>
                  </a:lnTo>
                  <a:lnTo>
                    <a:pt x="39" y="35"/>
                  </a:lnTo>
                  <a:lnTo>
                    <a:pt x="39" y="26"/>
                  </a:lnTo>
                  <a:lnTo>
                    <a:pt x="39" y="18"/>
                  </a:lnTo>
                  <a:lnTo>
                    <a:pt x="37" y="9"/>
                  </a:lnTo>
                  <a:lnTo>
                    <a:pt x="35" y="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7" name="Freeform 155"/>
            <p:cNvSpPr>
              <a:spLocks/>
            </p:cNvSpPr>
            <p:nvPr/>
          </p:nvSpPr>
          <p:spPr bwMode="auto">
            <a:xfrm>
              <a:off x="1270" y="1450"/>
              <a:ext cx="43" cy="65"/>
            </a:xfrm>
            <a:custGeom>
              <a:avLst/>
              <a:gdLst>
                <a:gd name="T0" fmla="*/ 26 w 87"/>
                <a:gd name="T1" fmla="*/ 130 h 130"/>
                <a:gd name="T2" fmla="*/ 26 w 87"/>
                <a:gd name="T3" fmla="*/ 128 h 130"/>
                <a:gd name="T4" fmla="*/ 26 w 87"/>
                <a:gd name="T5" fmla="*/ 127 h 130"/>
                <a:gd name="T6" fmla="*/ 27 w 87"/>
                <a:gd name="T7" fmla="*/ 124 h 130"/>
                <a:gd name="T8" fmla="*/ 29 w 87"/>
                <a:gd name="T9" fmla="*/ 119 h 130"/>
                <a:gd name="T10" fmla="*/ 30 w 87"/>
                <a:gd name="T11" fmla="*/ 115 h 130"/>
                <a:gd name="T12" fmla="*/ 33 w 87"/>
                <a:gd name="T13" fmla="*/ 109 h 130"/>
                <a:gd name="T14" fmla="*/ 35 w 87"/>
                <a:gd name="T15" fmla="*/ 101 h 130"/>
                <a:gd name="T16" fmla="*/ 39 w 87"/>
                <a:gd name="T17" fmla="*/ 93 h 130"/>
                <a:gd name="T18" fmla="*/ 44 w 87"/>
                <a:gd name="T19" fmla="*/ 83 h 130"/>
                <a:gd name="T20" fmla="*/ 49 w 87"/>
                <a:gd name="T21" fmla="*/ 73 h 130"/>
                <a:gd name="T22" fmla="*/ 53 w 87"/>
                <a:gd name="T23" fmla="*/ 63 h 130"/>
                <a:gd name="T24" fmla="*/ 59 w 87"/>
                <a:gd name="T25" fmla="*/ 52 h 130"/>
                <a:gd name="T26" fmla="*/ 65 w 87"/>
                <a:gd name="T27" fmla="*/ 40 h 130"/>
                <a:gd name="T28" fmla="*/ 72 w 87"/>
                <a:gd name="T29" fmla="*/ 27 h 130"/>
                <a:gd name="T30" fmla="*/ 79 w 87"/>
                <a:gd name="T31" fmla="*/ 14 h 130"/>
                <a:gd name="T32" fmla="*/ 87 w 87"/>
                <a:gd name="T33" fmla="*/ 0 h 130"/>
                <a:gd name="T34" fmla="*/ 56 w 87"/>
                <a:gd name="T35" fmla="*/ 9 h 130"/>
                <a:gd name="T36" fmla="*/ 55 w 87"/>
                <a:gd name="T37" fmla="*/ 9 h 130"/>
                <a:gd name="T38" fmla="*/ 53 w 87"/>
                <a:gd name="T39" fmla="*/ 11 h 130"/>
                <a:gd name="T40" fmla="*/ 52 w 87"/>
                <a:gd name="T41" fmla="*/ 14 h 130"/>
                <a:gd name="T42" fmla="*/ 50 w 87"/>
                <a:gd name="T43" fmla="*/ 18 h 130"/>
                <a:gd name="T44" fmla="*/ 46 w 87"/>
                <a:gd name="T45" fmla="*/ 23 h 130"/>
                <a:gd name="T46" fmla="*/ 42 w 87"/>
                <a:gd name="T47" fmla="*/ 29 h 130"/>
                <a:gd name="T48" fmla="*/ 39 w 87"/>
                <a:gd name="T49" fmla="*/ 35 h 130"/>
                <a:gd name="T50" fmla="*/ 35 w 87"/>
                <a:gd name="T51" fmla="*/ 44 h 130"/>
                <a:gd name="T52" fmla="*/ 30 w 87"/>
                <a:gd name="T53" fmla="*/ 52 h 130"/>
                <a:gd name="T54" fmla="*/ 26 w 87"/>
                <a:gd name="T55" fmla="*/ 63 h 130"/>
                <a:gd name="T56" fmla="*/ 21 w 87"/>
                <a:gd name="T57" fmla="*/ 72 h 130"/>
                <a:gd name="T58" fmla="*/ 16 w 87"/>
                <a:gd name="T59" fmla="*/ 83 h 130"/>
                <a:gd name="T60" fmla="*/ 12 w 87"/>
                <a:gd name="T61" fmla="*/ 93 h 130"/>
                <a:gd name="T62" fmla="*/ 7 w 87"/>
                <a:gd name="T63" fmla="*/ 104 h 130"/>
                <a:gd name="T64" fmla="*/ 3 w 87"/>
                <a:gd name="T65" fmla="*/ 116 h 130"/>
                <a:gd name="T66" fmla="*/ 0 w 87"/>
                <a:gd name="T67" fmla="*/ 128 h 130"/>
                <a:gd name="T68" fmla="*/ 26 w 87"/>
                <a:gd name="T69" fmla="*/ 130 h 130"/>
                <a:gd name="T70" fmla="*/ 26 w 87"/>
                <a:gd name="T7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0">
                  <a:moveTo>
                    <a:pt x="26" y="130"/>
                  </a:moveTo>
                  <a:lnTo>
                    <a:pt x="26" y="128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3" y="109"/>
                  </a:lnTo>
                  <a:lnTo>
                    <a:pt x="35" y="101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59" y="52"/>
                  </a:lnTo>
                  <a:lnTo>
                    <a:pt x="65" y="40"/>
                  </a:lnTo>
                  <a:lnTo>
                    <a:pt x="72" y="27"/>
                  </a:lnTo>
                  <a:lnTo>
                    <a:pt x="79" y="14"/>
                  </a:lnTo>
                  <a:lnTo>
                    <a:pt x="87" y="0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2" y="29"/>
                  </a:lnTo>
                  <a:lnTo>
                    <a:pt x="39" y="35"/>
                  </a:lnTo>
                  <a:lnTo>
                    <a:pt x="35" y="44"/>
                  </a:lnTo>
                  <a:lnTo>
                    <a:pt x="30" y="52"/>
                  </a:lnTo>
                  <a:lnTo>
                    <a:pt x="26" y="63"/>
                  </a:lnTo>
                  <a:lnTo>
                    <a:pt x="21" y="72"/>
                  </a:lnTo>
                  <a:lnTo>
                    <a:pt x="16" y="83"/>
                  </a:lnTo>
                  <a:lnTo>
                    <a:pt x="12" y="93"/>
                  </a:lnTo>
                  <a:lnTo>
                    <a:pt x="7" y="104"/>
                  </a:lnTo>
                  <a:lnTo>
                    <a:pt x="3" y="116"/>
                  </a:lnTo>
                  <a:lnTo>
                    <a:pt x="0" y="128"/>
                  </a:lnTo>
                  <a:lnTo>
                    <a:pt x="26" y="130"/>
                  </a:lnTo>
                  <a:lnTo>
                    <a:pt x="26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8" name="Freeform 156"/>
            <p:cNvSpPr>
              <a:spLocks/>
            </p:cNvSpPr>
            <p:nvPr/>
          </p:nvSpPr>
          <p:spPr bwMode="auto">
            <a:xfrm>
              <a:off x="1263" y="1452"/>
              <a:ext cx="44" cy="64"/>
            </a:xfrm>
            <a:custGeom>
              <a:avLst/>
              <a:gdLst>
                <a:gd name="T0" fmla="*/ 27 w 89"/>
                <a:gd name="T1" fmla="*/ 128 h 128"/>
                <a:gd name="T2" fmla="*/ 27 w 89"/>
                <a:gd name="T3" fmla="*/ 128 h 128"/>
                <a:gd name="T4" fmla="*/ 27 w 89"/>
                <a:gd name="T5" fmla="*/ 127 h 128"/>
                <a:gd name="T6" fmla="*/ 27 w 89"/>
                <a:gd name="T7" fmla="*/ 124 h 128"/>
                <a:gd name="T8" fmla="*/ 30 w 89"/>
                <a:gd name="T9" fmla="*/ 119 h 128"/>
                <a:gd name="T10" fmla="*/ 32 w 89"/>
                <a:gd name="T11" fmla="*/ 115 h 128"/>
                <a:gd name="T12" fmla="*/ 35 w 89"/>
                <a:gd name="T13" fmla="*/ 109 h 128"/>
                <a:gd name="T14" fmla="*/ 37 w 89"/>
                <a:gd name="T15" fmla="*/ 101 h 128"/>
                <a:gd name="T16" fmla="*/ 41 w 89"/>
                <a:gd name="T17" fmla="*/ 93 h 128"/>
                <a:gd name="T18" fmla="*/ 44 w 89"/>
                <a:gd name="T19" fmla="*/ 83 h 128"/>
                <a:gd name="T20" fmla="*/ 49 w 89"/>
                <a:gd name="T21" fmla="*/ 73 h 128"/>
                <a:gd name="T22" fmla="*/ 53 w 89"/>
                <a:gd name="T23" fmla="*/ 63 h 128"/>
                <a:gd name="T24" fmla="*/ 60 w 89"/>
                <a:gd name="T25" fmla="*/ 52 h 128"/>
                <a:gd name="T26" fmla="*/ 66 w 89"/>
                <a:gd name="T27" fmla="*/ 40 h 128"/>
                <a:gd name="T28" fmla="*/ 73 w 89"/>
                <a:gd name="T29" fmla="*/ 26 h 128"/>
                <a:gd name="T30" fmla="*/ 79 w 89"/>
                <a:gd name="T31" fmla="*/ 14 h 128"/>
                <a:gd name="T32" fmla="*/ 89 w 89"/>
                <a:gd name="T33" fmla="*/ 0 h 128"/>
                <a:gd name="T34" fmla="*/ 56 w 89"/>
                <a:gd name="T35" fmla="*/ 8 h 128"/>
                <a:gd name="T36" fmla="*/ 55 w 89"/>
                <a:gd name="T37" fmla="*/ 8 h 128"/>
                <a:gd name="T38" fmla="*/ 53 w 89"/>
                <a:gd name="T39" fmla="*/ 11 h 128"/>
                <a:gd name="T40" fmla="*/ 52 w 89"/>
                <a:gd name="T41" fmla="*/ 12 h 128"/>
                <a:gd name="T42" fmla="*/ 50 w 89"/>
                <a:gd name="T43" fmla="*/ 18 h 128"/>
                <a:gd name="T44" fmla="*/ 47 w 89"/>
                <a:gd name="T45" fmla="*/ 21 h 128"/>
                <a:gd name="T46" fmla="*/ 44 w 89"/>
                <a:gd name="T47" fmla="*/ 28 h 128"/>
                <a:gd name="T48" fmla="*/ 40 w 89"/>
                <a:gd name="T49" fmla="*/ 35 h 128"/>
                <a:gd name="T50" fmla="*/ 37 w 89"/>
                <a:gd name="T51" fmla="*/ 44 h 128"/>
                <a:gd name="T52" fmla="*/ 32 w 89"/>
                <a:gd name="T53" fmla="*/ 52 h 128"/>
                <a:gd name="T54" fmla="*/ 27 w 89"/>
                <a:gd name="T55" fmla="*/ 61 h 128"/>
                <a:gd name="T56" fmla="*/ 23 w 89"/>
                <a:gd name="T57" fmla="*/ 70 h 128"/>
                <a:gd name="T58" fmla="*/ 18 w 89"/>
                <a:gd name="T59" fmla="*/ 81 h 128"/>
                <a:gd name="T60" fmla="*/ 14 w 89"/>
                <a:gd name="T61" fmla="*/ 92 h 128"/>
                <a:gd name="T62" fmla="*/ 9 w 89"/>
                <a:gd name="T63" fmla="*/ 104 h 128"/>
                <a:gd name="T64" fmla="*/ 5 w 89"/>
                <a:gd name="T65" fmla="*/ 116 h 128"/>
                <a:gd name="T66" fmla="*/ 0 w 89"/>
                <a:gd name="T67" fmla="*/ 128 h 128"/>
                <a:gd name="T68" fmla="*/ 27 w 89"/>
                <a:gd name="T69" fmla="*/ 128 h 128"/>
                <a:gd name="T70" fmla="*/ 27 w 89"/>
                <a:gd name="T7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28">
                  <a:moveTo>
                    <a:pt x="27" y="128"/>
                  </a:moveTo>
                  <a:lnTo>
                    <a:pt x="27" y="128"/>
                  </a:lnTo>
                  <a:lnTo>
                    <a:pt x="27" y="127"/>
                  </a:lnTo>
                  <a:lnTo>
                    <a:pt x="27" y="124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5" y="109"/>
                  </a:lnTo>
                  <a:lnTo>
                    <a:pt x="37" y="101"/>
                  </a:lnTo>
                  <a:lnTo>
                    <a:pt x="41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60" y="52"/>
                  </a:lnTo>
                  <a:lnTo>
                    <a:pt x="66" y="40"/>
                  </a:lnTo>
                  <a:lnTo>
                    <a:pt x="73" y="26"/>
                  </a:lnTo>
                  <a:lnTo>
                    <a:pt x="79" y="14"/>
                  </a:lnTo>
                  <a:lnTo>
                    <a:pt x="89" y="0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44" y="28"/>
                  </a:lnTo>
                  <a:lnTo>
                    <a:pt x="40" y="35"/>
                  </a:lnTo>
                  <a:lnTo>
                    <a:pt x="37" y="44"/>
                  </a:lnTo>
                  <a:lnTo>
                    <a:pt x="32" y="52"/>
                  </a:lnTo>
                  <a:lnTo>
                    <a:pt x="27" y="61"/>
                  </a:lnTo>
                  <a:lnTo>
                    <a:pt x="23" y="70"/>
                  </a:lnTo>
                  <a:lnTo>
                    <a:pt x="18" y="81"/>
                  </a:lnTo>
                  <a:lnTo>
                    <a:pt x="14" y="92"/>
                  </a:lnTo>
                  <a:lnTo>
                    <a:pt x="9" y="104"/>
                  </a:lnTo>
                  <a:lnTo>
                    <a:pt x="5" y="116"/>
                  </a:lnTo>
                  <a:lnTo>
                    <a:pt x="0" y="128"/>
                  </a:lnTo>
                  <a:lnTo>
                    <a:pt x="27" y="128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9" name="Freeform 157"/>
            <p:cNvSpPr>
              <a:spLocks/>
            </p:cNvSpPr>
            <p:nvPr/>
          </p:nvSpPr>
          <p:spPr bwMode="auto">
            <a:xfrm>
              <a:off x="1047" y="1201"/>
              <a:ext cx="282" cy="286"/>
            </a:xfrm>
            <a:custGeom>
              <a:avLst/>
              <a:gdLst>
                <a:gd name="T0" fmla="*/ 151 w 562"/>
                <a:gd name="T1" fmla="*/ 348 h 572"/>
                <a:gd name="T2" fmla="*/ 185 w 562"/>
                <a:gd name="T3" fmla="*/ 403 h 572"/>
                <a:gd name="T4" fmla="*/ 241 w 562"/>
                <a:gd name="T5" fmla="*/ 474 h 572"/>
                <a:gd name="T6" fmla="*/ 318 w 562"/>
                <a:gd name="T7" fmla="*/ 531 h 572"/>
                <a:gd name="T8" fmla="*/ 411 w 562"/>
                <a:gd name="T9" fmla="*/ 543 h 572"/>
                <a:gd name="T10" fmla="*/ 480 w 562"/>
                <a:gd name="T11" fmla="*/ 511 h 572"/>
                <a:gd name="T12" fmla="*/ 497 w 562"/>
                <a:gd name="T13" fmla="*/ 497 h 572"/>
                <a:gd name="T14" fmla="*/ 518 w 562"/>
                <a:gd name="T15" fmla="*/ 464 h 572"/>
                <a:gd name="T16" fmla="*/ 533 w 562"/>
                <a:gd name="T17" fmla="*/ 407 h 572"/>
                <a:gd name="T18" fmla="*/ 526 w 562"/>
                <a:gd name="T19" fmla="*/ 326 h 572"/>
                <a:gd name="T20" fmla="*/ 484 w 562"/>
                <a:gd name="T21" fmla="*/ 219 h 572"/>
                <a:gd name="T22" fmla="*/ 498 w 562"/>
                <a:gd name="T23" fmla="*/ 215 h 572"/>
                <a:gd name="T24" fmla="*/ 513 w 562"/>
                <a:gd name="T25" fmla="*/ 199 h 572"/>
                <a:gd name="T26" fmla="*/ 518 w 562"/>
                <a:gd name="T27" fmla="*/ 176 h 572"/>
                <a:gd name="T28" fmla="*/ 513 w 562"/>
                <a:gd name="T29" fmla="*/ 143 h 572"/>
                <a:gd name="T30" fmla="*/ 501 w 562"/>
                <a:gd name="T31" fmla="*/ 133 h 572"/>
                <a:gd name="T32" fmla="*/ 489 w 562"/>
                <a:gd name="T33" fmla="*/ 127 h 572"/>
                <a:gd name="T34" fmla="*/ 471 w 562"/>
                <a:gd name="T35" fmla="*/ 129 h 572"/>
                <a:gd name="T36" fmla="*/ 452 w 562"/>
                <a:gd name="T37" fmla="*/ 144 h 572"/>
                <a:gd name="T38" fmla="*/ 437 w 562"/>
                <a:gd name="T39" fmla="*/ 164 h 572"/>
                <a:gd name="T40" fmla="*/ 417 w 562"/>
                <a:gd name="T41" fmla="*/ 141 h 572"/>
                <a:gd name="T42" fmla="*/ 371 w 562"/>
                <a:gd name="T43" fmla="*/ 101 h 572"/>
                <a:gd name="T44" fmla="*/ 302 w 562"/>
                <a:gd name="T45" fmla="*/ 60 h 572"/>
                <a:gd name="T46" fmla="*/ 209 w 562"/>
                <a:gd name="T47" fmla="*/ 34 h 572"/>
                <a:gd name="T48" fmla="*/ 94 w 562"/>
                <a:gd name="T49" fmla="*/ 36 h 572"/>
                <a:gd name="T50" fmla="*/ 87 w 562"/>
                <a:gd name="T51" fmla="*/ 65 h 572"/>
                <a:gd name="T52" fmla="*/ 72 w 562"/>
                <a:gd name="T53" fmla="*/ 140 h 572"/>
                <a:gd name="T54" fmla="*/ 52 w 562"/>
                <a:gd name="T55" fmla="*/ 236 h 572"/>
                <a:gd name="T56" fmla="*/ 33 w 562"/>
                <a:gd name="T57" fmla="*/ 328 h 572"/>
                <a:gd name="T58" fmla="*/ 24 w 562"/>
                <a:gd name="T59" fmla="*/ 393 h 572"/>
                <a:gd name="T60" fmla="*/ 0 w 562"/>
                <a:gd name="T61" fmla="*/ 406 h 572"/>
                <a:gd name="T62" fmla="*/ 9 w 562"/>
                <a:gd name="T63" fmla="*/ 357 h 572"/>
                <a:gd name="T64" fmla="*/ 23 w 562"/>
                <a:gd name="T65" fmla="*/ 270 h 572"/>
                <a:gd name="T66" fmla="*/ 41 w 562"/>
                <a:gd name="T67" fmla="*/ 169 h 572"/>
                <a:gd name="T68" fmla="*/ 59 w 562"/>
                <a:gd name="T69" fmla="*/ 75 h 572"/>
                <a:gd name="T70" fmla="*/ 75 w 562"/>
                <a:gd name="T71" fmla="*/ 14 h 572"/>
                <a:gd name="T72" fmla="*/ 107 w 562"/>
                <a:gd name="T73" fmla="*/ 3 h 572"/>
                <a:gd name="T74" fmla="*/ 154 w 562"/>
                <a:gd name="T75" fmla="*/ 0 h 572"/>
                <a:gd name="T76" fmla="*/ 228 w 562"/>
                <a:gd name="T77" fmla="*/ 8 h 572"/>
                <a:gd name="T78" fmla="*/ 312 w 562"/>
                <a:gd name="T79" fmla="*/ 33 h 572"/>
                <a:gd name="T80" fmla="*/ 391 w 562"/>
                <a:gd name="T81" fmla="*/ 81 h 572"/>
                <a:gd name="T82" fmla="*/ 436 w 562"/>
                <a:gd name="T83" fmla="*/ 132 h 572"/>
                <a:gd name="T84" fmla="*/ 442 w 562"/>
                <a:gd name="T85" fmla="*/ 123 h 572"/>
                <a:gd name="T86" fmla="*/ 457 w 562"/>
                <a:gd name="T87" fmla="*/ 109 h 572"/>
                <a:gd name="T88" fmla="*/ 478 w 562"/>
                <a:gd name="T89" fmla="*/ 100 h 572"/>
                <a:gd name="T90" fmla="*/ 504 w 562"/>
                <a:gd name="T91" fmla="*/ 104 h 572"/>
                <a:gd name="T92" fmla="*/ 536 w 562"/>
                <a:gd name="T93" fmla="*/ 133 h 572"/>
                <a:gd name="T94" fmla="*/ 541 w 562"/>
                <a:gd name="T95" fmla="*/ 146 h 572"/>
                <a:gd name="T96" fmla="*/ 546 w 562"/>
                <a:gd name="T97" fmla="*/ 167 h 572"/>
                <a:gd name="T98" fmla="*/ 546 w 562"/>
                <a:gd name="T99" fmla="*/ 192 h 572"/>
                <a:gd name="T100" fmla="*/ 536 w 562"/>
                <a:gd name="T101" fmla="*/ 213 h 572"/>
                <a:gd name="T102" fmla="*/ 517 w 562"/>
                <a:gd name="T103" fmla="*/ 228 h 572"/>
                <a:gd name="T104" fmla="*/ 526 w 562"/>
                <a:gd name="T105" fmla="*/ 244 h 572"/>
                <a:gd name="T106" fmla="*/ 544 w 562"/>
                <a:gd name="T107" fmla="*/ 286 h 572"/>
                <a:gd name="T108" fmla="*/ 561 w 562"/>
                <a:gd name="T109" fmla="*/ 348 h 572"/>
                <a:gd name="T110" fmla="*/ 558 w 562"/>
                <a:gd name="T111" fmla="*/ 424 h 572"/>
                <a:gd name="T112" fmla="*/ 521 w 562"/>
                <a:gd name="T113" fmla="*/ 508 h 572"/>
                <a:gd name="T114" fmla="*/ 489 w 562"/>
                <a:gd name="T115" fmla="*/ 542 h 572"/>
                <a:gd name="T116" fmla="*/ 446 w 562"/>
                <a:gd name="T117" fmla="*/ 562 h 572"/>
                <a:gd name="T118" fmla="*/ 376 w 562"/>
                <a:gd name="T119" fmla="*/ 572 h 572"/>
                <a:gd name="T120" fmla="*/ 286 w 562"/>
                <a:gd name="T121" fmla="*/ 543 h 572"/>
                <a:gd name="T122" fmla="*/ 186 w 562"/>
                <a:gd name="T123" fmla="*/ 453 h 572"/>
                <a:gd name="T124" fmla="*/ 145 w 562"/>
                <a:gd name="T125" fmla="*/ 33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572">
                  <a:moveTo>
                    <a:pt x="145" y="334"/>
                  </a:moveTo>
                  <a:lnTo>
                    <a:pt x="146" y="337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71" y="381"/>
                  </a:lnTo>
                  <a:lnTo>
                    <a:pt x="185" y="403"/>
                  </a:lnTo>
                  <a:lnTo>
                    <a:pt x="202" y="427"/>
                  </a:lnTo>
                  <a:lnTo>
                    <a:pt x="220" y="452"/>
                  </a:lnTo>
                  <a:lnTo>
                    <a:pt x="241" y="474"/>
                  </a:lnTo>
                  <a:lnTo>
                    <a:pt x="266" y="497"/>
                  </a:lnTo>
                  <a:lnTo>
                    <a:pt x="290" y="517"/>
                  </a:lnTo>
                  <a:lnTo>
                    <a:pt x="318" y="531"/>
                  </a:lnTo>
                  <a:lnTo>
                    <a:pt x="348" y="542"/>
                  </a:lnTo>
                  <a:lnTo>
                    <a:pt x="377" y="546"/>
                  </a:lnTo>
                  <a:lnTo>
                    <a:pt x="411" y="543"/>
                  </a:lnTo>
                  <a:lnTo>
                    <a:pt x="445" y="533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84" y="508"/>
                  </a:lnTo>
                  <a:lnTo>
                    <a:pt x="489" y="504"/>
                  </a:lnTo>
                  <a:lnTo>
                    <a:pt x="497" y="497"/>
                  </a:lnTo>
                  <a:lnTo>
                    <a:pt x="503" y="488"/>
                  </a:lnTo>
                  <a:lnTo>
                    <a:pt x="512" y="476"/>
                  </a:lnTo>
                  <a:lnTo>
                    <a:pt x="518" y="464"/>
                  </a:lnTo>
                  <a:lnTo>
                    <a:pt x="526" y="447"/>
                  </a:lnTo>
                  <a:lnTo>
                    <a:pt x="530" y="429"/>
                  </a:lnTo>
                  <a:lnTo>
                    <a:pt x="533" y="407"/>
                  </a:lnTo>
                  <a:lnTo>
                    <a:pt x="533" y="383"/>
                  </a:lnTo>
                  <a:lnTo>
                    <a:pt x="532" y="357"/>
                  </a:lnTo>
                  <a:lnTo>
                    <a:pt x="526" y="326"/>
                  </a:lnTo>
                  <a:lnTo>
                    <a:pt x="518" y="294"/>
                  </a:lnTo>
                  <a:lnTo>
                    <a:pt x="503" y="257"/>
                  </a:lnTo>
                  <a:lnTo>
                    <a:pt x="484" y="219"/>
                  </a:lnTo>
                  <a:lnTo>
                    <a:pt x="486" y="218"/>
                  </a:lnTo>
                  <a:lnTo>
                    <a:pt x="492" y="218"/>
                  </a:lnTo>
                  <a:lnTo>
                    <a:pt x="498" y="215"/>
                  </a:lnTo>
                  <a:lnTo>
                    <a:pt x="507" y="208"/>
                  </a:lnTo>
                  <a:lnTo>
                    <a:pt x="510" y="204"/>
                  </a:lnTo>
                  <a:lnTo>
                    <a:pt x="513" y="199"/>
                  </a:lnTo>
                  <a:lnTo>
                    <a:pt x="517" y="193"/>
                  </a:lnTo>
                  <a:lnTo>
                    <a:pt x="518" y="185"/>
                  </a:lnTo>
                  <a:lnTo>
                    <a:pt x="518" y="176"/>
                  </a:lnTo>
                  <a:lnTo>
                    <a:pt x="518" y="167"/>
                  </a:lnTo>
                  <a:lnTo>
                    <a:pt x="517" y="155"/>
                  </a:lnTo>
                  <a:lnTo>
                    <a:pt x="513" y="143"/>
                  </a:lnTo>
                  <a:lnTo>
                    <a:pt x="512" y="140"/>
                  </a:lnTo>
                  <a:lnTo>
                    <a:pt x="506" y="137"/>
                  </a:lnTo>
                  <a:lnTo>
                    <a:pt x="501" y="133"/>
                  </a:lnTo>
                  <a:lnTo>
                    <a:pt x="498" y="130"/>
                  </a:lnTo>
                  <a:lnTo>
                    <a:pt x="494" y="129"/>
                  </a:lnTo>
                  <a:lnTo>
                    <a:pt x="489" y="127"/>
                  </a:lnTo>
                  <a:lnTo>
                    <a:pt x="483" y="126"/>
                  </a:lnTo>
                  <a:lnTo>
                    <a:pt x="477" y="127"/>
                  </a:lnTo>
                  <a:lnTo>
                    <a:pt x="471" y="129"/>
                  </a:lnTo>
                  <a:lnTo>
                    <a:pt x="465" y="133"/>
                  </a:lnTo>
                  <a:lnTo>
                    <a:pt x="458" y="138"/>
                  </a:lnTo>
                  <a:lnTo>
                    <a:pt x="452" y="144"/>
                  </a:lnTo>
                  <a:lnTo>
                    <a:pt x="445" y="153"/>
                  </a:lnTo>
                  <a:lnTo>
                    <a:pt x="440" y="166"/>
                  </a:lnTo>
                  <a:lnTo>
                    <a:pt x="437" y="164"/>
                  </a:lnTo>
                  <a:lnTo>
                    <a:pt x="434" y="158"/>
                  </a:lnTo>
                  <a:lnTo>
                    <a:pt x="426" y="150"/>
                  </a:lnTo>
                  <a:lnTo>
                    <a:pt x="417" y="141"/>
                  </a:lnTo>
                  <a:lnTo>
                    <a:pt x="405" y="127"/>
                  </a:lnTo>
                  <a:lnTo>
                    <a:pt x="390" y="115"/>
                  </a:lnTo>
                  <a:lnTo>
                    <a:pt x="371" y="101"/>
                  </a:lnTo>
                  <a:lnTo>
                    <a:pt x="351" y="88"/>
                  </a:lnTo>
                  <a:lnTo>
                    <a:pt x="328" y="74"/>
                  </a:lnTo>
                  <a:lnTo>
                    <a:pt x="302" y="60"/>
                  </a:lnTo>
                  <a:lnTo>
                    <a:pt x="273" y="49"/>
                  </a:lnTo>
                  <a:lnTo>
                    <a:pt x="243" y="42"/>
                  </a:lnTo>
                  <a:lnTo>
                    <a:pt x="209" y="34"/>
                  </a:lnTo>
                  <a:lnTo>
                    <a:pt x="174" y="29"/>
                  </a:lnTo>
                  <a:lnTo>
                    <a:pt x="136" y="29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1" y="48"/>
                  </a:lnTo>
                  <a:lnTo>
                    <a:pt x="87" y="65"/>
                  </a:lnTo>
                  <a:lnTo>
                    <a:pt x="82" y="86"/>
                  </a:lnTo>
                  <a:lnTo>
                    <a:pt x="78" y="111"/>
                  </a:lnTo>
                  <a:lnTo>
                    <a:pt x="72" y="140"/>
                  </a:lnTo>
                  <a:lnTo>
                    <a:pt x="64" y="170"/>
                  </a:lnTo>
                  <a:lnTo>
                    <a:pt x="58" y="204"/>
                  </a:lnTo>
                  <a:lnTo>
                    <a:pt x="52" y="236"/>
                  </a:lnTo>
                  <a:lnTo>
                    <a:pt x="44" y="268"/>
                  </a:lnTo>
                  <a:lnTo>
                    <a:pt x="38" y="299"/>
                  </a:lnTo>
                  <a:lnTo>
                    <a:pt x="33" y="328"/>
                  </a:lnTo>
                  <a:lnTo>
                    <a:pt x="29" y="354"/>
                  </a:lnTo>
                  <a:lnTo>
                    <a:pt x="26" y="377"/>
                  </a:lnTo>
                  <a:lnTo>
                    <a:pt x="24" y="393"/>
                  </a:lnTo>
                  <a:lnTo>
                    <a:pt x="24" y="406"/>
                  </a:lnTo>
                  <a:lnTo>
                    <a:pt x="0" y="409"/>
                  </a:lnTo>
                  <a:lnTo>
                    <a:pt x="0" y="406"/>
                  </a:lnTo>
                  <a:lnTo>
                    <a:pt x="1" y="395"/>
                  </a:lnTo>
                  <a:lnTo>
                    <a:pt x="4" y="378"/>
                  </a:lnTo>
                  <a:lnTo>
                    <a:pt x="9" y="357"/>
                  </a:lnTo>
                  <a:lnTo>
                    <a:pt x="12" y="331"/>
                  </a:lnTo>
                  <a:lnTo>
                    <a:pt x="18" y="302"/>
                  </a:lnTo>
                  <a:lnTo>
                    <a:pt x="23" y="270"/>
                  </a:lnTo>
                  <a:lnTo>
                    <a:pt x="29" y="237"/>
                  </a:lnTo>
                  <a:lnTo>
                    <a:pt x="35" y="202"/>
                  </a:lnTo>
                  <a:lnTo>
                    <a:pt x="41" y="169"/>
                  </a:lnTo>
                  <a:lnTo>
                    <a:pt x="47" y="135"/>
                  </a:lnTo>
                  <a:lnTo>
                    <a:pt x="53" y="104"/>
                  </a:lnTo>
                  <a:lnTo>
                    <a:pt x="59" y="75"/>
                  </a:lnTo>
                  <a:lnTo>
                    <a:pt x="64" y="49"/>
                  </a:lnTo>
                  <a:lnTo>
                    <a:pt x="69" y="29"/>
                  </a:lnTo>
                  <a:lnTo>
                    <a:pt x="75" y="14"/>
                  </a:lnTo>
                  <a:lnTo>
                    <a:pt x="96" y="5"/>
                  </a:lnTo>
                  <a:lnTo>
                    <a:pt x="99" y="3"/>
                  </a:lnTo>
                  <a:lnTo>
                    <a:pt x="107" y="3"/>
                  </a:lnTo>
                  <a:lnTo>
                    <a:pt x="119" y="2"/>
                  </a:lnTo>
                  <a:lnTo>
                    <a:pt x="134" y="2"/>
                  </a:lnTo>
                  <a:lnTo>
                    <a:pt x="154" y="0"/>
                  </a:lnTo>
                  <a:lnTo>
                    <a:pt x="177" y="2"/>
                  </a:lnTo>
                  <a:lnTo>
                    <a:pt x="202" y="3"/>
                  </a:lnTo>
                  <a:lnTo>
                    <a:pt x="228" y="8"/>
                  </a:lnTo>
                  <a:lnTo>
                    <a:pt x="255" y="14"/>
                  </a:lnTo>
                  <a:lnTo>
                    <a:pt x="284" y="22"/>
                  </a:lnTo>
                  <a:lnTo>
                    <a:pt x="312" y="33"/>
                  </a:lnTo>
                  <a:lnTo>
                    <a:pt x="339" y="45"/>
                  </a:lnTo>
                  <a:lnTo>
                    <a:pt x="367" y="62"/>
                  </a:lnTo>
                  <a:lnTo>
                    <a:pt x="391" y="81"/>
                  </a:lnTo>
                  <a:lnTo>
                    <a:pt x="414" y="104"/>
                  </a:lnTo>
                  <a:lnTo>
                    <a:pt x="436" y="133"/>
                  </a:lnTo>
                  <a:lnTo>
                    <a:pt x="436" y="132"/>
                  </a:lnTo>
                  <a:lnTo>
                    <a:pt x="437" y="130"/>
                  </a:lnTo>
                  <a:lnTo>
                    <a:pt x="439" y="126"/>
                  </a:lnTo>
                  <a:lnTo>
                    <a:pt x="442" y="123"/>
                  </a:lnTo>
                  <a:lnTo>
                    <a:pt x="446" y="118"/>
                  </a:lnTo>
                  <a:lnTo>
                    <a:pt x="451" y="114"/>
                  </a:lnTo>
                  <a:lnTo>
                    <a:pt x="457" y="109"/>
                  </a:lnTo>
                  <a:lnTo>
                    <a:pt x="463" y="106"/>
                  </a:lnTo>
                  <a:lnTo>
                    <a:pt x="471" y="101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95" y="101"/>
                  </a:lnTo>
                  <a:lnTo>
                    <a:pt x="504" y="104"/>
                  </a:lnTo>
                  <a:lnTo>
                    <a:pt x="515" y="112"/>
                  </a:lnTo>
                  <a:lnTo>
                    <a:pt x="526" y="121"/>
                  </a:lnTo>
                  <a:lnTo>
                    <a:pt x="536" y="133"/>
                  </a:lnTo>
                  <a:lnTo>
                    <a:pt x="538" y="137"/>
                  </a:lnTo>
                  <a:lnTo>
                    <a:pt x="538" y="140"/>
                  </a:lnTo>
                  <a:lnTo>
                    <a:pt x="541" y="146"/>
                  </a:lnTo>
                  <a:lnTo>
                    <a:pt x="543" y="152"/>
                  </a:lnTo>
                  <a:lnTo>
                    <a:pt x="544" y="159"/>
                  </a:lnTo>
                  <a:lnTo>
                    <a:pt x="546" y="167"/>
                  </a:lnTo>
                  <a:lnTo>
                    <a:pt x="547" y="176"/>
                  </a:lnTo>
                  <a:lnTo>
                    <a:pt x="546" y="184"/>
                  </a:lnTo>
                  <a:lnTo>
                    <a:pt x="546" y="192"/>
                  </a:lnTo>
                  <a:lnTo>
                    <a:pt x="544" y="199"/>
                  </a:lnTo>
                  <a:lnTo>
                    <a:pt x="541" y="207"/>
                  </a:lnTo>
                  <a:lnTo>
                    <a:pt x="536" y="213"/>
                  </a:lnTo>
                  <a:lnTo>
                    <a:pt x="532" y="221"/>
                  </a:lnTo>
                  <a:lnTo>
                    <a:pt x="526" y="224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21" y="236"/>
                  </a:lnTo>
                  <a:lnTo>
                    <a:pt x="526" y="244"/>
                  </a:lnTo>
                  <a:lnTo>
                    <a:pt x="532" y="256"/>
                  </a:lnTo>
                  <a:lnTo>
                    <a:pt x="538" y="268"/>
                  </a:lnTo>
                  <a:lnTo>
                    <a:pt x="544" y="286"/>
                  </a:lnTo>
                  <a:lnTo>
                    <a:pt x="550" y="305"/>
                  </a:lnTo>
                  <a:lnTo>
                    <a:pt x="558" y="326"/>
                  </a:lnTo>
                  <a:lnTo>
                    <a:pt x="561" y="348"/>
                  </a:lnTo>
                  <a:lnTo>
                    <a:pt x="562" y="372"/>
                  </a:lnTo>
                  <a:lnTo>
                    <a:pt x="561" y="396"/>
                  </a:lnTo>
                  <a:lnTo>
                    <a:pt x="558" y="424"/>
                  </a:lnTo>
                  <a:lnTo>
                    <a:pt x="549" y="452"/>
                  </a:lnTo>
                  <a:lnTo>
                    <a:pt x="538" y="479"/>
                  </a:lnTo>
                  <a:lnTo>
                    <a:pt x="521" y="508"/>
                  </a:lnTo>
                  <a:lnTo>
                    <a:pt x="500" y="536"/>
                  </a:lnTo>
                  <a:lnTo>
                    <a:pt x="497" y="537"/>
                  </a:lnTo>
                  <a:lnTo>
                    <a:pt x="489" y="542"/>
                  </a:lnTo>
                  <a:lnTo>
                    <a:pt x="478" y="548"/>
                  </a:lnTo>
                  <a:lnTo>
                    <a:pt x="465" y="556"/>
                  </a:lnTo>
                  <a:lnTo>
                    <a:pt x="446" y="562"/>
                  </a:lnTo>
                  <a:lnTo>
                    <a:pt x="426" y="568"/>
                  </a:lnTo>
                  <a:lnTo>
                    <a:pt x="402" y="571"/>
                  </a:lnTo>
                  <a:lnTo>
                    <a:pt x="376" y="572"/>
                  </a:lnTo>
                  <a:lnTo>
                    <a:pt x="348" y="568"/>
                  </a:lnTo>
                  <a:lnTo>
                    <a:pt x="318" y="559"/>
                  </a:lnTo>
                  <a:lnTo>
                    <a:pt x="286" y="543"/>
                  </a:lnTo>
                  <a:lnTo>
                    <a:pt x="255" y="523"/>
                  </a:lnTo>
                  <a:lnTo>
                    <a:pt x="221" y="493"/>
                  </a:lnTo>
                  <a:lnTo>
                    <a:pt x="186" y="453"/>
                  </a:lnTo>
                  <a:lnTo>
                    <a:pt x="153" y="404"/>
                  </a:lnTo>
                  <a:lnTo>
                    <a:pt x="120" y="344"/>
                  </a:lnTo>
                  <a:lnTo>
                    <a:pt x="145" y="334"/>
                  </a:lnTo>
                  <a:lnTo>
                    <a:pt x="14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0" name="Freeform 158"/>
            <p:cNvSpPr>
              <a:spLocks/>
            </p:cNvSpPr>
            <p:nvPr/>
          </p:nvSpPr>
          <p:spPr bwMode="auto">
            <a:xfrm>
              <a:off x="1257" y="1449"/>
              <a:ext cx="200" cy="159"/>
            </a:xfrm>
            <a:custGeom>
              <a:avLst/>
              <a:gdLst>
                <a:gd name="T0" fmla="*/ 197 w 400"/>
                <a:gd name="T1" fmla="*/ 7 h 317"/>
                <a:gd name="T2" fmla="*/ 200 w 400"/>
                <a:gd name="T3" fmla="*/ 23 h 317"/>
                <a:gd name="T4" fmla="*/ 211 w 400"/>
                <a:gd name="T5" fmla="*/ 52 h 317"/>
                <a:gd name="T6" fmla="*/ 232 w 400"/>
                <a:gd name="T7" fmla="*/ 91 h 317"/>
                <a:gd name="T8" fmla="*/ 269 w 400"/>
                <a:gd name="T9" fmla="*/ 144 h 317"/>
                <a:gd name="T10" fmla="*/ 322 w 400"/>
                <a:gd name="T11" fmla="*/ 211 h 317"/>
                <a:gd name="T12" fmla="*/ 400 w 400"/>
                <a:gd name="T13" fmla="*/ 297 h 317"/>
                <a:gd name="T14" fmla="*/ 384 w 400"/>
                <a:gd name="T15" fmla="*/ 315 h 317"/>
                <a:gd name="T16" fmla="*/ 368 w 400"/>
                <a:gd name="T17" fmla="*/ 314 h 317"/>
                <a:gd name="T18" fmla="*/ 339 w 400"/>
                <a:gd name="T19" fmla="*/ 309 h 317"/>
                <a:gd name="T20" fmla="*/ 298 w 400"/>
                <a:gd name="T21" fmla="*/ 303 h 317"/>
                <a:gd name="T22" fmla="*/ 250 w 400"/>
                <a:gd name="T23" fmla="*/ 293 h 317"/>
                <a:gd name="T24" fmla="*/ 195 w 400"/>
                <a:gd name="T25" fmla="*/ 276 h 317"/>
                <a:gd name="T26" fmla="*/ 136 w 400"/>
                <a:gd name="T27" fmla="*/ 253 h 317"/>
                <a:gd name="T28" fmla="*/ 78 w 400"/>
                <a:gd name="T29" fmla="*/ 224 h 317"/>
                <a:gd name="T30" fmla="*/ 49 w 400"/>
                <a:gd name="T31" fmla="*/ 204 h 317"/>
                <a:gd name="T32" fmla="*/ 50 w 400"/>
                <a:gd name="T33" fmla="*/ 193 h 317"/>
                <a:gd name="T34" fmla="*/ 52 w 400"/>
                <a:gd name="T35" fmla="*/ 185 h 317"/>
                <a:gd name="T36" fmla="*/ 53 w 400"/>
                <a:gd name="T37" fmla="*/ 175 h 317"/>
                <a:gd name="T38" fmla="*/ 52 w 400"/>
                <a:gd name="T39" fmla="*/ 164 h 317"/>
                <a:gd name="T40" fmla="*/ 49 w 400"/>
                <a:gd name="T41" fmla="*/ 156 h 317"/>
                <a:gd name="T42" fmla="*/ 44 w 400"/>
                <a:gd name="T43" fmla="*/ 150 h 317"/>
                <a:gd name="T44" fmla="*/ 38 w 400"/>
                <a:gd name="T45" fmla="*/ 150 h 317"/>
                <a:gd name="T46" fmla="*/ 35 w 400"/>
                <a:gd name="T47" fmla="*/ 153 h 317"/>
                <a:gd name="T48" fmla="*/ 30 w 400"/>
                <a:gd name="T49" fmla="*/ 161 h 317"/>
                <a:gd name="T50" fmla="*/ 29 w 400"/>
                <a:gd name="T51" fmla="*/ 170 h 317"/>
                <a:gd name="T52" fmla="*/ 29 w 400"/>
                <a:gd name="T53" fmla="*/ 184 h 317"/>
                <a:gd name="T54" fmla="*/ 29 w 400"/>
                <a:gd name="T55" fmla="*/ 201 h 317"/>
                <a:gd name="T56" fmla="*/ 3 w 400"/>
                <a:gd name="T57" fmla="*/ 208 h 317"/>
                <a:gd name="T58" fmla="*/ 1 w 400"/>
                <a:gd name="T59" fmla="*/ 204 h 317"/>
                <a:gd name="T60" fmla="*/ 1 w 400"/>
                <a:gd name="T61" fmla="*/ 193 h 317"/>
                <a:gd name="T62" fmla="*/ 0 w 400"/>
                <a:gd name="T63" fmla="*/ 178 h 317"/>
                <a:gd name="T64" fmla="*/ 3 w 400"/>
                <a:gd name="T65" fmla="*/ 161 h 317"/>
                <a:gd name="T66" fmla="*/ 7 w 400"/>
                <a:gd name="T67" fmla="*/ 144 h 317"/>
                <a:gd name="T68" fmla="*/ 15 w 400"/>
                <a:gd name="T69" fmla="*/ 133 h 317"/>
                <a:gd name="T70" fmla="*/ 29 w 400"/>
                <a:gd name="T71" fmla="*/ 126 h 317"/>
                <a:gd name="T72" fmla="*/ 50 w 400"/>
                <a:gd name="T73" fmla="*/ 127 h 317"/>
                <a:gd name="T74" fmla="*/ 56 w 400"/>
                <a:gd name="T75" fmla="*/ 129 h 317"/>
                <a:gd name="T76" fmla="*/ 67 w 400"/>
                <a:gd name="T77" fmla="*/ 138 h 317"/>
                <a:gd name="T78" fmla="*/ 73 w 400"/>
                <a:gd name="T79" fmla="*/ 144 h 317"/>
                <a:gd name="T80" fmla="*/ 78 w 400"/>
                <a:gd name="T81" fmla="*/ 156 h 317"/>
                <a:gd name="T82" fmla="*/ 79 w 400"/>
                <a:gd name="T83" fmla="*/ 173 h 317"/>
                <a:gd name="T84" fmla="*/ 79 w 400"/>
                <a:gd name="T85" fmla="*/ 193 h 317"/>
                <a:gd name="T86" fmla="*/ 82 w 400"/>
                <a:gd name="T87" fmla="*/ 196 h 317"/>
                <a:gd name="T88" fmla="*/ 96 w 400"/>
                <a:gd name="T89" fmla="*/ 205 h 317"/>
                <a:gd name="T90" fmla="*/ 119 w 400"/>
                <a:gd name="T91" fmla="*/ 218 h 317"/>
                <a:gd name="T92" fmla="*/ 151 w 400"/>
                <a:gd name="T93" fmla="*/ 233 h 317"/>
                <a:gd name="T94" fmla="*/ 189 w 400"/>
                <a:gd name="T95" fmla="*/ 248 h 317"/>
                <a:gd name="T96" fmla="*/ 238 w 400"/>
                <a:gd name="T97" fmla="*/ 263 h 317"/>
                <a:gd name="T98" fmla="*/ 293 w 400"/>
                <a:gd name="T99" fmla="*/ 279 h 317"/>
                <a:gd name="T100" fmla="*/ 358 w 400"/>
                <a:gd name="T101" fmla="*/ 293 h 317"/>
                <a:gd name="T102" fmla="*/ 350 w 400"/>
                <a:gd name="T103" fmla="*/ 283 h 317"/>
                <a:gd name="T104" fmla="*/ 327 w 400"/>
                <a:gd name="T105" fmla="*/ 260 h 317"/>
                <a:gd name="T106" fmla="*/ 296 w 400"/>
                <a:gd name="T107" fmla="*/ 227 h 317"/>
                <a:gd name="T108" fmla="*/ 263 w 400"/>
                <a:gd name="T109" fmla="*/ 187 h 317"/>
                <a:gd name="T110" fmla="*/ 228 w 400"/>
                <a:gd name="T111" fmla="*/ 140 h 317"/>
                <a:gd name="T112" fmla="*/ 198 w 400"/>
                <a:gd name="T113" fmla="*/ 92 h 317"/>
                <a:gd name="T114" fmla="*/ 179 w 400"/>
                <a:gd name="T115" fmla="*/ 48 h 317"/>
                <a:gd name="T116" fmla="*/ 176 w 400"/>
                <a:gd name="T117" fmla="*/ 8 h 317"/>
                <a:gd name="T118" fmla="*/ 197 w 400"/>
                <a:gd name="T11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0" h="317">
                  <a:moveTo>
                    <a:pt x="197" y="0"/>
                  </a:moveTo>
                  <a:lnTo>
                    <a:pt x="197" y="7"/>
                  </a:lnTo>
                  <a:lnTo>
                    <a:pt x="197" y="14"/>
                  </a:lnTo>
                  <a:lnTo>
                    <a:pt x="200" y="23"/>
                  </a:lnTo>
                  <a:lnTo>
                    <a:pt x="205" y="36"/>
                  </a:lnTo>
                  <a:lnTo>
                    <a:pt x="211" y="52"/>
                  </a:lnTo>
                  <a:lnTo>
                    <a:pt x="220" y="69"/>
                  </a:lnTo>
                  <a:lnTo>
                    <a:pt x="232" y="91"/>
                  </a:lnTo>
                  <a:lnTo>
                    <a:pt x="247" y="115"/>
                  </a:lnTo>
                  <a:lnTo>
                    <a:pt x="269" y="144"/>
                  </a:lnTo>
                  <a:lnTo>
                    <a:pt x="293" y="176"/>
                  </a:lnTo>
                  <a:lnTo>
                    <a:pt x="322" y="211"/>
                  </a:lnTo>
                  <a:lnTo>
                    <a:pt x="358" y="251"/>
                  </a:lnTo>
                  <a:lnTo>
                    <a:pt x="400" y="297"/>
                  </a:lnTo>
                  <a:lnTo>
                    <a:pt x="387" y="317"/>
                  </a:lnTo>
                  <a:lnTo>
                    <a:pt x="384" y="315"/>
                  </a:lnTo>
                  <a:lnTo>
                    <a:pt x="377" y="315"/>
                  </a:lnTo>
                  <a:lnTo>
                    <a:pt x="368" y="314"/>
                  </a:lnTo>
                  <a:lnTo>
                    <a:pt x="354" y="312"/>
                  </a:lnTo>
                  <a:lnTo>
                    <a:pt x="339" y="309"/>
                  </a:lnTo>
                  <a:lnTo>
                    <a:pt x="319" y="308"/>
                  </a:lnTo>
                  <a:lnTo>
                    <a:pt x="298" y="303"/>
                  </a:lnTo>
                  <a:lnTo>
                    <a:pt x="275" y="299"/>
                  </a:lnTo>
                  <a:lnTo>
                    <a:pt x="250" y="293"/>
                  </a:lnTo>
                  <a:lnTo>
                    <a:pt x="223" y="285"/>
                  </a:lnTo>
                  <a:lnTo>
                    <a:pt x="195" y="276"/>
                  </a:lnTo>
                  <a:lnTo>
                    <a:pt x="166" y="265"/>
                  </a:lnTo>
                  <a:lnTo>
                    <a:pt x="136" y="253"/>
                  </a:lnTo>
                  <a:lnTo>
                    <a:pt x="107" y="241"/>
                  </a:lnTo>
                  <a:lnTo>
                    <a:pt x="78" y="224"/>
                  </a:lnTo>
                  <a:lnTo>
                    <a:pt x="49" y="207"/>
                  </a:lnTo>
                  <a:lnTo>
                    <a:pt x="49" y="204"/>
                  </a:lnTo>
                  <a:lnTo>
                    <a:pt x="50" y="198"/>
                  </a:lnTo>
                  <a:lnTo>
                    <a:pt x="50" y="193"/>
                  </a:lnTo>
                  <a:lnTo>
                    <a:pt x="52" y="190"/>
                  </a:lnTo>
                  <a:lnTo>
                    <a:pt x="52" y="185"/>
                  </a:lnTo>
                  <a:lnTo>
                    <a:pt x="53" y="181"/>
                  </a:lnTo>
                  <a:lnTo>
                    <a:pt x="53" y="175"/>
                  </a:lnTo>
                  <a:lnTo>
                    <a:pt x="53" y="170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49" y="156"/>
                  </a:lnTo>
                  <a:lnTo>
                    <a:pt x="47" y="153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3"/>
                  </a:lnTo>
                  <a:lnTo>
                    <a:pt x="32" y="159"/>
                  </a:lnTo>
                  <a:lnTo>
                    <a:pt x="30" y="161"/>
                  </a:lnTo>
                  <a:lnTo>
                    <a:pt x="30" y="166"/>
                  </a:lnTo>
                  <a:lnTo>
                    <a:pt x="29" y="170"/>
                  </a:lnTo>
                  <a:lnTo>
                    <a:pt x="29" y="178"/>
                  </a:lnTo>
                  <a:lnTo>
                    <a:pt x="29" y="184"/>
                  </a:lnTo>
                  <a:lnTo>
                    <a:pt x="29" y="193"/>
                  </a:lnTo>
                  <a:lnTo>
                    <a:pt x="29" y="201"/>
                  </a:lnTo>
                  <a:lnTo>
                    <a:pt x="30" y="211"/>
                  </a:lnTo>
                  <a:lnTo>
                    <a:pt x="3" y="208"/>
                  </a:lnTo>
                  <a:lnTo>
                    <a:pt x="1" y="207"/>
                  </a:lnTo>
                  <a:lnTo>
                    <a:pt x="1" y="204"/>
                  </a:lnTo>
                  <a:lnTo>
                    <a:pt x="1" y="199"/>
                  </a:lnTo>
                  <a:lnTo>
                    <a:pt x="1" y="193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7" y="144"/>
                  </a:lnTo>
                  <a:lnTo>
                    <a:pt x="10" y="138"/>
                  </a:lnTo>
                  <a:lnTo>
                    <a:pt x="15" y="133"/>
                  </a:lnTo>
                  <a:lnTo>
                    <a:pt x="21" y="127"/>
                  </a:lnTo>
                  <a:lnTo>
                    <a:pt x="29" y="126"/>
                  </a:lnTo>
                  <a:lnTo>
                    <a:pt x="38" y="126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6" y="129"/>
                  </a:lnTo>
                  <a:lnTo>
                    <a:pt x="61" y="132"/>
                  </a:lnTo>
                  <a:lnTo>
                    <a:pt x="67" y="138"/>
                  </a:lnTo>
                  <a:lnTo>
                    <a:pt x="70" y="140"/>
                  </a:lnTo>
                  <a:lnTo>
                    <a:pt x="73" y="144"/>
                  </a:lnTo>
                  <a:lnTo>
                    <a:pt x="75" y="150"/>
                  </a:lnTo>
                  <a:lnTo>
                    <a:pt x="78" y="156"/>
                  </a:lnTo>
                  <a:lnTo>
                    <a:pt x="78" y="164"/>
                  </a:lnTo>
                  <a:lnTo>
                    <a:pt x="79" y="173"/>
                  </a:lnTo>
                  <a:lnTo>
                    <a:pt x="79" y="182"/>
                  </a:lnTo>
                  <a:lnTo>
                    <a:pt x="79" y="193"/>
                  </a:lnTo>
                  <a:lnTo>
                    <a:pt x="79" y="193"/>
                  </a:lnTo>
                  <a:lnTo>
                    <a:pt x="82" y="196"/>
                  </a:lnTo>
                  <a:lnTo>
                    <a:pt x="88" y="199"/>
                  </a:lnTo>
                  <a:lnTo>
                    <a:pt x="96" y="205"/>
                  </a:lnTo>
                  <a:lnTo>
                    <a:pt x="107" y="210"/>
                  </a:lnTo>
                  <a:lnTo>
                    <a:pt x="119" y="218"/>
                  </a:lnTo>
                  <a:lnTo>
                    <a:pt x="133" y="224"/>
                  </a:lnTo>
                  <a:lnTo>
                    <a:pt x="151" y="233"/>
                  </a:lnTo>
                  <a:lnTo>
                    <a:pt x="168" y="241"/>
                  </a:lnTo>
                  <a:lnTo>
                    <a:pt x="189" y="248"/>
                  </a:lnTo>
                  <a:lnTo>
                    <a:pt x="212" y="256"/>
                  </a:lnTo>
                  <a:lnTo>
                    <a:pt x="238" y="263"/>
                  </a:lnTo>
                  <a:lnTo>
                    <a:pt x="264" y="271"/>
                  </a:lnTo>
                  <a:lnTo>
                    <a:pt x="293" y="279"/>
                  </a:lnTo>
                  <a:lnTo>
                    <a:pt x="324" y="285"/>
                  </a:lnTo>
                  <a:lnTo>
                    <a:pt x="358" y="293"/>
                  </a:lnTo>
                  <a:lnTo>
                    <a:pt x="354" y="289"/>
                  </a:lnTo>
                  <a:lnTo>
                    <a:pt x="350" y="283"/>
                  </a:lnTo>
                  <a:lnTo>
                    <a:pt x="339" y="273"/>
                  </a:lnTo>
                  <a:lnTo>
                    <a:pt x="327" y="260"/>
                  </a:lnTo>
                  <a:lnTo>
                    <a:pt x="312" y="245"/>
                  </a:lnTo>
                  <a:lnTo>
                    <a:pt x="296" y="227"/>
                  </a:lnTo>
                  <a:lnTo>
                    <a:pt x="280" y="207"/>
                  </a:lnTo>
                  <a:lnTo>
                    <a:pt x="263" y="187"/>
                  </a:lnTo>
                  <a:lnTo>
                    <a:pt x="244" y="163"/>
                  </a:lnTo>
                  <a:lnTo>
                    <a:pt x="228" y="140"/>
                  </a:lnTo>
                  <a:lnTo>
                    <a:pt x="211" y="117"/>
                  </a:lnTo>
                  <a:lnTo>
                    <a:pt x="198" y="92"/>
                  </a:lnTo>
                  <a:lnTo>
                    <a:pt x="188" y="69"/>
                  </a:lnTo>
                  <a:lnTo>
                    <a:pt x="179" y="48"/>
                  </a:lnTo>
                  <a:lnTo>
                    <a:pt x="174" y="26"/>
                  </a:lnTo>
                  <a:lnTo>
                    <a:pt x="176" y="8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1" name="Freeform 159"/>
            <p:cNvSpPr>
              <a:spLocks/>
            </p:cNvSpPr>
            <p:nvPr/>
          </p:nvSpPr>
          <p:spPr bwMode="auto">
            <a:xfrm>
              <a:off x="1156" y="1825"/>
              <a:ext cx="705" cy="276"/>
            </a:xfrm>
            <a:custGeom>
              <a:avLst/>
              <a:gdLst>
                <a:gd name="T0" fmla="*/ 261 w 1410"/>
                <a:gd name="T1" fmla="*/ 503 h 554"/>
                <a:gd name="T2" fmla="*/ 258 w 1410"/>
                <a:gd name="T3" fmla="*/ 455 h 554"/>
                <a:gd name="T4" fmla="*/ 266 w 1410"/>
                <a:gd name="T5" fmla="*/ 366 h 554"/>
                <a:gd name="T6" fmla="*/ 300 w 1410"/>
                <a:gd name="T7" fmla="*/ 266 h 554"/>
                <a:gd name="T8" fmla="*/ 370 w 1410"/>
                <a:gd name="T9" fmla="*/ 179 h 554"/>
                <a:gd name="T10" fmla="*/ 497 w 1410"/>
                <a:gd name="T11" fmla="*/ 132 h 554"/>
                <a:gd name="T12" fmla="*/ 517 w 1410"/>
                <a:gd name="T13" fmla="*/ 126 h 554"/>
                <a:gd name="T14" fmla="*/ 567 w 1410"/>
                <a:gd name="T15" fmla="*/ 112 h 554"/>
                <a:gd name="T16" fmla="*/ 634 w 1410"/>
                <a:gd name="T17" fmla="*/ 91 h 554"/>
                <a:gd name="T18" fmla="*/ 702 w 1410"/>
                <a:gd name="T19" fmla="*/ 69 h 554"/>
                <a:gd name="T20" fmla="*/ 754 w 1410"/>
                <a:gd name="T21" fmla="*/ 46 h 554"/>
                <a:gd name="T22" fmla="*/ 769 w 1410"/>
                <a:gd name="T23" fmla="*/ 62 h 554"/>
                <a:gd name="T24" fmla="*/ 793 w 1410"/>
                <a:gd name="T25" fmla="*/ 152 h 554"/>
                <a:gd name="T26" fmla="*/ 842 w 1410"/>
                <a:gd name="T27" fmla="*/ 277 h 554"/>
                <a:gd name="T28" fmla="*/ 916 w 1410"/>
                <a:gd name="T29" fmla="*/ 392 h 554"/>
                <a:gd name="T30" fmla="*/ 1023 w 1410"/>
                <a:gd name="T31" fmla="*/ 455 h 554"/>
                <a:gd name="T32" fmla="*/ 1113 w 1410"/>
                <a:gd name="T33" fmla="*/ 444 h 554"/>
                <a:gd name="T34" fmla="*/ 1150 w 1410"/>
                <a:gd name="T35" fmla="*/ 425 h 554"/>
                <a:gd name="T36" fmla="*/ 1212 w 1410"/>
                <a:gd name="T37" fmla="*/ 389 h 554"/>
                <a:gd name="T38" fmla="*/ 1289 w 1410"/>
                <a:gd name="T39" fmla="*/ 344 h 554"/>
                <a:gd name="T40" fmla="*/ 1359 w 1410"/>
                <a:gd name="T41" fmla="*/ 296 h 554"/>
                <a:gd name="T42" fmla="*/ 1410 w 1410"/>
                <a:gd name="T43" fmla="*/ 253 h 554"/>
                <a:gd name="T44" fmla="*/ 1396 w 1410"/>
                <a:gd name="T45" fmla="*/ 225 h 554"/>
                <a:gd name="T46" fmla="*/ 1349 w 1410"/>
                <a:gd name="T47" fmla="*/ 259 h 554"/>
                <a:gd name="T48" fmla="*/ 1280 w 1410"/>
                <a:gd name="T49" fmla="*/ 309 h 554"/>
                <a:gd name="T50" fmla="*/ 1197 w 1410"/>
                <a:gd name="T51" fmla="*/ 360 h 554"/>
                <a:gd name="T52" fmla="*/ 1118 w 1410"/>
                <a:gd name="T53" fmla="*/ 401 h 554"/>
                <a:gd name="T54" fmla="*/ 1072 w 1410"/>
                <a:gd name="T55" fmla="*/ 416 h 554"/>
                <a:gd name="T56" fmla="*/ 1044 w 1410"/>
                <a:gd name="T57" fmla="*/ 419 h 554"/>
                <a:gd name="T58" fmla="*/ 994 w 1410"/>
                <a:gd name="T59" fmla="*/ 406 h 554"/>
                <a:gd name="T60" fmla="*/ 930 w 1410"/>
                <a:gd name="T61" fmla="*/ 348 h 554"/>
                <a:gd name="T62" fmla="*/ 861 w 1410"/>
                <a:gd name="T63" fmla="*/ 221 h 554"/>
                <a:gd name="T64" fmla="*/ 798 w 1410"/>
                <a:gd name="T65" fmla="*/ 0 h 554"/>
                <a:gd name="T66" fmla="*/ 777 w 1410"/>
                <a:gd name="T67" fmla="*/ 6 h 554"/>
                <a:gd name="T68" fmla="*/ 726 w 1410"/>
                <a:gd name="T69" fmla="*/ 26 h 554"/>
                <a:gd name="T70" fmla="*/ 654 w 1410"/>
                <a:gd name="T71" fmla="*/ 51 h 554"/>
                <a:gd name="T72" fmla="*/ 573 w 1410"/>
                <a:gd name="T73" fmla="*/ 77 h 554"/>
                <a:gd name="T74" fmla="*/ 495 w 1410"/>
                <a:gd name="T75" fmla="*/ 97 h 554"/>
                <a:gd name="T76" fmla="*/ 425 w 1410"/>
                <a:gd name="T77" fmla="*/ 115 h 554"/>
                <a:gd name="T78" fmla="*/ 356 w 1410"/>
                <a:gd name="T79" fmla="*/ 147 h 554"/>
                <a:gd name="T80" fmla="*/ 298 w 1410"/>
                <a:gd name="T81" fmla="*/ 202 h 554"/>
                <a:gd name="T82" fmla="*/ 251 w 1410"/>
                <a:gd name="T83" fmla="*/ 280 h 554"/>
                <a:gd name="T84" fmla="*/ 228 w 1410"/>
                <a:gd name="T85" fmla="*/ 387 h 554"/>
                <a:gd name="T86" fmla="*/ 6 w 1410"/>
                <a:gd name="T87" fmla="*/ 51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0" h="554">
                  <a:moveTo>
                    <a:pt x="0" y="554"/>
                  </a:moveTo>
                  <a:lnTo>
                    <a:pt x="261" y="508"/>
                  </a:lnTo>
                  <a:lnTo>
                    <a:pt x="261" y="503"/>
                  </a:lnTo>
                  <a:lnTo>
                    <a:pt x="260" y="493"/>
                  </a:lnTo>
                  <a:lnTo>
                    <a:pt x="258" y="476"/>
                  </a:lnTo>
                  <a:lnTo>
                    <a:pt x="258" y="455"/>
                  </a:lnTo>
                  <a:lnTo>
                    <a:pt x="258" y="427"/>
                  </a:lnTo>
                  <a:lnTo>
                    <a:pt x="261" y="398"/>
                  </a:lnTo>
                  <a:lnTo>
                    <a:pt x="266" y="366"/>
                  </a:lnTo>
                  <a:lnTo>
                    <a:pt x="274" y="334"/>
                  </a:lnTo>
                  <a:lnTo>
                    <a:pt x="284" y="300"/>
                  </a:lnTo>
                  <a:lnTo>
                    <a:pt x="300" y="266"/>
                  </a:lnTo>
                  <a:lnTo>
                    <a:pt x="318" y="234"/>
                  </a:lnTo>
                  <a:lnTo>
                    <a:pt x="342" y="205"/>
                  </a:lnTo>
                  <a:lnTo>
                    <a:pt x="370" y="179"/>
                  </a:lnTo>
                  <a:lnTo>
                    <a:pt x="407" y="158"/>
                  </a:lnTo>
                  <a:lnTo>
                    <a:pt x="448" y="143"/>
                  </a:lnTo>
                  <a:lnTo>
                    <a:pt x="497" y="132"/>
                  </a:lnTo>
                  <a:lnTo>
                    <a:pt x="500" y="130"/>
                  </a:lnTo>
                  <a:lnTo>
                    <a:pt x="506" y="129"/>
                  </a:lnTo>
                  <a:lnTo>
                    <a:pt x="517" y="126"/>
                  </a:lnTo>
                  <a:lnTo>
                    <a:pt x="532" y="123"/>
                  </a:lnTo>
                  <a:lnTo>
                    <a:pt x="549" y="117"/>
                  </a:lnTo>
                  <a:lnTo>
                    <a:pt x="567" y="112"/>
                  </a:lnTo>
                  <a:lnTo>
                    <a:pt x="589" y="104"/>
                  </a:lnTo>
                  <a:lnTo>
                    <a:pt x="612" y="98"/>
                  </a:lnTo>
                  <a:lnTo>
                    <a:pt x="634" y="91"/>
                  </a:lnTo>
                  <a:lnTo>
                    <a:pt x="657" y="84"/>
                  </a:lnTo>
                  <a:lnTo>
                    <a:pt x="679" y="77"/>
                  </a:lnTo>
                  <a:lnTo>
                    <a:pt x="702" y="69"/>
                  </a:lnTo>
                  <a:lnTo>
                    <a:pt x="720" y="62"/>
                  </a:lnTo>
                  <a:lnTo>
                    <a:pt x="738" y="54"/>
                  </a:lnTo>
                  <a:lnTo>
                    <a:pt x="754" y="46"/>
                  </a:lnTo>
                  <a:lnTo>
                    <a:pt x="766" y="40"/>
                  </a:lnTo>
                  <a:lnTo>
                    <a:pt x="766" y="46"/>
                  </a:lnTo>
                  <a:lnTo>
                    <a:pt x="769" y="62"/>
                  </a:lnTo>
                  <a:lnTo>
                    <a:pt x="775" y="86"/>
                  </a:lnTo>
                  <a:lnTo>
                    <a:pt x="783" y="117"/>
                  </a:lnTo>
                  <a:lnTo>
                    <a:pt x="793" y="152"/>
                  </a:lnTo>
                  <a:lnTo>
                    <a:pt x="807" y="193"/>
                  </a:lnTo>
                  <a:lnTo>
                    <a:pt x="823" y="234"/>
                  </a:lnTo>
                  <a:lnTo>
                    <a:pt x="842" y="277"/>
                  </a:lnTo>
                  <a:lnTo>
                    <a:pt x="864" y="318"/>
                  </a:lnTo>
                  <a:lnTo>
                    <a:pt x="888" y="357"/>
                  </a:lnTo>
                  <a:lnTo>
                    <a:pt x="916" y="392"/>
                  </a:lnTo>
                  <a:lnTo>
                    <a:pt x="949" y="421"/>
                  </a:lnTo>
                  <a:lnTo>
                    <a:pt x="983" y="442"/>
                  </a:lnTo>
                  <a:lnTo>
                    <a:pt x="1023" y="455"/>
                  </a:lnTo>
                  <a:lnTo>
                    <a:pt x="1064" y="456"/>
                  </a:lnTo>
                  <a:lnTo>
                    <a:pt x="1112" y="447"/>
                  </a:lnTo>
                  <a:lnTo>
                    <a:pt x="1113" y="444"/>
                  </a:lnTo>
                  <a:lnTo>
                    <a:pt x="1121" y="441"/>
                  </a:lnTo>
                  <a:lnTo>
                    <a:pt x="1133" y="433"/>
                  </a:lnTo>
                  <a:lnTo>
                    <a:pt x="1150" y="425"/>
                  </a:lnTo>
                  <a:lnTo>
                    <a:pt x="1167" y="413"/>
                  </a:lnTo>
                  <a:lnTo>
                    <a:pt x="1190" y="403"/>
                  </a:lnTo>
                  <a:lnTo>
                    <a:pt x="1212" y="389"/>
                  </a:lnTo>
                  <a:lnTo>
                    <a:pt x="1238" y="375"/>
                  </a:lnTo>
                  <a:lnTo>
                    <a:pt x="1263" y="360"/>
                  </a:lnTo>
                  <a:lnTo>
                    <a:pt x="1289" y="344"/>
                  </a:lnTo>
                  <a:lnTo>
                    <a:pt x="1313" y="328"/>
                  </a:lnTo>
                  <a:lnTo>
                    <a:pt x="1338" y="311"/>
                  </a:lnTo>
                  <a:lnTo>
                    <a:pt x="1359" y="296"/>
                  </a:lnTo>
                  <a:lnTo>
                    <a:pt x="1379" y="280"/>
                  </a:lnTo>
                  <a:lnTo>
                    <a:pt x="1396" y="265"/>
                  </a:lnTo>
                  <a:lnTo>
                    <a:pt x="1410" y="253"/>
                  </a:lnTo>
                  <a:lnTo>
                    <a:pt x="1407" y="219"/>
                  </a:lnTo>
                  <a:lnTo>
                    <a:pt x="1404" y="221"/>
                  </a:lnTo>
                  <a:lnTo>
                    <a:pt x="1396" y="225"/>
                  </a:lnTo>
                  <a:lnTo>
                    <a:pt x="1384" y="234"/>
                  </a:lnTo>
                  <a:lnTo>
                    <a:pt x="1368" y="247"/>
                  </a:lnTo>
                  <a:lnTo>
                    <a:pt x="1349" y="259"/>
                  </a:lnTo>
                  <a:lnTo>
                    <a:pt x="1329" y="276"/>
                  </a:lnTo>
                  <a:lnTo>
                    <a:pt x="1304" y="292"/>
                  </a:lnTo>
                  <a:lnTo>
                    <a:pt x="1280" y="309"/>
                  </a:lnTo>
                  <a:lnTo>
                    <a:pt x="1251" y="328"/>
                  </a:lnTo>
                  <a:lnTo>
                    <a:pt x="1225" y="344"/>
                  </a:lnTo>
                  <a:lnTo>
                    <a:pt x="1197" y="360"/>
                  </a:lnTo>
                  <a:lnTo>
                    <a:pt x="1170" y="377"/>
                  </a:lnTo>
                  <a:lnTo>
                    <a:pt x="1142" y="390"/>
                  </a:lnTo>
                  <a:lnTo>
                    <a:pt x="1118" y="401"/>
                  </a:lnTo>
                  <a:lnTo>
                    <a:pt x="1095" y="410"/>
                  </a:lnTo>
                  <a:lnTo>
                    <a:pt x="1073" y="416"/>
                  </a:lnTo>
                  <a:lnTo>
                    <a:pt x="1072" y="416"/>
                  </a:lnTo>
                  <a:lnTo>
                    <a:pt x="1066" y="418"/>
                  </a:lnTo>
                  <a:lnTo>
                    <a:pt x="1055" y="418"/>
                  </a:lnTo>
                  <a:lnTo>
                    <a:pt x="1044" y="419"/>
                  </a:lnTo>
                  <a:lnTo>
                    <a:pt x="1029" y="418"/>
                  </a:lnTo>
                  <a:lnTo>
                    <a:pt x="1012" y="413"/>
                  </a:lnTo>
                  <a:lnTo>
                    <a:pt x="994" y="406"/>
                  </a:lnTo>
                  <a:lnTo>
                    <a:pt x="974" y="393"/>
                  </a:lnTo>
                  <a:lnTo>
                    <a:pt x="953" y="374"/>
                  </a:lnTo>
                  <a:lnTo>
                    <a:pt x="930" y="348"/>
                  </a:lnTo>
                  <a:lnTo>
                    <a:pt x="907" y="314"/>
                  </a:lnTo>
                  <a:lnTo>
                    <a:pt x="884" y="273"/>
                  </a:lnTo>
                  <a:lnTo>
                    <a:pt x="861" y="221"/>
                  </a:lnTo>
                  <a:lnTo>
                    <a:pt x="838" y="159"/>
                  </a:lnTo>
                  <a:lnTo>
                    <a:pt x="816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3"/>
                  </a:lnTo>
                  <a:lnTo>
                    <a:pt x="777" y="6"/>
                  </a:lnTo>
                  <a:lnTo>
                    <a:pt x="763" y="13"/>
                  </a:lnTo>
                  <a:lnTo>
                    <a:pt x="746" y="19"/>
                  </a:lnTo>
                  <a:lnTo>
                    <a:pt x="726" y="26"/>
                  </a:lnTo>
                  <a:lnTo>
                    <a:pt x="703" y="34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60"/>
                  </a:lnTo>
                  <a:lnTo>
                    <a:pt x="601" y="68"/>
                  </a:lnTo>
                  <a:lnTo>
                    <a:pt x="573" y="77"/>
                  </a:lnTo>
                  <a:lnTo>
                    <a:pt x="547" y="84"/>
                  </a:lnTo>
                  <a:lnTo>
                    <a:pt x="520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7"/>
                  </a:lnTo>
                  <a:lnTo>
                    <a:pt x="425" y="115"/>
                  </a:lnTo>
                  <a:lnTo>
                    <a:pt x="402" y="124"/>
                  </a:lnTo>
                  <a:lnTo>
                    <a:pt x="379" y="135"/>
                  </a:lnTo>
                  <a:lnTo>
                    <a:pt x="356" y="147"/>
                  </a:lnTo>
                  <a:lnTo>
                    <a:pt x="336" y="162"/>
                  </a:lnTo>
                  <a:lnTo>
                    <a:pt x="315" y="181"/>
                  </a:lnTo>
                  <a:lnTo>
                    <a:pt x="298" y="202"/>
                  </a:lnTo>
                  <a:lnTo>
                    <a:pt x="280" y="225"/>
                  </a:lnTo>
                  <a:lnTo>
                    <a:pt x="264" y="250"/>
                  </a:lnTo>
                  <a:lnTo>
                    <a:pt x="251" y="280"/>
                  </a:lnTo>
                  <a:lnTo>
                    <a:pt x="241" y="312"/>
                  </a:lnTo>
                  <a:lnTo>
                    <a:pt x="232" y="349"/>
                  </a:lnTo>
                  <a:lnTo>
                    <a:pt x="228" y="387"/>
                  </a:lnTo>
                  <a:lnTo>
                    <a:pt x="225" y="430"/>
                  </a:lnTo>
                  <a:lnTo>
                    <a:pt x="228" y="477"/>
                  </a:lnTo>
                  <a:lnTo>
                    <a:pt x="6" y="516"/>
                  </a:lnTo>
                  <a:lnTo>
                    <a:pt x="0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2" name="Freeform 160"/>
            <p:cNvSpPr>
              <a:spLocks/>
            </p:cNvSpPr>
            <p:nvPr/>
          </p:nvSpPr>
          <p:spPr bwMode="auto">
            <a:xfrm>
              <a:off x="1277" y="1403"/>
              <a:ext cx="13" cy="13"/>
            </a:xfrm>
            <a:custGeom>
              <a:avLst/>
              <a:gdLst>
                <a:gd name="T0" fmla="*/ 7 w 28"/>
                <a:gd name="T1" fmla="*/ 23 h 26"/>
                <a:gd name="T2" fmla="*/ 3 w 28"/>
                <a:gd name="T3" fmla="*/ 20 h 26"/>
                <a:gd name="T4" fmla="*/ 0 w 28"/>
                <a:gd name="T5" fmla="*/ 14 h 26"/>
                <a:gd name="T6" fmla="*/ 0 w 28"/>
                <a:gd name="T7" fmla="*/ 9 h 26"/>
                <a:gd name="T8" fmla="*/ 2 w 28"/>
                <a:gd name="T9" fmla="*/ 6 h 26"/>
                <a:gd name="T10" fmla="*/ 5 w 28"/>
                <a:gd name="T11" fmla="*/ 3 h 26"/>
                <a:gd name="T12" fmla="*/ 11 w 28"/>
                <a:gd name="T13" fmla="*/ 2 h 26"/>
                <a:gd name="T14" fmla="*/ 17 w 28"/>
                <a:gd name="T15" fmla="*/ 0 h 26"/>
                <a:gd name="T16" fmla="*/ 22 w 28"/>
                <a:gd name="T17" fmla="*/ 2 h 26"/>
                <a:gd name="T18" fmla="*/ 25 w 28"/>
                <a:gd name="T19" fmla="*/ 3 h 26"/>
                <a:gd name="T20" fmla="*/ 28 w 28"/>
                <a:gd name="T21" fmla="*/ 8 h 26"/>
                <a:gd name="T22" fmla="*/ 28 w 28"/>
                <a:gd name="T23" fmla="*/ 14 h 26"/>
                <a:gd name="T24" fmla="*/ 28 w 28"/>
                <a:gd name="T25" fmla="*/ 17 h 26"/>
                <a:gd name="T26" fmla="*/ 25 w 28"/>
                <a:gd name="T27" fmla="*/ 18 h 26"/>
                <a:gd name="T28" fmla="*/ 20 w 28"/>
                <a:gd name="T29" fmla="*/ 23 h 26"/>
                <a:gd name="T30" fmla="*/ 13 w 28"/>
                <a:gd name="T31" fmla="*/ 26 h 26"/>
                <a:gd name="T32" fmla="*/ 7 w 28"/>
                <a:gd name="T33" fmla="*/ 23 h 26"/>
                <a:gd name="T34" fmla="*/ 7 w 28"/>
                <a:gd name="T3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7" y="23"/>
                  </a:moveTo>
                  <a:lnTo>
                    <a:pt x="3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3" name="Freeform 161"/>
            <p:cNvSpPr>
              <a:spLocks/>
            </p:cNvSpPr>
            <p:nvPr/>
          </p:nvSpPr>
          <p:spPr bwMode="auto">
            <a:xfrm>
              <a:off x="1252" y="1409"/>
              <a:ext cx="15" cy="14"/>
            </a:xfrm>
            <a:custGeom>
              <a:avLst/>
              <a:gdLst>
                <a:gd name="T0" fmla="*/ 6 w 29"/>
                <a:gd name="T1" fmla="*/ 21 h 27"/>
                <a:gd name="T2" fmla="*/ 4 w 29"/>
                <a:gd name="T3" fmla="*/ 18 h 27"/>
                <a:gd name="T4" fmla="*/ 1 w 29"/>
                <a:gd name="T5" fmla="*/ 14 h 27"/>
                <a:gd name="T6" fmla="*/ 0 w 29"/>
                <a:gd name="T7" fmla="*/ 9 h 27"/>
                <a:gd name="T8" fmla="*/ 1 w 29"/>
                <a:gd name="T9" fmla="*/ 6 h 27"/>
                <a:gd name="T10" fmla="*/ 4 w 29"/>
                <a:gd name="T11" fmla="*/ 3 h 27"/>
                <a:gd name="T12" fmla="*/ 12 w 29"/>
                <a:gd name="T13" fmla="*/ 1 h 27"/>
                <a:gd name="T14" fmla="*/ 16 w 29"/>
                <a:gd name="T15" fmla="*/ 0 h 27"/>
                <a:gd name="T16" fmla="*/ 21 w 29"/>
                <a:gd name="T17" fmla="*/ 1 h 27"/>
                <a:gd name="T18" fmla="*/ 24 w 29"/>
                <a:gd name="T19" fmla="*/ 4 h 27"/>
                <a:gd name="T20" fmla="*/ 26 w 29"/>
                <a:gd name="T21" fmla="*/ 8 h 27"/>
                <a:gd name="T22" fmla="*/ 27 w 29"/>
                <a:gd name="T23" fmla="*/ 12 h 27"/>
                <a:gd name="T24" fmla="*/ 27 w 29"/>
                <a:gd name="T25" fmla="*/ 15 h 27"/>
                <a:gd name="T26" fmla="*/ 27 w 29"/>
                <a:gd name="T27" fmla="*/ 18 h 27"/>
                <a:gd name="T28" fmla="*/ 29 w 29"/>
                <a:gd name="T29" fmla="*/ 20 h 27"/>
                <a:gd name="T30" fmla="*/ 26 w 29"/>
                <a:gd name="T31" fmla="*/ 21 h 27"/>
                <a:gd name="T32" fmla="*/ 22 w 29"/>
                <a:gd name="T33" fmla="*/ 26 h 27"/>
                <a:gd name="T34" fmla="*/ 18 w 29"/>
                <a:gd name="T35" fmla="*/ 26 h 27"/>
                <a:gd name="T36" fmla="*/ 15 w 29"/>
                <a:gd name="T37" fmla="*/ 27 h 27"/>
                <a:gd name="T38" fmla="*/ 10 w 29"/>
                <a:gd name="T39" fmla="*/ 24 h 27"/>
                <a:gd name="T40" fmla="*/ 6 w 29"/>
                <a:gd name="T41" fmla="*/ 21 h 27"/>
                <a:gd name="T42" fmla="*/ 6 w 29"/>
                <a:gd name="T4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7">
                  <a:moveTo>
                    <a:pt x="6" y="21"/>
                  </a:moveTo>
                  <a:lnTo>
                    <a:pt x="4" y="18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0" y="24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4" name="Freeform 162"/>
            <p:cNvSpPr>
              <a:spLocks/>
            </p:cNvSpPr>
            <p:nvPr/>
          </p:nvSpPr>
          <p:spPr bwMode="auto">
            <a:xfrm>
              <a:off x="1279" y="1426"/>
              <a:ext cx="12" cy="14"/>
            </a:xfrm>
            <a:custGeom>
              <a:avLst/>
              <a:gdLst>
                <a:gd name="T0" fmla="*/ 6 w 24"/>
                <a:gd name="T1" fmla="*/ 21 h 27"/>
                <a:gd name="T2" fmla="*/ 5 w 24"/>
                <a:gd name="T3" fmla="*/ 19 h 27"/>
                <a:gd name="T4" fmla="*/ 2 w 24"/>
                <a:gd name="T5" fmla="*/ 13 h 27"/>
                <a:gd name="T6" fmla="*/ 0 w 24"/>
                <a:gd name="T7" fmla="*/ 9 h 27"/>
                <a:gd name="T8" fmla="*/ 2 w 24"/>
                <a:gd name="T9" fmla="*/ 6 h 27"/>
                <a:gd name="T10" fmla="*/ 5 w 24"/>
                <a:gd name="T11" fmla="*/ 3 h 27"/>
                <a:gd name="T12" fmla="*/ 12 w 24"/>
                <a:gd name="T13" fmla="*/ 1 h 27"/>
                <a:gd name="T14" fmla="*/ 17 w 24"/>
                <a:gd name="T15" fmla="*/ 0 h 27"/>
                <a:gd name="T16" fmla="*/ 21 w 24"/>
                <a:gd name="T17" fmla="*/ 0 h 27"/>
                <a:gd name="T18" fmla="*/ 23 w 24"/>
                <a:gd name="T19" fmla="*/ 3 h 27"/>
                <a:gd name="T20" fmla="*/ 24 w 24"/>
                <a:gd name="T21" fmla="*/ 6 h 27"/>
                <a:gd name="T22" fmla="*/ 24 w 24"/>
                <a:gd name="T23" fmla="*/ 13 h 27"/>
                <a:gd name="T24" fmla="*/ 24 w 24"/>
                <a:gd name="T25" fmla="*/ 16 h 27"/>
                <a:gd name="T26" fmla="*/ 23 w 24"/>
                <a:gd name="T27" fmla="*/ 19 h 27"/>
                <a:gd name="T28" fmla="*/ 21 w 24"/>
                <a:gd name="T29" fmla="*/ 26 h 27"/>
                <a:gd name="T30" fmla="*/ 20 w 24"/>
                <a:gd name="T31" fmla="*/ 27 h 27"/>
                <a:gd name="T32" fmla="*/ 17 w 24"/>
                <a:gd name="T33" fmla="*/ 27 h 27"/>
                <a:gd name="T34" fmla="*/ 12 w 24"/>
                <a:gd name="T35" fmla="*/ 26 h 27"/>
                <a:gd name="T36" fmla="*/ 6 w 24"/>
                <a:gd name="T37" fmla="*/ 21 h 27"/>
                <a:gd name="T38" fmla="*/ 6 w 24"/>
                <a:gd name="T3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7">
                  <a:moveTo>
                    <a:pt x="6" y="21"/>
                  </a:moveTo>
                  <a:lnTo>
                    <a:pt x="5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2" y="26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5" name="Freeform 163"/>
            <p:cNvSpPr>
              <a:spLocks/>
            </p:cNvSpPr>
            <p:nvPr/>
          </p:nvSpPr>
          <p:spPr bwMode="auto">
            <a:xfrm>
              <a:off x="1140" y="2084"/>
              <a:ext cx="68" cy="135"/>
            </a:xfrm>
            <a:custGeom>
              <a:avLst/>
              <a:gdLst>
                <a:gd name="T0" fmla="*/ 134 w 136"/>
                <a:gd name="T1" fmla="*/ 0 h 270"/>
                <a:gd name="T2" fmla="*/ 134 w 136"/>
                <a:gd name="T3" fmla="*/ 3 h 270"/>
                <a:gd name="T4" fmla="*/ 134 w 136"/>
                <a:gd name="T5" fmla="*/ 10 h 270"/>
                <a:gd name="T6" fmla="*/ 130 w 136"/>
                <a:gd name="T7" fmla="*/ 26 h 270"/>
                <a:gd name="T8" fmla="*/ 122 w 136"/>
                <a:gd name="T9" fmla="*/ 47 h 270"/>
                <a:gd name="T10" fmla="*/ 110 w 136"/>
                <a:gd name="T11" fmla="*/ 76 h 270"/>
                <a:gd name="T12" fmla="*/ 90 w 136"/>
                <a:gd name="T13" fmla="*/ 114 h 270"/>
                <a:gd name="T14" fmla="*/ 62 w 136"/>
                <a:gd name="T15" fmla="*/ 162 h 270"/>
                <a:gd name="T16" fmla="*/ 46 w 136"/>
                <a:gd name="T17" fmla="*/ 192 h 270"/>
                <a:gd name="T18" fmla="*/ 41 w 136"/>
                <a:gd name="T19" fmla="*/ 197 h 270"/>
                <a:gd name="T20" fmla="*/ 35 w 136"/>
                <a:gd name="T21" fmla="*/ 206 h 270"/>
                <a:gd name="T22" fmla="*/ 30 w 136"/>
                <a:gd name="T23" fmla="*/ 217 h 270"/>
                <a:gd name="T24" fmla="*/ 26 w 136"/>
                <a:gd name="T25" fmla="*/ 229 h 270"/>
                <a:gd name="T26" fmla="*/ 24 w 136"/>
                <a:gd name="T27" fmla="*/ 240 h 270"/>
                <a:gd name="T28" fmla="*/ 27 w 136"/>
                <a:gd name="T29" fmla="*/ 246 h 270"/>
                <a:gd name="T30" fmla="*/ 38 w 136"/>
                <a:gd name="T31" fmla="*/ 249 h 270"/>
                <a:gd name="T32" fmla="*/ 93 w 136"/>
                <a:gd name="T33" fmla="*/ 160 h 270"/>
                <a:gd name="T34" fmla="*/ 56 w 136"/>
                <a:gd name="T35" fmla="*/ 266 h 270"/>
                <a:gd name="T36" fmla="*/ 52 w 136"/>
                <a:gd name="T37" fmla="*/ 267 h 270"/>
                <a:gd name="T38" fmla="*/ 41 w 136"/>
                <a:gd name="T39" fmla="*/ 269 h 270"/>
                <a:gd name="T40" fmla="*/ 29 w 136"/>
                <a:gd name="T41" fmla="*/ 270 h 270"/>
                <a:gd name="T42" fmla="*/ 15 w 136"/>
                <a:gd name="T43" fmla="*/ 269 h 270"/>
                <a:gd name="T44" fmla="*/ 4 w 136"/>
                <a:gd name="T45" fmla="*/ 260 h 270"/>
                <a:gd name="T46" fmla="*/ 0 w 136"/>
                <a:gd name="T47" fmla="*/ 246 h 270"/>
                <a:gd name="T48" fmla="*/ 6 w 136"/>
                <a:gd name="T49" fmla="*/ 222 h 270"/>
                <a:gd name="T50" fmla="*/ 24 w 136"/>
                <a:gd name="T51" fmla="*/ 185 h 270"/>
                <a:gd name="T52" fmla="*/ 27 w 136"/>
                <a:gd name="T53" fmla="*/ 179 h 270"/>
                <a:gd name="T54" fmla="*/ 38 w 136"/>
                <a:gd name="T55" fmla="*/ 162 h 270"/>
                <a:gd name="T56" fmla="*/ 50 w 136"/>
                <a:gd name="T57" fmla="*/ 137 h 270"/>
                <a:gd name="T58" fmla="*/ 67 w 136"/>
                <a:gd name="T59" fmla="*/ 108 h 270"/>
                <a:gd name="T60" fmla="*/ 84 w 136"/>
                <a:gd name="T61" fmla="*/ 75 h 270"/>
                <a:gd name="T62" fmla="*/ 98 w 136"/>
                <a:gd name="T63" fmla="*/ 46 h 270"/>
                <a:gd name="T64" fmla="*/ 107 w 136"/>
                <a:gd name="T65" fmla="*/ 18 h 270"/>
                <a:gd name="T66" fmla="*/ 113 w 136"/>
                <a:gd name="T67" fmla="*/ 0 h 270"/>
                <a:gd name="T68" fmla="*/ 136 w 136"/>
                <a:gd name="T6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" h="270">
                  <a:moveTo>
                    <a:pt x="136" y="0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34" y="3"/>
                  </a:lnTo>
                  <a:lnTo>
                    <a:pt x="134" y="6"/>
                  </a:lnTo>
                  <a:lnTo>
                    <a:pt x="134" y="10"/>
                  </a:lnTo>
                  <a:lnTo>
                    <a:pt x="133" y="18"/>
                  </a:lnTo>
                  <a:lnTo>
                    <a:pt x="130" y="26"/>
                  </a:lnTo>
                  <a:lnTo>
                    <a:pt x="128" y="36"/>
                  </a:lnTo>
                  <a:lnTo>
                    <a:pt x="122" y="47"/>
                  </a:lnTo>
                  <a:lnTo>
                    <a:pt x="117" y="61"/>
                  </a:lnTo>
                  <a:lnTo>
                    <a:pt x="110" y="76"/>
                  </a:lnTo>
                  <a:lnTo>
                    <a:pt x="101" y="95"/>
                  </a:lnTo>
                  <a:lnTo>
                    <a:pt x="90" y="114"/>
                  </a:lnTo>
                  <a:lnTo>
                    <a:pt x="78" y="137"/>
                  </a:lnTo>
                  <a:lnTo>
                    <a:pt x="62" y="162"/>
                  </a:lnTo>
                  <a:lnTo>
                    <a:pt x="46" y="192"/>
                  </a:lnTo>
                  <a:lnTo>
                    <a:pt x="46" y="192"/>
                  </a:lnTo>
                  <a:lnTo>
                    <a:pt x="43" y="194"/>
                  </a:lnTo>
                  <a:lnTo>
                    <a:pt x="41" y="197"/>
                  </a:lnTo>
                  <a:lnTo>
                    <a:pt x="39" y="202"/>
                  </a:lnTo>
                  <a:lnTo>
                    <a:pt x="35" y="206"/>
                  </a:lnTo>
                  <a:lnTo>
                    <a:pt x="33" y="212"/>
                  </a:lnTo>
                  <a:lnTo>
                    <a:pt x="30" y="217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6" y="244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49"/>
                  </a:lnTo>
                  <a:lnTo>
                    <a:pt x="46" y="248"/>
                  </a:lnTo>
                  <a:lnTo>
                    <a:pt x="93" y="160"/>
                  </a:lnTo>
                  <a:lnTo>
                    <a:pt x="113" y="166"/>
                  </a:lnTo>
                  <a:lnTo>
                    <a:pt x="56" y="266"/>
                  </a:lnTo>
                  <a:lnTo>
                    <a:pt x="55" y="266"/>
                  </a:lnTo>
                  <a:lnTo>
                    <a:pt x="52" y="267"/>
                  </a:lnTo>
                  <a:lnTo>
                    <a:pt x="47" y="267"/>
                  </a:lnTo>
                  <a:lnTo>
                    <a:pt x="41" y="269"/>
                  </a:lnTo>
                  <a:lnTo>
                    <a:pt x="35" y="269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5" y="269"/>
                  </a:lnTo>
                  <a:lnTo>
                    <a:pt x="7" y="264"/>
                  </a:lnTo>
                  <a:lnTo>
                    <a:pt x="4" y="260"/>
                  </a:lnTo>
                  <a:lnTo>
                    <a:pt x="1" y="254"/>
                  </a:lnTo>
                  <a:lnTo>
                    <a:pt x="0" y="246"/>
                  </a:lnTo>
                  <a:lnTo>
                    <a:pt x="1" y="234"/>
                  </a:lnTo>
                  <a:lnTo>
                    <a:pt x="6" y="222"/>
                  </a:lnTo>
                  <a:lnTo>
                    <a:pt x="12" y="205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7" y="179"/>
                  </a:lnTo>
                  <a:lnTo>
                    <a:pt x="32" y="171"/>
                  </a:lnTo>
                  <a:lnTo>
                    <a:pt x="38" y="162"/>
                  </a:lnTo>
                  <a:lnTo>
                    <a:pt x="43" y="150"/>
                  </a:lnTo>
                  <a:lnTo>
                    <a:pt x="50" y="137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2"/>
                  </a:lnTo>
                  <a:lnTo>
                    <a:pt x="84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3" y="0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89636" name="Picture 164" descr="j03354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1852613"/>
            <a:ext cx="1816100" cy="1665287"/>
          </a:xfrm>
        </p:spPr>
      </p:pic>
      <p:grpSp>
        <p:nvGrpSpPr>
          <p:cNvPr id="489637" name="Group 165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89638" name="Group 166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8963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9643" name="Group 171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89644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5" name="Oval 173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6" name="Oval 174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7" name="Oval 175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9648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9649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9650" name="AutoShape 178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9651" name="AutoShape 179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9652" name="AutoShape 180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/>
      <p:bldP spid="48947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145" name="Group 89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5714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4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4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4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7150" name="Group 94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57151" name="AutoShape 9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52" name="Oval 9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53" name="Oval 9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54" name="Oval 9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7155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7156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7157" name="AutoShape 101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7158" name="AutoShape 102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7159" name="AutoShape 103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7160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1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2" name="WordArt 106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保留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3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一致性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5" name="Rectangle 10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路标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5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55" grpId="0" animBg="1"/>
      <p:bldP spid="557156" grpId="0" animBg="1"/>
      <p:bldP spid="557157" grpId="0" animBg="1"/>
      <p:bldP spid="557158" grpId="0" animBg="1"/>
      <p:bldP spid="557159" grpId="0" animBg="1"/>
      <p:bldP spid="557160" grpId="0" animBg="1"/>
      <p:bldP spid="557161" grpId="0" animBg="1"/>
      <p:bldP spid="557162" grpId="0" animBg="1"/>
      <p:bldP spid="557163" grpId="0" animBg="1"/>
      <p:bldP spid="557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63" name="Picture 19" descr="j02150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50913"/>
            <a:ext cx="4394200" cy="3930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2564" name="Rectangle 20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先知书和圣卷</a:t>
            </a:r>
            <a:endParaRPr lang="en-US" altLang="en-US"/>
          </a:p>
        </p:txBody>
      </p:sp>
      <p:pic>
        <p:nvPicPr>
          <p:cNvPr id="492557" name="Picture 13" descr="j028667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41675"/>
            <a:ext cx="1447800" cy="1254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2560" name="Picture 16" descr="j03103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2895600" cy="194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152400" y="3313113"/>
            <a:ext cx="388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先知书大约是在</a:t>
            </a:r>
            <a:r>
              <a:rPr lang="en-US" altLang="zh-CN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400 BCE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被正典的。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4648200" y="4608513"/>
            <a:ext cx="4114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圣卷大约是在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300 BCE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被正典的。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492570" name="Group 26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92571" name="Group 27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9257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92576" name="Group 32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92577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8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9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80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258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58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583" name="AutoShape 39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584" name="AutoShape 40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585" name="AutoShape 41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4" grpId="0"/>
      <p:bldP spid="492567" grpId="0"/>
      <p:bldP spid="4925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226" name="Group 1026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642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4231" name="Group 1031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64232" name="AutoShape 1032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3" name="Oval 1033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4" name="Oval 1034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5" name="Oval 1035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4236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37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38" name="AutoShape 1038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4239" name="AutoShape 1039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4240" name="AutoShape 1040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4246" name="WordArt 1046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8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在</a:t>
            </a:r>
            <a:r>
              <a:rPr lang="zh-CN" altLang="en-US">
                <a:latin typeface="Arial" charset="0"/>
                <a:ea typeface="华文宋体" pitchFamily="96" charset="-122"/>
              </a:rPr>
              <a:t>雅</a:t>
            </a:r>
            <a:r>
              <a:rPr lang="zh-CN" altLang="en-US">
                <a:latin typeface="Arial" charset="0"/>
                <a:ea typeface="宋体" pitchFamily="96" charset="-122"/>
              </a:rPr>
              <a:t>麦</a:t>
            </a:r>
            <a:r>
              <a:rPr lang="zh-CN" altLang="en-US">
                <a:latin typeface="Arial" charset="0"/>
                <a:ea typeface="华文宋体" pitchFamily="96" charset="-122"/>
              </a:rPr>
              <a:t>尼亞会</a:t>
            </a:r>
            <a:r>
              <a:rPr lang="zh-CN" altLang="en-US">
                <a:latin typeface="Arial" charset="0"/>
                <a:ea typeface="宋体" pitchFamily="96" charset="-122"/>
              </a:rPr>
              <a:t>仪</a:t>
            </a:r>
            <a:r>
              <a:rPr lang="zh-CN" altLang="en-US">
                <a:latin typeface="Arial" charset="0"/>
                <a:ea typeface="华文宋体" pitchFamily="96" charset="-122"/>
              </a:rPr>
              <a:t>前的正典证据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497668" name="Picture 4" descr="j0281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429000"/>
            <a:ext cx="2678113" cy="283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7671" name="Picture 7" descr="Pharao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71800"/>
            <a:ext cx="4391025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52578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阿立斯蒂亞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给他弟弟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斐羅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的书信（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130 BC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）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宋体" pitchFamily="96" charset="-122"/>
              </a:rPr>
              <a:t>淡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道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多利買二世</a:t>
            </a:r>
            <a:r>
              <a:rPr lang="en-US" altLang="zh-CN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（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285 BC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）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0" y="5257800"/>
            <a:ext cx="8763000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起初的</a:t>
            </a:r>
            <a:r>
              <a:rPr lang="en-US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LXX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只有妥拉（</a:t>
            </a:r>
            <a:r>
              <a:rPr lang="en-US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285 BC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）其余的书卷后来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宋体" pitchFamily="96" charset="-122"/>
              </a:rPr>
              <a:t>才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被加入，完成了</a:t>
            </a:r>
            <a:r>
              <a:rPr lang="en-US" altLang="en-US" sz="3200" b="1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96" charset="-122"/>
                <a:ea typeface="华文宋体" pitchFamily="96" charset="-122"/>
              </a:rPr>
              <a:t>七十士</a:t>
            </a:r>
            <a:r>
              <a:rPr lang="zh-CN" altLang="en-US" sz="3200" b="1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96" charset="-122"/>
                <a:ea typeface="宋体" pitchFamily="96" charset="-122"/>
              </a:rPr>
              <a:t>译</a:t>
            </a:r>
            <a:r>
              <a:rPr lang="ja-JP" altLang="en-US" sz="3200" b="1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en-US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(LXX) ca 132 BC</a:t>
            </a:r>
            <a:endParaRPr lang="en-US" altLang="en-US" sz="32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pic>
        <p:nvPicPr>
          <p:cNvPr id="497680" name="Picture 16" descr="j03009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962400" cy="230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7682" name="Group 18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497683" name="Group 19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49768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8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8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8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97688" name="Group 24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49768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90" name="Oval 2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91" name="Oval 2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92" name="Oval 2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769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69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695" name="AutoShape 31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96" name="AutoShape 32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97" name="AutoShape 33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70" grpId="0"/>
      <p:bldP spid="4976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1" name="Rectangle 10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46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2002 News Paper Clip</a:t>
            </a:r>
          </a:p>
        </p:txBody>
      </p:sp>
      <p:pic>
        <p:nvPicPr>
          <p:cNvPr id="574470" name="Picture 1030" descr="alexandri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-142875"/>
            <a:ext cx="8839200" cy="700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4" name="Picture 4" descr="septuagin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381000" y="1600200"/>
            <a:ext cx="8458200" cy="4876800"/>
          </a:xfrm>
          <a:prstGeom prst="rect">
            <a:avLst/>
          </a:prstGeom>
          <a:solidFill>
            <a:srgbClr val="FFFFFF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七十士</a:t>
            </a:r>
            <a:r>
              <a:rPr lang="zh-CN" altLang="en-US">
                <a:latin typeface="Arial" charset="0"/>
                <a:ea typeface="宋体" pitchFamily="96" charset="-122"/>
              </a:rPr>
              <a:t>译</a:t>
            </a:r>
            <a:r>
              <a:rPr lang="ja-JP" altLang="en-US">
                <a:latin typeface="Arial" charset="0"/>
                <a:ea typeface="华文细黑" pitchFamily="96" charset="-122"/>
              </a:rPr>
              <a:t>本</a:t>
            </a:r>
            <a:r>
              <a:rPr lang="en-US" altLang="en-US">
                <a:solidFill>
                  <a:schemeClr val="bg2"/>
                </a:solidFill>
              </a:rPr>
              <a:t>(LXX)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20763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指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en-US" altLang="en-US" sz="2800">
                <a:solidFill>
                  <a:schemeClr val="bg2"/>
                </a:solidFill>
                <a:latin typeface="Comic Sans MS" pitchFamily="96" charset="0"/>
              </a:rPr>
              <a:t>Tanak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的希腊文翻译本。</a:t>
            </a:r>
            <a:r>
              <a:rPr lang="en-US" altLang="en-US" sz="2800">
                <a:solidFill>
                  <a:srgbClr val="FD1E0D"/>
                </a:solidFill>
                <a:latin typeface="Comic Sans MS" pitchFamily="96" charset="0"/>
              </a:rPr>
              <a:t>  </a:t>
            </a:r>
            <a:endParaRPr lang="en-US" altLang="zh-CN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en-US" altLang="en-US" sz="2800">
                <a:solidFill>
                  <a:srgbClr val="FD1E0D"/>
                </a:solidFill>
                <a:latin typeface="Comic Sans MS" pitchFamily="96" charset="0"/>
              </a:rPr>
              <a:t>LXX 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在拉丁文是七十的意思。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12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它有用，因为它帮助我们更加认识已经遗失或毁坏了的早期手抄本。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12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很多不同的翻译过程，例如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en-US" altLang="en-US" sz="2800">
                <a:solidFill>
                  <a:srgbClr val="FD1E0D"/>
                </a:solidFill>
                <a:latin typeface="Comic Sans MS" pitchFamily="96" charset="0"/>
              </a:rPr>
              <a:t>	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在王多利买二世和大祭司以利亚撒的要求下，以色列的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12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个支派个别派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6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个代表带着秀美的多拉经卷到亚历山太去。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12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他们用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72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天完成了翻译。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</p:txBody>
      </p:sp>
      <p:grpSp>
        <p:nvGrpSpPr>
          <p:cNvPr id="517127" name="Group 7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17128" name="Group 8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1712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7133" name="Group 13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1713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5" name="Oval 15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6" name="Oval 16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7" name="Oval 17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7138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139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140" name="AutoShape 20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41" name="AutoShape 21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42" name="AutoShape 22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8548688" y="0"/>
            <a:ext cx="5905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006E6B"/>
                  </a:outerShdw>
                </a:effectLst>
              </a:rPr>
              <a:t>194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/>
      <p:bldP spid="517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经卷的次序</a:t>
            </a:r>
            <a:endParaRPr lang="en-US" alt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0066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据说，犹大马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加比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在战后收集了遗失的经卷。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马</a:t>
            </a:r>
            <a:r>
              <a:rPr lang="ja-JP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加比二</a:t>
            </a:r>
            <a:r>
              <a:rPr lang="zh-CN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2:14</a:t>
            </a:r>
            <a:r>
              <a:rPr lang="en-US" altLang="en-US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“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在相似的情况下，犹大（马加比）收集了因为战争而有遗失的东西。这些东西留在我们这里</a:t>
            </a:r>
            <a:r>
              <a:rPr lang="en-US" altLang="zh-CN">
                <a:latin typeface="华文宋体" pitchFamily="96" charset="-122"/>
                <a:ea typeface="华文宋体" pitchFamily="96" charset="-122"/>
              </a:rPr>
              <a:t>”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zh-CN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他很可能是在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164 BCE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成立了传统经卷的次序。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有一个传统的次序记载在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巴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比伦他勒目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(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论最后一道门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14b-15a)</a:t>
            </a:r>
          </a:p>
        </p:txBody>
      </p:sp>
      <p:grpSp>
        <p:nvGrpSpPr>
          <p:cNvPr id="533508" name="Group 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3509" name="Group 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351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3514" name="Group 1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351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351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352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3521" name="AutoShape 1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522" name="AutoShape 1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523" name="AutoShape 1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8440738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76" name="Picture 36" descr="j0232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86400" cy="10668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  <a:ea typeface="华文宋体" pitchFamily="96" charset="-122"/>
              </a:rPr>
              <a:t>雅麦尼亞会仪</a:t>
            </a:r>
            <a:endParaRPr lang="en-US" altLang="en-US">
              <a:latin typeface="Arial" charset="0"/>
              <a:ea typeface="华文细黑" pitchFamily="96" charset="-122"/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763000" cy="4495800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雅麦尼亚会议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AD 90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会议的主要目的不是为了收集或决定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Tanak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正典，而是为了确定现有经卷的位置。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受到争议但是仍然放在正典里的经卷被称为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引起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7860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786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78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786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786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8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9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70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787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787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787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787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787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8443913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/>
      <p:bldP spid="5478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圣经的分割</a:t>
            </a:r>
            <a:endParaRPr lang="en-US" altLang="en-US"/>
          </a:p>
        </p:txBody>
      </p:sp>
      <p:sp>
        <p:nvSpPr>
          <p:cNvPr id="548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沒有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那些肯定不被接受的经卷被称为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次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引起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,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以西结书，以斯帖记，传道书，箴言，以及雅歌。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那些没有被考虑的经卷被称为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偽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8884" name="Group 104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8885" name="Group 104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888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8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8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8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8890" name="Group 105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8891" name="AutoShape 105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92" name="Oval 105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93" name="Oval 105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94" name="Oval 105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8895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8896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8897" name="AutoShape 105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8898" name="AutoShape 105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8899" name="AutoShape 105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8901" name="Text Box 1061"/>
          <p:cNvSpPr txBox="1">
            <a:spLocks noChangeArrowheads="1"/>
          </p:cNvSpPr>
          <p:nvPr/>
        </p:nvSpPr>
        <p:spPr bwMode="auto">
          <a:xfrm>
            <a:off x="8455025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  <p:bldP spid="5488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宋体" pitchFamily="96" charset="-122"/>
              </a:rPr>
              <a:t>沒有</a:t>
            </a:r>
            <a:r>
              <a:rPr lang="zh-CN" altLang="en-US">
                <a:latin typeface="Arial" charset="0"/>
                <a:ea typeface="华文宋体" pitchFamily="96" charset="-122"/>
              </a:rPr>
              <a:t>争议</a:t>
            </a:r>
            <a:r>
              <a:rPr lang="ja-JP" altLang="en-US">
                <a:latin typeface="Arial" charset="0"/>
                <a:ea typeface="华文宋体" pitchFamily="96" charset="-122"/>
              </a:rPr>
              <a:t>的</a:t>
            </a:r>
            <a:r>
              <a:rPr lang="zh-CN" altLang="en-US">
                <a:latin typeface="Arial" charset="0"/>
                <a:ea typeface="华文宋体" pitchFamily="96" charset="-122"/>
              </a:rPr>
              <a:t>经</a:t>
            </a:r>
            <a:r>
              <a:rPr lang="ja-JP" altLang="en-US">
                <a:latin typeface="Arial" charset="0"/>
                <a:ea typeface="华文宋体" pitchFamily="96" charset="-122"/>
              </a:rPr>
              <a:t>卷</a:t>
            </a:r>
            <a:r>
              <a:rPr lang="en-US" altLang="en-US">
                <a:latin typeface="Arial" charset="0"/>
              </a:rPr>
              <a:t> </a:t>
            </a:r>
            <a:r>
              <a:rPr lang="en-US" altLang="en-US">
                <a:solidFill>
                  <a:srgbClr val="FD1E0D"/>
                </a:solidFill>
                <a:latin typeface="Comic Sans MS" pitchFamily="96" charset="0"/>
              </a:rPr>
              <a:t/>
            </a:r>
            <a:br>
              <a:rPr lang="en-US" altLang="en-US">
                <a:solidFill>
                  <a:srgbClr val="FD1E0D"/>
                </a:solidFill>
                <a:latin typeface="Comic Sans MS" pitchFamily="96" charset="0"/>
              </a:rPr>
            </a:br>
            <a:endParaRPr lang="en-US" altLang="en-US">
              <a:solidFill>
                <a:srgbClr val="FD1E0D"/>
              </a:solidFill>
              <a:latin typeface="Comic Sans MS" pitchFamily="96" charset="0"/>
            </a:endParaRP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它的内容和教义稳定性不受争议，并且被完全接受。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39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卷旧约经卷中，有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卷属于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沒有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 </a:t>
            </a:r>
            <a:endParaRPr lang="en-US" altLang="en-US">
              <a:solidFill>
                <a:srgbClr val="FD1E0D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只有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5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卷属于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引起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grpSp>
        <p:nvGrpSpPr>
          <p:cNvPr id="542740" name="Group 104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2741" name="Group 104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274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2746" name="Group 105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2747" name="AutoShape 105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8" name="Oval 105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9" name="Oval 105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50" name="Oval 105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275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275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2753" name="AutoShape 105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754" name="AutoShape 105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755" name="AutoShape 105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  <p:bldP spid="5427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宋体" pitchFamily="96" charset="-122"/>
              </a:rPr>
              <a:t>引起</a:t>
            </a:r>
            <a:r>
              <a:rPr lang="zh-CN" altLang="en-US">
                <a:latin typeface="Arial" charset="0"/>
                <a:ea typeface="华文宋体" pitchFamily="96" charset="-122"/>
              </a:rPr>
              <a:t>争议</a:t>
            </a:r>
            <a:r>
              <a:rPr lang="ja-JP" altLang="en-US">
                <a:latin typeface="Arial" charset="0"/>
                <a:ea typeface="华文宋体" pitchFamily="96" charset="-122"/>
              </a:rPr>
              <a:t>的</a:t>
            </a:r>
            <a:r>
              <a:rPr lang="zh-CN" altLang="en-US">
                <a:latin typeface="Arial" charset="0"/>
                <a:ea typeface="华文宋体" pitchFamily="96" charset="-122"/>
              </a:rPr>
              <a:t>经</a:t>
            </a:r>
            <a:r>
              <a:rPr lang="ja-JP" altLang="en-US">
                <a:latin typeface="Arial" charset="0"/>
                <a:ea typeface="华文宋体" pitchFamily="96" charset="-122"/>
              </a:rPr>
              <a:t>卷</a:t>
            </a:r>
            <a:endParaRPr lang="en-US" altLang="en-US">
              <a:latin typeface="Arial" charset="0"/>
              <a:ea typeface="华文细黑" pitchFamily="96" charset="-122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雅歌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–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被认为过于感性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传道书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–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被认为过于苛刻。但是，结论和圣经的其他书卷观点非常相似：敬畏耶和华是人生的意义。</a:t>
            </a:r>
            <a:endParaRPr lang="en-US" altLang="zh-CN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以斯帖记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 –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这书卷没有提到神的名。但是，可以清楚的看见神保守属于他的以色列人。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以西结书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–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被认为与摩西律法互相冲突。（例如，圣殿里没有约柜）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箴言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 –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被认为有内部的冲突，这对于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26:4-5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和其他处而言都不正确</a:t>
            </a:r>
            <a:r>
              <a:rPr lang="zh-CN" altLang="en-US" sz="2400">
                <a:latin typeface="Comic Sans MS" pitchFamily="96" charset="0"/>
                <a:ea typeface="宋体" pitchFamily="96" charset="-122"/>
              </a:rPr>
              <a:t>。</a:t>
            </a:r>
            <a:endParaRPr lang="en-US" altLang="en-US" sz="2400">
              <a:latin typeface="Comic Sans MS" pitchFamily="96" charset="0"/>
            </a:endParaRPr>
          </a:p>
        </p:txBody>
      </p:sp>
      <p:grpSp>
        <p:nvGrpSpPr>
          <p:cNvPr id="534548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4549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455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4554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45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6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7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8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455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456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4561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4562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4563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8451850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/>
      <p:bldP spid="534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156" name="Group 28"/>
          <p:cNvGrpSpPr>
            <a:grpSpLocks/>
          </p:cNvGrpSpPr>
          <p:nvPr/>
        </p:nvGrpSpPr>
        <p:grpSpPr bwMode="auto">
          <a:xfrm>
            <a:off x="457200" y="1524000"/>
            <a:ext cx="8553450" cy="4343400"/>
            <a:chOff x="288" y="960"/>
            <a:chExt cx="5388" cy="2736"/>
          </a:xfrm>
        </p:grpSpPr>
        <p:grpSp>
          <p:nvGrpSpPr>
            <p:cNvPr id="560155" name="Group 27"/>
            <p:cNvGrpSpPr>
              <a:grpSpLocks/>
            </p:cNvGrpSpPr>
            <p:nvPr/>
          </p:nvGrpSpPr>
          <p:grpSpPr bwMode="auto">
            <a:xfrm>
              <a:off x="2160" y="1872"/>
              <a:ext cx="1392" cy="1056"/>
              <a:chOff x="2160" y="1872"/>
              <a:chExt cx="1392" cy="1056"/>
            </a:xfrm>
          </p:grpSpPr>
          <p:sp>
            <p:nvSpPr>
              <p:cNvPr id="560133" name="Puzzle3"/>
              <p:cNvSpPr>
                <a:spLocks noEditPoints="1" noChangeArrowheads="1"/>
              </p:cNvSpPr>
              <p:nvPr/>
            </p:nvSpPr>
            <p:spPr bwMode="auto">
              <a:xfrm>
                <a:off x="2838" y="1872"/>
                <a:ext cx="547" cy="561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4" name="Puzzle2"/>
              <p:cNvSpPr>
                <a:spLocks noEditPoints="1" noChangeArrowheads="1"/>
              </p:cNvSpPr>
              <p:nvPr/>
            </p:nvSpPr>
            <p:spPr bwMode="auto">
              <a:xfrm>
                <a:off x="2679" y="2281"/>
                <a:ext cx="873" cy="511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5" name="Puzzle4"/>
              <p:cNvSpPr>
                <a:spLocks noEditPoints="1" noChangeArrowheads="1"/>
              </p:cNvSpPr>
              <p:nvPr/>
            </p:nvSpPr>
            <p:spPr bwMode="auto">
              <a:xfrm>
                <a:off x="2341" y="2275"/>
                <a:ext cx="526" cy="65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6" name="Puzzle1"/>
              <p:cNvSpPr>
                <a:spLocks noEditPoints="1" noChangeArrowheads="1"/>
              </p:cNvSpPr>
              <p:nvPr/>
            </p:nvSpPr>
            <p:spPr bwMode="auto">
              <a:xfrm>
                <a:off x="2160" y="2042"/>
                <a:ext cx="884" cy="389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0154" name="Group 26"/>
            <p:cNvGrpSpPr>
              <a:grpSpLocks/>
            </p:cNvGrpSpPr>
            <p:nvPr/>
          </p:nvGrpSpPr>
          <p:grpSpPr bwMode="auto">
            <a:xfrm>
              <a:off x="4032" y="2688"/>
              <a:ext cx="1644" cy="840"/>
              <a:chOff x="4032" y="2688"/>
              <a:chExt cx="1644" cy="840"/>
            </a:xfrm>
          </p:grpSpPr>
          <p:sp>
            <p:nvSpPr>
              <p:cNvPr id="560138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4428" y="2860"/>
                <a:ext cx="847" cy="514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9" name="Oval 11"/>
              <p:cNvSpPr>
                <a:spLocks noChangeArrowheads="1"/>
              </p:cNvSpPr>
              <p:nvPr/>
            </p:nvSpPr>
            <p:spPr bwMode="auto">
              <a:xfrm>
                <a:off x="4032" y="3356"/>
                <a:ext cx="487" cy="1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40" name="Oval 12"/>
              <p:cNvSpPr>
                <a:spLocks noChangeArrowheads="1"/>
              </p:cNvSpPr>
              <p:nvPr/>
            </p:nvSpPr>
            <p:spPr bwMode="auto">
              <a:xfrm>
                <a:off x="4611" y="2688"/>
                <a:ext cx="486" cy="1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41" name="Oval 13"/>
              <p:cNvSpPr>
                <a:spLocks noChangeArrowheads="1"/>
              </p:cNvSpPr>
              <p:nvPr/>
            </p:nvSpPr>
            <p:spPr bwMode="auto">
              <a:xfrm>
                <a:off x="5189" y="3356"/>
                <a:ext cx="487" cy="1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0142" name="Film"/>
            <p:cNvSpPr>
              <a:spLocks noEditPoints="1" noChangeArrowheads="1"/>
            </p:cNvSpPr>
            <p:nvPr/>
          </p:nvSpPr>
          <p:spPr bwMode="auto">
            <a:xfrm>
              <a:off x="432" y="1248"/>
              <a:ext cx="1152" cy="244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0143" name="Lock"/>
            <p:cNvSpPr>
              <a:spLocks noEditPoints="1" noChangeArrowheads="1"/>
            </p:cNvSpPr>
            <p:nvPr/>
          </p:nvSpPr>
          <p:spPr bwMode="auto">
            <a:xfrm>
              <a:off x="4080" y="1152"/>
              <a:ext cx="1215" cy="98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0144" name="AutoShape 16"/>
            <p:cNvSpPr>
              <a:spLocks noChangeArrowheads="1"/>
            </p:cNvSpPr>
            <p:nvPr/>
          </p:nvSpPr>
          <p:spPr bwMode="auto">
            <a:xfrm>
              <a:off x="1632" y="2208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45" name="AutoShape 17"/>
            <p:cNvSpPr>
              <a:spLocks noChangeArrowheads="1"/>
            </p:cNvSpPr>
            <p:nvPr/>
          </p:nvSpPr>
          <p:spPr bwMode="auto">
            <a:xfrm>
              <a:off x="2976" y="1248"/>
              <a:ext cx="1008" cy="54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46" name="AutoShape 18"/>
            <p:cNvSpPr>
              <a:spLocks noChangeArrowheads="1"/>
            </p:cNvSpPr>
            <p:nvPr/>
          </p:nvSpPr>
          <p:spPr bwMode="auto">
            <a:xfrm flipV="1">
              <a:off x="3024" y="2880"/>
              <a:ext cx="1008" cy="62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4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8" y="960"/>
              <a:ext cx="1560" cy="6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r>
                <a:rPr lang="zh-CN" alt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Comic Sans MS"/>
                </a:rPr>
                <a:t>创造</a:t>
              </a:r>
              <a:endPara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次</a:t>
            </a:r>
            <a:r>
              <a:rPr lang="zh-CN" altLang="en-US">
                <a:latin typeface="Arial" charset="0"/>
                <a:ea typeface="宋体" pitchFamily="96" charset="-122"/>
              </a:rPr>
              <a:t>经</a:t>
            </a:r>
            <a:r>
              <a:rPr lang="en-US" altLang="en-US">
                <a:solidFill>
                  <a:srgbClr val="FD1E0D"/>
                </a:solidFill>
              </a:rPr>
              <a:t/>
            </a:r>
            <a:br>
              <a:rPr lang="en-US" altLang="en-US">
                <a:solidFill>
                  <a:srgbClr val="FD1E0D"/>
                </a:solidFill>
              </a:rPr>
            </a:br>
            <a:endParaRPr lang="en-US" altLang="en-US">
              <a:solidFill>
                <a:srgbClr val="FD1E0D"/>
              </a:solidFill>
            </a:endParaRP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Arial" charset="0"/>
                <a:ea typeface="华文宋体" pitchFamily="96" charset="-122"/>
              </a:rPr>
              <a:t>次</a:t>
            </a:r>
            <a:r>
              <a:rPr lang="zh-CN" altLang="en-US">
                <a:solidFill>
                  <a:srgbClr val="FBE50F"/>
                </a:solidFill>
                <a:latin typeface="Arial" charset="0"/>
                <a:ea typeface="华文宋体" pitchFamily="96" charset="-122"/>
              </a:rPr>
              <a:t>经</a:t>
            </a:r>
            <a:r>
              <a:rPr lang="en-US" altLang="zh-CN">
                <a:solidFill>
                  <a:srgbClr val="FBE50F"/>
                </a:solidFill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FBE50F"/>
                </a:solidFill>
                <a:ea typeface="华文宋体" pitchFamily="96" charset="-122"/>
              </a:rPr>
              <a:t>是一个希腊字，意思是隐藏的东西。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通常在圣经里，但不阅读或教导给普通会众。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由于内容和教义的缘故，被改革宗认为不真实或不是默示成的。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41716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171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171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1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172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172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4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5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6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172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172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172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173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173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  <p:bldP spid="5416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zh-CN" altLang="en-US" b="1">
                <a:latin typeface="华文宋体" pitchFamily="96" charset="-122"/>
                <a:ea typeface="华文宋体" pitchFamily="96" charset="-122"/>
              </a:rPr>
              <a:t>旧约有</a:t>
            </a:r>
            <a:r>
              <a:rPr lang="en-US" altLang="en-US" b="1">
                <a:latin typeface="华文宋体" pitchFamily="96" charset="-122"/>
                <a:ea typeface="华文宋体" pitchFamily="96" charset="-122"/>
              </a:rPr>
              <a:t>15 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次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 b="1"/>
              <a:t> (250 BC-AD 100)</a:t>
            </a:r>
          </a:p>
        </p:txBody>
      </p:sp>
      <p:sp>
        <p:nvSpPr>
          <p:cNvPr id="6174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505200" cy="1752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多比傳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猶滴傳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所羅門智訓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傳道</a:t>
            </a:r>
            <a:r>
              <a:rPr lang="zh-CN" altLang="en-US" sz="2400">
                <a:ea typeface="华文宋体" pitchFamily="96" charset="-122"/>
              </a:rPr>
              <a:t>经</a:t>
            </a:r>
            <a:r>
              <a:rPr lang="en-US" altLang="en-US" sz="2400"/>
              <a:t> </a:t>
            </a:r>
          </a:p>
        </p:txBody>
      </p:sp>
      <p:sp>
        <p:nvSpPr>
          <p:cNvPr id="61747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10000"/>
            <a:ext cx="3810000" cy="1371600"/>
          </a:xfrm>
          <a:gradFill rotWithShape="1">
            <a:gsLst>
              <a:gs pos="0">
                <a:srgbClr val="FD1E0D"/>
              </a:gs>
              <a:gs pos="100000">
                <a:srgbClr val="FD1E0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ea typeface="华文宋体" pitchFamily="96" charset="-122"/>
              </a:rPr>
              <a:t>以斯得拉一</a:t>
            </a:r>
            <a:r>
              <a:rPr lang="zh-CN" altLang="en-US" sz="2400">
                <a:ea typeface="华文宋体" pitchFamily="96" charset="-122"/>
              </a:rPr>
              <a:t>书</a:t>
            </a:r>
            <a:endParaRPr lang="en-US" altLang="en-US" sz="2400">
              <a:ea typeface="华文宋体" pitchFamily="96" charset="-122"/>
            </a:endParaRPr>
          </a:p>
          <a:p>
            <a:r>
              <a:rPr lang="zh-CN" altLang="en-US" sz="2400">
                <a:ea typeface="华文宋体" pitchFamily="96" charset="-122"/>
              </a:rPr>
              <a:t>以斯得拉二书</a:t>
            </a:r>
            <a:endParaRPr lang="en-US" altLang="en-US" sz="2400">
              <a:ea typeface="华文宋体" pitchFamily="96" charset="-122"/>
            </a:endParaRPr>
          </a:p>
          <a:p>
            <a:r>
              <a:rPr lang="en-US" altLang="en-US" sz="2400">
                <a:ea typeface="华文宋体" pitchFamily="96" charset="-122"/>
              </a:rPr>
              <a:t>瑪拿西禱文</a:t>
            </a:r>
            <a:r>
              <a:rPr lang="en-US" altLang="en-US" sz="2400"/>
              <a:t> </a:t>
            </a:r>
          </a:p>
        </p:txBody>
      </p:sp>
      <p:sp>
        <p:nvSpPr>
          <p:cNvPr id="617478" name="Rectangle 1030"/>
          <p:cNvSpPr>
            <a:spLocks noChangeArrowheads="1"/>
          </p:cNvSpPr>
          <p:nvPr/>
        </p:nvSpPr>
        <p:spPr bwMode="auto">
          <a:xfrm>
            <a:off x="4648200" y="1447800"/>
            <a:ext cx="4191000" cy="3505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altLang="en-US">
                <a:ea typeface="华文宋体" pitchFamily="96" charset="-122"/>
              </a:rPr>
              <a:t>巴錄</a:t>
            </a:r>
            <a:r>
              <a:rPr lang="zh-CN" altLang="en-US">
                <a:ea typeface="华文宋体" pitchFamily="96" charset="-122"/>
              </a:rPr>
              <a:t>书</a:t>
            </a:r>
            <a:r>
              <a:rPr lang="en-US" altLang="en-US">
                <a:ea typeface="华文宋体" pitchFamily="96" charset="-122"/>
              </a:rPr>
              <a:t> </a:t>
            </a:r>
            <a:endParaRPr lang="en-US" altLang="en-US" sz="2400">
              <a:ea typeface="华文宋体" pitchFamily="96" charset="-122"/>
            </a:endParaRPr>
          </a:p>
          <a:p>
            <a:r>
              <a:rPr lang="zh-CN" altLang="en-US" sz="2400">
                <a:ea typeface="华文宋体" pitchFamily="96" charset="-122"/>
              </a:rPr>
              <a:t>耶利米书信</a:t>
            </a:r>
            <a:endParaRPr lang="en-US" altLang="zh-CN" sz="2400">
              <a:ea typeface="华文宋体" pitchFamily="96" charset="-122"/>
            </a:endParaRPr>
          </a:p>
          <a:p>
            <a:r>
              <a:rPr lang="zh-CN" altLang="en-US" sz="2400">
                <a:ea typeface="华文宋体" pitchFamily="96" charset="-122"/>
              </a:rPr>
              <a:t>以斯帖记的添加</a:t>
            </a:r>
            <a:endParaRPr lang="en-US" altLang="en-US" sz="2400">
              <a:ea typeface="华文宋体" pitchFamily="96" charset="-122"/>
            </a:endParaRPr>
          </a:p>
          <a:p>
            <a:r>
              <a:rPr lang="en-US" altLang="en-US">
                <a:ea typeface="华文宋体" pitchFamily="96" charset="-122"/>
              </a:rPr>
              <a:t>三青年之歌 </a:t>
            </a:r>
            <a:endParaRPr lang="en-US" altLang="en-US" sz="2400">
              <a:ea typeface="华文宋体" pitchFamily="96" charset="-122"/>
            </a:endParaRPr>
          </a:p>
          <a:p>
            <a:r>
              <a:rPr lang="en-US" altLang="en-US">
                <a:ea typeface="华文宋体" pitchFamily="96" charset="-122"/>
              </a:rPr>
              <a:t>蘇撒拿傳 </a:t>
            </a:r>
            <a:endParaRPr lang="en-US" altLang="en-US" sz="2400"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华文宋体" pitchFamily="96" charset="-122"/>
              </a:rPr>
              <a:t>彼勒與大龍</a:t>
            </a:r>
            <a:r>
              <a:rPr lang="zh-CN" altLang="en-US">
                <a:ea typeface="华文宋体" pitchFamily="96" charset="-122"/>
              </a:rPr>
              <a:t>书</a:t>
            </a:r>
            <a:endParaRPr lang="en-US" altLang="en-US" sz="2400"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华文宋体" pitchFamily="96" charset="-122"/>
              </a:rPr>
              <a:t>馬加比一</a:t>
            </a:r>
            <a:r>
              <a:rPr lang="zh-CN" altLang="en-US">
                <a:ea typeface="华文宋体" pitchFamily="96" charset="-122"/>
              </a:rPr>
              <a:t>书</a:t>
            </a:r>
            <a:endParaRPr lang="en-US" altLang="en-US" sz="2400"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ea typeface="华文宋体" pitchFamily="96" charset="-122"/>
              </a:rPr>
              <a:t>馬加比二书</a:t>
            </a:r>
            <a:endParaRPr lang="en-US" altLang="en-US">
              <a:ea typeface="宋体" pitchFamily="96" charset="-122"/>
            </a:endParaRPr>
          </a:p>
        </p:txBody>
      </p:sp>
      <p:sp>
        <p:nvSpPr>
          <p:cNvPr id="617479" name="Rectangle 1031"/>
          <p:cNvSpPr>
            <a:spLocks noChangeArrowheads="1"/>
          </p:cNvSpPr>
          <p:nvPr/>
        </p:nvSpPr>
        <p:spPr bwMode="auto">
          <a:xfrm>
            <a:off x="1981200" y="5486400"/>
            <a:ext cx="3048000" cy="1371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400">
                <a:latin typeface="华文宋体" pitchFamily="96" charset="-122"/>
                <a:ea typeface="华文宋体" pitchFamily="96" charset="-122"/>
              </a:rPr>
              <a:t>诗篇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151?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华文宋体" pitchFamily="96" charset="-122"/>
                <a:ea typeface="华文宋体" pitchFamily="96" charset="-122"/>
              </a:rPr>
              <a:t>馬加比三书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华文宋体" pitchFamily="96" charset="-122"/>
                <a:ea typeface="华文宋体" pitchFamily="96" charset="-122"/>
              </a:rPr>
              <a:t>馬加比四书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7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 animBg="1" autoUpdateAnimBg="0"/>
      <p:bldP spid="617478" grpId="0" animBg="1" autoUpdateAnimBg="0"/>
      <p:bldP spid="61747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  <a:ea typeface="宋体" pitchFamily="96" charset="-122"/>
              </a:rPr>
              <a:t>伪经</a:t>
            </a:r>
            <a:endParaRPr lang="en-US" altLang="en-US">
              <a:latin typeface="Arial" charset="0"/>
              <a:ea typeface="宋体" pitchFamily="96" charset="-122"/>
            </a:endParaRPr>
          </a:p>
        </p:txBody>
      </p:sp>
      <p:sp>
        <p:nvSpPr>
          <p:cNvPr id="546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Arial" charset="0"/>
                <a:ea typeface="华文宋体" pitchFamily="96" charset="-122"/>
              </a:rPr>
              <a:t>伪经指的是那些不在改革宗和天主教圣经正典里的经卷。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这些经卷的作者被认为是假的或使用假名。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内容也是假的，并且和妥拉有冲突。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46836" name="Group 104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6837" name="Group 104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683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3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6842" name="Group 105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6843" name="AutoShape 105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4" name="Oval 105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5" name="Oval 105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6" name="Oval 105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684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684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6849" name="AutoShape 105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6850" name="AutoShape 105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6851" name="AutoShape 105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/>
      <p:bldP spid="5468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华文宋体" pitchFamily="96" charset="-122"/>
              </a:rPr>
              <a:t>真</a:t>
            </a:r>
            <a:r>
              <a:rPr lang="zh-CN" altLang="en-US">
                <a:ea typeface="华文宋体" pitchFamily="96" charset="-122"/>
              </a:rPr>
              <a:t>实性的准则</a:t>
            </a:r>
            <a:endParaRPr lang="en-US" altLang="en-US" sz="4000" i="1" u="sng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教义稳定性（根据妥拉）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权威使用的历史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声称是神的话语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 sz="2800">
                <a:solidFill>
                  <a:srgbClr val="FBE50F"/>
                </a:solidFill>
                <a:ea typeface="华文宋体" pitchFamily="96" charset="-122"/>
              </a:rPr>
              <a:t>先知的著作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 sz="2800">
                <a:solidFill>
                  <a:srgbClr val="FBE50F"/>
                </a:solidFill>
                <a:ea typeface="华文宋体" pitchFamily="96" charset="-122"/>
              </a:rPr>
              <a:t>动态性</a:t>
            </a:r>
            <a:endParaRPr lang="en-US" altLang="en-US" sz="2800">
              <a:solidFill>
                <a:srgbClr val="FBE50F"/>
              </a:solidFill>
              <a:ea typeface="华文宋体" pitchFamily="96" charset="-122"/>
            </a:endParaRPr>
          </a:p>
        </p:txBody>
      </p:sp>
      <p:grpSp>
        <p:nvGrpSpPr>
          <p:cNvPr id="536596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659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65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5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660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660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4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5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6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660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660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660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1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1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6613" name="Text Box 37"/>
          <p:cNvSpPr txBox="1">
            <a:spLocks noChangeArrowheads="1"/>
          </p:cNvSpPr>
          <p:nvPr/>
        </p:nvSpPr>
        <p:spPr bwMode="auto">
          <a:xfrm>
            <a:off x="8431213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are these books doubted?</a:t>
            </a:r>
          </a:p>
        </p:txBody>
      </p:sp>
      <p:sp>
        <p:nvSpPr>
          <p:cNvPr id="618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华文宋体" pitchFamily="96" charset="-122"/>
              </a:rPr>
              <a:t>不被承认为有权威性</a:t>
            </a:r>
            <a:endParaRPr lang="en-US" altLang="zh-CN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错误的神学</a:t>
            </a:r>
            <a:endParaRPr lang="en-US" altLang="en-US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没有声称是被默示</a:t>
            </a:r>
            <a:endParaRPr lang="en-US" altLang="en-US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缺乏动态性</a:t>
            </a:r>
            <a:endParaRPr lang="en-US" altLang="en-US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被罗马天主教接纳的历史有疑点</a:t>
            </a:r>
            <a:endParaRPr lang="en-US" altLang="en-US"/>
          </a:p>
        </p:txBody>
      </p:sp>
      <p:sp>
        <p:nvSpPr>
          <p:cNvPr id="618501" name="Rectangle 1029"/>
          <p:cNvSpPr>
            <a:spLocks noChangeArrowheads="1"/>
          </p:cNvSpPr>
          <p:nvPr/>
        </p:nvSpPr>
        <p:spPr bwMode="auto">
          <a:xfrm>
            <a:off x="0" y="457200"/>
            <a:ext cx="8455025" cy="9874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02" name="WordArt 1030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7632700" cy="652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4400" kern="10" spc="880" normalizeH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elvetica"/>
                <a:cs typeface="Helvetica"/>
              </a:rPr>
              <a:t>为何这些经卷受到置疑？</a:t>
            </a:r>
            <a:endParaRPr lang="en-GB" sz="4400" kern="10" spc="880" normalizeH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618504" name="Text Box 1032"/>
          <p:cNvSpPr txBox="1">
            <a:spLocks noChangeArrowheads="1"/>
          </p:cNvSpPr>
          <p:nvPr/>
        </p:nvSpPr>
        <p:spPr bwMode="auto">
          <a:xfrm>
            <a:off x="8424863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096963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耶稣对旧约正典的见证</a:t>
            </a:r>
            <a:endParaRPr lang="en-US" alt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458200" cy="5562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路 加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24:27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於 是 从 摩 西 和 众 先 知 起 ， 凡 经 上 所 指 着 自 己 的 话 都 给 他 们 讲 解 明 白 了 。</a:t>
            </a:r>
            <a:endParaRPr lang="en-US" altLang="zh-CN" sz="24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路 加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24:44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耶 稣 对 他 们 说 ： 这 就 是 我 从 前 与 你 们 同 在 之 时 所 告 诉 你 们 的 话 说 ： 摩 西 的 律 法 、 先 知 的 书 ， 和 诗 篇 上 所 记 的 ， 凡 指 着 我 的 话 都 必 须 应 验 。</a:t>
            </a:r>
            <a:endParaRPr lang="en-US" altLang="en-US" sz="2400">
              <a:solidFill>
                <a:srgbClr val="FBE50F"/>
              </a:solidFill>
              <a:effectLst/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路 加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11:51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就 是 从 亚 伯 的 血 起 ， 直 到 被 杀 在 坛 和 殿 中 间 撒 迦 利 亚 的 血 为 止 。 我 实 在 告 诉 你 们 ， 这 都 要 问 在 这 世 代 的 人 身 上 。</a:t>
            </a:r>
            <a:r>
              <a:rPr lang="en-US" altLang="en-US" sz="2400">
                <a:solidFill>
                  <a:srgbClr val="FD1E0D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歷 代 志 下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24:21)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馬 太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23:35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叫 世 上 所 流 义 人 的 血 都 归 到 你 们 身 上 ， 从 义 人 亚 伯 的 血 起 ， 直 到 你 们 在 殿 和 坛 中 间 所 杀 的 巴 拉 加 的 儿 子 撒 迦 利 亚 的 血 为 止 。</a:t>
            </a:r>
            <a:r>
              <a:rPr lang="en-US" altLang="en-US" sz="2400">
                <a:solidFill>
                  <a:srgbClr val="FD1E0D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歷 代 志 下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 24:21)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endParaRPr lang="en-US" altLang="zh-CN" sz="2400">
              <a:solidFill>
                <a:srgbClr val="FBE50F"/>
              </a:solidFill>
              <a:effectLst/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摩 西 的 律 法 </a:t>
            </a:r>
            <a:r>
              <a:rPr lang="zh-CN" altLang="en-US" sz="24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 先 知 的 书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馬 太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5</a:t>
            </a:r>
            <a:r>
              <a:rPr lang="en-US" altLang="en-US" sz="2400" baseline="300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17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 7</a:t>
            </a:r>
            <a:r>
              <a:rPr lang="en-US" altLang="en-US" sz="2400" baseline="300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12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 22</a:t>
            </a:r>
            <a:r>
              <a:rPr lang="en-US" altLang="en-US" sz="2400" baseline="300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40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)</a:t>
            </a:r>
            <a:endParaRPr lang="en-US" altLang="en-US" sz="2400">
              <a:solidFill>
                <a:srgbClr val="FBE50F"/>
              </a:solidFill>
              <a:effectLst/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30468" name="Group 36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0469" name="Group 37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047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0474" name="Group 42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0475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6" name="Oval 4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7" name="Oval 4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8" name="Oval 4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047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048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0481" name="AutoShape 49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0482" name="AutoShape 50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0483" name="AutoShape 51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0485" name="Text Box 53"/>
          <p:cNvSpPr txBox="1">
            <a:spLocks noChangeArrowheads="1"/>
          </p:cNvSpPr>
          <p:nvPr/>
        </p:nvSpPr>
        <p:spPr bwMode="auto">
          <a:xfrm>
            <a:off x="8428038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  <p:bldP spid="53043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新约对旧约正典的见证</a:t>
            </a:r>
            <a:endParaRPr lang="en-US" altLang="en-US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3505200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耶稣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路加福音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18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31-33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24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25-27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约翰福音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10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35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彼得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使徒行传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1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16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司提反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使徒行传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7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38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保罗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罗马书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3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2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雅各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雅各书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4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5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</p:txBody>
      </p:sp>
      <p:grpSp>
        <p:nvGrpSpPr>
          <p:cNvPr id="531476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147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147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7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148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148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4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5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6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148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148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148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149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149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1492" name="Text Box 36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  <p:bldP spid="5314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正典的完结</a:t>
            </a:r>
            <a:endParaRPr lang="en-US" alt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这先知的恩赐已经停止了。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马</a:t>
            </a:r>
            <a:r>
              <a:rPr lang="zh-CN" altLang="en-US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加比</a:t>
            </a:r>
            <a:r>
              <a:rPr lang="zh-CN" altLang="en-US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一书</a:t>
            </a:r>
            <a:r>
              <a:rPr lang="en-US" altLang="zh-CN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Comic Sans MS" pitchFamily="96" charset="0"/>
              </a:rPr>
              <a:t>9:27</a:t>
            </a:r>
            <a:r>
              <a:rPr lang="en-US" altLang="en-US">
                <a:solidFill>
                  <a:srgbClr val="FBE50F"/>
                </a:solidFill>
                <a:effectLst/>
                <a:latin typeface="Comic Sans MS" pitchFamily="96" charset="0"/>
              </a:rPr>
              <a:t> </a:t>
            </a:r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所以以色列有大灾，从没有先知开始都不曾有过。</a:t>
            </a:r>
            <a:endParaRPr lang="en-US" altLang="en-US">
              <a:solidFill>
                <a:srgbClr val="FBE50F"/>
              </a:solidFill>
              <a:effectLst/>
              <a:latin typeface="Comic Sans MS" pitchFamily="96" charset="0"/>
            </a:endParaRPr>
          </a:p>
        </p:txBody>
      </p:sp>
      <p:grpSp>
        <p:nvGrpSpPr>
          <p:cNvPr id="532500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250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25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250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250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8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9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10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251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1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1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1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1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/>
      <p:bldP spid="5324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298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6729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730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67304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5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6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7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7308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7309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7310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7311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7312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WordArt 10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9" name="WordArt 105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21" name="WordArt 107"/>
          <p:cNvSpPr>
            <a:spLocks noChangeArrowheads="1" noChangeShapeType="1" noTextEdit="1"/>
          </p:cNvSpPr>
          <p:nvPr/>
        </p:nvSpPr>
        <p:spPr bwMode="auto">
          <a:xfrm>
            <a:off x="6400800" y="57912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一致性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41" name="Text Box 21"/>
          <p:cNvSpPr txBox="1">
            <a:spLocks noChangeArrowheads="1"/>
          </p:cNvSpPr>
          <p:nvPr/>
        </p:nvSpPr>
        <p:spPr bwMode="auto">
          <a:xfrm>
            <a:off x="227013" y="1420813"/>
            <a:ext cx="21351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600" b="1"/>
              <a:t>22</a:t>
            </a:r>
            <a:endParaRPr lang="en-US" altLang="en-US" sz="9600"/>
          </a:p>
        </p:txBody>
      </p:sp>
      <p:sp>
        <p:nvSpPr>
          <p:cNvPr id="568342" name="Text Box 22"/>
          <p:cNvSpPr txBox="1">
            <a:spLocks noChangeArrowheads="1"/>
          </p:cNvSpPr>
          <p:nvPr/>
        </p:nvSpPr>
        <p:spPr bwMode="auto">
          <a:xfrm>
            <a:off x="304800" y="4419600"/>
            <a:ext cx="21351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600" b="1"/>
              <a:t>24</a:t>
            </a:r>
            <a:endParaRPr lang="en-US" altLang="en-US" sz="9600"/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4800600" y="4953000"/>
            <a:ext cx="21351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600" b="1"/>
              <a:t>23</a:t>
            </a:r>
            <a:endParaRPr lang="en-US" altLang="en-US" sz="9600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有多少本书呢？</a:t>
            </a:r>
            <a:endParaRPr lang="en-US" altLang="en-US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5029200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希伯来文有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语音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有些作者认为有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本，就像希伯来文的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个字母一样（有些认为有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本）。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en-US" altLang="zh-CN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96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，约瑟夫是第一位提到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的人。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以斯得拉二</a:t>
            </a:r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14</a:t>
            </a:r>
            <a:r>
              <a:rPr lang="en-US" altLang="en-US" baseline="300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44-48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是第一个关于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的记载。</a:t>
            </a:r>
            <a:endParaRPr lang="en-US" altLang="en-US" baseline="300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除了以斯帖记以外，</a:t>
            </a:r>
            <a:r>
              <a:rPr lang="ja-JP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昆</a:t>
            </a:r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兰</a:t>
            </a:r>
            <a:r>
              <a:rPr lang="ja-JP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古卷</a:t>
            </a:r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有所有的其他旧约经卷。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68324" name="Group 4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568325" name="Group 5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56832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2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2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2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8330" name="Group 10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56833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3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3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3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8335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8336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8337" name="AutoShape 17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8338" name="AutoShape 18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8339" name="AutoShape 19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1371600" y="838200"/>
            <a:ext cx="7334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不同人有不同的看法</a:t>
            </a:r>
            <a:endParaRPr lang="en-US" altLang="zh-CN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  <a:ea typeface="宋体" pitchFamily="96" charset="-122"/>
            </a:endParaRPr>
          </a:p>
          <a:p>
            <a:pPr algn="r"/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旧约</a:t>
            </a:r>
            <a:endParaRPr lang="en-US" altLang="en-US"/>
          </a:p>
        </p:txBody>
      </p:sp>
      <p:pic>
        <p:nvPicPr>
          <p:cNvPr id="471045" name="Picture 5" descr="j02868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63850"/>
            <a:ext cx="4114800" cy="3756025"/>
          </a:xfrm>
        </p:spPr>
      </p:pic>
      <p:pic>
        <p:nvPicPr>
          <p:cNvPr id="471050" name="Picture 10" descr="tora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889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latin typeface="Comic Sans MS" pitchFamily="96" charset="0"/>
                <a:ea typeface="宋体" pitchFamily="96" charset="-122"/>
              </a:rPr>
              <a:t>这样从那里到</a:t>
            </a:r>
            <a:r>
              <a:rPr lang="en-US" altLang="en-US" sz="3200">
                <a:latin typeface="Comic Sans MS" pitchFamily="96" charset="0"/>
              </a:rPr>
              <a:t>…</a:t>
            </a: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6248400" y="4953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latin typeface="Comic Sans MS" pitchFamily="96" charset="0"/>
                <a:ea typeface="宋体" pitchFamily="96" charset="-122"/>
              </a:rPr>
              <a:t>这里</a:t>
            </a:r>
            <a:r>
              <a:rPr lang="en-US" altLang="en-US" sz="3200">
                <a:latin typeface="Comic Sans MS" pitchFamily="96" charset="0"/>
              </a:rPr>
              <a:t>?</a:t>
            </a:r>
          </a:p>
        </p:txBody>
      </p:sp>
      <p:grpSp>
        <p:nvGrpSpPr>
          <p:cNvPr id="471053" name="Group 13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4896" y="3792"/>
            <a:chExt cx="732" cy="432"/>
          </a:xfrm>
        </p:grpSpPr>
        <p:grpSp>
          <p:nvGrpSpPr>
            <p:cNvPr id="471054" name="Group 14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7105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5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5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5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1059" name="Group 19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71060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61" name="Oval 21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62" name="Oval 22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63" name="Oval 23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1064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065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066" name="AutoShape 26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067" name="AutoShape 27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068" name="AutoShape 28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7" grpId="0"/>
      <p:bldP spid="471051" grpId="0" build="p"/>
      <p:bldP spid="4710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515" name="Group 1195"/>
          <p:cNvGraphicFramePr>
            <a:graphicFrameLocks noGrp="1"/>
          </p:cNvGraphicFramePr>
          <p:nvPr>
            <p:ph idx="1"/>
          </p:nvPr>
        </p:nvGraphicFramePr>
        <p:xfrm>
          <a:off x="457200" y="-28575"/>
          <a:ext cx="8229600" cy="618744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Josephus AD 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Melito AD 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Origen AD 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Athanasius AD 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Our Bible Today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Torah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Joshua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Ruth &amp; Judges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Samuel and Kings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Chronicles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(Incld Sam+Kings)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Ezra &amp; Nehemiah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Psalms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Proverbs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Ecclesiastes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Song of Songs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Isaiah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Jeremiah &amp; Lamentations &amp; Epistle of Jeremiah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(Jeremiah &amp; Lamentations)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(Jeremiah &amp; Lamentations)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Daniel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Ezekiel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Esther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Epistle to Jeremiah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Prophets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(the 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Jesus Naue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9496" name="Group 1176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569497" name="Group 1177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5694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4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9502" name="Group 1182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569503" name="AutoShape 118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4" name="Oval 118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5" name="Oval 118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6" name="Oval 118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9507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9508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9509" name="AutoShape 1189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9510" name="AutoShape 1190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9511" name="AutoShape 1191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9519" name="WordArt 1199"/>
          <p:cNvSpPr>
            <a:spLocks noChangeArrowheads="1" noChangeShapeType="1" noTextEdit="1"/>
          </p:cNvSpPr>
          <p:nvPr/>
        </p:nvSpPr>
        <p:spPr bwMode="auto">
          <a:xfrm>
            <a:off x="4572000" y="3962400"/>
            <a:ext cx="3886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573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你感到混乱吗？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69522" name="Text Box 1202"/>
          <p:cNvSpPr txBox="1">
            <a:spLocks noChangeArrowheads="1"/>
          </p:cNvSpPr>
          <p:nvPr/>
        </p:nvSpPr>
        <p:spPr bwMode="auto">
          <a:xfrm>
            <a:off x="8405813" y="0"/>
            <a:ext cx="733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274" name="Group 1026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6627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7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7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7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6279" name="Group 1031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66280" name="AutoShape 1032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81" name="Oval 1033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82" name="Oval 1034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83" name="Oval 1035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628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628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6286" name="AutoShape 1038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6287" name="AutoShape 1039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6288" name="AutoShape 1040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6291" name="WordArt 1043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保留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8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9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21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一致性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正典成型时间表</a:t>
            </a:r>
            <a:endParaRPr lang="en-US" alt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722 BCE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五经被加入经典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400 BCE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先知书被加入经典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300 BCE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圣卷被加入经典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285 BCE 七十士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译</a:t>
            </a:r>
            <a:r>
              <a:rPr lang="ja-JP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(LXX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多拉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132 BCE 七十士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译</a:t>
            </a:r>
            <a:r>
              <a:rPr lang="ja-JP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(LXX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旧约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130 BCE 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阿立斯蒂亞</a:t>
            </a:r>
            <a:r>
              <a:rPr lang="zh-CN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书信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90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雅麥尼亞会議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肯定了旧约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39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本书</a:t>
            </a:r>
            <a:endParaRPr lang="en-US" altLang="zh-CN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96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斐罗对旧约经典的见证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100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马索拉的标准版语音本</a:t>
            </a:r>
            <a:endParaRPr lang="en-US" altLang="zh-CN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600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马索拉学者增加了母音节和重音来锁定在圣经里。</a:t>
            </a:r>
            <a:endParaRPr lang="en-US" altLang="zh-CN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918 便亞設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文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01765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0176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6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6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6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01770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0177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7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7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7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1775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76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77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778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779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  <p:bldP spid="50176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文本的样式</a:t>
            </a:r>
            <a:r>
              <a:rPr lang="en-US" altLang="zh-CN">
                <a:ea typeface="华文细黑" pitchFamily="96" charset="-122"/>
              </a:rPr>
              <a:t>⋯⋯</a:t>
            </a:r>
            <a:endParaRPr lang="en-US" altLang="en-US"/>
          </a:p>
        </p:txBody>
      </p:sp>
      <p:pic>
        <p:nvPicPr>
          <p:cNvPr id="507913" name="Picture 9" descr="j033689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533400"/>
            <a:ext cx="1217612" cy="166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000">
                <a:solidFill>
                  <a:srgbClr val="FBE50F"/>
                </a:solidFill>
                <a:latin typeface="Bwhebb" pitchFamily="48" charset="0"/>
              </a:rPr>
              <a:t>#rahtaw~ymVhta~yhlaarBtyvarB</a:t>
            </a: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0" y="22098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000">
                <a:solidFill>
                  <a:srgbClr val="FBE50F"/>
                </a:solidFill>
                <a:latin typeface="Bwhebb" pitchFamily="48" charset="0"/>
              </a:rPr>
              <a:t>`#rah taw ~ymVh ta ~yhla arB tyvarB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0" y="31242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000">
                <a:solidFill>
                  <a:srgbClr val="FBE50F"/>
                </a:solidFill>
                <a:latin typeface="Bwhebb" pitchFamily="48" charset="0"/>
              </a:rPr>
              <a:t>`#r&lt;a'(h' taeîw&gt; ~yIm:ßV'h; taeî ~yhi_l{a/ ar"äB' tyvi arEB. </a:t>
            </a:r>
          </a:p>
        </p:txBody>
      </p:sp>
      <p:pic>
        <p:nvPicPr>
          <p:cNvPr id="507915" name="Picture 11" descr="j028667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5181600"/>
            <a:ext cx="1152525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762000" y="4498975"/>
            <a:ext cx="8440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FFFF"/>
                </a:solidFill>
                <a:latin typeface="Comic Sans MS" pitchFamily="96" charset="0"/>
                <a:ea typeface="宋体" pitchFamily="96" charset="-122"/>
              </a:rPr>
              <a:t>文本的写法和读法</a:t>
            </a:r>
            <a:endParaRPr lang="en-US" altLang="zh-CN" sz="3200">
              <a:solidFill>
                <a:srgbClr val="00FFFF"/>
              </a:solidFill>
              <a:latin typeface="Comic Sans MS" pitchFamily="96" charset="0"/>
              <a:ea typeface="宋体" pitchFamily="96" charset="-122"/>
            </a:endParaRPr>
          </a:p>
          <a:p>
            <a:endParaRPr lang="en-US" altLang="en-US" sz="3200">
              <a:solidFill>
                <a:srgbClr val="00FFFF"/>
              </a:solidFill>
              <a:latin typeface="Comic Sans MS" pitchFamily="96" charset="0"/>
            </a:endParaRPr>
          </a:p>
        </p:txBody>
      </p:sp>
      <p:sp>
        <p:nvSpPr>
          <p:cNvPr id="507918" name="Text Box 14"/>
          <p:cNvSpPr txBox="1">
            <a:spLocks noChangeArrowheads="1"/>
          </p:cNvSpPr>
          <p:nvPr/>
        </p:nvSpPr>
        <p:spPr bwMode="auto">
          <a:xfrm>
            <a:off x="746125" y="4760913"/>
            <a:ext cx="687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altLang="en-US"/>
          </a:p>
        </p:txBody>
      </p:sp>
      <p:sp>
        <p:nvSpPr>
          <p:cNvPr id="507919" name="Text Box 15"/>
          <p:cNvSpPr txBox="1">
            <a:spLocks noChangeArrowheads="1"/>
          </p:cNvSpPr>
          <p:nvPr/>
        </p:nvSpPr>
        <p:spPr bwMode="auto">
          <a:xfrm>
            <a:off x="898525" y="4760913"/>
            <a:ext cx="474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altLang="en-US"/>
          </a:p>
        </p:txBody>
      </p:sp>
      <p:grpSp>
        <p:nvGrpSpPr>
          <p:cNvPr id="507940" name="Group 36"/>
          <p:cNvGrpSpPr>
            <a:grpSpLocks/>
          </p:cNvGrpSpPr>
          <p:nvPr/>
        </p:nvGrpSpPr>
        <p:grpSpPr bwMode="auto">
          <a:xfrm>
            <a:off x="304800" y="5241925"/>
            <a:ext cx="7620000" cy="990600"/>
            <a:chOff x="192" y="3024"/>
            <a:chExt cx="4800" cy="624"/>
          </a:xfrm>
        </p:grpSpPr>
        <p:sp>
          <p:nvSpPr>
            <p:cNvPr id="507920" name="Text Box 16"/>
            <p:cNvSpPr txBox="1">
              <a:spLocks noChangeArrowheads="1"/>
            </p:cNvSpPr>
            <p:nvPr/>
          </p:nvSpPr>
          <p:spPr bwMode="auto">
            <a:xfrm>
              <a:off x="192" y="3024"/>
              <a:ext cx="480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800">
                  <a:solidFill>
                    <a:srgbClr val="FBE50F"/>
                  </a:solidFill>
                  <a:latin typeface="Comic Sans MS" pitchFamily="96" charset="0"/>
                </a:rPr>
                <a:t>The kethiv – </a:t>
              </a:r>
              <a:r>
                <a:rPr lang="zh-CN" altLang="en-US" sz="2800">
                  <a:solidFill>
                    <a:srgbClr val="FBE50F"/>
                  </a:solidFill>
                  <a:latin typeface="Comic Sans MS" pitchFamily="96" charset="0"/>
                  <a:ea typeface="宋体" pitchFamily="96" charset="-122"/>
                </a:rPr>
                <a:t>写法</a:t>
              </a:r>
              <a:endParaRPr lang="en-US" altLang="en-US" sz="2800">
                <a:solidFill>
                  <a:srgbClr val="FBE50F"/>
                </a:solidFill>
                <a:latin typeface="Comic Sans MS" pitchFamily="96" charset="0"/>
              </a:endParaRPr>
            </a:p>
            <a:p>
              <a:pPr algn="l"/>
              <a:r>
                <a:rPr lang="en-US" altLang="en-US" sz="2800">
                  <a:solidFill>
                    <a:srgbClr val="FBE50F"/>
                  </a:solidFill>
                  <a:latin typeface="Comic Sans MS" pitchFamily="96" charset="0"/>
                </a:rPr>
                <a:t>The qere – </a:t>
              </a:r>
              <a:r>
                <a:rPr lang="zh-CN" altLang="en-US" sz="2800">
                  <a:solidFill>
                    <a:srgbClr val="FBE50F"/>
                  </a:solidFill>
                  <a:latin typeface="Comic Sans MS" pitchFamily="96" charset="0"/>
                  <a:ea typeface="宋体" pitchFamily="96" charset="-122"/>
                </a:rPr>
                <a:t>读法</a:t>
              </a:r>
              <a:endParaRPr lang="en-US" altLang="en-US" sz="2800">
                <a:solidFill>
                  <a:srgbClr val="FBE50F"/>
                </a:solidFill>
                <a:latin typeface="Comic Sans MS" pitchFamily="96" charset="0"/>
              </a:endParaRPr>
            </a:p>
          </p:txBody>
        </p:sp>
        <p:sp>
          <p:nvSpPr>
            <p:cNvPr id="507939" name="Text Box 35"/>
            <p:cNvSpPr txBox="1">
              <a:spLocks noChangeArrowheads="1"/>
            </p:cNvSpPr>
            <p:nvPr/>
          </p:nvSpPr>
          <p:spPr bwMode="auto">
            <a:xfrm>
              <a:off x="3354" y="3283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endParaRPr lang="en-US" altLang="en-US" sz="3200">
                <a:solidFill>
                  <a:srgbClr val="FFCC00"/>
                </a:solidFill>
                <a:latin typeface="Bwhebb" pitchFamily="4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507910" grpId="0"/>
      <p:bldP spid="507911" grpId="0" build="p" rev="1"/>
      <p:bldP spid="507912" grpId="0"/>
      <p:bldP spid="50791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7800" y="-152400"/>
            <a:ext cx="3581400" cy="12192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  <a:ea typeface="宋体" pitchFamily="96" charset="-122"/>
              </a:rPr>
              <a:t>马索</a:t>
            </a:r>
            <a:r>
              <a:rPr lang="zh-CN" altLang="en-US">
                <a:latin typeface="Arial" charset="0"/>
                <a:ea typeface="华文细黑" pitchFamily="96" charset="-122"/>
              </a:rPr>
              <a:t>拉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543748" name="Picture 1028" descr="mas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50" name="Text Box 1030"/>
          <p:cNvSpPr txBox="1">
            <a:spLocks noChangeArrowheads="1"/>
          </p:cNvSpPr>
          <p:nvPr/>
        </p:nvSpPr>
        <p:spPr bwMode="auto">
          <a:xfrm>
            <a:off x="5060950" y="914400"/>
            <a:ext cx="423545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2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latin typeface="Arial" charset="0"/>
                <a:ea typeface="宋体" pitchFamily="96" charset="-122"/>
              </a:rPr>
              <a:t>有两部分：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r>
              <a:rPr lang="zh-CN" altLang="en-US" sz="3200">
                <a:latin typeface="Arial" charset="0"/>
                <a:ea typeface="华文细黑" pitchFamily="96" charset="-122"/>
              </a:rPr>
              <a:t>大</a:t>
            </a:r>
            <a:r>
              <a:rPr lang="zh-CN" altLang="en-US" sz="32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2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latin typeface="Arial" charset="0"/>
                <a:ea typeface="宋体" pitchFamily="96" charset="-122"/>
              </a:rPr>
              <a:t>是指头</a:t>
            </a:r>
            <a:r>
              <a:rPr lang="en-US" altLang="zh-CN" sz="3200">
                <a:latin typeface="Arial" charset="0"/>
                <a:ea typeface="宋体" pitchFamily="96" charset="-122"/>
              </a:rPr>
              <a:t>4</a:t>
            </a:r>
            <a:r>
              <a:rPr lang="zh-CN" altLang="en-US" sz="3200">
                <a:latin typeface="Arial" charset="0"/>
                <a:ea typeface="宋体" pitchFamily="96" charset="-122"/>
              </a:rPr>
              <a:t>节和最后</a:t>
            </a:r>
            <a:r>
              <a:rPr lang="en-US" altLang="zh-CN" sz="3200">
                <a:latin typeface="Arial" charset="0"/>
                <a:ea typeface="宋体" pitchFamily="96" charset="-122"/>
              </a:rPr>
              <a:t>7</a:t>
            </a:r>
            <a:r>
              <a:rPr lang="zh-CN" altLang="en-US" sz="3200">
                <a:latin typeface="Arial" charset="0"/>
                <a:ea typeface="宋体" pitchFamily="96" charset="-122"/>
              </a:rPr>
              <a:t>节。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r>
              <a:rPr lang="zh-CN" altLang="en-US" sz="3200">
                <a:latin typeface="Arial" charset="0"/>
                <a:ea typeface="华文细黑" pitchFamily="96" charset="-122"/>
              </a:rPr>
              <a:t>小</a:t>
            </a:r>
            <a:r>
              <a:rPr lang="zh-CN" altLang="en-US" sz="32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2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latin typeface="Arial" charset="0"/>
                <a:ea typeface="宋体" pitchFamily="96" charset="-122"/>
              </a:rPr>
              <a:t>指的是写在旁边的笔记</a:t>
            </a:r>
            <a:r>
              <a:rPr lang="zh-CN" altLang="en-US">
                <a:latin typeface="Arial" charset="0"/>
                <a:ea typeface="宋体" pitchFamily="96" charset="-122"/>
              </a:rPr>
              <a:t>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43751" name="Group 1031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43752" name="Group 1032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4375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3757" name="Group 1037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43758" name="AutoShape 103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9" name="Oval 103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60" name="Oval 104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61" name="Oval 104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376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376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3764" name="AutoShape 1044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65" name="AutoShape 1045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66" name="AutoShape 1046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43772" name="Group 1052"/>
          <p:cNvGrpSpPr>
            <a:grpSpLocks/>
          </p:cNvGrpSpPr>
          <p:nvPr/>
        </p:nvGrpSpPr>
        <p:grpSpPr bwMode="auto">
          <a:xfrm>
            <a:off x="2362200" y="609600"/>
            <a:ext cx="2667000" cy="5562600"/>
            <a:chOff x="1488" y="384"/>
            <a:chExt cx="1680" cy="3504"/>
          </a:xfrm>
        </p:grpSpPr>
        <p:sp>
          <p:nvSpPr>
            <p:cNvPr id="543770" name="Line 1050"/>
            <p:cNvSpPr>
              <a:spLocks noChangeShapeType="1"/>
            </p:cNvSpPr>
            <p:nvPr/>
          </p:nvSpPr>
          <p:spPr bwMode="auto">
            <a:xfrm flipH="1">
              <a:off x="1968" y="1920"/>
              <a:ext cx="1200" cy="19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71" name="Line 1051"/>
            <p:cNvSpPr>
              <a:spLocks noChangeShapeType="1"/>
            </p:cNvSpPr>
            <p:nvPr/>
          </p:nvSpPr>
          <p:spPr bwMode="auto">
            <a:xfrm rot="16200000" flipV="1">
              <a:off x="1560" y="312"/>
              <a:ext cx="1536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3774" name="Line 1054"/>
          <p:cNvSpPr>
            <a:spLocks noChangeShapeType="1"/>
          </p:cNvSpPr>
          <p:nvPr/>
        </p:nvSpPr>
        <p:spPr bwMode="auto">
          <a:xfrm flipH="1" flipV="1">
            <a:off x="1981200" y="4191000"/>
            <a:ext cx="3124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775" name="Line 1055"/>
          <p:cNvSpPr>
            <a:spLocks noChangeShapeType="1"/>
          </p:cNvSpPr>
          <p:nvPr/>
        </p:nvSpPr>
        <p:spPr bwMode="auto">
          <a:xfrm flipH="1" flipV="1">
            <a:off x="3200400" y="3505200"/>
            <a:ext cx="1905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776" name="Line 1056"/>
          <p:cNvSpPr>
            <a:spLocks noChangeShapeType="1"/>
          </p:cNvSpPr>
          <p:nvPr/>
        </p:nvSpPr>
        <p:spPr bwMode="auto">
          <a:xfrm flipH="1" flipV="1">
            <a:off x="4724400" y="3962400"/>
            <a:ext cx="457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utoUpdateAnimBg="0"/>
      <p:bldP spid="543750" grpId="0" autoUpdateAnimBg="0"/>
      <p:bldP spid="543774" grpId="0" animBg="1"/>
      <p:bldP spid="543775" grpId="0" animBg="1"/>
      <p:bldP spid="54377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圣经的围栏</a:t>
            </a:r>
            <a:endParaRPr lang="en-US" altLang="en-US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458200" cy="50292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6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600">
                <a:latin typeface="Comic Sans MS" pitchFamily="96" charset="0"/>
                <a:ea typeface="宋体" pitchFamily="96" charset="-122"/>
              </a:rPr>
              <a:t>写作方式好像围栏，绕着那页的</a:t>
            </a:r>
            <a:r>
              <a:rPr lang="en-US" altLang="zh-CN" sz="3600">
                <a:latin typeface="Comic Sans MS" pitchFamily="96" charset="0"/>
                <a:ea typeface="宋体" pitchFamily="96" charset="-122"/>
              </a:rPr>
              <a:t>3</a:t>
            </a:r>
            <a:r>
              <a:rPr lang="zh-CN" altLang="en-US" sz="3600">
                <a:latin typeface="Comic Sans MS" pitchFamily="96" charset="0"/>
                <a:ea typeface="宋体" pitchFamily="96" charset="-122"/>
              </a:rPr>
              <a:t>个专栏而写，为了确保他人不能添加任何字母。</a:t>
            </a:r>
            <a:endParaRPr lang="en-US" altLang="zh-CN" sz="3600">
              <a:latin typeface="Comic Sans MS" pitchFamily="96" charset="0"/>
              <a:ea typeface="宋体" pitchFamily="96" charset="-122"/>
            </a:endParaRPr>
          </a:p>
          <a:p>
            <a:r>
              <a:rPr lang="zh-CN" altLang="en-US" sz="3600">
                <a:latin typeface="Arial" charset="0"/>
                <a:ea typeface="华文细黑" pitchFamily="96" charset="-122"/>
              </a:rPr>
              <a:t>大</a:t>
            </a:r>
            <a:r>
              <a:rPr lang="zh-CN" altLang="en-US" sz="36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600">
                <a:latin typeface="Arial" charset="0"/>
                <a:ea typeface="华文细黑" pitchFamily="96" charset="-122"/>
              </a:rPr>
              <a:t>拉</a:t>
            </a:r>
            <a:r>
              <a:rPr lang="en-US" altLang="en-US" sz="3600">
                <a:latin typeface="Arial" charset="0"/>
              </a:rPr>
              <a:t> </a:t>
            </a:r>
            <a:r>
              <a:rPr lang="zh-CN" altLang="en-US" sz="3600">
                <a:latin typeface="Arial" charset="0"/>
                <a:ea typeface="宋体" pitchFamily="96" charset="-122"/>
              </a:rPr>
              <a:t>主要是告诉读者某个字在圣经里出现的总次数。</a:t>
            </a:r>
            <a:endParaRPr lang="en-US" altLang="en-US" sz="3600">
              <a:latin typeface="Comic Sans MS" pitchFamily="96" charset="0"/>
            </a:endParaRPr>
          </a:p>
          <a:p>
            <a:r>
              <a:rPr lang="zh-CN" altLang="en-US" sz="3600">
                <a:latin typeface="Arial" charset="0"/>
                <a:ea typeface="华文细黑" pitchFamily="96" charset="-122"/>
              </a:rPr>
              <a:t>小</a:t>
            </a:r>
            <a:r>
              <a:rPr lang="zh-CN" altLang="en-US" sz="36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600">
                <a:latin typeface="Arial" charset="0"/>
                <a:ea typeface="华文细黑" pitchFamily="96" charset="-122"/>
              </a:rPr>
              <a:t>拉</a:t>
            </a:r>
            <a:r>
              <a:rPr lang="en-US" altLang="en-US" sz="3600">
                <a:latin typeface="Arial" charset="0"/>
              </a:rPr>
              <a:t> </a:t>
            </a:r>
            <a:r>
              <a:rPr lang="zh-CN" altLang="en-US" sz="3600">
                <a:latin typeface="Arial" charset="0"/>
                <a:ea typeface="宋体" pitchFamily="96" charset="-122"/>
              </a:rPr>
              <a:t>指出各个字的变化样式。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37606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37607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3760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0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761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37613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4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5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6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761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761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761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762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762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7622" name="Text Box 22"/>
          <p:cNvSpPr txBox="1">
            <a:spLocks noChangeArrowheads="1"/>
          </p:cNvSpPr>
          <p:nvPr/>
        </p:nvSpPr>
        <p:spPr bwMode="auto">
          <a:xfrm>
            <a:off x="152400" y="8382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96" charset="-122"/>
              </a:rPr>
              <a:t>马索</a:t>
            </a:r>
            <a:r>
              <a:rPr lang="ja-JP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96" charset="-122"/>
              </a:rPr>
              <a:t>经</a:t>
            </a:r>
            <a:r>
              <a:rPr lang="ja-JP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细黑" pitchFamily="96" charset="-122"/>
              </a:rPr>
              <a:t>文</a:t>
            </a:r>
            <a:r>
              <a:rPr lang="en-US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</a:rPr>
              <a:t>(MT) </a:t>
            </a:r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分成</a:t>
            </a:r>
            <a:r>
              <a:rPr lang="en-US" altLang="zh-CN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3</a:t>
            </a:r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个专栏写成，为了方便阅读。</a:t>
            </a:r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  <p:bldP spid="5376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9" name="Picture 1031" descr="Isaiah_sc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2954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7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猶太律法</a:t>
            </a:r>
            <a:r>
              <a:rPr lang="zh-CN" altLang="en-US">
                <a:latin typeface="Arial" charset="0"/>
                <a:ea typeface="宋体" pitchFamily="96" charset="-122"/>
              </a:rPr>
              <a:t>学</a:t>
            </a:r>
            <a:r>
              <a:rPr lang="ja-JP" altLang="en-US">
                <a:latin typeface="Arial" charset="0"/>
                <a:ea typeface="华文细黑" pitchFamily="96" charset="-122"/>
              </a:rPr>
              <a:t>者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540681" name="Rectangle 1033"/>
          <p:cNvSpPr>
            <a:spLocks noChangeArrowheads="1"/>
          </p:cNvSpPr>
          <p:nvPr/>
        </p:nvSpPr>
        <p:spPr bwMode="auto">
          <a:xfrm>
            <a:off x="533400" y="1143000"/>
            <a:ext cx="8458200" cy="48768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067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猶太律法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被认为是马索拉抄本的授权编修者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被掳回归之后，</a:t>
            </a:r>
            <a:r>
              <a:rPr lang="en-US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 (</a:t>
            </a:r>
            <a:r>
              <a:rPr lang="en-US" altLang="en-US" b="1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尼希米</a:t>
            </a:r>
            <a:r>
              <a:rPr lang="zh-CN" altLang="en-US" b="1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 8</a:t>
            </a:r>
            <a:r>
              <a:rPr lang="en-US" altLang="en-US" baseline="30000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8</a:t>
            </a:r>
            <a:r>
              <a:rPr lang="en-US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), </a:t>
            </a:r>
            <a:r>
              <a:rPr lang="zh-CN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律法被诵读和解释给人民。</a:t>
            </a:r>
            <a:endParaRPr lang="en-US" altLang="en-US">
              <a:solidFill>
                <a:srgbClr val="FD1E0D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经学家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或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猶太律法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学</a:t>
            </a:r>
            <a:r>
              <a:rPr lang="ja-JP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是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法定的编修者，在编修之后交给马索</a:t>
            </a:r>
            <a:r>
              <a:rPr lang="ja-JP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拉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学</a:t>
            </a:r>
            <a:r>
              <a:rPr lang="ja-JP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,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因为他们是法定的保管者。</a:t>
            </a:r>
            <a:endParaRPr lang="en-US" altLang="en-US">
              <a:solidFill>
                <a:srgbClr val="1424C0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0698" name="Group 1050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40699" name="Group 1051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4070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0704" name="Group 1056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40705" name="AutoShape 105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6" name="Oval 105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7" name="Oval 105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8" name="Oval 106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0709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0710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0711" name="AutoShape 1063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0712" name="AutoShape 1064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0713" name="AutoShape 1065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67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妥拉分割</a:t>
            </a:r>
            <a:endParaRPr lang="en-US" altLang="en-US"/>
          </a:p>
        </p:txBody>
      </p:sp>
      <p:sp>
        <p:nvSpPr>
          <p:cNvPr id="526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巴比伦的犹太人把妥拉分成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54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个部分，供全年阅读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(段落 ).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巴勒斯丁的犹太人将妥拉分段为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154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个部分，以便能在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年内读完。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26340" name="Group 1028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26341" name="Group 1029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2634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6346" name="Group 1034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26347" name="AutoShape 103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8" name="Oval 103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9" name="Oval 103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50" name="Oval 103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6351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6352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6353" name="AutoShape 1041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4" name="AutoShape 1042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5" name="AutoShape 1043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3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我们今天所有的古卷</a:t>
            </a:r>
            <a:endParaRPr lang="en-US" altLang="en-US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850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五经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抄本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895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开罗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先知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抄本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916 列寧格勒先知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抄本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930 阿勒坡抄本–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旧约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918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马索拉学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的标准旧约分段－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便亞設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文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1000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列宁格勒抄本－旧约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0381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03813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0381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1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1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1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03818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0381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2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2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2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382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82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82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382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382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11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死海古卷</a:t>
            </a:r>
            <a:endParaRPr lang="en-US" altLang="en-US">
              <a:latin typeface="Arial" charset="0"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8363"/>
            <a:ext cx="8458200" cy="5257800"/>
          </a:xfrm>
        </p:spPr>
        <p:txBody>
          <a:bodyPr/>
          <a:lstStyle/>
          <a:p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1947-1956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廢墟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昆兰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西边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11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个山洞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除了以斯帖记以外，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所有标准古老原稿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经卷都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被发现了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被发现的原稿建于第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3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个世纪中期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135BCE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zh-CN" sz="28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在此之前，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用于希伯来人圣经的原稿建于</a:t>
            </a:r>
            <a:r>
              <a:rPr lang="en-US" altLang="ja-JP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AD</a:t>
            </a:r>
            <a:r>
              <a:rPr lang="en-US" altLang="ja-JP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900-1000 </a:t>
            </a:r>
            <a:endParaRPr lang="en-US" altLang="zh-CN" sz="28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与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MSS 1000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以后比较</a:t>
            </a:r>
            <a:r>
              <a:rPr lang="en-US" altLang="ja-JP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昆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兰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古卷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只有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小差误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-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主要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语法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方面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!</a:t>
            </a:r>
          </a:p>
          <a:p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Kittel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BHS (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希伯来人圣经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)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的第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7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编辑合并原文变形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477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44773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4477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7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7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7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4778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4477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8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8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8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478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478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478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478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478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/>
      <p:bldP spid="544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旧约的分割</a:t>
            </a:r>
            <a:endParaRPr lang="en-US" alt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妥拉 (律法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也称为五经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尼比音 (先知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紀土賓 (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 )</a:t>
            </a: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宋体" pitchFamily="96" charset="-122"/>
              </a:rPr>
              <a:t>这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三部分助阵了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希伯來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圣经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正典是希腊文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‘kanon’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原义是规则。</a:t>
            </a:r>
            <a:r>
              <a:rPr lang="en-US" altLang="zh-CN">
                <a:solidFill>
                  <a:srgbClr val="00FFFF"/>
                </a:solidFill>
                <a:latin typeface="Comic Sans MS" pitchFamily="96" charset="0"/>
                <a:ea typeface="宋体" pitchFamily="96" charset="-122"/>
              </a:rPr>
              <a:t>  </a:t>
            </a:r>
          </a:p>
        </p:txBody>
      </p:sp>
      <p:grpSp>
        <p:nvGrpSpPr>
          <p:cNvPr id="513028" name="Group 4"/>
          <p:cNvGrpSpPr>
            <a:grpSpLocks/>
          </p:cNvGrpSpPr>
          <p:nvPr/>
        </p:nvGrpSpPr>
        <p:grpSpPr bwMode="auto">
          <a:xfrm>
            <a:off x="7848600" y="6019800"/>
            <a:ext cx="1162050" cy="685800"/>
            <a:chOff x="4896" y="3792"/>
            <a:chExt cx="732" cy="432"/>
          </a:xfrm>
        </p:grpSpPr>
        <p:grpSp>
          <p:nvGrpSpPr>
            <p:cNvPr id="513029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1303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3034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1303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303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4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41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2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3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  <p:bldP spid="513027" grpId="0" uiExpand="1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ea typeface="华文细黑" pitchFamily="96" charset="-122"/>
              </a:rPr>
              <a:t>章节分部</a:t>
            </a:r>
            <a:endParaRPr lang="en-US" altLang="en-US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1228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章分部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蘭頓武加大譯本</a:t>
            </a: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1518, 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本章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节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被运用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希伯来人圣经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(邦伯格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编辑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1571, 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数字被给了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章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邦伯格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首先增加了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章节。</a:t>
            </a:r>
            <a:endParaRPr lang="en-US" altLang="en-US">
              <a:ea typeface="宋体" pitchFamily="96" charset="-122"/>
            </a:endParaRPr>
          </a:p>
        </p:txBody>
      </p:sp>
      <p:grpSp>
        <p:nvGrpSpPr>
          <p:cNvPr id="52531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25317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2531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1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532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2532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532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532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5329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5330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5331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今天的圣经</a:t>
            </a:r>
            <a:endParaRPr lang="en-US" altLang="en-US">
              <a:latin typeface="华文宋体" pitchFamily="96" charset="-122"/>
              <a:ea typeface="华文宋体" pitchFamily="96" charset="-122"/>
            </a:endParaRP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1488 – Soncino 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第一本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充分的希伯来人圣经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1937 – Kittel – Biblia Hebraica 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编辑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1951 – Kittel 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7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编辑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–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包括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死海古卷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的从读书</a:t>
            </a:r>
            <a:endParaRPr lang="en-US" altLang="en-US"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3555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35557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3555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5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556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3556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556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556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5569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5570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5571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53555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ea typeface="华文宋体" pitchFamily="96" charset="-122"/>
              </a:rPr>
              <a:t>这</a:t>
            </a:r>
            <a:r>
              <a:rPr lang="zh-CN" altLang="en-US">
                <a:ea typeface="华文宋体" pitchFamily="96" charset="-122"/>
              </a:rPr>
              <a:t>对我们有</a:t>
            </a:r>
            <a:r>
              <a:rPr lang="ja-JP" altLang="en-US">
                <a:ea typeface="华文宋体" pitchFamily="96" charset="-122"/>
              </a:rPr>
              <a:t>什么意思</a:t>
            </a:r>
            <a:r>
              <a:rPr lang="zh-CN" altLang="en-US">
                <a:ea typeface="华文宋体" pitchFamily="96" charset="-122"/>
              </a:rPr>
              <a:t>？</a:t>
            </a:r>
            <a:endParaRPr lang="en-US" altLang="en-US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旧约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圣经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是在十分细心的环境从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被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保留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传送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给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我们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的。</a:t>
            </a:r>
            <a:endParaRPr lang="en-US" altLang="en-US" sz="16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>
                <a:latin typeface="华文宋体" pitchFamily="96" charset="-122"/>
                <a:ea typeface="华文宋体" pitchFamily="96" charset="-122"/>
              </a:rPr>
              <a:t>我们可以对我们现在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所有的旧约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圣经的可靠性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有很大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的信心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ja-JP"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我们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前辈保存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，教导圣经真理的挑战，仍然还是我们如今的挑战。</a:t>
            </a:r>
            <a:r>
              <a:rPr lang="en-US" altLang="zh-CN"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pPr>
              <a:buFontTx/>
              <a:buNone/>
            </a:pP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3862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38629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3863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8634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3863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8639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8640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8641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8642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8643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2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 descr="Isaiah_sc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4478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334000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73446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73447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7344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4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7345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73453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4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5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6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45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5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5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46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46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73463" name="Rectangle 2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挑战</a:t>
            </a:r>
            <a:endParaRPr lang="en-US" altLang="en-US"/>
          </a:p>
        </p:txBody>
      </p:sp>
      <p:sp>
        <p:nvSpPr>
          <p:cNvPr id="573464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400">
                <a:ea typeface="华文宋体" pitchFamily="96" charset="-122"/>
              </a:rPr>
              <a:t>你</a:t>
            </a:r>
            <a:r>
              <a:rPr lang="ja-JP" altLang="en-US" sz="4400">
                <a:ea typeface="华文宋体" pitchFamily="96" charset="-122"/>
              </a:rPr>
              <a:t>是否</a:t>
            </a:r>
            <a:r>
              <a:rPr lang="zh-CN" altLang="en-US" sz="4400">
                <a:ea typeface="华文宋体" pitchFamily="96" charset="-122"/>
              </a:rPr>
              <a:t>已经被</a:t>
            </a:r>
            <a:r>
              <a:rPr lang="ja-JP" altLang="en-US" sz="4400">
                <a:ea typeface="华文宋体" pitchFamily="96" charset="-122"/>
              </a:rPr>
              <a:t>说服</a:t>
            </a:r>
            <a:r>
              <a:rPr lang="zh-CN" altLang="en-US" sz="4400">
                <a:ea typeface="华文宋体" pitchFamily="96" charset="-122"/>
              </a:rPr>
              <a:t>了旧约</a:t>
            </a:r>
            <a:r>
              <a:rPr lang="ja-JP" altLang="en-US" sz="4400">
                <a:ea typeface="华文宋体" pitchFamily="96" charset="-122"/>
              </a:rPr>
              <a:t>圣经</a:t>
            </a:r>
            <a:r>
              <a:rPr lang="en-US" altLang="en-US" sz="4400">
                <a:ea typeface="华文宋体" pitchFamily="96" charset="-122"/>
              </a:rPr>
              <a:t/>
            </a:r>
            <a:br>
              <a:rPr lang="en-US" altLang="en-US" sz="4400">
                <a:ea typeface="华文宋体" pitchFamily="96" charset="-122"/>
              </a:rPr>
            </a:br>
            <a:r>
              <a:rPr lang="ja-JP" altLang="en-US" sz="4400">
                <a:ea typeface="华文宋体" pitchFamily="96" charset="-122"/>
              </a:rPr>
              <a:t>来自上帝，并且的确</a:t>
            </a:r>
            <a:r>
              <a:rPr lang="zh-CN" altLang="en-US" sz="4400">
                <a:ea typeface="华文宋体" pitchFamily="96" charset="-122"/>
              </a:rPr>
              <a:t>是神的话语？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533400" y="4251325"/>
            <a:ext cx="8077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0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把神的话语活出来</a:t>
            </a:r>
            <a:r>
              <a:rPr lang="en-US" altLang="en-US" sz="70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3" grpId="0" autoUpdateAnimBg="0"/>
      <p:bldP spid="573464" grpId="0" build="p" autoUpdateAnimBg="0"/>
      <p:bldP spid="573465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24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4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Scro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71800"/>
            <a:ext cx="301783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75" name="Rectangle 3" descr="White marble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239000" cy="914400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96" charset="-122"/>
              </a:rPr>
              <a:t>I. </a:t>
            </a:r>
            <a:r>
              <a:rPr lang="en-US" alt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细黑" pitchFamily="96" charset="-122"/>
              </a:rPr>
              <a:t>默示</a:t>
            </a:r>
            <a:r>
              <a:rPr lang="zh-CN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96" charset="-122"/>
              </a:rPr>
              <a:t>的经卷</a:t>
            </a: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96" charset="-122"/>
            </a:endParaRP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229600" cy="685800"/>
          </a:xfrm>
        </p:spPr>
        <p:txBody>
          <a:bodyPr/>
          <a:lstStyle/>
          <a:p>
            <a:pPr marL="465138" indent="-465138"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A.	</a:t>
            </a:r>
            <a:r>
              <a:rPr lang="zh-CN" altLang="en-US">
                <a:ea typeface="宋体" pitchFamily="96" charset="-122"/>
              </a:rPr>
              <a:t>旧约</a:t>
            </a:r>
            <a:endParaRPr lang="en-US" altLang="en-US"/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9600" y="2362200"/>
            <a:ext cx="609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371600" indent="-4572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209800" indent="-3810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zh-CN" altLang="en-US" u="sng">
                <a:ea typeface="宋体" pitchFamily="96" charset="-122"/>
              </a:rPr>
              <a:t>希伯来文</a:t>
            </a:r>
            <a:r>
              <a:rPr lang="en-US" altLang="zh-CN">
                <a:ea typeface="宋体" pitchFamily="96" charset="-122"/>
              </a:rPr>
              <a:t>: </a:t>
            </a:r>
            <a:r>
              <a:rPr lang="en-US" altLang="en-US">
                <a:ea typeface="华文细黑" pitchFamily="96" charset="-122"/>
              </a:rPr>
              <a:t>論什一稅</a:t>
            </a:r>
            <a:r>
              <a:rPr lang="en-US" altLang="en-US"/>
              <a:t> </a:t>
            </a:r>
            <a:r>
              <a:rPr lang="en-US" altLang="zh-CN">
                <a:ea typeface="宋体" pitchFamily="96" charset="-122"/>
              </a:rPr>
              <a:t>(MT)</a:t>
            </a:r>
          </a:p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2.	  </a:t>
            </a:r>
            <a:r>
              <a:rPr lang="zh-CN" altLang="en-US">
                <a:ea typeface="宋体" pitchFamily="96" charset="-122"/>
              </a:rPr>
              <a:t>希腊文</a:t>
            </a:r>
            <a:r>
              <a:rPr lang="en-US" altLang="zh-CN">
                <a:ea typeface="宋体" pitchFamily="96" charset="-122"/>
              </a:rPr>
              <a:t>: </a:t>
            </a:r>
            <a:r>
              <a:rPr lang="en-US" altLang="en-US">
                <a:ea typeface="华文细黑" pitchFamily="96" charset="-122"/>
              </a:rPr>
              <a:t>七十士</a:t>
            </a:r>
            <a:r>
              <a:rPr lang="zh-CN" altLang="en-US">
                <a:ea typeface="宋体" pitchFamily="96" charset="-122"/>
              </a:rPr>
              <a:t>译</a:t>
            </a:r>
            <a:r>
              <a:rPr lang="ja-JP" altLang="en-US">
                <a:ea typeface="华文细黑" pitchFamily="96" charset="-122"/>
              </a:rPr>
              <a:t>本</a:t>
            </a:r>
            <a:r>
              <a:rPr lang="en-US" altLang="en-US"/>
              <a:t> </a:t>
            </a:r>
            <a:r>
              <a:rPr lang="en-US" altLang="zh-CN">
                <a:ea typeface="宋体" pitchFamily="96" charset="-122"/>
              </a:rPr>
              <a:t> (LXX)</a:t>
            </a:r>
          </a:p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3.	  </a:t>
            </a:r>
            <a:r>
              <a:rPr lang="zh-CN" altLang="en-US">
                <a:ea typeface="宋体" pitchFamily="96" charset="-122"/>
              </a:rPr>
              <a:t>旧约正典</a:t>
            </a:r>
            <a:r>
              <a:rPr lang="en-US" altLang="zh-CN">
                <a:ea typeface="宋体" pitchFamily="96" charset="-122"/>
              </a:rPr>
              <a:t> </a:t>
            </a:r>
            <a:endParaRPr lang="en-US" altLang="en-US">
              <a:ea typeface="宋体" pitchFamily="96" charset="-122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152400" y="4267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5138" indent="-465138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865188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208088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B.	</a:t>
            </a:r>
            <a:r>
              <a:rPr lang="zh-CN" altLang="en-US">
                <a:ea typeface="宋体" pitchFamily="96" charset="-122"/>
              </a:rPr>
              <a:t>新约</a:t>
            </a:r>
            <a:endParaRPr lang="en-US" altLang="en-US"/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609600" y="5029200"/>
            <a:ext cx="609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371600" indent="-4572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209800" indent="-3810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1.   </a:t>
            </a:r>
            <a:r>
              <a:rPr lang="zh-CN" altLang="en-US" u="sng">
                <a:ea typeface="宋体" pitchFamily="96" charset="-122"/>
              </a:rPr>
              <a:t>日期</a:t>
            </a:r>
            <a:endParaRPr lang="en-US" altLang="zh-CN">
              <a:ea typeface="宋体" pitchFamily="96" charset="-122"/>
            </a:endParaRPr>
          </a:p>
          <a:p>
            <a:pPr>
              <a:buFont typeface="Arial" charset="0"/>
              <a:buAutoNum type="arabicPeriod" startAt="2"/>
            </a:pPr>
            <a:r>
              <a:rPr lang="zh-CN" altLang="en-US">
                <a:ea typeface="宋体" pitchFamily="96" charset="-122"/>
              </a:rPr>
              <a:t>新约正典</a:t>
            </a:r>
            <a:endParaRPr lang="en-US" altLang="en-US"/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/>
      <p:bldP spid="5918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犹太人书卷</a:t>
            </a:r>
            <a:endParaRPr lang="en-US" altLang="en-US"/>
          </a:p>
        </p:txBody>
      </p:sp>
      <p:pic>
        <p:nvPicPr>
          <p:cNvPr id="592899" name="Picture 3" descr="psalm-b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20349" b="2184"/>
          <a:stretch>
            <a:fillRect/>
          </a:stretch>
        </p:blipFill>
        <p:spPr bwMode="auto">
          <a:xfrm>
            <a:off x="0" y="16764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8001000" y="5486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>
                <a:latin typeface="Arial" charset="0"/>
                <a:ea typeface="宋体" pitchFamily="96" charset="-122"/>
              </a:rPr>
              <a:t>诗篇</a:t>
            </a:r>
            <a:endParaRPr lang="en-US" altLang="en-US">
              <a:latin typeface="Arial" charset="0"/>
              <a:ea typeface="宋体" pitchFamily="96" charset="-122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 descr="summitofJebelMusa(Mt sinai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915400" cy="838200"/>
          </a:xfrm>
        </p:spPr>
        <p:txBody>
          <a:bodyPr/>
          <a:lstStyle/>
          <a:p>
            <a:r>
              <a:rPr lang="zh-CN" altLang="en-US" sz="3600">
                <a:latin typeface="华文宋体" pitchFamily="96" charset="-122"/>
                <a:ea typeface="华文宋体" pitchFamily="96" charset="-122"/>
              </a:rPr>
              <a:t>我们今天没有</a:t>
            </a:r>
            <a:r>
              <a:rPr lang="en-US" altLang="en-US" sz="3600">
                <a:latin typeface="华文宋体" pitchFamily="96" charset="-122"/>
                <a:ea typeface="华文宋体" pitchFamily="96" charset="-122"/>
              </a:rPr>
              <a:t>西奈山 (1445 BC)</a:t>
            </a:r>
            <a:r>
              <a:rPr lang="en-US" altLang="zh-CN" sz="36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3600">
                <a:latin typeface="华文宋体" pitchFamily="96" charset="-122"/>
                <a:ea typeface="华文宋体" pitchFamily="96" charset="-122"/>
              </a:rPr>
              <a:t>前的希伯来文书卷。</a:t>
            </a:r>
            <a:r>
              <a:rPr lang="en-US" altLang="zh-CN" sz="3600">
                <a:ea typeface="宋体" pitchFamily="96" charset="-122"/>
              </a:rPr>
              <a:t> </a:t>
            </a:r>
            <a:endParaRPr lang="en-US" altLang="en-US" sz="3600"/>
          </a:p>
        </p:txBody>
      </p:sp>
      <p:sp>
        <p:nvSpPr>
          <p:cNvPr id="593924" name="AutoShape 4"/>
          <p:cNvSpPr>
            <a:spLocks noChangeArrowheads="1"/>
          </p:cNvSpPr>
          <p:nvPr/>
        </p:nvSpPr>
        <p:spPr bwMode="auto">
          <a:xfrm rot="1882380">
            <a:off x="1708150" y="1065213"/>
            <a:ext cx="1430338" cy="779462"/>
          </a:xfrm>
          <a:prstGeom prst="chevron">
            <a:avLst>
              <a:gd name="adj" fmla="val 885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3634</TotalTime>
  <Words>3982</Words>
  <Application>Microsoft Office PowerPoint</Application>
  <PresentationFormat>On-screen Show (4:3)</PresentationFormat>
  <Paragraphs>506</Paragraphs>
  <Slides>65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Teamwork</vt:lpstr>
      <vt:lpstr>Beam</vt:lpstr>
      <vt:lpstr>21_Default Design</vt:lpstr>
      <vt:lpstr>5_Orbit</vt:lpstr>
      <vt:lpstr>古卷的遗产</vt:lpstr>
      <vt:lpstr>目的</vt:lpstr>
      <vt:lpstr>路标</vt:lpstr>
      <vt:lpstr>PowerPoint Presentation</vt:lpstr>
      <vt:lpstr>旧约</vt:lpstr>
      <vt:lpstr>旧约的分割</vt:lpstr>
      <vt:lpstr>I. 默示的经卷</vt:lpstr>
      <vt:lpstr>犹太人书卷</vt:lpstr>
      <vt:lpstr>我们今天没有西奈山 (1445 BC) 前的希伯来文书卷。 </vt:lpstr>
      <vt:lpstr>犹太基本资料原自会幕</vt:lpstr>
      <vt:lpstr>The Hebrew Canon</vt:lpstr>
      <vt:lpstr>The Hebrew Canon</vt:lpstr>
      <vt:lpstr>The Hebrew Canon</vt:lpstr>
      <vt:lpstr>The Hebrew Consonants</vt:lpstr>
      <vt:lpstr>希伯来文 : 马索拉抄本 (MT)</vt:lpstr>
      <vt:lpstr>2. 希腊文: 七十士译本(LXX)</vt:lpstr>
      <vt:lpstr>3.   旧约正典 </vt:lpstr>
      <vt:lpstr>起初⋯</vt:lpstr>
      <vt:lpstr>讨论: 既然故事在摩西之前几百年，是透过口述传统传下来的，是什么使你有信心圣经是神的话，而不只是人的话呢？</vt:lpstr>
      <vt:lpstr>PowerPoint Presentation</vt:lpstr>
      <vt:lpstr>PowerPoint Presentation</vt:lpstr>
      <vt:lpstr>在摩押平原…</vt:lpstr>
      <vt:lpstr>那么！⋯⋯书写的命令</vt:lpstr>
      <vt:lpstr>为何要遵守律法？</vt:lpstr>
      <vt:lpstr>加添命令</vt:lpstr>
      <vt:lpstr>除了律法以外？</vt:lpstr>
      <vt:lpstr>只有妥拉吗？</vt:lpstr>
      <vt:lpstr>The Hebrew Canon</vt:lpstr>
      <vt:lpstr>五经 (妥拉)</vt:lpstr>
      <vt:lpstr>先知书和圣卷</vt:lpstr>
      <vt:lpstr>PowerPoint Presentation</vt:lpstr>
      <vt:lpstr>在雅麦尼亞会仪前的正典证据 </vt:lpstr>
      <vt:lpstr>2002 News Paper Clip</vt:lpstr>
      <vt:lpstr>七十士译本(LXX)</vt:lpstr>
      <vt:lpstr>经卷的次序</vt:lpstr>
      <vt:lpstr>雅麦尼亞会仪</vt:lpstr>
      <vt:lpstr>圣经的分割</vt:lpstr>
      <vt:lpstr>沒有争议的经卷  </vt:lpstr>
      <vt:lpstr>引起争议的经卷</vt:lpstr>
      <vt:lpstr>次经 </vt:lpstr>
      <vt:lpstr>旧约有15 次经  (250 BC-AD 100)</vt:lpstr>
      <vt:lpstr>伪经</vt:lpstr>
      <vt:lpstr>真实性的准则</vt:lpstr>
      <vt:lpstr>Why are these books doubted?</vt:lpstr>
      <vt:lpstr>耶稣对旧约正典的见证</vt:lpstr>
      <vt:lpstr>新约对旧约正典的见证</vt:lpstr>
      <vt:lpstr>正典的完结</vt:lpstr>
      <vt:lpstr>PowerPoint Presentation</vt:lpstr>
      <vt:lpstr>有多少本书呢？</vt:lpstr>
      <vt:lpstr>PowerPoint Presentation</vt:lpstr>
      <vt:lpstr>PowerPoint Presentation</vt:lpstr>
      <vt:lpstr>正典成型时间表</vt:lpstr>
      <vt:lpstr>文本的样式⋯⋯</vt:lpstr>
      <vt:lpstr>马索拉 </vt:lpstr>
      <vt:lpstr>圣经的围栏</vt:lpstr>
      <vt:lpstr>猶太律法学者 </vt:lpstr>
      <vt:lpstr>妥拉分割</vt:lpstr>
      <vt:lpstr>我们今天所有的古卷</vt:lpstr>
      <vt:lpstr>死海古卷</vt:lpstr>
      <vt:lpstr>章节分部</vt:lpstr>
      <vt:lpstr>今天的圣经</vt:lpstr>
      <vt:lpstr>这对我们有什么意思？</vt:lpstr>
      <vt:lpstr>挑战</vt:lpstr>
      <vt:lpstr>旧约全书背景链接地址 BibleStudyDownloads.org</vt:lpstr>
      <vt:lpstr>Black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the “SCROLL”</dc:title>
  <dc:creator>God Chaser</dc:creator>
  <cp:lastModifiedBy>Sarah</cp:lastModifiedBy>
  <cp:revision>202</cp:revision>
  <cp:lastPrinted>2009-04-22T19:24:48Z</cp:lastPrinted>
  <dcterms:created xsi:type="dcterms:W3CDTF">2002-10-24T07:59:38Z</dcterms:created>
  <dcterms:modified xsi:type="dcterms:W3CDTF">2017-04-05T09:45:22Z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