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 id="2147483653" r:id="rId2"/>
    <p:sldMasterId id="2147483651" r:id="rId3"/>
    <p:sldMasterId id="2147483650" r:id="rId4"/>
    <p:sldMasterId id="2147483652" r:id="rId5"/>
  </p:sldMasterIdLst>
  <p:notesMasterIdLst>
    <p:notesMasterId r:id="rId31"/>
  </p:notesMasterIdLst>
  <p:handoutMasterIdLst>
    <p:handoutMasterId r:id="rId32"/>
  </p:handoutMasterIdLst>
  <p:sldIdLst>
    <p:sldId id="258" r:id="rId6"/>
    <p:sldId id="257" r:id="rId7"/>
    <p:sldId id="260" r:id="rId8"/>
    <p:sldId id="259" r:id="rId9"/>
    <p:sldId id="309" r:id="rId10"/>
    <p:sldId id="308" r:id="rId11"/>
    <p:sldId id="310" r:id="rId12"/>
    <p:sldId id="304" r:id="rId13"/>
    <p:sldId id="305" r:id="rId14"/>
    <p:sldId id="311" r:id="rId15"/>
    <p:sldId id="306" r:id="rId16"/>
    <p:sldId id="317" r:id="rId17"/>
    <p:sldId id="312" r:id="rId18"/>
    <p:sldId id="307" r:id="rId19"/>
    <p:sldId id="268" r:id="rId20"/>
    <p:sldId id="269" r:id="rId21"/>
    <p:sldId id="270" r:id="rId22"/>
    <p:sldId id="313" r:id="rId23"/>
    <p:sldId id="314" r:id="rId24"/>
    <p:sldId id="315" r:id="rId25"/>
    <p:sldId id="316" r:id="rId26"/>
    <p:sldId id="261" r:id="rId27"/>
    <p:sldId id="256" r:id="rId28"/>
    <p:sldId id="262" r:id="rId29"/>
    <p:sldId id="299" r:id="rId30"/>
  </p:sldIdLst>
  <p:sldSz cx="9144000" cy="6858000" type="screen4x3"/>
  <p:notesSz cx="6858000" cy="9144000"/>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564" autoAdjust="0"/>
    <p:restoredTop sz="86644" autoAdjust="0"/>
  </p:normalViewPr>
  <p:slideViewPr>
    <p:cSldViewPr>
      <p:cViewPr varScale="1">
        <p:scale>
          <a:sx n="109" d="100"/>
          <a:sy n="109" d="100"/>
        </p:scale>
        <p:origin x="1944" y="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B54234-3CA0-4851-6A38-6AEC435637C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TW"/>
              <a:t>Click to edit Master notes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2051" name="Rectangle 3">
            <a:extLst>
              <a:ext uri="{FF2B5EF4-FFF2-40B4-BE49-F238E27FC236}">
                <a16:creationId xmlns:a16="http://schemas.microsoft.com/office/drawing/2014/main" id="{D2F4262D-7C2B-D974-C2EF-72168F8A35A9}"/>
              </a:ext>
            </a:extLst>
          </p:cNvPr>
          <p:cNvSpPr>
            <a:spLocks noRo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3590D987-05DD-580B-DA07-22AE1E9263B1}"/>
              </a:ext>
            </a:extLst>
          </p:cNvPr>
          <p:cNvSpPr>
            <a:spLocks noRot="1" noChangeArrowheads="1" noTextEdit="1"/>
          </p:cNvSpPr>
          <p:nvPr>
            <p:ph type="sldImg"/>
          </p:nvPr>
        </p:nvSpPr>
        <p:spPr>
          <a:xfrm>
            <a:off x="1150938" y="692150"/>
            <a:ext cx="4556125" cy="3416300"/>
          </a:xfrm>
          <a:ln/>
        </p:spPr>
      </p:sp>
      <p:sp>
        <p:nvSpPr>
          <p:cNvPr id="161795" name="Rectangle 3">
            <a:extLst>
              <a:ext uri="{FF2B5EF4-FFF2-40B4-BE49-F238E27FC236}">
                <a16:creationId xmlns:a16="http://schemas.microsoft.com/office/drawing/2014/main" id="{BBF777FD-2C33-EBC6-47F0-18DE28FA4E82}"/>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EF50C39-7D18-8CAC-0BA4-2DE50FA6A558}"/>
              </a:ext>
            </a:extLst>
          </p:cNvPr>
          <p:cNvSpPr>
            <a:spLocks noRot="1" noChangeArrowheads="1" noTextEdit="1"/>
          </p:cNvSpPr>
          <p:nvPr>
            <p:ph type="sldImg"/>
          </p:nvPr>
        </p:nvSpPr>
        <p:spPr>
          <a:xfrm>
            <a:off x="1150938" y="692150"/>
            <a:ext cx="4556125" cy="3416300"/>
          </a:xfrm>
          <a:ln/>
        </p:spPr>
      </p:sp>
      <p:sp>
        <p:nvSpPr>
          <p:cNvPr id="176131" name="Rectangle 3">
            <a:extLst>
              <a:ext uri="{FF2B5EF4-FFF2-40B4-BE49-F238E27FC236}">
                <a16:creationId xmlns:a16="http://schemas.microsoft.com/office/drawing/2014/main" id="{B0610C89-8A43-C780-55B1-9D1BCFC5D85D}"/>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77A9DB33-2B42-9D1E-C44D-911658782B9D}"/>
              </a:ext>
            </a:extLst>
          </p:cNvPr>
          <p:cNvSpPr>
            <a:spLocks noRot="1" noChangeArrowheads="1" noTextEdit="1"/>
          </p:cNvSpPr>
          <p:nvPr>
            <p:ph type="sldImg"/>
          </p:nvPr>
        </p:nvSpPr>
        <p:spPr>
          <a:xfrm>
            <a:off x="1150938" y="692150"/>
            <a:ext cx="4556125" cy="3416300"/>
          </a:xfrm>
          <a:ln/>
        </p:spPr>
      </p:sp>
      <p:sp>
        <p:nvSpPr>
          <p:cNvPr id="162819" name="Rectangle 3">
            <a:extLst>
              <a:ext uri="{FF2B5EF4-FFF2-40B4-BE49-F238E27FC236}">
                <a16:creationId xmlns:a16="http://schemas.microsoft.com/office/drawing/2014/main" id="{87B369C6-74B4-C948-5DC1-E78C20CC1368}"/>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67713CAE-A5EC-E513-BDE3-BB58B3DC27D3}"/>
              </a:ext>
            </a:extLst>
          </p:cNvPr>
          <p:cNvSpPr>
            <a:spLocks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18115" name="Rectangle 3">
            <a:extLst>
              <a:ext uri="{FF2B5EF4-FFF2-40B4-BE49-F238E27FC236}">
                <a16:creationId xmlns:a16="http://schemas.microsoft.com/office/drawing/2014/main" id="{8A399047-18EC-8D55-166B-ACC2FA1BEFEF}"/>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zh-TW"/>
              <a:t>Remarks:1.</a:t>
            </a:r>
            <a:r>
              <a:rPr lang="zh-TW" altLang="en-US"/>
              <a:t>法律</a:t>
            </a:r>
            <a:r>
              <a:rPr lang="en-US" altLang="zh-TW"/>
              <a:t>, 2.</a:t>
            </a:r>
            <a:r>
              <a:rPr lang="zh-TW" altLang="en-US"/>
              <a:t>歷史</a:t>
            </a:r>
            <a:r>
              <a:rPr lang="en-US" altLang="zh-TW"/>
              <a:t>,3.</a:t>
            </a:r>
            <a:r>
              <a:rPr lang="zh-TW" altLang="en-US"/>
              <a:t>著作</a:t>
            </a:r>
            <a:r>
              <a:rPr lang="en-US" altLang="zh-TW"/>
              <a:t>,4.</a:t>
            </a:r>
            <a:r>
              <a:rPr lang="zh-TW" altLang="en-US"/>
              <a:t>預言</a:t>
            </a:r>
            <a:r>
              <a:rPr lang="en-US" altLang="zh-TW"/>
              <a:t>,5.</a:t>
            </a:r>
            <a:r>
              <a:rPr lang="zh-TW" altLang="en-US"/>
              <a:t>福音</a:t>
            </a:r>
            <a:r>
              <a:rPr lang="en-US" altLang="zh-TW"/>
              <a:t>,6.</a:t>
            </a:r>
            <a:r>
              <a:rPr lang="zh-TW" altLang="en-US"/>
              <a:t>使徒行傳</a:t>
            </a:r>
            <a:r>
              <a:rPr lang="en-US" altLang="zh-TW"/>
              <a:t>,7.</a:t>
            </a:r>
            <a:r>
              <a:rPr lang="zh-TW" altLang="zh-TW"/>
              <a:t>書</a:t>
            </a:r>
            <a:r>
              <a:rPr lang="zh-TW" altLang="en-US"/>
              <a:t>信</a:t>
            </a:r>
            <a:r>
              <a:rPr lang="en-US" altLang="zh-TW"/>
              <a:t>,8.</a:t>
            </a:r>
            <a:r>
              <a:rPr lang="zh-TW" altLang="en-US"/>
              <a:t>啟示録</a:t>
            </a:r>
            <a:r>
              <a:rPr lang="en-US" altLang="zh-TW"/>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1341270-8834-EC34-B604-AA3C35E6B649}"/>
              </a:ext>
            </a:extLst>
          </p:cNvPr>
          <p:cNvSpPr>
            <a:spLocks noRot="1" noChangeArrowheads="1" noTextEdit="1"/>
          </p:cNvSpPr>
          <p:nvPr>
            <p:ph type="sldImg"/>
          </p:nvPr>
        </p:nvSpPr>
        <p:spPr>
          <a:xfrm>
            <a:off x="1150938" y="692150"/>
            <a:ext cx="4556125" cy="3416300"/>
          </a:xfrm>
          <a:ln/>
        </p:spPr>
      </p:sp>
      <p:sp>
        <p:nvSpPr>
          <p:cNvPr id="163843" name="Rectangle 3">
            <a:extLst>
              <a:ext uri="{FF2B5EF4-FFF2-40B4-BE49-F238E27FC236}">
                <a16:creationId xmlns:a16="http://schemas.microsoft.com/office/drawing/2014/main" id="{4197B808-C29A-0635-61CD-02C08B10DA06}"/>
              </a:ext>
            </a:extLst>
          </p:cNvPr>
          <p:cNvSpPr>
            <a:spLocks noGrp="1" noChangeArrowheads="1"/>
          </p:cNvSpPr>
          <p:nvPr>
            <p:ph type="body" idx="1"/>
          </p:nvPr>
        </p:nvSpPr>
        <p:spPr/>
        <p:txBody>
          <a:bodyPr/>
          <a:lstStyle/>
          <a:p>
            <a:r>
              <a:rPr lang="en-US" altLang="zh-TW"/>
              <a:t>Remarks: The glory of  God </a:t>
            </a:r>
            <a:r>
              <a:rPr lang="zh-TW" altLang="en-US"/>
              <a:t>神</a:t>
            </a:r>
            <a:r>
              <a:rPr lang="zh-TW" altLang="en-US" sz="800">
                <a:solidFill>
                  <a:schemeClr val="bg1"/>
                </a:solidFill>
              </a:rPr>
              <a:t>的榮耀</a:t>
            </a:r>
            <a:endParaRPr lang="en-US" altLang="zh-TW" sz="800">
              <a:solidFill>
                <a:schemeClr val="bg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9BEFE645-366D-FAF4-A59B-08A5FEE361D1}"/>
              </a:ext>
            </a:extLst>
          </p:cNvPr>
          <p:cNvSpPr>
            <a:spLocks noRot="1" noChangeArrowheads="1" noTextEdit="1"/>
          </p:cNvSpPr>
          <p:nvPr>
            <p:ph type="sldImg"/>
          </p:nvPr>
        </p:nvSpPr>
        <p:spPr>
          <a:xfrm>
            <a:off x="1150938" y="692150"/>
            <a:ext cx="4556125" cy="3416300"/>
          </a:xfrm>
          <a:ln/>
        </p:spPr>
      </p:sp>
      <p:sp>
        <p:nvSpPr>
          <p:cNvPr id="177155" name="Rectangle 3">
            <a:extLst>
              <a:ext uri="{FF2B5EF4-FFF2-40B4-BE49-F238E27FC236}">
                <a16:creationId xmlns:a16="http://schemas.microsoft.com/office/drawing/2014/main" id="{446EEFBB-53C2-9244-E36E-2E9B822518CB}"/>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631F6FAE-02EC-2AF8-9E64-61B3E8827291}"/>
              </a:ext>
            </a:extLst>
          </p:cNvPr>
          <p:cNvSpPr>
            <a:spLocks noRot="1" noChangeArrowheads="1" noTextEdit="1"/>
          </p:cNvSpPr>
          <p:nvPr>
            <p:ph type="sldImg"/>
          </p:nvPr>
        </p:nvSpPr>
        <p:spPr>
          <a:xfrm>
            <a:off x="1150938" y="692150"/>
            <a:ext cx="4556125" cy="3416300"/>
          </a:xfrm>
          <a:ln/>
        </p:spPr>
      </p:sp>
      <p:sp>
        <p:nvSpPr>
          <p:cNvPr id="164867" name="Rectangle 3">
            <a:extLst>
              <a:ext uri="{FF2B5EF4-FFF2-40B4-BE49-F238E27FC236}">
                <a16:creationId xmlns:a16="http://schemas.microsoft.com/office/drawing/2014/main" id="{8571440C-D604-49F2-05C3-5F50EB61EADC}"/>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E27A4F92-C33C-F7C6-2842-A53C3D00C73F}"/>
              </a:ext>
            </a:extLst>
          </p:cNvPr>
          <p:cNvSpPr>
            <a:spLocks noRot="1" noChangeArrowheads="1" noTextEdit="1"/>
          </p:cNvSpPr>
          <p:nvPr>
            <p:ph type="sldImg"/>
          </p:nvPr>
        </p:nvSpPr>
        <p:spPr>
          <a:xfrm>
            <a:off x="1150938" y="692150"/>
            <a:ext cx="4556125" cy="3416300"/>
          </a:xfrm>
          <a:ln/>
        </p:spPr>
      </p:sp>
      <p:sp>
        <p:nvSpPr>
          <p:cNvPr id="165891" name="Rectangle 3">
            <a:extLst>
              <a:ext uri="{FF2B5EF4-FFF2-40B4-BE49-F238E27FC236}">
                <a16:creationId xmlns:a16="http://schemas.microsoft.com/office/drawing/2014/main" id="{9BD1E52E-C372-9EA0-388B-82883C578593}"/>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478667DB-3721-B96E-7680-F5D3010E6790}"/>
              </a:ext>
            </a:extLst>
          </p:cNvPr>
          <p:cNvSpPr>
            <a:spLocks noRot="1" noChangeArrowheads="1" noTextEdit="1"/>
          </p:cNvSpPr>
          <p:nvPr>
            <p:ph type="sldImg"/>
          </p:nvPr>
        </p:nvSpPr>
        <p:spPr>
          <a:xfrm>
            <a:off x="1150938" y="692150"/>
            <a:ext cx="4556125" cy="3416300"/>
          </a:xfrm>
          <a:ln/>
        </p:spPr>
      </p:sp>
      <p:sp>
        <p:nvSpPr>
          <p:cNvPr id="166915" name="Rectangle 3">
            <a:extLst>
              <a:ext uri="{FF2B5EF4-FFF2-40B4-BE49-F238E27FC236}">
                <a16:creationId xmlns:a16="http://schemas.microsoft.com/office/drawing/2014/main" id="{6E74F628-E70C-EC0E-871D-890C514D4FF9}"/>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F8623F4B-8B14-A3C7-C86D-360153350D91}"/>
              </a:ext>
            </a:extLst>
          </p:cNvPr>
          <p:cNvSpPr>
            <a:spLocks noChangeArrowheads="1"/>
          </p:cNvSpPr>
          <p:nvPr>
            <p:ph type="sldImg"/>
          </p:nvPr>
        </p:nvSpPr>
        <p:spPr bwMode="auto">
          <a:xfrm>
            <a:off x="1131888" y="703263"/>
            <a:ext cx="4586287" cy="3440112"/>
          </a:xfrm>
          <a:prstGeom prst="rect">
            <a:avLst/>
          </a:prstGeom>
          <a:solidFill>
            <a:srgbClr val="FFFFFF"/>
          </a:solidFill>
          <a:ln>
            <a:solidFill>
              <a:srgbClr val="000000"/>
            </a:solidFill>
            <a:miter lim="800000"/>
            <a:headEnd/>
            <a:tailEnd/>
          </a:ln>
        </p:spPr>
      </p:sp>
      <p:sp>
        <p:nvSpPr>
          <p:cNvPr id="201731" name="Rectangle 3">
            <a:extLst>
              <a:ext uri="{FF2B5EF4-FFF2-40B4-BE49-F238E27FC236}">
                <a16:creationId xmlns:a16="http://schemas.microsoft.com/office/drawing/2014/main" id="{0B9BF694-B532-3BD8-AA70-3747F7FA77A1}"/>
              </a:ext>
            </a:extLst>
          </p:cNvPr>
          <p:cNvSpPr>
            <a:spLocks noChangeArrowheads="1"/>
          </p:cNvSpPr>
          <p:nvPr>
            <p:ph type="body" idx="1"/>
          </p:nvPr>
        </p:nvSpPr>
        <p:spPr bwMode="auto">
          <a:xfrm>
            <a:off x="923925" y="4352925"/>
            <a:ext cx="5000625" cy="4075113"/>
          </a:xfrm>
          <a:prstGeom prst="rect">
            <a:avLst/>
          </a:prstGeom>
          <a:solidFill>
            <a:srgbClr val="FFFFFF"/>
          </a:solidFill>
          <a:ln>
            <a:solidFill>
              <a:srgbClr val="000000"/>
            </a:solidFill>
            <a:miter lim="800000"/>
            <a:headEnd/>
            <a:tailEnd/>
          </a:ln>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CC08DEA0-4C27-6804-ACC9-086CE22FC1A6}"/>
              </a:ext>
            </a:extLst>
          </p:cNvPr>
          <p:cNvSpPr>
            <a:spLocks noChangeArrowheads="1"/>
          </p:cNvSpPr>
          <p:nvPr>
            <p:ph type="sldImg"/>
          </p:nvPr>
        </p:nvSpPr>
        <p:spPr bwMode="auto">
          <a:xfrm>
            <a:off x="1131888" y="703263"/>
            <a:ext cx="4586287" cy="3440112"/>
          </a:xfrm>
          <a:prstGeom prst="rect">
            <a:avLst/>
          </a:prstGeom>
          <a:solidFill>
            <a:srgbClr val="FFFFFF"/>
          </a:solidFill>
          <a:ln>
            <a:solidFill>
              <a:srgbClr val="000000"/>
            </a:solidFill>
            <a:miter lim="800000"/>
            <a:headEnd/>
            <a:tailEnd/>
          </a:ln>
        </p:spPr>
      </p:sp>
      <p:sp>
        <p:nvSpPr>
          <p:cNvPr id="203779" name="Rectangle 3">
            <a:extLst>
              <a:ext uri="{FF2B5EF4-FFF2-40B4-BE49-F238E27FC236}">
                <a16:creationId xmlns:a16="http://schemas.microsoft.com/office/drawing/2014/main" id="{637E9121-D113-FE81-0BF8-1D3E52BF06BD}"/>
              </a:ext>
            </a:extLst>
          </p:cNvPr>
          <p:cNvSpPr>
            <a:spLocks noChangeArrowheads="1"/>
          </p:cNvSpPr>
          <p:nvPr>
            <p:ph type="body" idx="1"/>
          </p:nvPr>
        </p:nvSpPr>
        <p:spPr bwMode="auto">
          <a:xfrm>
            <a:off x="923925" y="4352925"/>
            <a:ext cx="5000625" cy="4075113"/>
          </a:xfrm>
          <a:prstGeom prst="rect">
            <a:avLst/>
          </a:prstGeom>
          <a:solidFill>
            <a:srgbClr val="FFFFFF"/>
          </a:solidFill>
          <a:ln>
            <a:solidFill>
              <a:srgbClr val="000000"/>
            </a:solidFill>
            <a:miter lim="800000"/>
            <a:headEnd/>
            <a:tailEnd/>
          </a:ln>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FFF30F36-0111-71AB-206F-969D051CABD8}"/>
              </a:ext>
            </a:extLst>
          </p:cNvPr>
          <p:cNvSpPr>
            <a:spLocks noRot="1" noChangeArrowheads="1" noTextEdit="1"/>
          </p:cNvSpPr>
          <p:nvPr>
            <p:ph type="sldImg"/>
          </p:nvPr>
        </p:nvSpPr>
        <p:spPr>
          <a:xfrm>
            <a:off x="1150938" y="692150"/>
            <a:ext cx="4556125" cy="3416300"/>
          </a:xfrm>
          <a:ln/>
        </p:spPr>
      </p:sp>
      <p:sp>
        <p:nvSpPr>
          <p:cNvPr id="171011" name="Rectangle 3">
            <a:extLst>
              <a:ext uri="{FF2B5EF4-FFF2-40B4-BE49-F238E27FC236}">
                <a16:creationId xmlns:a16="http://schemas.microsoft.com/office/drawing/2014/main" id="{E0523ADA-96A3-A6A8-35FA-5FB49687C345}"/>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DDE76046-BF4A-E93E-2E81-59BB45F7AEFE}"/>
              </a:ext>
            </a:extLst>
          </p:cNvPr>
          <p:cNvSpPr>
            <a:spLocks noChangeArrowheads="1"/>
          </p:cNvSpPr>
          <p:nvPr>
            <p:ph type="sldImg"/>
          </p:nvPr>
        </p:nvSpPr>
        <p:spPr bwMode="auto">
          <a:xfrm>
            <a:off x="1131888" y="703263"/>
            <a:ext cx="4586287" cy="3440112"/>
          </a:xfrm>
          <a:prstGeom prst="rect">
            <a:avLst/>
          </a:prstGeom>
          <a:solidFill>
            <a:srgbClr val="FFFFFF"/>
          </a:solidFill>
          <a:ln>
            <a:solidFill>
              <a:srgbClr val="000000"/>
            </a:solidFill>
            <a:miter lim="800000"/>
            <a:headEnd/>
            <a:tailEnd/>
          </a:ln>
        </p:spPr>
      </p:sp>
      <p:sp>
        <p:nvSpPr>
          <p:cNvPr id="205827" name="Rectangle 3">
            <a:extLst>
              <a:ext uri="{FF2B5EF4-FFF2-40B4-BE49-F238E27FC236}">
                <a16:creationId xmlns:a16="http://schemas.microsoft.com/office/drawing/2014/main" id="{1DB5FDBC-85EA-A824-D059-210FB93C33FB}"/>
              </a:ext>
            </a:extLst>
          </p:cNvPr>
          <p:cNvSpPr>
            <a:spLocks noChangeArrowheads="1"/>
          </p:cNvSpPr>
          <p:nvPr>
            <p:ph type="body" idx="1"/>
          </p:nvPr>
        </p:nvSpPr>
        <p:spPr bwMode="auto">
          <a:xfrm>
            <a:off x="923925" y="4352925"/>
            <a:ext cx="5000625" cy="4075113"/>
          </a:xfrm>
          <a:prstGeom prst="rect">
            <a:avLst/>
          </a:prstGeom>
          <a:solidFill>
            <a:srgbClr val="FFFFFF"/>
          </a:solidFill>
          <a:ln>
            <a:solidFill>
              <a:srgbClr val="000000"/>
            </a:solidFill>
            <a:miter lim="800000"/>
            <a:headEnd/>
            <a:tailEnd/>
          </a:ln>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002D86D1-9B1C-6C2C-522B-6B6A38A6D554}"/>
              </a:ext>
            </a:extLst>
          </p:cNvPr>
          <p:cNvSpPr>
            <a:spLocks noChangeArrowheads="1"/>
          </p:cNvSpPr>
          <p:nvPr>
            <p:ph type="sldImg"/>
          </p:nvPr>
        </p:nvSpPr>
        <p:spPr bwMode="auto">
          <a:xfrm>
            <a:off x="1131888" y="703263"/>
            <a:ext cx="4586287" cy="3440112"/>
          </a:xfrm>
          <a:prstGeom prst="rect">
            <a:avLst/>
          </a:prstGeom>
          <a:solidFill>
            <a:srgbClr val="FFFFFF"/>
          </a:solidFill>
          <a:ln>
            <a:solidFill>
              <a:srgbClr val="000000"/>
            </a:solidFill>
            <a:miter lim="800000"/>
            <a:headEnd/>
            <a:tailEnd/>
          </a:ln>
        </p:spPr>
      </p:sp>
      <p:sp>
        <p:nvSpPr>
          <p:cNvPr id="207875" name="Rectangle 3">
            <a:extLst>
              <a:ext uri="{FF2B5EF4-FFF2-40B4-BE49-F238E27FC236}">
                <a16:creationId xmlns:a16="http://schemas.microsoft.com/office/drawing/2014/main" id="{13BE951A-52AA-4D54-E447-A36242C708FA}"/>
              </a:ext>
            </a:extLst>
          </p:cNvPr>
          <p:cNvSpPr>
            <a:spLocks noChangeArrowheads="1"/>
          </p:cNvSpPr>
          <p:nvPr>
            <p:ph type="body" idx="1"/>
          </p:nvPr>
        </p:nvSpPr>
        <p:spPr bwMode="auto">
          <a:xfrm>
            <a:off x="923925" y="4352925"/>
            <a:ext cx="5000625" cy="4075113"/>
          </a:xfrm>
          <a:prstGeom prst="rect">
            <a:avLst/>
          </a:prstGeom>
          <a:solidFill>
            <a:srgbClr val="FFFFFF"/>
          </a:solidFill>
          <a:ln>
            <a:solidFill>
              <a:srgbClr val="000000"/>
            </a:solidFill>
            <a:miter lim="800000"/>
            <a:headEnd/>
            <a:tailEnd/>
          </a:ln>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B2A3397F-F266-0DFD-2D72-0BD241216347}"/>
              </a:ext>
            </a:extLst>
          </p:cNvPr>
          <p:cNvSpPr>
            <a:spLocks noRot="1" noChangeArrowheads="1" noTextEdit="1"/>
          </p:cNvSpPr>
          <p:nvPr>
            <p:ph type="sldImg"/>
          </p:nvPr>
        </p:nvSpPr>
        <p:spPr>
          <a:xfrm>
            <a:off x="1150938" y="692150"/>
            <a:ext cx="4556125" cy="3416300"/>
          </a:xfrm>
          <a:ln/>
        </p:spPr>
      </p:sp>
      <p:sp>
        <p:nvSpPr>
          <p:cNvPr id="178179" name="Rectangle 3">
            <a:extLst>
              <a:ext uri="{FF2B5EF4-FFF2-40B4-BE49-F238E27FC236}">
                <a16:creationId xmlns:a16="http://schemas.microsoft.com/office/drawing/2014/main" id="{D8094E71-34B6-9D6C-8431-0414CA1C1DCD}"/>
              </a:ext>
            </a:extLst>
          </p:cNvPr>
          <p:cNvSpPr>
            <a:spLocks noGrp="1" noChangeArrowheads="1"/>
          </p:cNvSpPr>
          <p:nvPr>
            <p:ph type="body" idx="1"/>
          </p:nvPr>
        </p:nvSpPr>
        <p:spPr/>
        <p:txBody>
          <a:bodyPr/>
          <a:lstStyle/>
          <a:p>
            <a:pPr eaLnBrk="1" hangingPunct="1">
              <a:spcBef>
                <a:spcPct val="50000"/>
              </a:spcBef>
            </a:pPr>
            <a:endParaRPr lang="en-US" altLang="zh-TW" b="1">
              <a:effectLst>
                <a:outerShdw blurRad="38100" dist="38100" dir="2700000" algn="tl">
                  <a:srgbClr val="C0C0C0"/>
                </a:outerShdw>
              </a:effectLst>
            </a:endParaRPr>
          </a:p>
          <a:p>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61867076-976C-BF3E-28C2-5F27018F75BF}"/>
              </a:ext>
            </a:extLst>
          </p:cNvPr>
          <p:cNvSpPr>
            <a:spLocks noRot="1" noChangeArrowheads="1" noTextEdit="1"/>
          </p:cNvSpPr>
          <p:nvPr>
            <p:ph type="sldImg"/>
          </p:nvPr>
        </p:nvSpPr>
        <p:spPr>
          <a:xfrm>
            <a:off x="1150938" y="692150"/>
            <a:ext cx="4556125" cy="3416300"/>
          </a:xfrm>
          <a:ln/>
        </p:spPr>
      </p:sp>
      <p:sp>
        <p:nvSpPr>
          <p:cNvPr id="179203" name="Rectangle 3">
            <a:extLst>
              <a:ext uri="{FF2B5EF4-FFF2-40B4-BE49-F238E27FC236}">
                <a16:creationId xmlns:a16="http://schemas.microsoft.com/office/drawing/2014/main" id="{E28D4936-DEF7-61D8-58A4-95DD2080FF92}"/>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61DEAA00-21D2-46BC-3C3F-0399CDC61FAC}"/>
              </a:ext>
            </a:extLst>
          </p:cNvPr>
          <p:cNvSpPr>
            <a:spLocks noRot="1" noChangeArrowheads="1" noTextEdit="1"/>
          </p:cNvSpPr>
          <p:nvPr>
            <p:ph type="sldImg"/>
          </p:nvPr>
        </p:nvSpPr>
        <p:spPr>
          <a:xfrm>
            <a:off x="1150938" y="692150"/>
            <a:ext cx="4556125" cy="3416300"/>
          </a:xfrm>
          <a:ln/>
        </p:spPr>
      </p:sp>
      <p:sp>
        <p:nvSpPr>
          <p:cNvPr id="180227" name="Rectangle 3">
            <a:extLst>
              <a:ext uri="{FF2B5EF4-FFF2-40B4-BE49-F238E27FC236}">
                <a16:creationId xmlns:a16="http://schemas.microsoft.com/office/drawing/2014/main" id="{DEAAE401-FAC0-FDB2-E2ED-ADE18A01BA10}"/>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60F59EC2-190A-DA07-5021-D3FDD98A6832}"/>
              </a:ext>
            </a:extLst>
          </p:cNvPr>
          <p:cNvSpPr>
            <a:spLocks noRot="1" noChangeArrowheads="1" noTextEdit="1"/>
          </p:cNvSpPr>
          <p:nvPr>
            <p:ph type="sldImg"/>
          </p:nvPr>
        </p:nvSpPr>
        <p:spPr>
          <a:xfrm>
            <a:off x="1150938" y="692150"/>
            <a:ext cx="4556125" cy="3416300"/>
          </a:xfrm>
          <a:ln/>
        </p:spPr>
      </p:sp>
      <p:sp>
        <p:nvSpPr>
          <p:cNvPr id="167939" name="Rectangle 3">
            <a:extLst>
              <a:ext uri="{FF2B5EF4-FFF2-40B4-BE49-F238E27FC236}">
                <a16:creationId xmlns:a16="http://schemas.microsoft.com/office/drawing/2014/main" id="{E595734D-3F6E-ABD6-B689-C54650A57022}"/>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A8A2900-14DD-E58D-AA40-892F875F2FA6}"/>
              </a:ext>
            </a:extLst>
          </p:cNvPr>
          <p:cNvSpPr>
            <a:spLocks noRot="1" noChangeArrowheads="1" noTextEdit="1"/>
          </p:cNvSpPr>
          <p:nvPr>
            <p:ph type="sldImg"/>
          </p:nvPr>
        </p:nvSpPr>
        <p:spPr>
          <a:xfrm>
            <a:off x="1150938" y="692150"/>
            <a:ext cx="4556125" cy="3416300"/>
          </a:xfrm>
          <a:ln/>
        </p:spPr>
      </p:sp>
      <p:sp>
        <p:nvSpPr>
          <p:cNvPr id="18435" name="Rectangle 3">
            <a:extLst>
              <a:ext uri="{FF2B5EF4-FFF2-40B4-BE49-F238E27FC236}">
                <a16:creationId xmlns:a16="http://schemas.microsoft.com/office/drawing/2014/main" id="{93684DCA-2BEC-A88C-73B4-18580165D50D}"/>
              </a:ext>
            </a:extLst>
          </p:cNvPr>
          <p:cNvSpPr>
            <a:spLocks noGrp="1" noChangeArrowheads="1"/>
          </p:cNvSpPr>
          <p:nvPr>
            <p:ph type="body" idx="1"/>
          </p:nvPr>
        </p:nvSpPr>
        <p:spPr/>
        <p:txBody>
          <a:bodyPr/>
          <a:lstStyle/>
          <a:p>
            <a:r>
              <a:rPr lang="en-US" altLang="zh-TW"/>
              <a:t>What principles will assure that our theme for the OT and NT is accurate?</a:t>
            </a:r>
          </a:p>
          <a:p>
            <a:pPr lvl="3"/>
            <a:r>
              <a:rPr lang="en-US" altLang="zh-TW"/>
              <a:t>The theme should come out of the text rather be imposed on the text from systematic theology.</a:t>
            </a:r>
          </a:p>
          <a:p>
            <a:pPr lvl="3"/>
            <a:r>
              <a:rPr lang="en-US" altLang="zh-TW"/>
              <a:t>It should be comprehensive enough to cover all of Scripture from Genesis 1 to Revelation 22.</a:t>
            </a:r>
          </a:p>
          <a:p>
            <a:pPr lvl="3"/>
            <a:r>
              <a:rPr lang="en-US" altLang="zh-TW"/>
              <a:t>It should be narrow enough and specific enough to be helpful (e.g., it is not helpful to say that the Bible talks about “life”).</a:t>
            </a:r>
          </a:p>
          <a:p>
            <a:pPr lvl="3"/>
            <a:r>
              <a:rPr lang="en-US" altLang="zh-TW"/>
              <a:t>Since God is the main subject of the Word, it should focus more on God than man.</a:t>
            </a:r>
          </a:p>
          <a:p>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559A560E-2F9A-3492-39B2-605EE5C219A7}"/>
              </a:ext>
            </a:extLst>
          </p:cNvPr>
          <p:cNvSpPr>
            <a:spLocks noRot="1" noChangeArrowheads="1" noTextEdit="1"/>
          </p:cNvSpPr>
          <p:nvPr>
            <p:ph type="sldImg"/>
          </p:nvPr>
        </p:nvSpPr>
        <p:spPr>
          <a:xfrm>
            <a:off x="1150938" y="692150"/>
            <a:ext cx="4556125" cy="3416300"/>
          </a:xfrm>
          <a:ln/>
        </p:spPr>
      </p:sp>
      <p:sp>
        <p:nvSpPr>
          <p:cNvPr id="172035" name="Rectangle 3">
            <a:extLst>
              <a:ext uri="{FF2B5EF4-FFF2-40B4-BE49-F238E27FC236}">
                <a16:creationId xmlns:a16="http://schemas.microsoft.com/office/drawing/2014/main" id="{1B245A4E-B286-5C18-1334-58E1F26CF290}"/>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FADC0E6D-2ED2-0565-E542-0E1F8836A96E}"/>
              </a:ext>
            </a:extLst>
          </p:cNvPr>
          <p:cNvSpPr>
            <a:spLocks noRot="1" noChangeArrowheads="1" noTextEdit="1"/>
          </p:cNvSpPr>
          <p:nvPr>
            <p:ph type="sldImg"/>
          </p:nvPr>
        </p:nvSpPr>
        <p:spPr>
          <a:xfrm>
            <a:off x="1150938" y="692150"/>
            <a:ext cx="4556125" cy="3416300"/>
          </a:xfrm>
          <a:ln/>
        </p:spPr>
      </p:sp>
      <p:sp>
        <p:nvSpPr>
          <p:cNvPr id="173059" name="Rectangle 3">
            <a:extLst>
              <a:ext uri="{FF2B5EF4-FFF2-40B4-BE49-F238E27FC236}">
                <a16:creationId xmlns:a16="http://schemas.microsoft.com/office/drawing/2014/main" id="{A735E258-ECE5-8654-AE4E-9596EDB7349C}"/>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220620F3-E35A-16BD-452F-44A9AB15629A}"/>
              </a:ext>
            </a:extLst>
          </p:cNvPr>
          <p:cNvSpPr>
            <a:spLocks noRot="1" noChangeArrowheads="1" noTextEdit="1"/>
          </p:cNvSpPr>
          <p:nvPr>
            <p:ph type="sldImg"/>
          </p:nvPr>
        </p:nvSpPr>
        <p:spPr>
          <a:xfrm>
            <a:off x="1150938" y="692150"/>
            <a:ext cx="4556125" cy="3416300"/>
          </a:xfrm>
          <a:ln/>
        </p:spPr>
      </p:sp>
      <p:sp>
        <p:nvSpPr>
          <p:cNvPr id="174083" name="Rectangle 3">
            <a:extLst>
              <a:ext uri="{FF2B5EF4-FFF2-40B4-BE49-F238E27FC236}">
                <a16:creationId xmlns:a16="http://schemas.microsoft.com/office/drawing/2014/main" id="{5C0C8864-6596-5EBD-AB1A-01A978B99769}"/>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0C243BA6-1F8F-349D-0B4E-2A9D5132A03F}"/>
              </a:ext>
            </a:extLst>
          </p:cNvPr>
          <p:cNvSpPr>
            <a:spLocks noRot="1" noChangeArrowheads="1" noTextEdit="1"/>
          </p:cNvSpPr>
          <p:nvPr>
            <p:ph type="sldImg"/>
          </p:nvPr>
        </p:nvSpPr>
        <p:spPr>
          <a:xfrm>
            <a:off x="1150938" y="692150"/>
            <a:ext cx="4556125" cy="3416300"/>
          </a:xfrm>
          <a:ln/>
        </p:spPr>
      </p:sp>
      <p:sp>
        <p:nvSpPr>
          <p:cNvPr id="175107" name="Rectangle 3">
            <a:extLst>
              <a:ext uri="{FF2B5EF4-FFF2-40B4-BE49-F238E27FC236}">
                <a16:creationId xmlns:a16="http://schemas.microsoft.com/office/drawing/2014/main" id="{C14D852A-350F-A1FD-CADD-9C1081FB6F03}"/>
              </a:ext>
            </a:extLst>
          </p:cNvPr>
          <p:cNvSpPr>
            <a:spLocks noGrp="1" noChangeArrowheads="1"/>
          </p:cNvSpPr>
          <p:nvPr>
            <p:ph type="body" idx="1"/>
          </p:nvPr>
        </p:nvSpPr>
        <p:spPr/>
        <p:txBody>
          <a:bodyPr/>
          <a:lstStyle/>
          <a:p>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9A98C44-0596-1122-26AB-BE59A0EE57FF}"/>
              </a:ext>
            </a:extLst>
          </p:cNvPr>
          <p:cNvSpPr>
            <a:spLocks noRot="1" noChangeArrowheads="1" noTextEdit="1"/>
          </p:cNvSpPr>
          <p:nvPr>
            <p:ph type="sldImg"/>
          </p:nvPr>
        </p:nvSpPr>
        <p:spPr>
          <a:xfrm>
            <a:off x="1150938" y="692150"/>
            <a:ext cx="4556125" cy="3416300"/>
          </a:xfrm>
          <a:ln/>
        </p:spPr>
      </p:sp>
      <p:sp>
        <p:nvSpPr>
          <p:cNvPr id="105475" name="Rectangle 3">
            <a:extLst>
              <a:ext uri="{FF2B5EF4-FFF2-40B4-BE49-F238E27FC236}">
                <a16:creationId xmlns:a16="http://schemas.microsoft.com/office/drawing/2014/main" id="{F9945CAB-9D7A-0779-B624-D59439B43EA6}"/>
              </a:ext>
            </a:extLst>
          </p:cNvPr>
          <p:cNvSpPr>
            <a:spLocks noGrp="1" noChangeArrowheads="1"/>
          </p:cNvSpPr>
          <p:nvPr>
            <p:ph type="body" idx="1"/>
          </p:nvPr>
        </p:nvSpPr>
        <p:spPr/>
        <p:txBody>
          <a:bodyPr/>
          <a:lstStyle/>
          <a:p>
            <a:r>
              <a:rPr lang="en-US" altLang="zh-TW"/>
              <a:t>Human history narrowed down to Jesus Christ and expanded from there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DD6674BC-2CFB-071D-B015-1E79D0596222}"/>
              </a:ext>
            </a:extLst>
          </p:cNvPr>
          <p:cNvSpPr>
            <a:spLocks noRot="1" noChangeArrowheads="1" noTextEdit="1"/>
          </p:cNvSpPr>
          <p:nvPr>
            <p:ph type="sldImg"/>
          </p:nvPr>
        </p:nvSpPr>
        <p:spPr>
          <a:xfrm>
            <a:off x="1150938" y="692150"/>
            <a:ext cx="4556125" cy="3416300"/>
          </a:xfrm>
          <a:ln/>
        </p:spPr>
      </p:sp>
      <p:sp>
        <p:nvSpPr>
          <p:cNvPr id="107523" name="Rectangle 3">
            <a:extLst>
              <a:ext uri="{FF2B5EF4-FFF2-40B4-BE49-F238E27FC236}">
                <a16:creationId xmlns:a16="http://schemas.microsoft.com/office/drawing/2014/main" id="{2C3FCF8F-7C8D-4998-84F3-2D4921181A89}"/>
              </a:ext>
            </a:extLst>
          </p:cNvPr>
          <p:cNvSpPr>
            <a:spLocks noGrp="1" noChangeArrowheads="1"/>
          </p:cNvSpPr>
          <p:nvPr>
            <p:ph type="body" idx="1"/>
          </p:nvPr>
        </p:nvSpPr>
        <p:spPr/>
        <p:txBody>
          <a:bodyPr/>
          <a:lstStyle/>
          <a:p>
            <a:r>
              <a:rPr lang="en-US" altLang="zh-TW"/>
              <a:t>The person of Christ bridges the OT and the 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C1A6-3CD6-32D9-9E8D-11E466CEF49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4CE835-DE48-5AAA-70A2-6CB678DF60E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6093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88DD-9952-602A-44BE-02E0146136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4FEBF-1874-FB72-EE1E-4EE4B4919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12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721576-BA49-C7F1-B454-2D955AB23426}"/>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B6A42-EC39-A7DD-C56E-21474E534055}"/>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50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1F8E-41D1-C6A9-4031-917414D0D585}"/>
              </a:ext>
            </a:extLst>
          </p:cNvPr>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6F35FE0-DB3D-21D2-11E1-42BDF8A40912}"/>
              </a:ext>
            </a:extLst>
          </p:cNvPr>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D80877-FC3C-2D25-5B05-C87AE65DD708}"/>
              </a:ext>
            </a:extLst>
          </p:cNvPr>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79C38FE-7D04-2FE4-B461-6D7B0368952B}"/>
              </a:ext>
            </a:extLst>
          </p:cNvPr>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C32656C-C341-05A8-1D89-54B59DF3ECBF}"/>
              </a:ext>
            </a:extLst>
          </p:cNvPr>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43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74AF-E016-08F3-FD53-A174004EDF0C}"/>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B2EC4-2F7C-E5C7-888C-B393112DBC72}"/>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13F63-38FB-357A-4187-B93A774F8D75}"/>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07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9682" name="Group 2">
            <a:extLst>
              <a:ext uri="{FF2B5EF4-FFF2-40B4-BE49-F238E27FC236}">
                <a16:creationId xmlns:a16="http://schemas.microsoft.com/office/drawing/2014/main" id="{EB8F2872-891D-8386-56B1-A251816EF0D8}"/>
              </a:ext>
            </a:extLst>
          </p:cNvPr>
          <p:cNvGrpSpPr>
            <a:grpSpLocks/>
          </p:cNvGrpSpPr>
          <p:nvPr/>
        </p:nvGrpSpPr>
        <p:grpSpPr bwMode="auto">
          <a:xfrm>
            <a:off x="0" y="1422400"/>
            <a:ext cx="9147175" cy="5435600"/>
            <a:chOff x="0" y="896"/>
            <a:chExt cx="5762" cy="3424"/>
          </a:xfrm>
        </p:grpSpPr>
        <p:grpSp>
          <p:nvGrpSpPr>
            <p:cNvPr id="199683" name="Group 3">
              <a:extLst>
                <a:ext uri="{FF2B5EF4-FFF2-40B4-BE49-F238E27FC236}">
                  <a16:creationId xmlns:a16="http://schemas.microsoft.com/office/drawing/2014/main" id="{4C283FCF-A162-BC77-0FA7-DE7C192F88DE}"/>
                </a:ext>
              </a:extLst>
            </p:cNvPr>
            <p:cNvGrpSpPr>
              <a:grpSpLocks/>
            </p:cNvGrpSpPr>
            <p:nvPr userDrawn="1"/>
          </p:nvGrpSpPr>
          <p:grpSpPr bwMode="auto">
            <a:xfrm>
              <a:off x="20" y="896"/>
              <a:ext cx="5742" cy="3424"/>
              <a:chOff x="20" y="896"/>
              <a:chExt cx="5742" cy="3424"/>
            </a:xfrm>
          </p:grpSpPr>
          <p:sp>
            <p:nvSpPr>
              <p:cNvPr id="199684" name="Freeform 4">
                <a:extLst>
                  <a:ext uri="{FF2B5EF4-FFF2-40B4-BE49-F238E27FC236}">
                    <a16:creationId xmlns:a16="http://schemas.microsoft.com/office/drawing/2014/main" id="{6C9D56CB-BA80-A701-0EE8-A087747194AE}"/>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85" name="Freeform 5">
                <a:extLst>
                  <a:ext uri="{FF2B5EF4-FFF2-40B4-BE49-F238E27FC236}">
                    <a16:creationId xmlns:a16="http://schemas.microsoft.com/office/drawing/2014/main" id="{2BDD7F0D-923B-9092-7275-770326695077}"/>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86" name="Freeform 6">
                <a:extLst>
                  <a:ext uri="{FF2B5EF4-FFF2-40B4-BE49-F238E27FC236}">
                    <a16:creationId xmlns:a16="http://schemas.microsoft.com/office/drawing/2014/main" id="{46878F6E-3C4C-3C5A-C0AE-C2A94273401B}"/>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87" name="Freeform 7">
                <a:extLst>
                  <a:ext uri="{FF2B5EF4-FFF2-40B4-BE49-F238E27FC236}">
                    <a16:creationId xmlns:a16="http://schemas.microsoft.com/office/drawing/2014/main" id="{A9D0F94C-7D56-BB99-BE4C-808ACB4697FE}"/>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88" name="Freeform 8">
                <a:extLst>
                  <a:ext uri="{FF2B5EF4-FFF2-40B4-BE49-F238E27FC236}">
                    <a16:creationId xmlns:a16="http://schemas.microsoft.com/office/drawing/2014/main" id="{4A612B32-D4E2-FE91-DDB2-323B31789CFD}"/>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89" name="Freeform 9">
                <a:extLst>
                  <a:ext uri="{FF2B5EF4-FFF2-40B4-BE49-F238E27FC236}">
                    <a16:creationId xmlns:a16="http://schemas.microsoft.com/office/drawing/2014/main" id="{079AE791-BB8D-FED8-78E8-FB28F9D1216A}"/>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90" name="Freeform 10">
                <a:extLst>
                  <a:ext uri="{FF2B5EF4-FFF2-40B4-BE49-F238E27FC236}">
                    <a16:creationId xmlns:a16="http://schemas.microsoft.com/office/drawing/2014/main" id="{6DAE97F7-14DB-848C-F22B-3D44E53282D9}"/>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91" name="Freeform 11">
                <a:extLst>
                  <a:ext uri="{FF2B5EF4-FFF2-40B4-BE49-F238E27FC236}">
                    <a16:creationId xmlns:a16="http://schemas.microsoft.com/office/drawing/2014/main" id="{7320C84D-CAA6-4B75-D9CF-A1812A010FB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92" name="Freeform 12">
                <a:extLst>
                  <a:ext uri="{FF2B5EF4-FFF2-40B4-BE49-F238E27FC236}">
                    <a16:creationId xmlns:a16="http://schemas.microsoft.com/office/drawing/2014/main" id="{A9DA36E5-5505-6830-CC90-F2D816979BA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93" name="Freeform 13">
                <a:extLst>
                  <a:ext uri="{FF2B5EF4-FFF2-40B4-BE49-F238E27FC236}">
                    <a16:creationId xmlns:a16="http://schemas.microsoft.com/office/drawing/2014/main" id="{5525A0EF-4360-43BD-0A60-F07537D05A31}"/>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94" name="Freeform 14">
                <a:extLst>
                  <a:ext uri="{FF2B5EF4-FFF2-40B4-BE49-F238E27FC236}">
                    <a16:creationId xmlns:a16="http://schemas.microsoft.com/office/drawing/2014/main" id="{41D2F1AA-DABF-B9D4-74E3-5EC84F8ECE6A}"/>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95" name="Freeform 15">
                <a:extLst>
                  <a:ext uri="{FF2B5EF4-FFF2-40B4-BE49-F238E27FC236}">
                    <a16:creationId xmlns:a16="http://schemas.microsoft.com/office/drawing/2014/main" id="{93B6B235-82FB-C1C0-F585-D14CC564EE83}"/>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696" name="Freeform 16">
                <a:extLst>
                  <a:ext uri="{FF2B5EF4-FFF2-40B4-BE49-F238E27FC236}">
                    <a16:creationId xmlns:a16="http://schemas.microsoft.com/office/drawing/2014/main" id="{19E2326B-E573-0823-677E-1BEFC7D22CB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99697" name="Group 17">
              <a:extLst>
                <a:ext uri="{FF2B5EF4-FFF2-40B4-BE49-F238E27FC236}">
                  <a16:creationId xmlns:a16="http://schemas.microsoft.com/office/drawing/2014/main" id="{BB798F41-2DBC-7DF3-E070-F6998F027F51}"/>
                </a:ext>
              </a:extLst>
            </p:cNvPr>
            <p:cNvGrpSpPr>
              <a:grpSpLocks/>
            </p:cNvGrpSpPr>
            <p:nvPr userDrawn="1"/>
          </p:nvGrpSpPr>
          <p:grpSpPr bwMode="auto">
            <a:xfrm>
              <a:off x="0" y="2291"/>
              <a:ext cx="1385" cy="1702"/>
              <a:chOff x="0" y="2291"/>
              <a:chExt cx="1385" cy="1702"/>
            </a:xfrm>
          </p:grpSpPr>
          <p:sp>
            <p:nvSpPr>
              <p:cNvPr id="199698" name="Rectangle 18">
                <a:extLst>
                  <a:ext uri="{FF2B5EF4-FFF2-40B4-BE49-F238E27FC236}">
                    <a16:creationId xmlns:a16="http://schemas.microsoft.com/office/drawing/2014/main" id="{FBC83B41-3D81-E8EB-4B62-859C42F2CBD3}"/>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99" name="Rectangle 19">
                <a:extLst>
                  <a:ext uri="{FF2B5EF4-FFF2-40B4-BE49-F238E27FC236}">
                    <a16:creationId xmlns:a16="http://schemas.microsoft.com/office/drawing/2014/main" id="{4BD58CFF-E598-E406-966A-96B6D66AEE6F}"/>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0" name="Rectangle 20">
                <a:extLst>
                  <a:ext uri="{FF2B5EF4-FFF2-40B4-BE49-F238E27FC236}">
                    <a16:creationId xmlns:a16="http://schemas.microsoft.com/office/drawing/2014/main" id="{EBEA6054-297B-A62C-C85A-719638E3DDDD}"/>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1" name="Rectangle 21">
                <a:extLst>
                  <a:ext uri="{FF2B5EF4-FFF2-40B4-BE49-F238E27FC236}">
                    <a16:creationId xmlns:a16="http://schemas.microsoft.com/office/drawing/2014/main" id="{A19CF006-1A9F-F5AF-33DD-F34EDE49B81D}"/>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2" name="Rectangle 22">
                <a:extLst>
                  <a:ext uri="{FF2B5EF4-FFF2-40B4-BE49-F238E27FC236}">
                    <a16:creationId xmlns:a16="http://schemas.microsoft.com/office/drawing/2014/main" id="{1908C0EC-5C47-9E0F-603A-8D90B6F22560}"/>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3" name="Rectangle 23">
                <a:extLst>
                  <a:ext uri="{FF2B5EF4-FFF2-40B4-BE49-F238E27FC236}">
                    <a16:creationId xmlns:a16="http://schemas.microsoft.com/office/drawing/2014/main" id="{2885C4C8-C36B-D248-E998-03F299E098F3}"/>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4" name="Rectangle 24">
                <a:extLst>
                  <a:ext uri="{FF2B5EF4-FFF2-40B4-BE49-F238E27FC236}">
                    <a16:creationId xmlns:a16="http://schemas.microsoft.com/office/drawing/2014/main" id="{29AEB1AD-E5B2-F858-A55C-3BE17DDD3FEB}"/>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5" name="Rectangle 25">
                <a:extLst>
                  <a:ext uri="{FF2B5EF4-FFF2-40B4-BE49-F238E27FC236}">
                    <a16:creationId xmlns:a16="http://schemas.microsoft.com/office/drawing/2014/main" id="{C6A895C4-3874-8FF9-6859-4F11E1038839}"/>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6" name="Rectangle 26">
                <a:extLst>
                  <a:ext uri="{FF2B5EF4-FFF2-40B4-BE49-F238E27FC236}">
                    <a16:creationId xmlns:a16="http://schemas.microsoft.com/office/drawing/2014/main" id="{03AFCEFC-79A6-61C3-158C-6C44311ADF28}"/>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7" name="Rectangle 27">
                <a:extLst>
                  <a:ext uri="{FF2B5EF4-FFF2-40B4-BE49-F238E27FC236}">
                    <a16:creationId xmlns:a16="http://schemas.microsoft.com/office/drawing/2014/main" id="{06E7BF57-B30A-35EC-8980-B41406E69068}"/>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8" name="Rectangle 28">
                <a:extLst>
                  <a:ext uri="{FF2B5EF4-FFF2-40B4-BE49-F238E27FC236}">
                    <a16:creationId xmlns:a16="http://schemas.microsoft.com/office/drawing/2014/main" id="{0E59D466-E180-9121-9632-CADD22392661}"/>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09" name="Rectangle 29">
                <a:extLst>
                  <a:ext uri="{FF2B5EF4-FFF2-40B4-BE49-F238E27FC236}">
                    <a16:creationId xmlns:a16="http://schemas.microsoft.com/office/drawing/2014/main" id="{8E5F554A-AF52-D334-7605-919863E4BD7F}"/>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0" name="Rectangle 30">
                <a:extLst>
                  <a:ext uri="{FF2B5EF4-FFF2-40B4-BE49-F238E27FC236}">
                    <a16:creationId xmlns:a16="http://schemas.microsoft.com/office/drawing/2014/main" id="{34ADF269-2ABE-BCEE-E35F-085F5A597999}"/>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1" name="Rectangle 31">
                <a:extLst>
                  <a:ext uri="{FF2B5EF4-FFF2-40B4-BE49-F238E27FC236}">
                    <a16:creationId xmlns:a16="http://schemas.microsoft.com/office/drawing/2014/main" id="{F66E1FA4-8F3E-A468-F997-1D88F9A410D0}"/>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2" name="Rectangle 32">
                <a:extLst>
                  <a:ext uri="{FF2B5EF4-FFF2-40B4-BE49-F238E27FC236}">
                    <a16:creationId xmlns:a16="http://schemas.microsoft.com/office/drawing/2014/main" id="{1124ABE6-18F0-5C66-B6B7-4DA90E1A28A2}"/>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3" name="Rectangle 33">
                <a:extLst>
                  <a:ext uri="{FF2B5EF4-FFF2-40B4-BE49-F238E27FC236}">
                    <a16:creationId xmlns:a16="http://schemas.microsoft.com/office/drawing/2014/main" id="{E63C947A-7B71-E52A-775B-AB572C619E39}"/>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4" name="Rectangle 34">
                <a:extLst>
                  <a:ext uri="{FF2B5EF4-FFF2-40B4-BE49-F238E27FC236}">
                    <a16:creationId xmlns:a16="http://schemas.microsoft.com/office/drawing/2014/main" id="{E4B510EE-BC3B-B67F-6FBD-5EC1065A8F21}"/>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5" name="Rectangle 35">
                <a:extLst>
                  <a:ext uri="{FF2B5EF4-FFF2-40B4-BE49-F238E27FC236}">
                    <a16:creationId xmlns:a16="http://schemas.microsoft.com/office/drawing/2014/main" id="{152515BC-8F42-3DD7-2B85-466DBF47E272}"/>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6" name="Rectangle 36">
                <a:extLst>
                  <a:ext uri="{FF2B5EF4-FFF2-40B4-BE49-F238E27FC236}">
                    <a16:creationId xmlns:a16="http://schemas.microsoft.com/office/drawing/2014/main" id="{CCF6B852-DAFA-53C5-12A8-6E0FB966159A}"/>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7" name="Rectangle 37">
                <a:extLst>
                  <a:ext uri="{FF2B5EF4-FFF2-40B4-BE49-F238E27FC236}">
                    <a16:creationId xmlns:a16="http://schemas.microsoft.com/office/drawing/2014/main" id="{E5EA132E-05D3-B788-00A0-E689BED8E490}"/>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8" name="Rectangle 38">
                <a:extLst>
                  <a:ext uri="{FF2B5EF4-FFF2-40B4-BE49-F238E27FC236}">
                    <a16:creationId xmlns:a16="http://schemas.microsoft.com/office/drawing/2014/main" id="{835AB4DB-C145-CEEA-1A8E-58D84B7913E4}"/>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19" name="Rectangle 39">
                <a:extLst>
                  <a:ext uri="{FF2B5EF4-FFF2-40B4-BE49-F238E27FC236}">
                    <a16:creationId xmlns:a16="http://schemas.microsoft.com/office/drawing/2014/main" id="{99B33934-9D91-22DF-778F-3100DCCF108F}"/>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0" name="Rectangle 40">
                <a:extLst>
                  <a:ext uri="{FF2B5EF4-FFF2-40B4-BE49-F238E27FC236}">
                    <a16:creationId xmlns:a16="http://schemas.microsoft.com/office/drawing/2014/main" id="{6E538AC3-B8EF-8D4F-DEB9-E3C2F1CEF746}"/>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1" name="Rectangle 41">
                <a:extLst>
                  <a:ext uri="{FF2B5EF4-FFF2-40B4-BE49-F238E27FC236}">
                    <a16:creationId xmlns:a16="http://schemas.microsoft.com/office/drawing/2014/main" id="{1F9DDF9B-32F0-756E-A84E-EBF5FAA5D13A}"/>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2" name="Rectangle 42">
                <a:extLst>
                  <a:ext uri="{FF2B5EF4-FFF2-40B4-BE49-F238E27FC236}">
                    <a16:creationId xmlns:a16="http://schemas.microsoft.com/office/drawing/2014/main" id="{9A8FF062-B10B-3175-A1E7-0CDA5173F54A}"/>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3" name="Rectangle 43">
                <a:extLst>
                  <a:ext uri="{FF2B5EF4-FFF2-40B4-BE49-F238E27FC236}">
                    <a16:creationId xmlns:a16="http://schemas.microsoft.com/office/drawing/2014/main" id="{385B378B-70F4-FA23-226D-9489AD053C0C}"/>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4" name="Rectangle 44">
                <a:extLst>
                  <a:ext uri="{FF2B5EF4-FFF2-40B4-BE49-F238E27FC236}">
                    <a16:creationId xmlns:a16="http://schemas.microsoft.com/office/drawing/2014/main" id="{12B46737-3A96-4341-EF4D-916BA2443F17}"/>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5" name="Rectangle 45">
                <a:extLst>
                  <a:ext uri="{FF2B5EF4-FFF2-40B4-BE49-F238E27FC236}">
                    <a16:creationId xmlns:a16="http://schemas.microsoft.com/office/drawing/2014/main" id="{F06A9183-8F8E-D432-E45A-864543285D64}"/>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6" name="Rectangle 46">
                <a:extLst>
                  <a:ext uri="{FF2B5EF4-FFF2-40B4-BE49-F238E27FC236}">
                    <a16:creationId xmlns:a16="http://schemas.microsoft.com/office/drawing/2014/main" id="{2D28B4AB-8E96-D40A-F9C7-BB269FB90BCF}"/>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7" name="Rectangle 47">
                <a:extLst>
                  <a:ext uri="{FF2B5EF4-FFF2-40B4-BE49-F238E27FC236}">
                    <a16:creationId xmlns:a16="http://schemas.microsoft.com/office/drawing/2014/main" id="{EB6D7E1A-635B-E511-F02B-CB1C29DA1637}"/>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8" name="Rectangle 48">
                <a:extLst>
                  <a:ext uri="{FF2B5EF4-FFF2-40B4-BE49-F238E27FC236}">
                    <a16:creationId xmlns:a16="http://schemas.microsoft.com/office/drawing/2014/main" id="{E9AA809B-8B14-634A-F56B-344F9C179A04}"/>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29" name="Rectangle 49">
                <a:extLst>
                  <a:ext uri="{FF2B5EF4-FFF2-40B4-BE49-F238E27FC236}">
                    <a16:creationId xmlns:a16="http://schemas.microsoft.com/office/drawing/2014/main" id="{E0CF512C-6D99-7935-7F59-779B82808EBC}"/>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0" name="Rectangle 50">
                <a:extLst>
                  <a:ext uri="{FF2B5EF4-FFF2-40B4-BE49-F238E27FC236}">
                    <a16:creationId xmlns:a16="http://schemas.microsoft.com/office/drawing/2014/main" id="{1CC3B71C-FBF8-922E-4619-4128F7E792EF}"/>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1" name="Rectangle 51">
                <a:extLst>
                  <a:ext uri="{FF2B5EF4-FFF2-40B4-BE49-F238E27FC236}">
                    <a16:creationId xmlns:a16="http://schemas.microsoft.com/office/drawing/2014/main" id="{B9B86012-93B2-6EE1-8966-673533DBC08E}"/>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2" name="Rectangle 52">
                <a:extLst>
                  <a:ext uri="{FF2B5EF4-FFF2-40B4-BE49-F238E27FC236}">
                    <a16:creationId xmlns:a16="http://schemas.microsoft.com/office/drawing/2014/main" id="{3AD49423-A82E-7192-E1DF-225A37E4FD02}"/>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3" name="Rectangle 53">
                <a:extLst>
                  <a:ext uri="{FF2B5EF4-FFF2-40B4-BE49-F238E27FC236}">
                    <a16:creationId xmlns:a16="http://schemas.microsoft.com/office/drawing/2014/main" id="{72924E72-61D9-7633-AE8C-217FA3322F88}"/>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4" name="Rectangle 54">
                <a:extLst>
                  <a:ext uri="{FF2B5EF4-FFF2-40B4-BE49-F238E27FC236}">
                    <a16:creationId xmlns:a16="http://schemas.microsoft.com/office/drawing/2014/main" id="{990E6ECE-1868-2275-BA97-CD574D61FAFB}"/>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5" name="Rectangle 55">
                <a:extLst>
                  <a:ext uri="{FF2B5EF4-FFF2-40B4-BE49-F238E27FC236}">
                    <a16:creationId xmlns:a16="http://schemas.microsoft.com/office/drawing/2014/main" id="{6BAA15CF-4A0B-BF71-A55F-5F48D44B6F3B}"/>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6" name="Rectangle 56">
                <a:extLst>
                  <a:ext uri="{FF2B5EF4-FFF2-40B4-BE49-F238E27FC236}">
                    <a16:creationId xmlns:a16="http://schemas.microsoft.com/office/drawing/2014/main" id="{4645F277-AAF4-63E0-8550-357AAF1A99A5}"/>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7" name="Rectangle 57">
                <a:extLst>
                  <a:ext uri="{FF2B5EF4-FFF2-40B4-BE49-F238E27FC236}">
                    <a16:creationId xmlns:a16="http://schemas.microsoft.com/office/drawing/2014/main" id="{FB774A69-A454-DF66-BE51-9C40C2D08ED6}"/>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8" name="Rectangle 58">
                <a:extLst>
                  <a:ext uri="{FF2B5EF4-FFF2-40B4-BE49-F238E27FC236}">
                    <a16:creationId xmlns:a16="http://schemas.microsoft.com/office/drawing/2014/main" id="{5C11E03E-6D77-437F-32BF-D82FB6383C2D}"/>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39" name="Rectangle 59">
                <a:extLst>
                  <a:ext uri="{FF2B5EF4-FFF2-40B4-BE49-F238E27FC236}">
                    <a16:creationId xmlns:a16="http://schemas.microsoft.com/office/drawing/2014/main" id="{155621CF-8526-A7EB-D1A0-9EA1C0605DA3}"/>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0" name="Rectangle 60">
                <a:extLst>
                  <a:ext uri="{FF2B5EF4-FFF2-40B4-BE49-F238E27FC236}">
                    <a16:creationId xmlns:a16="http://schemas.microsoft.com/office/drawing/2014/main" id="{E18BE69B-C31F-3CC6-6BE6-42105E4F6F79}"/>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1" name="Rectangle 61">
                <a:extLst>
                  <a:ext uri="{FF2B5EF4-FFF2-40B4-BE49-F238E27FC236}">
                    <a16:creationId xmlns:a16="http://schemas.microsoft.com/office/drawing/2014/main" id="{455957D6-D3B6-AA7E-F6C2-6947504719CE}"/>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2" name="Rectangle 62">
                <a:extLst>
                  <a:ext uri="{FF2B5EF4-FFF2-40B4-BE49-F238E27FC236}">
                    <a16:creationId xmlns:a16="http://schemas.microsoft.com/office/drawing/2014/main" id="{7D6E3DA0-573E-74EC-AA87-F67F0BA18656}"/>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3" name="Rectangle 63">
                <a:extLst>
                  <a:ext uri="{FF2B5EF4-FFF2-40B4-BE49-F238E27FC236}">
                    <a16:creationId xmlns:a16="http://schemas.microsoft.com/office/drawing/2014/main" id="{7061FEB3-50D1-EFC3-F707-286DC68BECF0}"/>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4" name="Rectangle 64">
                <a:extLst>
                  <a:ext uri="{FF2B5EF4-FFF2-40B4-BE49-F238E27FC236}">
                    <a16:creationId xmlns:a16="http://schemas.microsoft.com/office/drawing/2014/main" id="{E3DBB22A-9959-20C3-48FF-FCBDC2A0AB81}"/>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5" name="Rectangle 65">
                <a:extLst>
                  <a:ext uri="{FF2B5EF4-FFF2-40B4-BE49-F238E27FC236}">
                    <a16:creationId xmlns:a16="http://schemas.microsoft.com/office/drawing/2014/main" id="{CC3B00E3-6B85-B474-80EA-571390D9AC40}"/>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6" name="Rectangle 66">
                <a:extLst>
                  <a:ext uri="{FF2B5EF4-FFF2-40B4-BE49-F238E27FC236}">
                    <a16:creationId xmlns:a16="http://schemas.microsoft.com/office/drawing/2014/main" id="{E2EBA67C-F2CF-4148-CD4D-62C3AD983EA8}"/>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7" name="Rectangle 67">
                <a:extLst>
                  <a:ext uri="{FF2B5EF4-FFF2-40B4-BE49-F238E27FC236}">
                    <a16:creationId xmlns:a16="http://schemas.microsoft.com/office/drawing/2014/main" id="{9E2119A7-7B05-A293-0F04-4ADBF06146CA}"/>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8" name="Rectangle 68">
                <a:extLst>
                  <a:ext uri="{FF2B5EF4-FFF2-40B4-BE49-F238E27FC236}">
                    <a16:creationId xmlns:a16="http://schemas.microsoft.com/office/drawing/2014/main" id="{AEFF9405-5DDF-E1A5-412D-0D2618FA27C7}"/>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49" name="Rectangle 69">
                <a:extLst>
                  <a:ext uri="{FF2B5EF4-FFF2-40B4-BE49-F238E27FC236}">
                    <a16:creationId xmlns:a16="http://schemas.microsoft.com/office/drawing/2014/main" id="{872F8394-294D-F5E5-7FF9-7DE4B06B8F61}"/>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0" name="Rectangle 70">
                <a:extLst>
                  <a:ext uri="{FF2B5EF4-FFF2-40B4-BE49-F238E27FC236}">
                    <a16:creationId xmlns:a16="http://schemas.microsoft.com/office/drawing/2014/main" id="{2D28D34C-C53F-CDD8-1FA8-382069F0DF0E}"/>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1" name="Rectangle 71">
                <a:extLst>
                  <a:ext uri="{FF2B5EF4-FFF2-40B4-BE49-F238E27FC236}">
                    <a16:creationId xmlns:a16="http://schemas.microsoft.com/office/drawing/2014/main" id="{0DC3B8E9-13A1-02C1-0DE6-2820EE07109A}"/>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2" name="Rectangle 72">
                <a:extLst>
                  <a:ext uri="{FF2B5EF4-FFF2-40B4-BE49-F238E27FC236}">
                    <a16:creationId xmlns:a16="http://schemas.microsoft.com/office/drawing/2014/main" id="{4E8E7FAA-9887-2698-74C3-F838FC80D3FC}"/>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3" name="Rectangle 73">
                <a:extLst>
                  <a:ext uri="{FF2B5EF4-FFF2-40B4-BE49-F238E27FC236}">
                    <a16:creationId xmlns:a16="http://schemas.microsoft.com/office/drawing/2014/main" id="{8E39174A-9EA1-AD7B-2973-9BE4110ECA7D}"/>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4" name="Rectangle 74">
                <a:extLst>
                  <a:ext uri="{FF2B5EF4-FFF2-40B4-BE49-F238E27FC236}">
                    <a16:creationId xmlns:a16="http://schemas.microsoft.com/office/drawing/2014/main" id="{089AA886-BAAF-7A32-DD9F-FE80637C4429}"/>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5" name="Rectangle 75">
                <a:extLst>
                  <a:ext uri="{FF2B5EF4-FFF2-40B4-BE49-F238E27FC236}">
                    <a16:creationId xmlns:a16="http://schemas.microsoft.com/office/drawing/2014/main" id="{066ACDA8-784D-F8BD-AE1F-E9AB59D7810A}"/>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6" name="Rectangle 76">
                <a:extLst>
                  <a:ext uri="{FF2B5EF4-FFF2-40B4-BE49-F238E27FC236}">
                    <a16:creationId xmlns:a16="http://schemas.microsoft.com/office/drawing/2014/main" id="{111A39F4-5DC3-0C3B-9AEB-13AEE3917432}"/>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7" name="Rectangle 77">
                <a:extLst>
                  <a:ext uri="{FF2B5EF4-FFF2-40B4-BE49-F238E27FC236}">
                    <a16:creationId xmlns:a16="http://schemas.microsoft.com/office/drawing/2014/main" id="{1E6D243F-8DD2-0B0D-0C98-EF05DD65B6D3}"/>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8" name="Rectangle 78">
                <a:extLst>
                  <a:ext uri="{FF2B5EF4-FFF2-40B4-BE49-F238E27FC236}">
                    <a16:creationId xmlns:a16="http://schemas.microsoft.com/office/drawing/2014/main" id="{F23A21DB-E628-5428-D9EC-F5C1FF8FD2F8}"/>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59" name="Rectangle 79">
                <a:extLst>
                  <a:ext uri="{FF2B5EF4-FFF2-40B4-BE49-F238E27FC236}">
                    <a16:creationId xmlns:a16="http://schemas.microsoft.com/office/drawing/2014/main" id="{E13A77BD-0F6D-C911-7825-1F1FFB0FCC01}"/>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0" name="Rectangle 80">
                <a:extLst>
                  <a:ext uri="{FF2B5EF4-FFF2-40B4-BE49-F238E27FC236}">
                    <a16:creationId xmlns:a16="http://schemas.microsoft.com/office/drawing/2014/main" id="{7454711F-6666-FB8A-32A0-8B50A81E1343}"/>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1" name="Freeform 81">
                <a:extLst>
                  <a:ext uri="{FF2B5EF4-FFF2-40B4-BE49-F238E27FC236}">
                    <a16:creationId xmlns:a16="http://schemas.microsoft.com/office/drawing/2014/main" id="{C308BCA3-52B7-81AD-0E5B-F550F9A5A59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762" name="Rectangle 82">
                <a:extLst>
                  <a:ext uri="{FF2B5EF4-FFF2-40B4-BE49-F238E27FC236}">
                    <a16:creationId xmlns:a16="http://schemas.microsoft.com/office/drawing/2014/main" id="{CBFE451E-5334-8961-005D-7216875B8B18}"/>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3" name="Rectangle 83">
                <a:extLst>
                  <a:ext uri="{FF2B5EF4-FFF2-40B4-BE49-F238E27FC236}">
                    <a16:creationId xmlns:a16="http://schemas.microsoft.com/office/drawing/2014/main" id="{D2C26E90-498A-C4BC-CADF-1A6C5E585175}"/>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4" name="Rectangle 84">
                <a:extLst>
                  <a:ext uri="{FF2B5EF4-FFF2-40B4-BE49-F238E27FC236}">
                    <a16:creationId xmlns:a16="http://schemas.microsoft.com/office/drawing/2014/main" id="{04826AD2-EBA4-51C9-E303-677DCA50663D}"/>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5" name="Rectangle 85">
                <a:extLst>
                  <a:ext uri="{FF2B5EF4-FFF2-40B4-BE49-F238E27FC236}">
                    <a16:creationId xmlns:a16="http://schemas.microsoft.com/office/drawing/2014/main" id="{F9CC96BD-27A1-3965-54A5-78FB6630B8FD}"/>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6" name="Rectangle 86">
                <a:extLst>
                  <a:ext uri="{FF2B5EF4-FFF2-40B4-BE49-F238E27FC236}">
                    <a16:creationId xmlns:a16="http://schemas.microsoft.com/office/drawing/2014/main" id="{BE4C286D-BEDA-1230-2DCA-17026FEC8CA4}"/>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7" name="Rectangle 87">
                <a:extLst>
                  <a:ext uri="{FF2B5EF4-FFF2-40B4-BE49-F238E27FC236}">
                    <a16:creationId xmlns:a16="http://schemas.microsoft.com/office/drawing/2014/main" id="{953C5FFC-9DBE-F515-A9B9-BCAB0F4EC6C3}"/>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8" name="Rectangle 88">
                <a:extLst>
                  <a:ext uri="{FF2B5EF4-FFF2-40B4-BE49-F238E27FC236}">
                    <a16:creationId xmlns:a16="http://schemas.microsoft.com/office/drawing/2014/main" id="{4B29AE3B-4E7D-E4A8-91E0-63B83470C4B2}"/>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9" name="Rectangle 89">
                <a:extLst>
                  <a:ext uri="{FF2B5EF4-FFF2-40B4-BE49-F238E27FC236}">
                    <a16:creationId xmlns:a16="http://schemas.microsoft.com/office/drawing/2014/main" id="{D5ED82FF-5258-0E80-8E9C-0C1360665D0A}"/>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0" name="Rectangle 90">
                <a:extLst>
                  <a:ext uri="{FF2B5EF4-FFF2-40B4-BE49-F238E27FC236}">
                    <a16:creationId xmlns:a16="http://schemas.microsoft.com/office/drawing/2014/main" id="{6B990D10-3DA1-ECEA-E264-DBF16EF20FD4}"/>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1" name="Rectangle 91">
                <a:extLst>
                  <a:ext uri="{FF2B5EF4-FFF2-40B4-BE49-F238E27FC236}">
                    <a16:creationId xmlns:a16="http://schemas.microsoft.com/office/drawing/2014/main" id="{960C7C2C-CDA1-453B-C861-E1B7807B7BC8}"/>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2" name="Rectangle 92">
                <a:extLst>
                  <a:ext uri="{FF2B5EF4-FFF2-40B4-BE49-F238E27FC236}">
                    <a16:creationId xmlns:a16="http://schemas.microsoft.com/office/drawing/2014/main" id="{0855B58D-758C-FC07-925B-98E8E52C0315}"/>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3" name="Rectangle 93">
                <a:extLst>
                  <a:ext uri="{FF2B5EF4-FFF2-40B4-BE49-F238E27FC236}">
                    <a16:creationId xmlns:a16="http://schemas.microsoft.com/office/drawing/2014/main" id="{F742B187-68A4-FF5C-86A1-56AA1F373170}"/>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4" name="Rectangle 94">
                <a:extLst>
                  <a:ext uri="{FF2B5EF4-FFF2-40B4-BE49-F238E27FC236}">
                    <a16:creationId xmlns:a16="http://schemas.microsoft.com/office/drawing/2014/main" id="{AE0D796F-107B-48C6-51A0-19562D25F7E0}"/>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5" name="Rectangle 95">
                <a:extLst>
                  <a:ext uri="{FF2B5EF4-FFF2-40B4-BE49-F238E27FC236}">
                    <a16:creationId xmlns:a16="http://schemas.microsoft.com/office/drawing/2014/main" id="{706A87BE-DB9E-24AC-A32F-FAA3FC93876A}"/>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6" name="Rectangle 96">
                <a:extLst>
                  <a:ext uri="{FF2B5EF4-FFF2-40B4-BE49-F238E27FC236}">
                    <a16:creationId xmlns:a16="http://schemas.microsoft.com/office/drawing/2014/main" id="{B0B65DE2-01AF-4D0B-76A7-5317F115DFBC}"/>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7" name="Rectangle 97">
                <a:extLst>
                  <a:ext uri="{FF2B5EF4-FFF2-40B4-BE49-F238E27FC236}">
                    <a16:creationId xmlns:a16="http://schemas.microsoft.com/office/drawing/2014/main" id="{FC14DF24-49DD-349D-F553-AAF9243C6AAB}"/>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8" name="Rectangle 98">
                <a:extLst>
                  <a:ext uri="{FF2B5EF4-FFF2-40B4-BE49-F238E27FC236}">
                    <a16:creationId xmlns:a16="http://schemas.microsoft.com/office/drawing/2014/main" id="{20D10616-00D2-B6FB-E160-5EA735887268}"/>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9" name="Rectangle 99">
                <a:extLst>
                  <a:ext uri="{FF2B5EF4-FFF2-40B4-BE49-F238E27FC236}">
                    <a16:creationId xmlns:a16="http://schemas.microsoft.com/office/drawing/2014/main" id="{FD00FCC4-B034-7F47-0BA8-09DE3BDE3241}"/>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0" name="Rectangle 100">
                <a:extLst>
                  <a:ext uri="{FF2B5EF4-FFF2-40B4-BE49-F238E27FC236}">
                    <a16:creationId xmlns:a16="http://schemas.microsoft.com/office/drawing/2014/main" id="{7ECF56BA-4535-AEA5-7AF8-4E2FDA245384}"/>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1" name="Rectangle 101">
                <a:extLst>
                  <a:ext uri="{FF2B5EF4-FFF2-40B4-BE49-F238E27FC236}">
                    <a16:creationId xmlns:a16="http://schemas.microsoft.com/office/drawing/2014/main" id="{35C9DBDC-915E-7EAA-E7C8-EC394192568C}"/>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2" name="Rectangle 102">
                <a:extLst>
                  <a:ext uri="{FF2B5EF4-FFF2-40B4-BE49-F238E27FC236}">
                    <a16:creationId xmlns:a16="http://schemas.microsoft.com/office/drawing/2014/main" id="{ADC569CE-8B7C-2271-1993-F0B33E932840}"/>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3" name="Rectangle 103">
                <a:extLst>
                  <a:ext uri="{FF2B5EF4-FFF2-40B4-BE49-F238E27FC236}">
                    <a16:creationId xmlns:a16="http://schemas.microsoft.com/office/drawing/2014/main" id="{00D60EF8-5068-AC40-BE15-440D7DE889FA}"/>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4" name="Rectangle 104">
                <a:extLst>
                  <a:ext uri="{FF2B5EF4-FFF2-40B4-BE49-F238E27FC236}">
                    <a16:creationId xmlns:a16="http://schemas.microsoft.com/office/drawing/2014/main" id="{DC65C6C7-B9D3-4399-8099-196858AD2A5B}"/>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5" name="Rectangle 105">
                <a:extLst>
                  <a:ext uri="{FF2B5EF4-FFF2-40B4-BE49-F238E27FC236}">
                    <a16:creationId xmlns:a16="http://schemas.microsoft.com/office/drawing/2014/main" id="{BB12A454-EF2C-E407-E85C-91E51DD24CA7}"/>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6" name="Rectangle 106">
                <a:extLst>
                  <a:ext uri="{FF2B5EF4-FFF2-40B4-BE49-F238E27FC236}">
                    <a16:creationId xmlns:a16="http://schemas.microsoft.com/office/drawing/2014/main" id="{DDE3BD53-B44B-1F02-739D-E4F76C1D378D}"/>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7" name="Rectangle 107">
                <a:extLst>
                  <a:ext uri="{FF2B5EF4-FFF2-40B4-BE49-F238E27FC236}">
                    <a16:creationId xmlns:a16="http://schemas.microsoft.com/office/drawing/2014/main" id="{05B9B527-2331-8182-2840-555050FC2964}"/>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8" name="Rectangle 108">
                <a:extLst>
                  <a:ext uri="{FF2B5EF4-FFF2-40B4-BE49-F238E27FC236}">
                    <a16:creationId xmlns:a16="http://schemas.microsoft.com/office/drawing/2014/main" id="{57176F37-A443-C61A-ECCC-3DE2798D23D0}"/>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9" name="Rectangle 109">
                <a:extLst>
                  <a:ext uri="{FF2B5EF4-FFF2-40B4-BE49-F238E27FC236}">
                    <a16:creationId xmlns:a16="http://schemas.microsoft.com/office/drawing/2014/main" id="{9B1B542D-3F1C-55A6-E068-B373F653CE69}"/>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0" name="Rectangle 110">
                <a:extLst>
                  <a:ext uri="{FF2B5EF4-FFF2-40B4-BE49-F238E27FC236}">
                    <a16:creationId xmlns:a16="http://schemas.microsoft.com/office/drawing/2014/main" id="{710D9CCD-2D48-73C1-83D0-D1FD90480D7D}"/>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1" name="Rectangle 111">
                <a:extLst>
                  <a:ext uri="{FF2B5EF4-FFF2-40B4-BE49-F238E27FC236}">
                    <a16:creationId xmlns:a16="http://schemas.microsoft.com/office/drawing/2014/main" id="{94E2D63B-4868-66AE-78F5-4DB56C6A4EBA}"/>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2" name="Rectangle 112">
                <a:extLst>
                  <a:ext uri="{FF2B5EF4-FFF2-40B4-BE49-F238E27FC236}">
                    <a16:creationId xmlns:a16="http://schemas.microsoft.com/office/drawing/2014/main" id="{63499EC4-4386-358C-BCAB-ACFB7E3BC901}"/>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3" name="Rectangle 113">
                <a:extLst>
                  <a:ext uri="{FF2B5EF4-FFF2-40B4-BE49-F238E27FC236}">
                    <a16:creationId xmlns:a16="http://schemas.microsoft.com/office/drawing/2014/main" id="{17FBD7FA-8762-8DCF-1A3C-E80CC6628846}"/>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4" name="Rectangle 114">
                <a:extLst>
                  <a:ext uri="{FF2B5EF4-FFF2-40B4-BE49-F238E27FC236}">
                    <a16:creationId xmlns:a16="http://schemas.microsoft.com/office/drawing/2014/main" id="{1D3AFDAC-70D2-6409-04EF-88B90373DA56}"/>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5" name="Rectangle 115">
                <a:extLst>
                  <a:ext uri="{FF2B5EF4-FFF2-40B4-BE49-F238E27FC236}">
                    <a16:creationId xmlns:a16="http://schemas.microsoft.com/office/drawing/2014/main" id="{32C3EEAE-48AB-5350-38FA-94EC051BEDDE}"/>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6" name="Rectangle 116">
                <a:extLst>
                  <a:ext uri="{FF2B5EF4-FFF2-40B4-BE49-F238E27FC236}">
                    <a16:creationId xmlns:a16="http://schemas.microsoft.com/office/drawing/2014/main" id="{175F13B9-655B-092A-D45F-5D63169925F2}"/>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7" name="Rectangle 117">
                <a:extLst>
                  <a:ext uri="{FF2B5EF4-FFF2-40B4-BE49-F238E27FC236}">
                    <a16:creationId xmlns:a16="http://schemas.microsoft.com/office/drawing/2014/main" id="{51851006-A76A-BE56-A8B7-BC5D6AAFF0CB}"/>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8" name="Rectangle 118">
                <a:extLst>
                  <a:ext uri="{FF2B5EF4-FFF2-40B4-BE49-F238E27FC236}">
                    <a16:creationId xmlns:a16="http://schemas.microsoft.com/office/drawing/2014/main" id="{B343BEBF-0B8D-2FF0-D40B-ED4271CFC333}"/>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9" name="Rectangle 119">
                <a:extLst>
                  <a:ext uri="{FF2B5EF4-FFF2-40B4-BE49-F238E27FC236}">
                    <a16:creationId xmlns:a16="http://schemas.microsoft.com/office/drawing/2014/main" id="{764BFA35-5943-925D-49E9-D8D278444FEC}"/>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0" name="Rectangle 120">
                <a:extLst>
                  <a:ext uri="{FF2B5EF4-FFF2-40B4-BE49-F238E27FC236}">
                    <a16:creationId xmlns:a16="http://schemas.microsoft.com/office/drawing/2014/main" id="{6866D39E-C570-74C7-A39E-1D7B0BAC2D31}"/>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1" name="Rectangle 121">
                <a:extLst>
                  <a:ext uri="{FF2B5EF4-FFF2-40B4-BE49-F238E27FC236}">
                    <a16:creationId xmlns:a16="http://schemas.microsoft.com/office/drawing/2014/main" id="{CD3FD6B3-A7C6-BA88-AD99-22FCA87D25B3}"/>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2" name="Rectangle 122">
                <a:extLst>
                  <a:ext uri="{FF2B5EF4-FFF2-40B4-BE49-F238E27FC236}">
                    <a16:creationId xmlns:a16="http://schemas.microsoft.com/office/drawing/2014/main" id="{1D6F5E2E-8054-6674-1E18-8EDBDF26C926}"/>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3" name="Rectangle 123">
                <a:extLst>
                  <a:ext uri="{FF2B5EF4-FFF2-40B4-BE49-F238E27FC236}">
                    <a16:creationId xmlns:a16="http://schemas.microsoft.com/office/drawing/2014/main" id="{C2AC5B76-FB25-5E81-10CD-453DD4BE5058}"/>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4" name="Rectangle 124">
                <a:extLst>
                  <a:ext uri="{FF2B5EF4-FFF2-40B4-BE49-F238E27FC236}">
                    <a16:creationId xmlns:a16="http://schemas.microsoft.com/office/drawing/2014/main" id="{B19C0A87-2CF7-2B76-6EC8-530B9ECFE91B}"/>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5" name="Rectangle 125">
                <a:extLst>
                  <a:ext uri="{FF2B5EF4-FFF2-40B4-BE49-F238E27FC236}">
                    <a16:creationId xmlns:a16="http://schemas.microsoft.com/office/drawing/2014/main" id="{64526B62-6E22-C6DC-CB64-56C0F131D8F2}"/>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6" name="Rectangle 126">
                <a:extLst>
                  <a:ext uri="{FF2B5EF4-FFF2-40B4-BE49-F238E27FC236}">
                    <a16:creationId xmlns:a16="http://schemas.microsoft.com/office/drawing/2014/main" id="{B0B63A2B-D470-E431-60F0-21EB54BC0B74}"/>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7" name="Rectangle 127">
                <a:extLst>
                  <a:ext uri="{FF2B5EF4-FFF2-40B4-BE49-F238E27FC236}">
                    <a16:creationId xmlns:a16="http://schemas.microsoft.com/office/drawing/2014/main" id="{7A5DDBB5-9702-BB49-D36C-49CBCA890887}"/>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8" name="Rectangle 128">
                <a:extLst>
                  <a:ext uri="{FF2B5EF4-FFF2-40B4-BE49-F238E27FC236}">
                    <a16:creationId xmlns:a16="http://schemas.microsoft.com/office/drawing/2014/main" id="{5C0FA4BC-6C47-1039-AE5E-20A4A43B34C8}"/>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9" name="Rectangle 129">
                <a:extLst>
                  <a:ext uri="{FF2B5EF4-FFF2-40B4-BE49-F238E27FC236}">
                    <a16:creationId xmlns:a16="http://schemas.microsoft.com/office/drawing/2014/main" id="{E98BEC80-5C9F-1E3F-2C54-4A9BDB1DBA38}"/>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0" name="Rectangle 130">
                <a:extLst>
                  <a:ext uri="{FF2B5EF4-FFF2-40B4-BE49-F238E27FC236}">
                    <a16:creationId xmlns:a16="http://schemas.microsoft.com/office/drawing/2014/main" id="{A002D48E-D3EC-8327-2BAE-7F7C5954E3DC}"/>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1" name="Rectangle 131">
                <a:extLst>
                  <a:ext uri="{FF2B5EF4-FFF2-40B4-BE49-F238E27FC236}">
                    <a16:creationId xmlns:a16="http://schemas.microsoft.com/office/drawing/2014/main" id="{AEC60C24-8DE9-A810-EC28-94AA52B8CCA2}"/>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2" name="Rectangle 132">
                <a:extLst>
                  <a:ext uri="{FF2B5EF4-FFF2-40B4-BE49-F238E27FC236}">
                    <a16:creationId xmlns:a16="http://schemas.microsoft.com/office/drawing/2014/main" id="{AB54AA53-7FC5-EB25-A6FD-99C70C723AD3}"/>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3" name="Rectangle 133">
                <a:extLst>
                  <a:ext uri="{FF2B5EF4-FFF2-40B4-BE49-F238E27FC236}">
                    <a16:creationId xmlns:a16="http://schemas.microsoft.com/office/drawing/2014/main" id="{09E653B7-A64C-6DA2-5446-392E1B9ED85D}"/>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4" name="Rectangle 134">
                <a:extLst>
                  <a:ext uri="{FF2B5EF4-FFF2-40B4-BE49-F238E27FC236}">
                    <a16:creationId xmlns:a16="http://schemas.microsoft.com/office/drawing/2014/main" id="{891C4EF9-5370-EA11-1E77-6E6EB7E8EE6C}"/>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5" name="Rectangle 135">
                <a:extLst>
                  <a:ext uri="{FF2B5EF4-FFF2-40B4-BE49-F238E27FC236}">
                    <a16:creationId xmlns:a16="http://schemas.microsoft.com/office/drawing/2014/main" id="{9E743528-42E9-2743-8F29-16CCF0C8ED43}"/>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6" name="Rectangle 136">
                <a:extLst>
                  <a:ext uri="{FF2B5EF4-FFF2-40B4-BE49-F238E27FC236}">
                    <a16:creationId xmlns:a16="http://schemas.microsoft.com/office/drawing/2014/main" id="{8C689155-A8F5-1188-9681-359547471C9B}"/>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7" name="Rectangle 137">
                <a:extLst>
                  <a:ext uri="{FF2B5EF4-FFF2-40B4-BE49-F238E27FC236}">
                    <a16:creationId xmlns:a16="http://schemas.microsoft.com/office/drawing/2014/main" id="{72535AC9-7A7D-B53F-A558-86704EB86AA9}"/>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8" name="Freeform 138">
                <a:extLst>
                  <a:ext uri="{FF2B5EF4-FFF2-40B4-BE49-F238E27FC236}">
                    <a16:creationId xmlns:a16="http://schemas.microsoft.com/office/drawing/2014/main" id="{3533F4EA-BEDF-FC0B-B4AA-803E7FCA4085}"/>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19" name="Freeform 139">
                <a:extLst>
                  <a:ext uri="{FF2B5EF4-FFF2-40B4-BE49-F238E27FC236}">
                    <a16:creationId xmlns:a16="http://schemas.microsoft.com/office/drawing/2014/main" id="{3A26044F-4A11-72FC-1046-4DA50C5B466C}"/>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20" name="Freeform 140">
                <a:extLst>
                  <a:ext uri="{FF2B5EF4-FFF2-40B4-BE49-F238E27FC236}">
                    <a16:creationId xmlns:a16="http://schemas.microsoft.com/office/drawing/2014/main" id="{224592E5-47B0-29F0-E19F-D323192C1501}"/>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21" name="Freeform 141">
                <a:extLst>
                  <a:ext uri="{FF2B5EF4-FFF2-40B4-BE49-F238E27FC236}">
                    <a16:creationId xmlns:a16="http://schemas.microsoft.com/office/drawing/2014/main" id="{6DE6A7A8-92E7-CD9A-0741-EC4CF6517451}"/>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22" name="Freeform 142">
                <a:extLst>
                  <a:ext uri="{FF2B5EF4-FFF2-40B4-BE49-F238E27FC236}">
                    <a16:creationId xmlns:a16="http://schemas.microsoft.com/office/drawing/2014/main" id="{7EE16010-946A-B29D-427E-1E3DC23D8919}"/>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23" name="Freeform 143">
                <a:extLst>
                  <a:ext uri="{FF2B5EF4-FFF2-40B4-BE49-F238E27FC236}">
                    <a16:creationId xmlns:a16="http://schemas.microsoft.com/office/drawing/2014/main" id="{FA530C1A-937C-87AD-ED9E-BB2E0B4137B9}"/>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24" name="Freeform 144">
                <a:extLst>
                  <a:ext uri="{FF2B5EF4-FFF2-40B4-BE49-F238E27FC236}">
                    <a16:creationId xmlns:a16="http://schemas.microsoft.com/office/drawing/2014/main" id="{E48679FB-2516-514E-FECB-99B2124E0C4A}"/>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25" name="Freeform 145">
                <a:extLst>
                  <a:ext uri="{FF2B5EF4-FFF2-40B4-BE49-F238E27FC236}">
                    <a16:creationId xmlns:a16="http://schemas.microsoft.com/office/drawing/2014/main" id="{8EC9AF9E-2199-39DB-4DF3-397D528CA44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26" name="Freeform 146">
                <a:extLst>
                  <a:ext uri="{FF2B5EF4-FFF2-40B4-BE49-F238E27FC236}">
                    <a16:creationId xmlns:a16="http://schemas.microsoft.com/office/drawing/2014/main" id="{BBE85611-D033-D896-A4FE-D79A3F7D5E0D}"/>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827" name="Rectangle 147">
                <a:extLst>
                  <a:ext uri="{FF2B5EF4-FFF2-40B4-BE49-F238E27FC236}">
                    <a16:creationId xmlns:a16="http://schemas.microsoft.com/office/drawing/2014/main" id="{A397D28D-9C0D-2C2F-7D42-437958139E80}"/>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8" name="Rectangle 148">
                <a:extLst>
                  <a:ext uri="{FF2B5EF4-FFF2-40B4-BE49-F238E27FC236}">
                    <a16:creationId xmlns:a16="http://schemas.microsoft.com/office/drawing/2014/main" id="{D6B6D852-F9C6-8C45-440A-64EC08217772}"/>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9" name="Freeform 149">
                <a:extLst>
                  <a:ext uri="{FF2B5EF4-FFF2-40B4-BE49-F238E27FC236}">
                    <a16:creationId xmlns:a16="http://schemas.microsoft.com/office/drawing/2014/main" id="{D22DCA6B-39DF-3BBF-8D74-5554815438A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830" name="Freeform 150">
                <a:extLst>
                  <a:ext uri="{FF2B5EF4-FFF2-40B4-BE49-F238E27FC236}">
                    <a16:creationId xmlns:a16="http://schemas.microsoft.com/office/drawing/2014/main" id="{2102085B-2AB3-B38F-A4A5-83BD1524FAEE}"/>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831" name="Freeform 151">
                <a:extLst>
                  <a:ext uri="{FF2B5EF4-FFF2-40B4-BE49-F238E27FC236}">
                    <a16:creationId xmlns:a16="http://schemas.microsoft.com/office/drawing/2014/main" id="{F489F796-EDB5-2436-6FD8-97A87FF62F69}"/>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9832" name="Oval 152">
                <a:extLst>
                  <a:ext uri="{FF2B5EF4-FFF2-40B4-BE49-F238E27FC236}">
                    <a16:creationId xmlns:a16="http://schemas.microsoft.com/office/drawing/2014/main" id="{38B1A736-3ACF-F75B-FCA3-8E02DB1E18B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99833" name="Rectangle 153">
            <a:extLst>
              <a:ext uri="{FF2B5EF4-FFF2-40B4-BE49-F238E27FC236}">
                <a16:creationId xmlns:a16="http://schemas.microsoft.com/office/drawing/2014/main" id="{2AAC7D9C-B632-DBDB-3218-83B750980A06}"/>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zh-TW" noProof="0"/>
              <a:t>Click to edit Master title style</a:t>
            </a:r>
          </a:p>
        </p:txBody>
      </p:sp>
      <p:sp>
        <p:nvSpPr>
          <p:cNvPr id="199834" name="Rectangle 154">
            <a:extLst>
              <a:ext uri="{FF2B5EF4-FFF2-40B4-BE49-F238E27FC236}">
                <a16:creationId xmlns:a16="http://schemas.microsoft.com/office/drawing/2014/main" id="{B5F634A6-31ED-69F9-7657-868AE03F5AF8}"/>
              </a:ext>
            </a:extLst>
          </p:cNvPr>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zh-TW" noProof="0"/>
              <a:t>Click to edit Master subtitle style</a:t>
            </a:r>
          </a:p>
        </p:txBody>
      </p:sp>
      <p:sp>
        <p:nvSpPr>
          <p:cNvPr id="199835" name="Rectangle 155">
            <a:extLst>
              <a:ext uri="{FF2B5EF4-FFF2-40B4-BE49-F238E27FC236}">
                <a16:creationId xmlns:a16="http://schemas.microsoft.com/office/drawing/2014/main" id="{E79B103E-6441-F43B-3FA6-8BFBE96AF415}"/>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zh-TW"/>
          </a:p>
        </p:txBody>
      </p:sp>
      <p:sp>
        <p:nvSpPr>
          <p:cNvPr id="199836" name="Rectangle 156">
            <a:extLst>
              <a:ext uri="{FF2B5EF4-FFF2-40B4-BE49-F238E27FC236}">
                <a16:creationId xmlns:a16="http://schemas.microsoft.com/office/drawing/2014/main" id="{A467F843-554D-2A76-3335-E116A7C985E7}"/>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zh-TW"/>
          </a:p>
        </p:txBody>
      </p:sp>
      <p:sp>
        <p:nvSpPr>
          <p:cNvPr id="199837" name="Rectangle 157">
            <a:extLst>
              <a:ext uri="{FF2B5EF4-FFF2-40B4-BE49-F238E27FC236}">
                <a16:creationId xmlns:a16="http://schemas.microsoft.com/office/drawing/2014/main" id="{D6665BB7-5E11-5F7B-D38B-F4D9F4FD3A26}"/>
              </a:ext>
            </a:extLst>
          </p:cNvPr>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834811C3-0C4C-2B47-BC3D-957FB9E69524}" type="slidenum">
              <a:rPr lang="zh-TW" altLang="en-US"/>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1416-81C6-FD7D-B1F7-A7B015714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932EF-C7B7-1B3F-B35E-C8C1FF2D5D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61E0D-00F9-3974-58A7-345EF17416FB}"/>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A9317A8D-455D-4481-27E9-1DBD7DCA7B3F}"/>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927660F2-1CBC-A9FC-70F0-3A7349EF96AA}"/>
              </a:ext>
            </a:extLst>
          </p:cNvPr>
          <p:cNvSpPr>
            <a:spLocks noGrp="1"/>
          </p:cNvSpPr>
          <p:nvPr>
            <p:ph type="sldNum" sz="quarter" idx="12"/>
          </p:nvPr>
        </p:nvSpPr>
        <p:spPr/>
        <p:txBody>
          <a:bodyPr/>
          <a:lstStyle>
            <a:lvl1pPr>
              <a:defRPr/>
            </a:lvl1pPr>
          </a:lstStyle>
          <a:p>
            <a:fld id="{BFD6A6F6-AE75-EE4A-AA1B-E006A8CF1319}" type="slidenum">
              <a:rPr lang="zh-TW" altLang="en-US"/>
              <a:pPr/>
              <a:t>‹#›</a:t>
            </a:fld>
            <a:endParaRPr lang="en-US" altLang="zh-TW"/>
          </a:p>
        </p:txBody>
      </p:sp>
    </p:spTree>
    <p:extLst>
      <p:ext uri="{BB962C8B-B14F-4D97-AF65-F5344CB8AC3E}">
        <p14:creationId xmlns:p14="http://schemas.microsoft.com/office/powerpoint/2010/main" val="3408350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8CB2-7CFC-10F9-A009-18858E4109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75A53-6F57-BD3B-FA59-570892D6944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F6AEB8C-0D8A-0D53-53FC-16DF8CA09E96}"/>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0BFABBEB-0D74-265A-E39D-88184A83DF96}"/>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634FD5A2-BEAD-8EE7-BE7C-722C650B1692}"/>
              </a:ext>
            </a:extLst>
          </p:cNvPr>
          <p:cNvSpPr>
            <a:spLocks noGrp="1"/>
          </p:cNvSpPr>
          <p:nvPr>
            <p:ph type="sldNum" sz="quarter" idx="12"/>
          </p:nvPr>
        </p:nvSpPr>
        <p:spPr/>
        <p:txBody>
          <a:bodyPr/>
          <a:lstStyle>
            <a:lvl1pPr>
              <a:defRPr/>
            </a:lvl1pPr>
          </a:lstStyle>
          <a:p>
            <a:fld id="{353167A0-C821-6D44-8E74-BFCDAD3D5D0B}" type="slidenum">
              <a:rPr lang="zh-TW" altLang="en-US"/>
              <a:pPr/>
              <a:t>‹#›</a:t>
            </a:fld>
            <a:endParaRPr lang="en-US" altLang="zh-TW"/>
          </a:p>
        </p:txBody>
      </p:sp>
    </p:spTree>
    <p:extLst>
      <p:ext uri="{BB962C8B-B14F-4D97-AF65-F5344CB8AC3E}">
        <p14:creationId xmlns:p14="http://schemas.microsoft.com/office/powerpoint/2010/main" val="124040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7C78-E9E7-026C-F04F-66F23737F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CA96F-163F-ABE7-DEC3-CBC8EB345905}"/>
              </a:ext>
            </a:extLst>
          </p:cNvPr>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06D013-D00C-A8A1-D296-82E7F8EF5E20}"/>
              </a:ext>
            </a:extLst>
          </p:cNvPr>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19237-3F63-D2E1-8E2C-CC6F5DCE0DE5}"/>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4F3E422E-0699-B2C2-8BF1-41F1C0C22BAF}"/>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E5966C3F-F8B5-AF2D-08E3-1250459A0C50}"/>
              </a:ext>
            </a:extLst>
          </p:cNvPr>
          <p:cNvSpPr>
            <a:spLocks noGrp="1"/>
          </p:cNvSpPr>
          <p:nvPr>
            <p:ph type="sldNum" sz="quarter" idx="12"/>
          </p:nvPr>
        </p:nvSpPr>
        <p:spPr/>
        <p:txBody>
          <a:bodyPr/>
          <a:lstStyle>
            <a:lvl1pPr>
              <a:defRPr/>
            </a:lvl1pPr>
          </a:lstStyle>
          <a:p>
            <a:fld id="{4FBBFDE8-3319-5D45-AEC0-A30362DF718F}" type="slidenum">
              <a:rPr lang="zh-TW" altLang="en-US"/>
              <a:pPr/>
              <a:t>‹#›</a:t>
            </a:fld>
            <a:endParaRPr lang="en-US" altLang="zh-TW"/>
          </a:p>
        </p:txBody>
      </p:sp>
    </p:spTree>
    <p:extLst>
      <p:ext uri="{BB962C8B-B14F-4D97-AF65-F5344CB8AC3E}">
        <p14:creationId xmlns:p14="http://schemas.microsoft.com/office/powerpoint/2010/main" val="1485715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81D7-12FC-2C8F-3BFA-2785D547575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D9B64D-D799-715A-730B-7215D711721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BF360-1DC2-3FEF-E3D4-C718F21195B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83C304-D0A3-E837-046A-8DC73270B9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BCA4B-8A43-77D9-37DC-B3B77EEEBA1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FC9751-B979-B46F-A629-6F548747101A}"/>
              </a:ext>
            </a:extLst>
          </p:cNvPr>
          <p:cNvSpPr>
            <a:spLocks noGrp="1"/>
          </p:cNvSpPr>
          <p:nvPr>
            <p:ph type="dt" sz="half" idx="10"/>
          </p:nvPr>
        </p:nvSpPr>
        <p:spPr/>
        <p:txBody>
          <a:bodyPr/>
          <a:lstStyle>
            <a:lvl1pPr>
              <a:defRPr/>
            </a:lvl1pPr>
          </a:lstStyle>
          <a:p>
            <a:endParaRPr lang="en-US" altLang="zh-TW"/>
          </a:p>
        </p:txBody>
      </p:sp>
      <p:sp>
        <p:nvSpPr>
          <p:cNvPr id="8" name="Footer Placeholder 7">
            <a:extLst>
              <a:ext uri="{FF2B5EF4-FFF2-40B4-BE49-F238E27FC236}">
                <a16:creationId xmlns:a16="http://schemas.microsoft.com/office/drawing/2014/main" id="{D56F0BD0-560C-D75E-0462-42DBAA16FB04}"/>
              </a:ext>
            </a:extLst>
          </p:cNvPr>
          <p:cNvSpPr>
            <a:spLocks noGrp="1"/>
          </p:cNvSpPr>
          <p:nvPr>
            <p:ph type="ftr" sz="quarter" idx="11"/>
          </p:nvPr>
        </p:nvSpPr>
        <p:spPr/>
        <p:txBody>
          <a:bodyPr/>
          <a:lstStyle>
            <a:lvl1pPr>
              <a:defRPr/>
            </a:lvl1pPr>
          </a:lstStyle>
          <a:p>
            <a:endParaRPr lang="en-US" altLang="zh-TW"/>
          </a:p>
        </p:txBody>
      </p:sp>
      <p:sp>
        <p:nvSpPr>
          <p:cNvPr id="9" name="Slide Number Placeholder 8">
            <a:extLst>
              <a:ext uri="{FF2B5EF4-FFF2-40B4-BE49-F238E27FC236}">
                <a16:creationId xmlns:a16="http://schemas.microsoft.com/office/drawing/2014/main" id="{B55C4BE2-13AE-2CC9-E354-4F8AC72A0C03}"/>
              </a:ext>
            </a:extLst>
          </p:cNvPr>
          <p:cNvSpPr>
            <a:spLocks noGrp="1"/>
          </p:cNvSpPr>
          <p:nvPr>
            <p:ph type="sldNum" sz="quarter" idx="12"/>
          </p:nvPr>
        </p:nvSpPr>
        <p:spPr/>
        <p:txBody>
          <a:bodyPr/>
          <a:lstStyle>
            <a:lvl1pPr>
              <a:defRPr/>
            </a:lvl1pPr>
          </a:lstStyle>
          <a:p>
            <a:fld id="{AED90BDE-53FC-1F46-BF2E-D7D4C205B600}" type="slidenum">
              <a:rPr lang="zh-TW" altLang="en-US"/>
              <a:pPr/>
              <a:t>‹#›</a:t>
            </a:fld>
            <a:endParaRPr lang="en-US" altLang="zh-TW"/>
          </a:p>
        </p:txBody>
      </p:sp>
    </p:spTree>
    <p:extLst>
      <p:ext uri="{BB962C8B-B14F-4D97-AF65-F5344CB8AC3E}">
        <p14:creationId xmlns:p14="http://schemas.microsoft.com/office/powerpoint/2010/main" val="3234704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E865-5811-83F9-60B0-962825AE9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89966B-F7CB-D0D8-17DF-9793A406040D}"/>
              </a:ext>
            </a:extLst>
          </p:cNvPr>
          <p:cNvSpPr>
            <a:spLocks noGrp="1"/>
          </p:cNvSpPr>
          <p:nvPr>
            <p:ph type="dt" sz="half" idx="10"/>
          </p:nvPr>
        </p:nvSpPr>
        <p:spPr/>
        <p:txBody>
          <a:bodyPr/>
          <a:lstStyle>
            <a:lvl1pPr>
              <a:defRPr/>
            </a:lvl1pPr>
          </a:lstStyle>
          <a:p>
            <a:endParaRPr lang="en-US" altLang="zh-TW"/>
          </a:p>
        </p:txBody>
      </p:sp>
      <p:sp>
        <p:nvSpPr>
          <p:cNvPr id="4" name="Footer Placeholder 3">
            <a:extLst>
              <a:ext uri="{FF2B5EF4-FFF2-40B4-BE49-F238E27FC236}">
                <a16:creationId xmlns:a16="http://schemas.microsoft.com/office/drawing/2014/main" id="{71BE93DD-F691-D555-6232-CE420C5D683F}"/>
              </a:ext>
            </a:extLst>
          </p:cNvPr>
          <p:cNvSpPr>
            <a:spLocks noGrp="1"/>
          </p:cNvSpPr>
          <p:nvPr>
            <p:ph type="ftr" sz="quarter" idx="11"/>
          </p:nvPr>
        </p:nvSpPr>
        <p:spPr/>
        <p:txBody>
          <a:bodyPr/>
          <a:lstStyle>
            <a:lvl1pPr>
              <a:defRPr/>
            </a:lvl1pPr>
          </a:lstStyle>
          <a:p>
            <a:endParaRPr lang="en-US" altLang="zh-TW"/>
          </a:p>
        </p:txBody>
      </p:sp>
      <p:sp>
        <p:nvSpPr>
          <p:cNvPr id="5" name="Slide Number Placeholder 4">
            <a:extLst>
              <a:ext uri="{FF2B5EF4-FFF2-40B4-BE49-F238E27FC236}">
                <a16:creationId xmlns:a16="http://schemas.microsoft.com/office/drawing/2014/main" id="{AF02FCDF-902B-E7B9-2074-634F018D0E31}"/>
              </a:ext>
            </a:extLst>
          </p:cNvPr>
          <p:cNvSpPr>
            <a:spLocks noGrp="1"/>
          </p:cNvSpPr>
          <p:nvPr>
            <p:ph type="sldNum" sz="quarter" idx="12"/>
          </p:nvPr>
        </p:nvSpPr>
        <p:spPr/>
        <p:txBody>
          <a:bodyPr/>
          <a:lstStyle>
            <a:lvl1pPr>
              <a:defRPr/>
            </a:lvl1pPr>
          </a:lstStyle>
          <a:p>
            <a:fld id="{848B0B3D-091D-9D4E-8E46-746A8B5151FD}" type="slidenum">
              <a:rPr lang="zh-TW" altLang="en-US"/>
              <a:pPr/>
              <a:t>‹#›</a:t>
            </a:fld>
            <a:endParaRPr lang="en-US" altLang="zh-TW"/>
          </a:p>
        </p:txBody>
      </p:sp>
    </p:spTree>
    <p:extLst>
      <p:ext uri="{BB962C8B-B14F-4D97-AF65-F5344CB8AC3E}">
        <p14:creationId xmlns:p14="http://schemas.microsoft.com/office/powerpoint/2010/main" val="2907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BFA04-BB81-9E96-E7AD-ECB15F977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CAE52-9188-1341-C064-C834155A25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744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00ECA-9A14-8026-14BA-560D7D287C19}"/>
              </a:ext>
            </a:extLst>
          </p:cNvPr>
          <p:cNvSpPr>
            <a:spLocks noGrp="1"/>
          </p:cNvSpPr>
          <p:nvPr>
            <p:ph type="dt" sz="half" idx="10"/>
          </p:nvPr>
        </p:nvSpPr>
        <p:spPr/>
        <p:txBody>
          <a:bodyPr/>
          <a:lstStyle>
            <a:lvl1pPr>
              <a:defRPr/>
            </a:lvl1pPr>
          </a:lstStyle>
          <a:p>
            <a:endParaRPr lang="en-US" altLang="zh-TW"/>
          </a:p>
        </p:txBody>
      </p:sp>
      <p:sp>
        <p:nvSpPr>
          <p:cNvPr id="3" name="Footer Placeholder 2">
            <a:extLst>
              <a:ext uri="{FF2B5EF4-FFF2-40B4-BE49-F238E27FC236}">
                <a16:creationId xmlns:a16="http://schemas.microsoft.com/office/drawing/2014/main" id="{A8992D25-9A74-E8DA-E35F-411CE148FF03}"/>
              </a:ext>
            </a:extLst>
          </p:cNvPr>
          <p:cNvSpPr>
            <a:spLocks noGrp="1"/>
          </p:cNvSpPr>
          <p:nvPr>
            <p:ph type="ftr" sz="quarter" idx="11"/>
          </p:nvPr>
        </p:nvSpPr>
        <p:spPr/>
        <p:txBody>
          <a:bodyPr/>
          <a:lstStyle>
            <a:lvl1pPr>
              <a:defRPr/>
            </a:lvl1pPr>
          </a:lstStyle>
          <a:p>
            <a:endParaRPr lang="en-US" altLang="zh-TW"/>
          </a:p>
        </p:txBody>
      </p:sp>
      <p:sp>
        <p:nvSpPr>
          <p:cNvPr id="4" name="Slide Number Placeholder 3">
            <a:extLst>
              <a:ext uri="{FF2B5EF4-FFF2-40B4-BE49-F238E27FC236}">
                <a16:creationId xmlns:a16="http://schemas.microsoft.com/office/drawing/2014/main" id="{74BD7FCA-A687-71CA-251B-A1E7B4EEEC07}"/>
              </a:ext>
            </a:extLst>
          </p:cNvPr>
          <p:cNvSpPr>
            <a:spLocks noGrp="1"/>
          </p:cNvSpPr>
          <p:nvPr>
            <p:ph type="sldNum" sz="quarter" idx="12"/>
          </p:nvPr>
        </p:nvSpPr>
        <p:spPr/>
        <p:txBody>
          <a:bodyPr/>
          <a:lstStyle>
            <a:lvl1pPr>
              <a:defRPr/>
            </a:lvl1pPr>
          </a:lstStyle>
          <a:p>
            <a:fld id="{875C31C9-23DE-CF49-9950-0D16E6F3A945}" type="slidenum">
              <a:rPr lang="zh-TW" altLang="en-US"/>
              <a:pPr/>
              <a:t>‹#›</a:t>
            </a:fld>
            <a:endParaRPr lang="en-US" altLang="zh-TW"/>
          </a:p>
        </p:txBody>
      </p:sp>
    </p:spTree>
    <p:extLst>
      <p:ext uri="{BB962C8B-B14F-4D97-AF65-F5344CB8AC3E}">
        <p14:creationId xmlns:p14="http://schemas.microsoft.com/office/powerpoint/2010/main" val="163292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D7A9-86A7-A448-4267-8C64A6AAA8D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A9B8A5-C370-0040-74F8-92C9B632568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43B3B9-72EF-D25C-1EED-F5BFFF1264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A1CB47-A0B0-6DB7-7F6F-3B23ADC6188C}"/>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4AB8ED58-2277-09EE-08D0-FD984BD0F454}"/>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2671891C-83C7-96C2-AD25-7E6AE46C3536}"/>
              </a:ext>
            </a:extLst>
          </p:cNvPr>
          <p:cNvSpPr>
            <a:spLocks noGrp="1"/>
          </p:cNvSpPr>
          <p:nvPr>
            <p:ph type="sldNum" sz="quarter" idx="12"/>
          </p:nvPr>
        </p:nvSpPr>
        <p:spPr/>
        <p:txBody>
          <a:bodyPr/>
          <a:lstStyle>
            <a:lvl1pPr>
              <a:defRPr/>
            </a:lvl1pPr>
          </a:lstStyle>
          <a:p>
            <a:fld id="{7F04F85D-36F9-964D-91B5-BBD6DF840831}" type="slidenum">
              <a:rPr lang="zh-TW" altLang="en-US"/>
              <a:pPr/>
              <a:t>‹#›</a:t>
            </a:fld>
            <a:endParaRPr lang="en-US" altLang="zh-TW"/>
          </a:p>
        </p:txBody>
      </p:sp>
    </p:spTree>
    <p:extLst>
      <p:ext uri="{BB962C8B-B14F-4D97-AF65-F5344CB8AC3E}">
        <p14:creationId xmlns:p14="http://schemas.microsoft.com/office/powerpoint/2010/main" val="3743527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55CB-B12B-E5A9-56A0-F901640B185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32F516-ED80-DAB1-7FB1-7F951D4D5E3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41B396-C4F0-38AC-6665-45E9651639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1F54B-9652-8CE5-4B8D-DC101F2193C5}"/>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13386AF5-8ED9-5111-7E71-F211A5B7163C}"/>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3D3AFC5B-80E9-E68D-0715-90B0636FCE15}"/>
              </a:ext>
            </a:extLst>
          </p:cNvPr>
          <p:cNvSpPr>
            <a:spLocks noGrp="1"/>
          </p:cNvSpPr>
          <p:nvPr>
            <p:ph type="sldNum" sz="quarter" idx="12"/>
          </p:nvPr>
        </p:nvSpPr>
        <p:spPr/>
        <p:txBody>
          <a:bodyPr/>
          <a:lstStyle>
            <a:lvl1pPr>
              <a:defRPr/>
            </a:lvl1pPr>
          </a:lstStyle>
          <a:p>
            <a:fld id="{34804346-78D9-A84E-A1B8-8057388B1D7B}" type="slidenum">
              <a:rPr lang="zh-TW" altLang="en-US"/>
              <a:pPr/>
              <a:t>‹#›</a:t>
            </a:fld>
            <a:endParaRPr lang="en-US" altLang="zh-TW"/>
          </a:p>
        </p:txBody>
      </p:sp>
    </p:spTree>
    <p:extLst>
      <p:ext uri="{BB962C8B-B14F-4D97-AF65-F5344CB8AC3E}">
        <p14:creationId xmlns:p14="http://schemas.microsoft.com/office/powerpoint/2010/main" val="209022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B4F4-9B22-E0B5-0CE7-F32422C00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1CC0E-A42E-10C8-E228-561FA5174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F29AA-F6C5-6C37-092A-9E231BC7A268}"/>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7024F824-A76D-9020-4AD1-6132550A588B}"/>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54388FCC-86E3-6CF6-E7AC-C8C5E2253DE2}"/>
              </a:ext>
            </a:extLst>
          </p:cNvPr>
          <p:cNvSpPr>
            <a:spLocks noGrp="1"/>
          </p:cNvSpPr>
          <p:nvPr>
            <p:ph type="sldNum" sz="quarter" idx="12"/>
          </p:nvPr>
        </p:nvSpPr>
        <p:spPr/>
        <p:txBody>
          <a:bodyPr/>
          <a:lstStyle>
            <a:lvl1pPr>
              <a:defRPr/>
            </a:lvl1pPr>
          </a:lstStyle>
          <a:p>
            <a:fld id="{555F9B75-70B8-6F4D-A660-7553D46137B0}" type="slidenum">
              <a:rPr lang="zh-TW" altLang="en-US"/>
              <a:pPr/>
              <a:t>‹#›</a:t>
            </a:fld>
            <a:endParaRPr lang="en-US" altLang="zh-TW"/>
          </a:p>
        </p:txBody>
      </p:sp>
    </p:spTree>
    <p:extLst>
      <p:ext uri="{BB962C8B-B14F-4D97-AF65-F5344CB8AC3E}">
        <p14:creationId xmlns:p14="http://schemas.microsoft.com/office/powerpoint/2010/main" val="2903906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18F5EE-F987-4F96-AC6B-EC4E70947C19}"/>
              </a:ext>
            </a:extLst>
          </p:cNvPr>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84EBA6-EC86-D3FB-9BB6-D8736F9F3AB9}"/>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98F30-16FF-0A87-EA25-6E5AC1A4AEA3}"/>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50353434-421F-2592-3CC0-DEA3F07A4A07}"/>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AC076D1D-3B42-592F-6389-50C87E9C3DFE}"/>
              </a:ext>
            </a:extLst>
          </p:cNvPr>
          <p:cNvSpPr>
            <a:spLocks noGrp="1"/>
          </p:cNvSpPr>
          <p:nvPr>
            <p:ph type="sldNum" sz="quarter" idx="12"/>
          </p:nvPr>
        </p:nvSpPr>
        <p:spPr/>
        <p:txBody>
          <a:bodyPr/>
          <a:lstStyle>
            <a:lvl1pPr>
              <a:defRPr/>
            </a:lvl1pPr>
          </a:lstStyle>
          <a:p>
            <a:fld id="{58BB3F67-B731-6D4D-8756-1C1A9653D4CA}" type="slidenum">
              <a:rPr lang="zh-TW" altLang="en-US"/>
              <a:pPr/>
              <a:t>‹#›</a:t>
            </a:fld>
            <a:endParaRPr lang="en-US" altLang="zh-TW"/>
          </a:p>
        </p:txBody>
      </p:sp>
    </p:spTree>
    <p:extLst>
      <p:ext uri="{BB962C8B-B14F-4D97-AF65-F5344CB8AC3E}">
        <p14:creationId xmlns:p14="http://schemas.microsoft.com/office/powerpoint/2010/main" val="408139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4440-7416-8C45-C8B6-48AF44F8F95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24524-A52D-4202-92E4-14BF8D743DC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343256"/>
      </p:ext>
    </p:extLst>
  </p:cSld>
  <p:clrMapOvr>
    <a:masterClrMapping/>
  </p:clrMapOvr>
  <p:transition spd="slow">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FF0F-CDD3-1F01-65DD-22AD9DA793C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C6A8C98-EEDD-973B-26E9-C49C848574BC}"/>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672652"/>
      </p:ext>
    </p:extLst>
  </p:cSld>
  <p:clrMapOvr>
    <a:masterClrMapping/>
  </p:clrMapOvr>
  <p:transition spd="slow">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6FDA-FB82-D245-5FCF-E5A532882C7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B0C77-54A9-E314-A7DA-4F94BD9D97C9}"/>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80923319"/>
      </p:ext>
    </p:extLst>
  </p:cSld>
  <p:clrMapOvr>
    <a:masterClrMapping/>
  </p:clrMapOvr>
  <p:transition spd="slow">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CA35-9965-AD01-ACCF-516D411C2774}"/>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741E8A-6383-21E9-5D1C-AB9C5CA96B66}"/>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3CDB39-1A30-9F9A-74C4-46C7D3B7DEF6}"/>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704829"/>
      </p:ext>
    </p:extLst>
  </p:cSld>
  <p:clrMapOvr>
    <a:masterClrMapping/>
  </p:clrMapOvr>
  <p:transition spd="slow">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6368-4DDC-A05C-3C79-23FDEFC35606}"/>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7B0A789-8F38-AF4C-65B0-8009D789EB4C}"/>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B41D7-42FF-510D-38AA-A0559DB3DE4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0644F4-0783-B68B-37F8-5548C27AD38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37211-29E3-E799-8D7D-31CE385F0B46}"/>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9681172"/>
      </p:ext>
    </p:extLst>
  </p:cSld>
  <p:clrMapOvr>
    <a:masterClrMapping/>
  </p:clrMapOvr>
  <p:transition spd="slow">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D4A8-5BF9-E48E-D44C-FE69C56118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B05E99-18AD-8FF6-4069-2CBCE333D83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78114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0902C-E983-6A79-C5B3-05C335DC6B8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12578994"/>
      </p:ext>
    </p:extLst>
  </p:cSld>
  <p:clrMapOvr>
    <a:masterClrMapping/>
  </p:clrMapOvr>
  <p:transition spd="slow">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22628"/>
      </p:ext>
    </p:extLst>
  </p:cSld>
  <p:clrMapOvr>
    <a:masterClrMapping/>
  </p:clrMapOvr>
  <p:transition spd="slow">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3471-0565-7FC6-6186-3EFE0BBEFE0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6A91D6-9C59-578E-3099-C9845B7DEC84}"/>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52AC9-19BC-B7E7-3F58-D9DCCC85D12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3465775"/>
      </p:ext>
    </p:extLst>
  </p:cSld>
  <p:clrMapOvr>
    <a:masterClrMapping/>
  </p:clrMapOvr>
  <p:transition spd="slow">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C454-E5B3-5CDA-9E36-78314273D38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53AAC6-10F0-FA20-C484-83718F48AB7B}"/>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7695E-8B15-B3EC-6E7D-C1E7F7E02E2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2476702"/>
      </p:ext>
    </p:extLst>
  </p:cSld>
  <p:clrMapOvr>
    <a:masterClrMapping/>
  </p:clrMapOvr>
  <p:transition spd="slow">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B222-4C01-5CCA-DE34-125E1BE651E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2307E6-D49C-A696-77E4-28CD857241E0}"/>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152237"/>
      </p:ext>
    </p:extLst>
  </p:cSld>
  <p:clrMapOvr>
    <a:masterClrMapping/>
  </p:clrMapOvr>
  <p:transition spd="slow">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95B17-701E-C28A-4436-23F15C4A2545}"/>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FC5CC-3425-E5F2-FB7D-8F0452EC570C}"/>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9079255"/>
      </p:ext>
    </p:extLst>
  </p:cSld>
  <p:clrMapOvr>
    <a:masterClrMapping/>
  </p:clrMapOvr>
  <p:transition spd="slow">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BB80-E87B-6F5E-12A8-527D07B425D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64D2B0-B274-444E-228E-E021EBB9BA2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77111-5CA4-6328-E033-A45045349355}"/>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F76AB4BC-6A12-8139-1518-25293A7C1743}"/>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7F10098A-C87F-8381-24F5-CFA90C5B9099}"/>
              </a:ext>
            </a:extLst>
          </p:cNvPr>
          <p:cNvSpPr>
            <a:spLocks noGrp="1"/>
          </p:cNvSpPr>
          <p:nvPr>
            <p:ph type="sldNum" sz="quarter" idx="12"/>
          </p:nvPr>
        </p:nvSpPr>
        <p:spPr/>
        <p:txBody>
          <a:bodyPr/>
          <a:lstStyle>
            <a:lvl1pPr>
              <a:defRPr/>
            </a:lvl1pPr>
          </a:lstStyle>
          <a:p>
            <a:fld id="{3949376C-9482-A941-A4C0-073790570DAF}" type="slidenum">
              <a:rPr lang="zh-TW" altLang="en-US"/>
              <a:pPr/>
              <a:t>‹#›</a:t>
            </a:fld>
            <a:endParaRPr lang="en-US" altLang="zh-TW"/>
          </a:p>
        </p:txBody>
      </p:sp>
    </p:spTree>
    <p:extLst>
      <p:ext uri="{BB962C8B-B14F-4D97-AF65-F5344CB8AC3E}">
        <p14:creationId xmlns:p14="http://schemas.microsoft.com/office/powerpoint/2010/main" val="856055214"/>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E24D-B7FC-EE69-22D9-9B4B68DC9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30E309-BB7F-F6A2-8412-98CE6661EF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BB756-BBB1-30FA-8BD1-7F13A36E6BF6}"/>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27C18310-3DD7-EBB2-5A54-FE1CFE7BE1D4}"/>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AB070F9B-B525-D6FD-C934-CE9CFB6CC63E}"/>
              </a:ext>
            </a:extLst>
          </p:cNvPr>
          <p:cNvSpPr>
            <a:spLocks noGrp="1"/>
          </p:cNvSpPr>
          <p:nvPr>
            <p:ph type="sldNum" sz="quarter" idx="12"/>
          </p:nvPr>
        </p:nvSpPr>
        <p:spPr/>
        <p:txBody>
          <a:bodyPr/>
          <a:lstStyle>
            <a:lvl1pPr>
              <a:defRPr/>
            </a:lvl1pPr>
          </a:lstStyle>
          <a:p>
            <a:fld id="{53A36EFC-95E7-7444-8CBB-8AE5F369B13D}" type="slidenum">
              <a:rPr lang="zh-TW" altLang="en-US"/>
              <a:pPr/>
              <a:t>‹#›</a:t>
            </a:fld>
            <a:endParaRPr lang="en-US" altLang="zh-TW"/>
          </a:p>
        </p:txBody>
      </p:sp>
    </p:spTree>
    <p:extLst>
      <p:ext uri="{BB962C8B-B14F-4D97-AF65-F5344CB8AC3E}">
        <p14:creationId xmlns:p14="http://schemas.microsoft.com/office/powerpoint/2010/main" val="3059884823"/>
      </p:ext>
    </p:extLst>
  </p:cSld>
  <p:clrMapOvr>
    <a:masterClrMapping/>
  </p:clrMapOvr>
  <p:transitio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2E9D-2F82-3D28-3E42-5C9B0444399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338FCF-E807-E972-02A2-5D9658E4472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AFC7027-F3FC-68EC-5F8C-E4FCF720465A}"/>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80A62246-D435-B581-CEB8-5C36532D426C}"/>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0BC28177-B23F-D26F-5E6C-73544A36377C}"/>
              </a:ext>
            </a:extLst>
          </p:cNvPr>
          <p:cNvSpPr>
            <a:spLocks noGrp="1"/>
          </p:cNvSpPr>
          <p:nvPr>
            <p:ph type="sldNum" sz="quarter" idx="12"/>
          </p:nvPr>
        </p:nvSpPr>
        <p:spPr/>
        <p:txBody>
          <a:bodyPr/>
          <a:lstStyle>
            <a:lvl1pPr>
              <a:defRPr/>
            </a:lvl1pPr>
          </a:lstStyle>
          <a:p>
            <a:fld id="{6E951EE9-4737-DC45-88E7-B0FEE00E1163}" type="slidenum">
              <a:rPr lang="zh-TW" altLang="en-US"/>
              <a:pPr/>
              <a:t>‹#›</a:t>
            </a:fld>
            <a:endParaRPr lang="en-US" altLang="zh-TW"/>
          </a:p>
        </p:txBody>
      </p:sp>
    </p:spTree>
    <p:extLst>
      <p:ext uri="{BB962C8B-B14F-4D97-AF65-F5344CB8AC3E}">
        <p14:creationId xmlns:p14="http://schemas.microsoft.com/office/powerpoint/2010/main" val="546895280"/>
      </p:ext>
    </p:extLst>
  </p:cSld>
  <p:clrMapOvr>
    <a:masterClrMapping/>
  </p:clrMapOvr>
  <p:transitio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01DE-53B6-6568-5F2F-51DDCF5ABD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703D72-7D17-073D-A919-660DEB6754AF}"/>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08EAA-3BEE-362A-3FBC-F1CF20CBC004}"/>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5AD6DA-6AED-8099-F8DE-36777F3DF133}"/>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7B791D41-9C82-C4BE-CC6B-94CF51E48A19}"/>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95C9ECB2-7921-4223-BC2D-7FC8B467A44D}"/>
              </a:ext>
            </a:extLst>
          </p:cNvPr>
          <p:cNvSpPr>
            <a:spLocks noGrp="1"/>
          </p:cNvSpPr>
          <p:nvPr>
            <p:ph type="sldNum" sz="quarter" idx="12"/>
          </p:nvPr>
        </p:nvSpPr>
        <p:spPr/>
        <p:txBody>
          <a:bodyPr/>
          <a:lstStyle>
            <a:lvl1pPr>
              <a:defRPr/>
            </a:lvl1pPr>
          </a:lstStyle>
          <a:p>
            <a:fld id="{BEE4472D-ADE5-8D4C-82B7-B5ED82F84C83}" type="slidenum">
              <a:rPr lang="zh-TW" altLang="en-US"/>
              <a:pPr/>
              <a:t>‹#›</a:t>
            </a:fld>
            <a:endParaRPr lang="en-US" altLang="zh-TW"/>
          </a:p>
        </p:txBody>
      </p:sp>
    </p:spTree>
    <p:extLst>
      <p:ext uri="{BB962C8B-B14F-4D97-AF65-F5344CB8AC3E}">
        <p14:creationId xmlns:p14="http://schemas.microsoft.com/office/powerpoint/2010/main" val="4051782463"/>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DD1A-C619-C73D-D966-60B9785EE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06A9F-BD61-822F-D111-17EC84D5C872}"/>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8FAEF4-A689-6257-E0A5-FA8B80F19DBA}"/>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432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6D50-AC02-A7E6-45F6-47F3C1E66F2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CCC93-3873-641A-5C37-0CA81F4DA5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3F4F2-5B0E-9479-6293-E7BA36710BC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B5217-9626-E3A9-1CCA-21B4048C7C3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9A0E5F-96E5-3BF6-1C84-54FC9B37D50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283E1-757E-773A-8231-F2D163163B09}"/>
              </a:ext>
            </a:extLst>
          </p:cNvPr>
          <p:cNvSpPr>
            <a:spLocks noGrp="1"/>
          </p:cNvSpPr>
          <p:nvPr>
            <p:ph type="dt" sz="half" idx="10"/>
          </p:nvPr>
        </p:nvSpPr>
        <p:spPr/>
        <p:txBody>
          <a:bodyPr/>
          <a:lstStyle>
            <a:lvl1pPr>
              <a:defRPr/>
            </a:lvl1pPr>
          </a:lstStyle>
          <a:p>
            <a:endParaRPr lang="en-US" altLang="zh-TW"/>
          </a:p>
        </p:txBody>
      </p:sp>
      <p:sp>
        <p:nvSpPr>
          <p:cNvPr id="8" name="Footer Placeholder 7">
            <a:extLst>
              <a:ext uri="{FF2B5EF4-FFF2-40B4-BE49-F238E27FC236}">
                <a16:creationId xmlns:a16="http://schemas.microsoft.com/office/drawing/2014/main" id="{DF456CB3-BFAD-7186-CAC7-1DC7FB6E913D}"/>
              </a:ext>
            </a:extLst>
          </p:cNvPr>
          <p:cNvSpPr>
            <a:spLocks noGrp="1"/>
          </p:cNvSpPr>
          <p:nvPr>
            <p:ph type="ftr" sz="quarter" idx="11"/>
          </p:nvPr>
        </p:nvSpPr>
        <p:spPr/>
        <p:txBody>
          <a:bodyPr/>
          <a:lstStyle>
            <a:lvl1pPr>
              <a:defRPr/>
            </a:lvl1pPr>
          </a:lstStyle>
          <a:p>
            <a:endParaRPr lang="en-US" altLang="zh-TW"/>
          </a:p>
        </p:txBody>
      </p:sp>
      <p:sp>
        <p:nvSpPr>
          <p:cNvPr id="9" name="Slide Number Placeholder 8">
            <a:extLst>
              <a:ext uri="{FF2B5EF4-FFF2-40B4-BE49-F238E27FC236}">
                <a16:creationId xmlns:a16="http://schemas.microsoft.com/office/drawing/2014/main" id="{E14AAC31-6DF2-29AD-4927-289AEB67FD75}"/>
              </a:ext>
            </a:extLst>
          </p:cNvPr>
          <p:cNvSpPr>
            <a:spLocks noGrp="1"/>
          </p:cNvSpPr>
          <p:nvPr>
            <p:ph type="sldNum" sz="quarter" idx="12"/>
          </p:nvPr>
        </p:nvSpPr>
        <p:spPr/>
        <p:txBody>
          <a:bodyPr/>
          <a:lstStyle>
            <a:lvl1pPr>
              <a:defRPr/>
            </a:lvl1pPr>
          </a:lstStyle>
          <a:p>
            <a:fld id="{2A3B0277-7788-A249-BE17-53964093CCD3}" type="slidenum">
              <a:rPr lang="zh-TW" altLang="en-US"/>
              <a:pPr/>
              <a:t>‹#›</a:t>
            </a:fld>
            <a:endParaRPr lang="en-US" altLang="zh-TW"/>
          </a:p>
        </p:txBody>
      </p:sp>
    </p:spTree>
    <p:extLst>
      <p:ext uri="{BB962C8B-B14F-4D97-AF65-F5344CB8AC3E}">
        <p14:creationId xmlns:p14="http://schemas.microsoft.com/office/powerpoint/2010/main" val="32799476"/>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4F56-FDB6-CCFC-D4C4-8DC5144E97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BAFD50-4D93-E568-F13D-28E2BC1768FA}"/>
              </a:ext>
            </a:extLst>
          </p:cNvPr>
          <p:cNvSpPr>
            <a:spLocks noGrp="1"/>
          </p:cNvSpPr>
          <p:nvPr>
            <p:ph type="dt" sz="half" idx="10"/>
          </p:nvPr>
        </p:nvSpPr>
        <p:spPr/>
        <p:txBody>
          <a:bodyPr/>
          <a:lstStyle>
            <a:lvl1pPr>
              <a:defRPr/>
            </a:lvl1pPr>
          </a:lstStyle>
          <a:p>
            <a:endParaRPr lang="en-US" altLang="zh-TW"/>
          </a:p>
        </p:txBody>
      </p:sp>
      <p:sp>
        <p:nvSpPr>
          <p:cNvPr id="4" name="Footer Placeholder 3">
            <a:extLst>
              <a:ext uri="{FF2B5EF4-FFF2-40B4-BE49-F238E27FC236}">
                <a16:creationId xmlns:a16="http://schemas.microsoft.com/office/drawing/2014/main" id="{5A3CE0DF-3504-132C-3556-BF37AFC27946}"/>
              </a:ext>
            </a:extLst>
          </p:cNvPr>
          <p:cNvSpPr>
            <a:spLocks noGrp="1"/>
          </p:cNvSpPr>
          <p:nvPr>
            <p:ph type="ftr" sz="quarter" idx="11"/>
          </p:nvPr>
        </p:nvSpPr>
        <p:spPr/>
        <p:txBody>
          <a:bodyPr/>
          <a:lstStyle>
            <a:lvl1pPr>
              <a:defRPr/>
            </a:lvl1pPr>
          </a:lstStyle>
          <a:p>
            <a:endParaRPr lang="en-US" altLang="zh-TW"/>
          </a:p>
        </p:txBody>
      </p:sp>
      <p:sp>
        <p:nvSpPr>
          <p:cNvPr id="5" name="Slide Number Placeholder 4">
            <a:extLst>
              <a:ext uri="{FF2B5EF4-FFF2-40B4-BE49-F238E27FC236}">
                <a16:creationId xmlns:a16="http://schemas.microsoft.com/office/drawing/2014/main" id="{BF857644-94A0-955A-084E-B5D70B7C74A2}"/>
              </a:ext>
            </a:extLst>
          </p:cNvPr>
          <p:cNvSpPr>
            <a:spLocks noGrp="1"/>
          </p:cNvSpPr>
          <p:nvPr>
            <p:ph type="sldNum" sz="quarter" idx="12"/>
          </p:nvPr>
        </p:nvSpPr>
        <p:spPr/>
        <p:txBody>
          <a:bodyPr/>
          <a:lstStyle>
            <a:lvl1pPr>
              <a:defRPr/>
            </a:lvl1pPr>
          </a:lstStyle>
          <a:p>
            <a:fld id="{72E97077-105E-AE42-9EA5-C0551A5BCCA4}" type="slidenum">
              <a:rPr lang="zh-TW" altLang="en-US"/>
              <a:pPr/>
              <a:t>‹#›</a:t>
            </a:fld>
            <a:endParaRPr lang="en-US" altLang="zh-TW"/>
          </a:p>
        </p:txBody>
      </p:sp>
    </p:spTree>
    <p:extLst>
      <p:ext uri="{BB962C8B-B14F-4D97-AF65-F5344CB8AC3E}">
        <p14:creationId xmlns:p14="http://schemas.microsoft.com/office/powerpoint/2010/main" val="3923805583"/>
      </p:ext>
    </p:extLst>
  </p:cSld>
  <p:clrMapOvr>
    <a:masterClrMapping/>
  </p:clrMapOvr>
  <p:transitio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0E63B-03CD-A6D7-E978-F963E04A1C3C}"/>
              </a:ext>
            </a:extLst>
          </p:cNvPr>
          <p:cNvSpPr>
            <a:spLocks noGrp="1"/>
          </p:cNvSpPr>
          <p:nvPr>
            <p:ph type="dt" sz="half" idx="10"/>
          </p:nvPr>
        </p:nvSpPr>
        <p:spPr/>
        <p:txBody>
          <a:bodyPr/>
          <a:lstStyle>
            <a:lvl1pPr>
              <a:defRPr/>
            </a:lvl1pPr>
          </a:lstStyle>
          <a:p>
            <a:endParaRPr lang="en-US" altLang="zh-TW"/>
          </a:p>
        </p:txBody>
      </p:sp>
      <p:sp>
        <p:nvSpPr>
          <p:cNvPr id="3" name="Footer Placeholder 2">
            <a:extLst>
              <a:ext uri="{FF2B5EF4-FFF2-40B4-BE49-F238E27FC236}">
                <a16:creationId xmlns:a16="http://schemas.microsoft.com/office/drawing/2014/main" id="{1A9E5FFD-FA1F-0F39-1187-2996E0F57B60}"/>
              </a:ext>
            </a:extLst>
          </p:cNvPr>
          <p:cNvSpPr>
            <a:spLocks noGrp="1"/>
          </p:cNvSpPr>
          <p:nvPr>
            <p:ph type="ftr" sz="quarter" idx="11"/>
          </p:nvPr>
        </p:nvSpPr>
        <p:spPr/>
        <p:txBody>
          <a:bodyPr/>
          <a:lstStyle>
            <a:lvl1pPr>
              <a:defRPr/>
            </a:lvl1pPr>
          </a:lstStyle>
          <a:p>
            <a:endParaRPr lang="en-US" altLang="zh-TW"/>
          </a:p>
        </p:txBody>
      </p:sp>
      <p:sp>
        <p:nvSpPr>
          <p:cNvPr id="4" name="Slide Number Placeholder 3">
            <a:extLst>
              <a:ext uri="{FF2B5EF4-FFF2-40B4-BE49-F238E27FC236}">
                <a16:creationId xmlns:a16="http://schemas.microsoft.com/office/drawing/2014/main" id="{ECC9F89A-97DB-4E8B-AE76-9873FF5E7110}"/>
              </a:ext>
            </a:extLst>
          </p:cNvPr>
          <p:cNvSpPr>
            <a:spLocks noGrp="1"/>
          </p:cNvSpPr>
          <p:nvPr>
            <p:ph type="sldNum" sz="quarter" idx="12"/>
          </p:nvPr>
        </p:nvSpPr>
        <p:spPr/>
        <p:txBody>
          <a:bodyPr/>
          <a:lstStyle>
            <a:lvl1pPr>
              <a:defRPr/>
            </a:lvl1pPr>
          </a:lstStyle>
          <a:p>
            <a:fld id="{EF0B8B0D-CAF6-B949-9163-981980CF39AC}" type="slidenum">
              <a:rPr lang="zh-TW" altLang="en-US"/>
              <a:pPr/>
              <a:t>‹#›</a:t>
            </a:fld>
            <a:endParaRPr lang="en-US" altLang="zh-TW"/>
          </a:p>
        </p:txBody>
      </p:sp>
    </p:spTree>
    <p:extLst>
      <p:ext uri="{BB962C8B-B14F-4D97-AF65-F5344CB8AC3E}">
        <p14:creationId xmlns:p14="http://schemas.microsoft.com/office/powerpoint/2010/main" val="2308176136"/>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C7A6-179E-288C-E1C0-128011187E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65323-6CD4-554A-196E-35C4900FB47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6F5E07-02D2-1850-9CE4-8CF2F7E860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1EED7-41E0-551C-4A0E-AA73ED4B3001}"/>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66EA9AD1-7A4B-BCBD-5723-1DE1808E6ED6}"/>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0AB6185B-AFB9-2499-5EEF-CEAA4964D7B0}"/>
              </a:ext>
            </a:extLst>
          </p:cNvPr>
          <p:cNvSpPr>
            <a:spLocks noGrp="1"/>
          </p:cNvSpPr>
          <p:nvPr>
            <p:ph type="sldNum" sz="quarter" idx="12"/>
          </p:nvPr>
        </p:nvSpPr>
        <p:spPr/>
        <p:txBody>
          <a:bodyPr/>
          <a:lstStyle>
            <a:lvl1pPr>
              <a:defRPr/>
            </a:lvl1pPr>
          </a:lstStyle>
          <a:p>
            <a:fld id="{10FDA49C-90EA-0A49-8F36-09B4258A75B0}" type="slidenum">
              <a:rPr lang="zh-TW" altLang="en-US"/>
              <a:pPr/>
              <a:t>‹#›</a:t>
            </a:fld>
            <a:endParaRPr lang="en-US" altLang="zh-TW"/>
          </a:p>
        </p:txBody>
      </p:sp>
    </p:spTree>
    <p:extLst>
      <p:ext uri="{BB962C8B-B14F-4D97-AF65-F5344CB8AC3E}">
        <p14:creationId xmlns:p14="http://schemas.microsoft.com/office/powerpoint/2010/main" val="3545334542"/>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47C3-D3E7-DA6F-5D7C-48B4C501D4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D9186C-34C4-131B-B50F-D9D20777D1E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9E2E7-A6AC-8E50-719B-0D8E25DF53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0313E-8C87-E1D7-6089-E50D9C0C43D5}"/>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A3CD00FE-0059-AC75-5416-0776E9389634}"/>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EB48C847-C1CB-5B7E-7A0E-EFA1F43725DB}"/>
              </a:ext>
            </a:extLst>
          </p:cNvPr>
          <p:cNvSpPr>
            <a:spLocks noGrp="1"/>
          </p:cNvSpPr>
          <p:nvPr>
            <p:ph type="sldNum" sz="quarter" idx="12"/>
          </p:nvPr>
        </p:nvSpPr>
        <p:spPr/>
        <p:txBody>
          <a:bodyPr/>
          <a:lstStyle>
            <a:lvl1pPr>
              <a:defRPr/>
            </a:lvl1pPr>
          </a:lstStyle>
          <a:p>
            <a:fld id="{8FA49894-F03A-D44F-A204-3CE0CD07D679}" type="slidenum">
              <a:rPr lang="zh-TW" altLang="en-US"/>
              <a:pPr/>
              <a:t>‹#›</a:t>
            </a:fld>
            <a:endParaRPr lang="en-US" altLang="zh-TW"/>
          </a:p>
        </p:txBody>
      </p:sp>
    </p:spTree>
    <p:extLst>
      <p:ext uri="{BB962C8B-B14F-4D97-AF65-F5344CB8AC3E}">
        <p14:creationId xmlns:p14="http://schemas.microsoft.com/office/powerpoint/2010/main" val="3408785242"/>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76A6-58D0-DC2B-F2F9-FB3F6E82D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077E4-1F07-EEDF-3C80-A0CF07C2A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C584A-D9C0-AED0-3C2C-8C5F0EB498F2}"/>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E05F6E8D-3AEB-AC21-08B6-A781FBCCCBD1}"/>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49DC5BBA-B57D-2029-FABA-431678977C41}"/>
              </a:ext>
            </a:extLst>
          </p:cNvPr>
          <p:cNvSpPr>
            <a:spLocks noGrp="1"/>
          </p:cNvSpPr>
          <p:nvPr>
            <p:ph type="sldNum" sz="quarter" idx="12"/>
          </p:nvPr>
        </p:nvSpPr>
        <p:spPr/>
        <p:txBody>
          <a:bodyPr/>
          <a:lstStyle>
            <a:lvl1pPr>
              <a:defRPr/>
            </a:lvl1pPr>
          </a:lstStyle>
          <a:p>
            <a:fld id="{072AD9D2-6CBC-1C4F-BA64-2C35B2928EF1}" type="slidenum">
              <a:rPr lang="zh-TW" altLang="en-US"/>
              <a:pPr/>
              <a:t>‹#›</a:t>
            </a:fld>
            <a:endParaRPr lang="en-US" altLang="zh-TW"/>
          </a:p>
        </p:txBody>
      </p:sp>
    </p:spTree>
    <p:extLst>
      <p:ext uri="{BB962C8B-B14F-4D97-AF65-F5344CB8AC3E}">
        <p14:creationId xmlns:p14="http://schemas.microsoft.com/office/powerpoint/2010/main" val="3139376182"/>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9E196-7C09-3CEA-5781-59A4DBCA5334}"/>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33A99C-471E-CF06-A535-AF534B6FB14E}"/>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27C39-C3A6-6F43-0E31-64D2CAE2FF4D}"/>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B209694E-4F05-5F81-DDE8-8F46714272A4}"/>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7797A0D9-93F6-CD10-0A3A-D0F594D9640E}"/>
              </a:ext>
            </a:extLst>
          </p:cNvPr>
          <p:cNvSpPr>
            <a:spLocks noGrp="1"/>
          </p:cNvSpPr>
          <p:nvPr>
            <p:ph type="sldNum" sz="quarter" idx="12"/>
          </p:nvPr>
        </p:nvSpPr>
        <p:spPr/>
        <p:txBody>
          <a:bodyPr/>
          <a:lstStyle>
            <a:lvl1pPr>
              <a:defRPr/>
            </a:lvl1pPr>
          </a:lstStyle>
          <a:p>
            <a:fld id="{08D149AB-0DB6-0641-BB2E-F76125E4E2C3}" type="slidenum">
              <a:rPr lang="zh-TW" altLang="en-US"/>
              <a:pPr/>
              <a:t>‹#›</a:t>
            </a:fld>
            <a:endParaRPr lang="en-US" altLang="zh-TW"/>
          </a:p>
        </p:txBody>
      </p:sp>
    </p:spTree>
    <p:extLst>
      <p:ext uri="{BB962C8B-B14F-4D97-AF65-F5344CB8AC3E}">
        <p14:creationId xmlns:p14="http://schemas.microsoft.com/office/powerpoint/2010/main" val="3094109403"/>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40E7-2D00-88CC-CFA8-FCA7D461375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BEBD4C-0D5A-6C9C-EA52-EC7CA19051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58D8BB-17DD-D879-5ABD-09285130BADC}"/>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88A39F68-50C3-DA95-F732-90C012190033}"/>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89910D28-C222-FB8F-61FA-B4A273E71C4B}"/>
              </a:ext>
            </a:extLst>
          </p:cNvPr>
          <p:cNvSpPr>
            <a:spLocks noGrp="1"/>
          </p:cNvSpPr>
          <p:nvPr>
            <p:ph type="sldNum" sz="quarter" idx="12"/>
          </p:nvPr>
        </p:nvSpPr>
        <p:spPr/>
        <p:txBody>
          <a:bodyPr/>
          <a:lstStyle>
            <a:lvl1pPr>
              <a:defRPr/>
            </a:lvl1pPr>
          </a:lstStyle>
          <a:p>
            <a:fld id="{5725E8B4-707C-C749-8D41-0F9B16846A4D}" type="slidenum">
              <a:rPr lang="zh-TW" altLang="en-US"/>
              <a:pPr/>
              <a:t>‹#›</a:t>
            </a:fld>
            <a:endParaRPr lang="en-US" altLang="zh-TW"/>
          </a:p>
        </p:txBody>
      </p:sp>
    </p:spTree>
    <p:extLst>
      <p:ext uri="{BB962C8B-B14F-4D97-AF65-F5344CB8AC3E}">
        <p14:creationId xmlns:p14="http://schemas.microsoft.com/office/powerpoint/2010/main" val="2441576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3F06-D5F9-DF2F-6105-83459C9BD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7BA92-2FE1-BD38-9A20-00424DB09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8BDBF-58E7-6558-2967-ECC6DD915B61}"/>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BDECBC66-FA6D-46BE-673F-3B29BFA1BAC7}"/>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C77039F1-B2D0-219B-8DDF-42B658ECC8FA}"/>
              </a:ext>
            </a:extLst>
          </p:cNvPr>
          <p:cNvSpPr>
            <a:spLocks noGrp="1"/>
          </p:cNvSpPr>
          <p:nvPr>
            <p:ph type="sldNum" sz="quarter" idx="12"/>
          </p:nvPr>
        </p:nvSpPr>
        <p:spPr/>
        <p:txBody>
          <a:bodyPr/>
          <a:lstStyle>
            <a:lvl1pPr>
              <a:defRPr/>
            </a:lvl1pPr>
          </a:lstStyle>
          <a:p>
            <a:fld id="{6ACAFBCB-2250-5246-A16E-43675BEAA677}" type="slidenum">
              <a:rPr lang="zh-TW" altLang="en-US"/>
              <a:pPr/>
              <a:t>‹#›</a:t>
            </a:fld>
            <a:endParaRPr lang="en-US" altLang="zh-TW"/>
          </a:p>
        </p:txBody>
      </p:sp>
    </p:spTree>
    <p:extLst>
      <p:ext uri="{BB962C8B-B14F-4D97-AF65-F5344CB8AC3E}">
        <p14:creationId xmlns:p14="http://schemas.microsoft.com/office/powerpoint/2010/main" val="956684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A41F-F693-E671-DCB4-9CDBAA41C09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689215-7134-76A6-B213-ADB063B6571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32103EE-EA4D-D367-3450-F69D130E65B8}"/>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468B7C7A-185E-C360-94EF-8C17A1BA7710}"/>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B0027DF4-792A-8107-D685-5111AA4228F5}"/>
              </a:ext>
            </a:extLst>
          </p:cNvPr>
          <p:cNvSpPr>
            <a:spLocks noGrp="1"/>
          </p:cNvSpPr>
          <p:nvPr>
            <p:ph type="sldNum" sz="quarter" idx="12"/>
          </p:nvPr>
        </p:nvSpPr>
        <p:spPr/>
        <p:txBody>
          <a:bodyPr/>
          <a:lstStyle>
            <a:lvl1pPr>
              <a:defRPr/>
            </a:lvl1pPr>
          </a:lstStyle>
          <a:p>
            <a:fld id="{55CE354D-E71E-DD4E-B81F-99FB9CC539CD}" type="slidenum">
              <a:rPr lang="zh-TW" altLang="en-US"/>
              <a:pPr/>
              <a:t>‹#›</a:t>
            </a:fld>
            <a:endParaRPr lang="en-US" altLang="zh-TW"/>
          </a:p>
        </p:txBody>
      </p:sp>
    </p:spTree>
    <p:extLst>
      <p:ext uri="{BB962C8B-B14F-4D97-AF65-F5344CB8AC3E}">
        <p14:creationId xmlns:p14="http://schemas.microsoft.com/office/powerpoint/2010/main" val="161969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E73A-8436-C969-F8BB-06106F54E81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05794D-9294-D4C9-207D-4629CBC24DD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1412B-D28E-F6C7-2F0A-B2CEEDA474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DC5491-9B5C-778C-D157-E0EDC7BE65E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C018D-B2B7-AE90-ACA6-25D7E2D37BC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854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EB1E-4FA9-FCFA-B7CB-9A8CB46CD3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7CBBD-68B9-D544-07B7-6F5C6538C898}"/>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59F66F-2638-9F21-759E-17AAF4818A4C}"/>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D550C8-3317-2C43-8479-FB54DA94C64E}"/>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CA927866-B8A7-5BD1-5888-6B685AD344D5}"/>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2CF9A441-7C95-9276-8126-EB5CADB3932E}"/>
              </a:ext>
            </a:extLst>
          </p:cNvPr>
          <p:cNvSpPr>
            <a:spLocks noGrp="1"/>
          </p:cNvSpPr>
          <p:nvPr>
            <p:ph type="sldNum" sz="quarter" idx="12"/>
          </p:nvPr>
        </p:nvSpPr>
        <p:spPr/>
        <p:txBody>
          <a:bodyPr/>
          <a:lstStyle>
            <a:lvl1pPr>
              <a:defRPr/>
            </a:lvl1pPr>
          </a:lstStyle>
          <a:p>
            <a:fld id="{FCCDD888-2563-EE47-8FBF-3D770827DB13}" type="slidenum">
              <a:rPr lang="zh-TW" altLang="en-US"/>
              <a:pPr/>
              <a:t>‹#›</a:t>
            </a:fld>
            <a:endParaRPr lang="en-US" altLang="zh-TW"/>
          </a:p>
        </p:txBody>
      </p:sp>
    </p:spTree>
    <p:extLst>
      <p:ext uri="{BB962C8B-B14F-4D97-AF65-F5344CB8AC3E}">
        <p14:creationId xmlns:p14="http://schemas.microsoft.com/office/powerpoint/2010/main" val="3277045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4E02-8BF6-5925-CE3D-5EC51D63066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6FD3ED-6ED4-41D3-AA6B-3CEE52B1ECC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3E5D5-D350-625D-D3D2-77B02294A31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D5E74-2C7D-888F-74FC-D3EA12817ED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ED04F8-B435-C7FD-9C85-EAE161EE417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1F0A-29A9-9AA5-A937-0C9E2892532B}"/>
              </a:ext>
            </a:extLst>
          </p:cNvPr>
          <p:cNvSpPr>
            <a:spLocks noGrp="1"/>
          </p:cNvSpPr>
          <p:nvPr>
            <p:ph type="dt" sz="half" idx="10"/>
          </p:nvPr>
        </p:nvSpPr>
        <p:spPr/>
        <p:txBody>
          <a:bodyPr/>
          <a:lstStyle>
            <a:lvl1pPr>
              <a:defRPr/>
            </a:lvl1pPr>
          </a:lstStyle>
          <a:p>
            <a:endParaRPr lang="en-US" altLang="zh-TW"/>
          </a:p>
        </p:txBody>
      </p:sp>
      <p:sp>
        <p:nvSpPr>
          <p:cNvPr id="8" name="Footer Placeholder 7">
            <a:extLst>
              <a:ext uri="{FF2B5EF4-FFF2-40B4-BE49-F238E27FC236}">
                <a16:creationId xmlns:a16="http://schemas.microsoft.com/office/drawing/2014/main" id="{8C232B50-4703-5FAF-3580-5C21436B0FCF}"/>
              </a:ext>
            </a:extLst>
          </p:cNvPr>
          <p:cNvSpPr>
            <a:spLocks noGrp="1"/>
          </p:cNvSpPr>
          <p:nvPr>
            <p:ph type="ftr" sz="quarter" idx="11"/>
          </p:nvPr>
        </p:nvSpPr>
        <p:spPr/>
        <p:txBody>
          <a:bodyPr/>
          <a:lstStyle>
            <a:lvl1pPr>
              <a:defRPr/>
            </a:lvl1pPr>
          </a:lstStyle>
          <a:p>
            <a:endParaRPr lang="en-US" altLang="zh-TW"/>
          </a:p>
        </p:txBody>
      </p:sp>
      <p:sp>
        <p:nvSpPr>
          <p:cNvPr id="9" name="Slide Number Placeholder 8">
            <a:extLst>
              <a:ext uri="{FF2B5EF4-FFF2-40B4-BE49-F238E27FC236}">
                <a16:creationId xmlns:a16="http://schemas.microsoft.com/office/drawing/2014/main" id="{78540B79-6360-A8EC-A7BF-E2E0057ED7A7}"/>
              </a:ext>
            </a:extLst>
          </p:cNvPr>
          <p:cNvSpPr>
            <a:spLocks noGrp="1"/>
          </p:cNvSpPr>
          <p:nvPr>
            <p:ph type="sldNum" sz="quarter" idx="12"/>
          </p:nvPr>
        </p:nvSpPr>
        <p:spPr/>
        <p:txBody>
          <a:bodyPr/>
          <a:lstStyle>
            <a:lvl1pPr>
              <a:defRPr/>
            </a:lvl1pPr>
          </a:lstStyle>
          <a:p>
            <a:fld id="{1CC917E0-4836-D54F-B20F-01DBAE3572DE}" type="slidenum">
              <a:rPr lang="zh-TW" altLang="en-US"/>
              <a:pPr/>
              <a:t>‹#›</a:t>
            </a:fld>
            <a:endParaRPr lang="en-US" altLang="zh-TW"/>
          </a:p>
        </p:txBody>
      </p:sp>
    </p:spTree>
    <p:extLst>
      <p:ext uri="{BB962C8B-B14F-4D97-AF65-F5344CB8AC3E}">
        <p14:creationId xmlns:p14="http://schemas.microsoft.com/office/powerpoint/2010/main" val="2522640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980ED-BD56-5420-40E5-9BF0FDC543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1236D8-143C-18D7-AAD2-36BCBF205F89}"/>
              </a:ext>
            </a:extLst>
          </p:cNvPr>
          <p:cNvSpPr>
            <a:spLocks noGrp="1"/>
          </p:cNvSpPr>
          <p:nvPr>
            <p:ph type="dt" sz="half" idx="10"/>
          </p:nvPr>
        </p:nvSpPr>
        <p:spPr/>
        <p:txBody>
          <a:bodyPr/>
          <a:lstStyle>
            <a:lvl1pPr>
              <a:defRPr/>
            </a:lvl1pPr>
          </a:lstStyle>
          <a:p>
            <a:endParaRPr lang="en-US" altLang="zh-TW"/>
          </a:p>
        </p:txBody>
      </p:sp>
      <p:sp>
        <p:nvSpPr>
          <p:cNvPr id="4" name="Footer Placeholder 3">
            <a:extLst>
              <a:ext uri="{FF2B5EF4-FFF2-40B4-BE49-F238E27FC236}">
                <a16:creationId xmlns:a16="http://schemas.microsoft.com/office/drawing/2014/main" id="{D168F5C3-A4C0-CD56-2DC5-89449C6A4979}"/>
              </a:ext>
            </a:extLst>
          </p:cNvPr>
          <p:cNvSpPr>
            <a:spLocks noGrp="1"/>
          </p:cNvSpPr>
          <p:nvPr>
            <p:ph type="ftr" sz="quarter" idx="11"/>
          </p:nvPr>
        </p:nvSpPr>
        <p:spPr/>
        <p:txBody>
          <a:bodyPr/>
          <a:lstStyle>
            <a:lvl1pPr>
              <a:defRPr/>
            </a:lvl1pPr>
          </a:lstStyle>
          <a:p>
            <a:endParaRPr lang="en-US" altLang="zh-TW"/>
          </a:p>
        </p:txBody>
      </p:sp>
      <p:sp>
        <p:nvSpPr>
          <p:cNvPr id="5" name="Slide Number Placeholder 4">
            <a:extLst>
              <a:ext uri="{FF2B5EF4-FFF2-40B4-BE49-F238E27FC236}">
                <a16:creationId xmlns:a16="http://schemas.microsoft.com/office/drawing/2014/main" id="{435C513C-183D-01F1-CB1E-78EF3202A5E9}"/>
              </a:ext>
            </a:extLst>
          </p:cNvPr>
          <p:cNvSpPr>
            <a:spLocks noGrp="1"/>
          </p:cNvSpPr>
          <p:nvPr>
            <p:ph type="sldNum" sz="quarter" idx="12"/>
          </p:nvPr>
        </p:nvSpPr>
        <p:spPr/>
        <p:txBody>
          <a:bodyPr/>
          <a:lstStyle>
            <a:lvl1pPr>
              <a:defRPr/>
            </a:lvl1pPr>
          </a:lstStyle>
          <a:p>
            <a:fld id="{66693CB9-7371-8944-B47A-3DDB0A11EEE3}" type="slidenum">
              <a:rPr lang="zh-TW" altLang="en-US"/>
              <a:pPr/>
              <a:t>‹#›</a:t>
            </a:fld>
            <a:endParaRPr lang="en-US" altLang="zh-TW"/>
          </a:p>
        </p:txBody>
      </p:sp>
    </p:spTree>
    <p:extLst>
      <p:ext uri="{BB962C8B-B14F-4D97-AF65-F5344CB8AC3E}">
        <p14:creationId xmlns:p14="http://schemas.microsoft.com/office/powerpoint/2010/main" val="2403464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2BC75-D1BE-18B2-9319-575A3B7E025B}"/>
              </a:ext>
            </a:extLst>
          </p:cNvPr>
          <p:cNvSpPr>
            <a:spLocks noGrp="1"/>
          </p:cNvSpPr>
          <p:nvPr>
            <p:ph type="dt" sz="half" idx="10"/>
          </p:nvPr>
        </p:nvSpPr>
        <p:spPr/>
        <p:txBody>
          <a:bodyPr/>
          <a:lstStyle>
            <a:lvl1pPr>
              <a:defRPr/>
            </a:lvl1pPr>
          </a:lstStyle>
          <a:p>
            <a:endParaRPr lang="en-US" altLang="zh-TW"/>
          </a:p>
        </p:txBody>
      </p:sp>
      <p:sp>
        <p:nvSpPr>
          <p:cNvPr id="3" name="Footer Placeholder 2">
            <a:extLst>
              <a:ext uri="{FF2B5EF4-FFF2-40B4-BE49-F238E27FC236}">
                <a16:creationId xmlns:a16="http://schemas.microsoft.com/office/drawing/2014/main" id="{82643A7C-8F1C-2697-E459-7EB8624FAE56}"/>
              </a:ext>
            </a:extLst>
          </p:cNvPr>
          <p:cNvSpPr>
            <a:spLocks noGrp="1"/>
          </p:cNvSpPr>
          <p:nvPr>
            <p:ph type="ftr" sz="quarter" idx="11"/>
          </p:nvPr>
        </p:nvSpPr>
        <p:spPr/>
        <p:txBody>
          <a:bodyPr/>
          <a:lstStyle>
            <a:lvl1pPr>
              <a:defRPr/>
            </a:lvl1pPr>
          </a:lstStyle>
          <a:p>
            <a:endParaRPr lang="en-US" altLang="zh-TW"/>
          </a:p>
        </p:txBody>
      </p:sp>
      <p:sp>
        <p:nvSpPr>
          <p:cNvPr id="4" name="Slide Number Placeholder 3">
            <a:extLst>
              <a:ext uri="{FF2B5EF4-FFF2-40B4-BE49-F238E27FC236}">
                <a16:creationId xmlns:a16="http://schemas.microsoft.com/office/drawing/2014/main" id="{7BF7DF94-32AF-90D2-D533-5B7818145332}"/>
              </a:ext>
            </a:extLst>
          </p:cNvPr>
          <p:cNvSpPr>
            <a:spLocks noGrp="1"/>
          </p:cNvSpPr>
          <p:nvPr>
            <p:ph type="sldNum" sz="quarter" idx="12"/>
          </p:nvPr>
        </p:nvSpPr>
        <p:spPr/>
        <p:txBody>
          <a:bodyPr/>
          <a:lstStyle>
            <a:lvl1pPr>
              <a:defRPr/>
            </a:lvl1pPr>
          </a:lstStyle>
          <a:p>
            <a:fld id="{9A4E1F1D-0441-2A45-944B-F7F08EB2A4F3}" type="slidenum">
              <a:rPr lang="zh-TW" altLang="en-US"/>
              <a:pPr/>
              <a:t>‹#›</a:t>
            </a:fld>
            <a:endParaRPr lang="en-US" altLang="zh-TW"/>
          </a:p>
        </p:txBody>
      </p:sp>
    </p:spTree>
    <p:extLst>
      <p:ext uri="{BB962C8B-B14F-4D97-AF65-F5344CB8AC3E}">
        <p14:creationId xmlns:p14="http://schemas.microsoft.com/office/powerpoint/2010/main" val="3810778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88B7-C820-A4F3-BF5F-F77CA341389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74FB3E-6755-7B03-389D-0F9C8C71AC7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F8BBA9-E6A6-F579-E94D-80655B799F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A47EB-E5A7-C410-D29D-0EF86CFF880F}"/>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25342550-8203-C01E-63B8-669745311306}"/>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0D641130-B0FF-54DB-BD1D-BB00DF4B08F6}"/>
              </a:ext>
            </a:extLst>
          </p:cNvPr>
          <p:cNvSpPr>
            <a:spLocks noGrp="1"/>
          </p:cNvSpPr>
          <p:nvPr>
            <p:ph type="sldNum" sz="quarter" idx="12"/>
          </p:nvPr>
        </p:nvSpPr>
        <p:spPr/>
        <p:txBody>
          <a:bodyPr/>
          <a:lstStyle>
            <a:lvl1pPr>
              <a:defRPr/>
            </a:lvl1pPr>
          </a:lstStyle>
          <a:p>
            <a:fld id="{C1A8859D-0BF8-8A44-BA92-561FAA97C37A}" type="slidenum">
              <a:rPr lang="zh-TW" altLang="en-US"/>
              <a:pPr/>
              <a:t>‹#›</a:t>
            </a:fld>
            <a:endParaRPr lang="en-US" altLang="zh-TW"/>
          </a:p>
        </p:txBody>
      </p:sp>
    </p:spTree>
    <p:extLst>
      <p:ext uri="{BB962C8B-B14F-4D97-AF65-F5344CB8AC3E}">
        <p14:creationId xmlns:p14="http://schemas.microsoft.com/office/powerpoint/2010/main" val="406894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8F3D-DDD5-D7D3-F8BC-6E79F9A15E6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7C15A5-C007-F4B5-4DFE-7DF6673A31D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DE44B2-938B-3737-76F9-D818CE7C9B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1EC4A-9D45-3A2F-4BB4-E2D44D7AAD4E}"/>
              </a:ext>
            </a:extLst>
          </p:cNvPr>
          <p:cNvSpPr>
            <a:spLocks noGrp="1"/>
          </p:cNvSpPr>
          <p:nvPr>
            <p:ph type="dt" sz="half" idx="10"/>
          </p:nvPr>
        </p:nvSpPr>
        <p:spPr/>
        <p:txBody>
          <a:bodyPr/>
          <a:lstStyle>
            <a:lvl1pPr>
              <a:defRPr/>
            </a:lvl1pPr>
          </a:lstStyle>
          <a:p>
            <a:endParaRPr lang="en-US" altLang="zh-TW"/>
          </a:p>
        </p:txBody>
      </p:sp>
      <p:sp>
        <p:nvSpPr>
          <p:cNvPr id="6" name="Footer Placeholder 5">
            <a:extLst>
              <a:ext uri="{FF2B5EF4-FFF2-40B4-BE49-F238E27FC236}">
                <a16:creationId xmlns:a16="http://schemas.microsoft.com/office/drawing/2014/main" id="{9DBA84AB-EAF1-020D-3C88-04F48FB8B454}"/>
              </a:ext>
            </a:extLst>
          </p:cNvPr>
          <p:cNvSpPr>
            <a:spLocks noGrp="1"/>
          </p:cNvSpPr>
          <p:nvPr>
            <p:ph type="ftr" sz="quarter" idx="11"/>
          </p:nvPr>
        </p:nvSpPr>
        <p:spPr/>
        <p:txBody>
          <a:bodyPr/>
          <a:lstStyle>
            <a:lvl1pPr>
              <a:defRPr/>
            </a:lvl1pPr>
          </a:lstStyle>
          <a:p>
            <a:endParaRPr lang="en-US" altLang="zh-TW"/>
          </a:p>
        </p:txBody>
      </p:sp>
      <p:sp>
        <p:nvSpPr>
          <p:cNvPr id="7" name="Slide Number Placeholder 6">
            <a:extLst>
              <a:ext uri="{FF2B5EF4-FFF2-40B4-BE49-F238E27FC236}">
                <a16:creationId xmlns:a16="http://schemas.microsoft.com/office/drawing/2014/main" id="{67AA2A26-7C54-DEED-E352-2C2ABC66E889}"/>
              </a:ext>
            </a:extLst>
          </p:cNvPr>
          <p:cNvSpPr>
            <a:spLocks noGrp="1"/>
          </p:cNvSpPr>
          <p:nvPr>
            <p:ph type="sldNum" sz="quarter" idx="12"/>
          </p:nvPr>
        </p:nvSpPr>
        <p:spPr/>
        <p:txBody>
          <a:bodyPr/>
          <a:lstStyle>
            <a:lvl1pPr>
              <a:defRPr/>
            </a:lvl1pPr>
          </a:lstStyle>
          <a:p>
            <a:fld id="{A841174A-DF65-9847-BC8E-6824457BD3B1}" type="slidenum">
              <a:rPr lang="zh-TW" altLang="en-US"/>
              <a:pPr/>
              <a:t>‹#›</a:t>
            </a:fld>
            <a:endParaRPr lang="en-US" altLang="zh-TW"/>
          </a:p>
        </p:txBody>
      </p:sp>
    </p:spTree>
    <p:extLst>
      <p:ext uri="{BB962C8B-B14F-4D97-AF65-F5344CB8AC3E}">
        <p14:creationId xmlns:p14="http://schemas.microsoft.com/office/powerpoint/2010/main" val="1504602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6A00-457B-1B19-473A-C9062AFC13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E9D31-4CCD-DBCD-AD5E-87A92CC41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FDF03-9556-E0BC-C313-78CF03DA6F36}"/>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D789322C-12ED-3052-78B4-33EAF8F556E9}"/>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A3B1B8F9-672E-3A84-E42F-9664B149DFF7}"/>
              </a:ext>
            </a:extLst>
          </p:cNvPr>
          <p:cNvSpPr>
            <a:spLocks noGrp="1"/>
          </p:cNvSpPr>
          <p:nvPr>
            <p:ph type="sldNum" sz="quarter" idx="12"/>
          </p:nvPr>
        </p:nvSpPr>
        <p:spPr/>
        <p:txBody>
          <a:bodyPr/>
          <a:lstStyle>
            <a:lvl1pPr>
              <a:defRPr/>
            </a:lvl1pPr>
          </a:lstStyle>
          <a:p>
            <a:fld id="{56B339B2-B567-1A45-84CB-E27A18F4D4BF}" type="slidenum">
              <a:rPr lang="zh-TW" altLang="en-US"/>
              <a:pPr/>
              <a:t>‹#›</a:t>
            </a:fld>
            <a:endParaRPr lang="en-US" altLang="zh-TW"/>
          </a:p>
        </p:txBody>
      </p:sp>
    </p:spTree>
    <p:extLst>
      <p:ext uri="{BB962C8B-B14F-4D97-AF65-F5344CB8AC3E}">
        <p14:creationId xmlns:p14="http://schemas.microsoft.com/office/powerpoint/2010/main" val="2479786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3C867-D973-1638-D621-8D51D5BCB255}"/>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81602F-956F-FEF5-6E2C-9C6D8E19C492}"/>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0F053-310C-B505-FA65-0B5043645108}"/>
              </a:ext>
            </a:extLst>
          </p:cNvPr>
          <p:cNvSpPr>
            <a:spLocks noGrp="1"/>
          </p:cNvSpPr>
          <p:nvPr>
            <p:ph type="dt" sz="half" idx="10"/>
          </p:nvPr>
        </p:nvSpPr>
        <p:spPr/>
        <p:txBody>
          <a:bodyPr/>
          <a:lstStyle>
            <a:lvl1pPr>
              <a:defRPr/>
            </a:lvl1pPr>
          </a:lstStyle>
          <a:p>
            <a:endParaRPr lang="en-US" altLang="zh-TW"/>
          </a:p>
        </p:txBody>
      </p:sp>
      <p:sp>
        <p:nvSpPr>
          <p:cNvPr id="5" name="Footer Placeholder 4">
            <a:extLst>
              <a:ext uri="{FF2B5EF4-FFF2-40B4-BE49-F238E27FC236}">
                <a16:creationId xmlns:a16="http://schemas.microsoft.com/office/drawing/2014/main" id="{AF1095C4-61E1-E694-F220-E3F9E51F024F}"/>
              </a:ext>
            </a:extLst>
          </p:cNvPr>
          <p:cNvSpPr>
            <a:spLocks noGrp="1"/>
          </p:cNvSpPr>
          <p:nvPr>
            <p:ph type="ftr" sz="quarter" idx="11"/>
          </p:nvPr>
        </p:nvSpPr>
        <p:spPr/>
        <p:txBody>
          <a:bodyPr/>
          <a:lstStyle>
            <a:lvl1pPr>
              <a:defRPr/>
            </a:lvl1pPr>
          </a:lstStyle>
          <a:p>
            <a:endParaRPr lang="en-US" altLang="zh-TW"/>
          </a:p>
        </p:txBody>
      </p:sp>
      <p:sp>
        <p:nvSpPr>
          <p:cNvPr id="6" name="Slide Number Placeholder 5">
            <a:extLst>
              <a:ext uri="{FF2B5EF4-FFF2-40B4-BE49-F238E27FC236}">
                <a16:creationId xmlns:a16="http://schemas.microsoft.com/office/drawing/2014/main" id="{EFAF0626-77F1-05E4-E578-0F4188198280}"/>
              </a:ext>
            </a:extLst>
          </p:cNvPr>
          <p:cNvSpPr>
            <a:spLocks noGrp="1"/>
          </p:cNvSpPr>
          <p:nvPr>
            <p:ph type="sldNum" sz="quarter" idx="12"/>
          </p:nvPr>
        </p:nvSpPr>
        <p:spPr/>
        <p:txBody>
          <a:bodyPr/>
          <a:lstStyle>
            <a:lvl1pPr>
              <a:defRPr/>
            </a:lvl1pPr>
          </a:lstStyle>
          <a:p>
            <a:fld id="{BCF9CC10-2303-2846-9E9E-A8A928C29E10}" type="slidenum">
              <a:rPr lang="zh-TW" altLang="en-US"/>
              <a:pPr/>
              <a:t>‹#›</a:t>
            </a:fld>
            <a:endParaRPr lang="en-US" altLang="zh-TW"/>
          </a:p>
        </p:txBody>
      </p:sp>
    </p:spTree>
    <p:extLst>
      <p:ext uri="{BB962C8B-B14F-4D97-AF65-F5344CB8AC3E}">
        <p14:creationId xmlns:p14="http://schemas.microsoft.com/office/powerpoint/2010/main" val="329689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D424-02D4-DD7A-B323-97207E7491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674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49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5D17-A9A0-A9C1-4688-3C0D6592CC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7DE8E5-94CE-D78A-F09C-F6B91F3116C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1A7308-2BDD-06F4-6A1E-C204691FF08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1264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960E-041D-4ACB-379D-26B921A3C6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0868BB-2992-7F45-6435-205973922C2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8EAA23-7B67-4A92-B83F-7AEC6DD659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0960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8" name="Group 4">
            <a:extLst>
              <a:ext uri="{FF2B5EF4-FFF2-40B4-BE49-F238E27FC236}">
                <a16:creationId xmlns:a16="http://schemas.microsoft.com/office/drawing/2014/main" id="{ED4D4106-BECC-9801-8180-33ECAECA3479}"/>
              </a:ext>
            </a:extLst>
          </p:cNvPr>
          <p:cNvGrpSpPr>
            <a:grpSpLocks/>
          </p:cNvGrpSpPr>
          <p:nvPr/>
        </p:nvGrpSpPr>
        <p:grpSpPr bwMode="auto">
          <a:xfrm>
            <a:off x="0" y="0"/>
            <a:ext cx="9145588" cy="6845300"/>
            <a:chOff x="0" y="0"/>
            <a:chExt cx="5761" cy="4312"/>
          </a:xfrm>
        </p:grpSpPr>
        <p:sp>
          <p:nvSpPr>
            <p:cNvPr id="1026" name="Rectangle 2">
              <a:extLst>
                <a:ext uri="{FF2B5EF4-FFF2-40B4-BE49-F238E27FC236}">
                  <a16:creationId xmlns:a16="http://schemas.microsoft.com/office/drawing/2014/main" id="{FDC31BF8-CA61-6BEE-C5F6-2027B0DACEEE}"/>
                </a:ext>
              </a:extLst>
            </p:cNvPr>
            <p:cNvSpPr>
              <a:spLocks noChangeArrowheads="1"/>
            </p:cNvSpPr>
            <p:nvPr/>
          </p:nvSpPr>
          <p:spPr bwMode="auto">
            <a:xfrm>
              <a:off x="0" y="0"/>
              <a:ext cx="5753" cy="4312"/>
            </a:xfrm>
            <a:prstGeom prst="rect">
              <a:avLst/>
            </a:prstGeom>
            <a:gradFill rotWithShape="0">
              <a:gsLst>
                <a:gs pos="0">
                  <a:srgbClr val="000080"/>
                </a:gs>
                <a:gs pos="100000">
                  <a:srgbClr val="000080">
                    <a:gamma/>
                    <a:shade val="2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1027" name="Freeform 3">
              <a:extLst>
                <a:ext uri="{FF2B5EF4-FFF2-40B4-BE49-F238E27FC236}">
                  <a16:creationId xmlns:a16="http://schemas.microsoft.com/office/drawing/2014/main" id="{4FF1E2D5-BBD7-E8FD-913A-D29E8CBF29DC}"/>
                </a:ext>
              </a:extLst>
            </p:cNvPr>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9" name="Rectangle 5">
            <a:extLst>
              <a:ext uri="{FF2B5EF4-FFF2-40B4-BE49-F238E27FC236}">
                <a16:creationId xmlns:a16="http://schemas.microsoft.com/office/drawing/2014/main" id="{B67E9101-0B00-F2CF-2B1E-E142C7095FC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TW"/>
              <a:t>Click to edit Master title style</a:t>
            </a:r>
          </a:p>
        </p:txBody>
      </p:sp>
      <p:sp>
        <p:nvSpPr>
          <p:cNvPr id="1030" name="Rectangle 6">
            <a:extLst>
              <a:ext uri="{FF2B5EF4-FFF2-40B4-BE49-F238E27FC236}">
                <a16:creationId xmlns:a16="http://schemas.microsoft.com/office/drawing/2014/main" id="{72126D1D-CBF1-FA99-B0C2-8A761491AECA}"/>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709" r:id="rId12"/>
    <p:sldLayoutId id="2147483710"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98658" name="Group 2">
            <a:extLst>
              <a:ext uri="{FF2B5EF4-FFF2-40B4-BE49-F238E27FC236}">
                <a16:creationId xmlns:a16="http://schemas.microsoft.com/office/drawing/2014/main" id="{3A81E3DF-4C8D-4F31-6E79-133A2CC31878}"/>
              </a:ext>
            </a:extLst>
          </p:cNvPr>
          <p:cNvGrpSpPr>
            <a:grpSpLocks/>
          </p:cNvGrpSpPr>
          <p:nvPr/>
        </p:nvGrpSpPr>
        <p:grpSpPr bwMode="auto">
          <a:xfrm>
            <a:off x="0" y="1422400"/>
            <a:ext cx="9147175" cy="5435600"/>
            <a:chOff x="0" y="896"/>
            <a:chExt cx="5762" cy="3424"/>
          </a:xfrm>
        </p:grpSpPr>
        <p:grpSp>
          <p:nvGrpSpPr>
            <p:cNvPr id="198659" name="Group 3">
              <a:extLst>
                <a:ext uri="{FF2B5EF4-FFF2-40B4-BE49-F238E27FC236}">
                  <a16:creationId xmlns:a16="http://schemas.microsoft.com/office/drawing/2014/main" id="{3A5D4FF1-BA50-F462-1D2F-D732C3A7545E}"/>
                </a:ext>
              </a:extLst>
            </p:cNvPr>
            <p:cNvGrpSpPr>
              <a:grpSpLocks/>
            </p:cNvGrpSpPr>
            <p:nvPr userDrawn="1"/>
          </p:nvGrpSpPr>
          <p:grpSpPr bwMode="auto">
            <a:xfrm>
              <a:off x="20" y="896"/>
              <a:ext cx="5742" cy="3424"/>
              <a:chOff x="20" y="896"/>
              <a:chExt cx="5742" cy="3424"/>
            </a:xfrm>
          </p:grpSpPr>
          <p:sp>
            <p:nvSpPr>
              <p:cNvPr id="198660" name="Freeform 4">
                <a:extLst>
                  <a:ext uri="{FF2B5EF4-FFF2-40B4-BE49-F238E27FC236}">
                    <a16:creationId xmlns:a16="http://schemas.microsoft.com/office/drawing/2014/main" id="{BA4ACC1A-3DA6-710B-5259-8984885C640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1" name="Freeform 5">
                <a:extLst>
                  <a:ext uri="{FF2B5EF4-FFF2-40B4-BE49-F238E27FC236}">
                    <a16:creationId xmlns:a16="http://schemas.microsoft.com/office/drawing/2014/main" id="{CAB72D3D-945B-2DAC-6328-19D6CB098D20}"/>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2" name="Freeform 6">
                <a:extLst>
                  <a:ext uri="{FF2B5EF4-FFF2-40B4-BE49-F238E27FC236}">
                    <a16:creationId xmlns:a16="http://schemas.microsoft.com/office/drawing/2014/main" id="{32D12857-E1BA-7C54-EE32-695B0BE41B90}"/>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3" name="Freeform 7">
                <a:extLst>
                  <a:ext uri="{FF2B5EF4-FFF2-40B4-BE49-F238E27FC236}">
                    <a16:creationId xmlns:a16="http://schemas.microsoft.com/office/drawing/2014/main" id="{99D74B0D-CA09-0758-C319-8E9735B4C4E7}"/>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4" name="Freeform 8">
                <a:extLst>
                  <a:ext uri="{FF2B5EF4-FFF2-40B4-BE49-F238E27FC236}">
                    <a16:creationId xmlns:a16="http://schemas.microsoft.com/office/drawing/2014/main" id="{AF575C6B-A552-9B9F-07D5-AD6E47B8D648}"/>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5" name="Freeform 9">
                <a:extLst>
                  <a:ext uri="{FF2B5EF4-FFF2-40B4-BE49-F238E27FC236}">
                    <a16:creationId xmlns:a16="http://schemas.microsoft.com/office/drawing/2014/main" id="{5BBB5EB2-C3AA-5ADB-1D12-498A516D7D82}"/>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6" name="Freeform 10">
                <a:extLst>
                  <a:ext uri="{FF2B5EF4-FFF2-40B4-BE49-F238E27FC236}">
                    <a16:creationId xmlns:a16="http://schemas.microsoft.com/office/drawing/2014/main" id="{118E04B5-A153-89E3-560D-4A12AB5BFE97}"/>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7" name="Freeform 11">
                <a:extLst>
                  <a:ext uri="{FF2B5EF4-FFF2-40B4-BE49-F238E27FC236}">
                    <a16:creationId xmlns:a16="http://schemas.microsoft.com/office/drawing/2014/main" id="{7AC2A1E1-4CF2-CFA2-0FA3-CC9408879D66}"/>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8" name="Freeform 12">
                <a:extLst>
                  <a:ext uri="{FF2B5EF4-FFF2-40B4-BE49-F238E27FC236}">
                    <a16:creationId xmlns:a16="http://schemas.microsoft.com/office/drawing/2014/main" id="{2121B40D-6160-E03F-4DF2-9E764DEA11C7}"/>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69" name="Freeform 13">
                <a:extLst>
                  <a:ext uri="{FF2B5EF4-FFF2-40B4-BE49-F238E27FC236}">
                    <a16:creationId xmlns:a16="http://schemas.microsoft.com/office/drawing/2014/main" id="{F68F74B4-2364-ADF7-A924-41BE0C65B0E4}"/>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70" name="Freeform 14">
                <a:extLst>
                  <a:ext uri="{FF2B5EF4-FFF2-40B4-BE49-F238E27FC236}">
                    <a16:creationId xmlns:a16="http://schemas.microsoft.com/office/drawing/2014/main" id="{0D05C6EF-B044-67D0-A774-FFADE203C117}"/>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71" name="Freeform 15">
                <a:extLst>
                  <a:ext uri="{FF2B5EF4-FFF2-40B4-BE49-F238E27FC236}">
                    <a16:creationId xmlns:a16="http://schemas.microsoft.com/office/drawing/2014/main" id="{6E6F9F3E-7E39-3FF6-C819-03B8C1391588}"/>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672" name="Freeform 16">
                <a:extLst>
                  <a:ext uri="{FF2B5EF4-FFF2-40B4-BE49-F238E27FC236}">
                    <a16:creationId xmlns:a16="http://schemas.microsoft.com/office/drawing/2014/main" id="{33287FF8-FA08-AAF4-CDA5-174389FABC0B}"/>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98673" name="Group 17">
              <a:extLst>
                <a:ext uri="{FF2B5EF4-FFF2-40B4-BE49-F238E27FC236}">
                  <a16:creationId xmlns:a16="http://schemas.microsoft.com/office/drawing/2014/main" id="{5741DF76-9269-F280-CA2A-D6A7C56308CF}"/>
                </a:ext>
              </a:extLst>
            </p:cNvPr>
            <p:cNvGrpSpPr>
              <a:grpSpLocks/>
            </p:cNvGrpSpPr>
            <p:nvPr userDrawn="1"/>
          </p:nvGrpSpPr>
          <p:grpSpPr bwMode="auto">
            <a:xfrm>
              <a:off x="0" y="2291"/>
              <a:ext cx="1385" cy="1702"/>
              <a:chOff x="0" y="2291"/>
              <a:chExt cx="1385" cy="1702"/>
            </a:xfrm>
          </p:grpSpPr>
          <p:sp>
            <p:nvSpPr>
              <p:cNvPr id="198674" name="Rectangle 18">
                <a:extLst>
                  <a:ext uri="{FF2B5EF4-FFF2-40B4-BE49-F238E27FC236}">
                    <a16:creationId xmlns:a16="http://schemas.microsoft.com/office/drawing/2014/main" id="{3585B5D9-DAA5-80C5-1F19-D5245A3184AB}"/>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5" name="Rectangle 19">
                <a:extLst>
                  <a:ext uri="{FF2B5EF4-FFF2-40B4-BE49-F238E27FC236}">
                    <a16:creationId xmlns:a16="http://schemas.microsoft.com/office/drawing/2014/main" id="{BD20AFEF-4B87-B113-6A6E-AF11ACBDD2CC}"/>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6" name="Rectangle 20">
                <a:extLst>
                  <a:ext uri="{FF2B5EF4-FFF2-40B4-BE49-F238E27FC236}">
                    <a16:creationId xmlns:a16="http://schemas.microsoft.com/office/drawing/2014/main" id="{EF643B2A-CA92-58ED-2844-9D94693758F7}"/>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7" name="Rectangle 21">
                <a:extLst>
                  <a:ext uri="{FF2B5EF4-FFF2-40B4-BE49-F238E27FC236}">
                    <a16:creationId xmlns:a16="http://schemas.microsoft.com/office/drawing/2014/main" id="{07F4F219-5F02-4751-C334-5E9B8BBB6635}"/>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8" name="Rectangle 22">
                <a:extLst>
                  <a:ext uri="{FF2B5EF4-FFF2-40B4-BE49-F238E27FC236}">
                    <a16:creationId xmlns:a16="http://schemas.microsoft.com/office/drawing/2014/main" id="{9883FBED-BE38-A5C7-E438-63DCFA02D6F4}"/>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79" name="Rectangle 23">
                <a:extLst>
                  <a:ext uri="{FF2B5EF4-FFF2-40B4-BE49-F238E27FC236}">
                    <a16:creationId xmlns:a16="http://schemas.microsoft.com/office/drawing/2014/main" id="{CAA05EA7-7A27-EDB1-7C50-EDA0D818AE17}"/>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0" name="Rectangle 24">
                <a:extLst>
                  <a:ext uri="{FF2B5EF4-FFF2-40B4-BE49-F238E27FC236}">
                    <a16:creationId xmlns:a16="http://schemas.microsoft.com/office/drawing/2014/main" id="{6745E4D5-A99F-9DE6-A912-8D04DF928654}"/>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1" name="Rectangle 25">
                <a:extLst>
                  <a:ext uri="{FF2B5EF4-FFF2-40B4-BE49-F238E27FC236}">
                    <a16:creationId xmlns:a16="http://schemas.microsoft.com/office/drawing/2014/main" id="{2ED38B88-2F70-A545-B2E0-38CA4D3F0349}"/>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2" name="Rectangle 26">
                <a:extLst>
                  <a:ext uri="{FF2B5EF4-FFF2-40B4-BE49-F238E27FC236}">
                    <a16:creationId xmlns:a16="http://schemas.microsoft.com/office/drawing/2014/main" id="{6FB53D52-4D9E-34D9-B659-BFF4DB6CEC01}"/>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3" name="Rectangle 27">
                <a:extLst>
                  <a:ext uri="{FF2B5EF4-FFF2-40B4-BE49-F238E27FC236}">
                    <a16:creationId xmlns:a16="http://schemas.microsoft.com/office/drawing/2014/main" id="{88A89E47-187C-BB29-EE1B-93AB2282F4A6}"/>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4" name="Rectangle 28">
                <a:extLst>
                  <a:ext uri="{FF2B5EF4-FFF2-40B4-BE49-F238E27FC236}">
                    <a16:creationId xmlns:a16="http://schemas.microsoft.com/office/drawing/2014/main" id="{146E59AA-78A2-B6B4-404A-E594EB112888}"/>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5" name="Rectangle 29">
                <a:extLst>
                  <a:ext uri="{FF2B5EF4-FFF2-40B4-BE49-F238E27FC236}">
                    <a16:creationId xmlns:a16="http://schemas.microsoft.com/office/drawing/2014/main" id="{F4FFF7E2-F705-7986-5DC9-EAB68137B163}"/>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6" name="Rectangle 30">
                <a:extLst>
                  <a:ext uri="{FF2B5EF4-FFF2-40B4-BE49-F238E27FC236}">
                    <a16:creationId xmlns:a16="http://schemas.microsoft.com/office/drawing/2014/main" id="{598CFF84-8379-45FF-8B90-51EB1A4B10D4}"/>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7" name="Rectangle 31">
                <a:extLst>
                  <a:ext uri="{FF2B5EF4-FFF2-40B4-BE49-F238E27FC236}">
                    <a16:creationId xmlns:a16="http://schemas.microsoft.com/office/drawing/2014/main" id="{272E7C52-1BBB-F94F-7ABA-16C8D89CAFFC}"/>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8" name="Rectangle 32">
                <a:extLst>
                  <a:ext uri="{FF2B5EF4-FFF2-40B4-BE49-F238E27FC236}">
                    <a16:creationId xmlns:a16="http://schemas.microsoft.com/office/drawing/2014/main" id="{BF43E163-4DE2-FC1B-95C0-9AE704808700}"/>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89" name="Rectangle 33">
                <a:extLst>
                  <a:ext uri="{FF2B5EF4-FFF2-40B4-BE49-F238E27FC236}">
                    <a16:creationId xmlns:a16="http://schemas.microsoft.com/office/drawing/2014/main" id="{0C35DD17-0362-EDB4-3720-36BE48E47590}"/>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0" name="Rectangle 34">
                <a:extLst>
                  <a:ext uri="{FF2B5EF4-FFF2-40B4-BE49-F238E27FC236}">
                    <a16:creationId xmlns:a16="http://schemas.microsoft.com/office/drawing/2014/main" id="{3484AB5D-B5BA-C1D1-0BD8-EAF2A86DD2FB}"/>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1" name="Rectangle 35">
                <a:extLst>
                  <a:ext uri="{FF2B5EF4-FFF2-40B4-BE49-F238E27FC236}">
                    <a16:creationId xmlns:a16="http://schemas.microsoft.com/office/drawing/2014/main" id="{39432CD2-6925-2B4D-3812-9A0A52E2465A}"/>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2" name="Rectangle 36">
                <a:extLst>
                  <a:ext uri="{FF2B5EF4-FFF2-40B4-BE49-F238E27FC236}">
                    <a16:creationId xmlns:a16="http://schemas.microsoft.com/office/drawing/2014/main" id="{05D85039-4A82-C9DD-422A-6AA30A83EF05}"/>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3" name="Rectangle 37">
                <a:extLst>
                  <a:ext uri="{FF2B5EF4-FFF2-40B4-BE49-F238E27FC236}">
                    <a16:creationId xmlns:a16="http://schemas.microsoft.com/office/drawing/2014/main" id="{46706B2F-CB7D-E48D-BADD-04A222597387}"/>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4" name="Rectangle 38">
                <a:extLst>
                  <a:ext uri="{FF2B5EF4-FFF2-40B4-BE49-F238E27FC236}">
                    <a16:creationId xmlns:a16="http://schemas.microsoft.com/office/drawing/2014/main" id="{E76232C8-509B-9DF5-6313-4D6497948AAE}"/>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5" name="Rectangle 39">
                <a:extLst>
                  <a:ext uri="{FF2B5EF4-FFF2-40B4-BE49-F238E27FC236}">
                    <a16:creationId xmlns:a16="http://schemas.microsoft.com/office/drawing/2014/main" id="{2ECD2D04-E5F8-6AE9-B766-2AE452F447DD}"/>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6" name="Rectangle 40">
                <a:extLst>
                  <a:ext uri="{FF2B5EF4-FFF2-40B4-BE49-F238E27FC236}">
                    <a16:creationId xmlns:a16="http://schemas.microsoft.com/office/drawing/2014/main" id="{94ABF054-E123-2FFD-703A-808AFCCF4FB6}"/>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7" name="Rectangle 41">
                <a:extLst>
                  <a:ext uri="{FF2B5EF4-FFF2-40B4-BE49-F238E27FC236}">
                    <a16:creationId xmlns:a16="http://schemas.microsoft.com/office/drawing/2014/main" id="{B8C0E49D-ECD3-DF9D-6325-B95D296A896C}"/>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8" name="Rectangle 42">
                <a:extLst>
                  <a:ext uri="{FF2B5EF4-FFF2-40B4-BE49-F238E27FC236}">
                    <a16:creationId xmlns:a16="http://schemas.microsoft.com/office/drawing/2014/main" id="{01E6BDD9-43AB-7DAB-2465-0FE79ECE8EBD}"/>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99" name="Rectangle 43">
                <a:extLst>
                  <a:ext uri="{FF2B5EF4-FFF2-40B4-BE49-F238E27FC236}">
                    <a16:creationId xmlns:a16="http://schemas.microsoft.com/office/drawing/2014/main" id="{96D04FEC-9A0F-3EA8-2AF9-48B2F0C7B49E}"/>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0" name="Rectangle 44">
                <a:extLst>
                  <a:ext uri="{FF2B5EF4-FFF2-40B4-BE49-F238E27FC236}">
                    <a16:creationId xmlns:a16="http://schemas.microsoft.com/office/drawing/2014/main" id="{5AEEB4FB-1572-9149-9BAC-574B35066AB5}"/>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1" name="Rectangle 45">
                <a:extLst>
                  <a:ext uri="{FF2B5EF4-FFF2-40B4-BE49-F238E27FC236}">
                    <a16:creationId xmlns:a16="http://schemas.microsoft.com/office/drawing/2014/main" id="{4A438A1A-9493-B23B-E3F2-831A981B2FD3}"/>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2" name="Rectangle 46">
                <a:extLst>
                  <a:ext uri="{FF2B5EF4-FFF2-40B4-BE49-F238E27FC236}">
                    <a16:creationId xmlns:a16="http://schemas.microsoft.com/office/drawing/2014/main" id="{D471773B-E8AA-D34A-8043-FEA7B180A71D}"/>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3" name="Rectangle 47">
                <a:extLst>
                  <a:ext uri="{FF2B5EF4-FFF2-40B4-BE49-F238E27FC236}">
                    <a16:creationId xmlns:a16="http://schemas.microsoft.com/office/drawing/2014/main" id="{7F0FF7E6-D7F5-92B8-9587-2E04B93BC7BB}"/>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4" name="Rectangle 48">
                <a:extLst>
                  <a:ext uri="{FF2B5EF4-FFF2-40B4-BE49-F238E27FC236}">
                    <a16:creationId xmlns:a16="http://schemas.microsoft.com/office/drawing/2014/main" id="{4B2325DD-E030-B4D9-F22E-9A2642C25510}"/>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5" name="Rectangle 49">
                <a:extLst>
                  <a:ext uri="{FF2B5EF4-FFF2-40B4-BE49-F238E27FC236}">
                    <a16:creationId xmlns:a16="http://schemas.microsoft.com/office/drawing/2014/main" id="{CEE30857-B9F3-300B-C851-DE2FDE1A8F5A}"/>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6" name="Rectangle 50">
                <a:extLst>
                  <a:ext uri="{FF2B5EF4-FFF2-40B4-BE49-F238E27FC236}">
                    <a16:creationId xmlns:a16="http://schemas.microsoft.com/office/drawing/2014/main" id="{B7670E17-595C-7D7A-E00F-0BBD4EE1D67A}"/>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7" name="Rectangle 51">
                <a:extLst>
                  <a:ext uri="{FF2B5EF4-FFF2-40B4-BE49-F238E27FC236}">
                    <a16:creationId xmlns:a16="http://schemas.microsoft.com/office/drawing/2014/main" id="{D84A58C1-7EE3-0760-EB25-E7603C8B9022}"/>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8" name="Rectangle 52">
                <a:extLst>
                  <a:ext uri="{FF2B5EF4-FFF2-40B4-BE49-F238E27FC236}">
                    <a16:creationId xmlns:a16="http://schemas.microsoft.com/office/drawing/2014/main" id="{23B4B902-47C7-B31D-9254-E285D1444A1A}"/>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09" name="Rectangle 53">
                <a:extLst>
                  <a:ext uri="{FF2B5EF4-FFF2-40B4-BE49-F238E27FC236}">
                    <a16:creationId xmlns:a16="http://schemas.microsoft.com/office/drawing/2014/main" id="{BFB2BEDB-8AA4-4F5B-A303-98A40443FC8E}"/>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0" name="Rectangle 54">
                <a:extLst>
                  <a:ext uri="{FF2B5EF4-FFF2-40B4-BE49-F238E27FC236}">
                    <a16:creationId xmlns:a16="http://schemas.microsoft.com/office/drawing/2014/main" id="{41AC7A14-2428-6ABC-E9A6-75987338FD8F}"/>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1" name="Rectangle 55">
                <a:extLst>
                  <a:ext uri="{FF2B5EF4-FFF2-40B4-BE49-F238E27FC236}">
                    <a16:creationId xmlns:a16="http://schemas.microsoft.com/office/drawing/2014/main" id="{10978AC9-B279-CBA7-C0C6-210F08DBE683}"/>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2" name="Rectangle 56">
                <a:extLst>
                  <a:ext uri="{FF2B5EF4-FFF2-40B4-BE49-F238E27FC236}">
                    <a16:creationId xmlns:a16="http://schemas.microsoft.com/office/drawing/2014/main" id="{DF5C4D4F-7E32-EC2A-9C09-A4198C70F73C}"/>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3" name="Rectangle 57">
                <a:extLst>
                  <a:ext uri="{FF2B5EF4-FFF2-40B4-BE49-F238E27FC236}">
                    <a16:creationId xmlns:a16="http://schemas.microsoft.com/office/drawing/2014/main" id="{5D77DB93-617A-2E2E-DE8E-F0799E542DEA}"/>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4" name="Rectangle 58">
                <a:extLst>
                  <a:ext uri="{FF2B5EF4-FFF2-40B4-BE49-F238E27FC236}">
                    <a16:creationId xmlns:a16="http://schemas.microsoft.com/office/drawing/2014/main" id="{2FE3C9F2-5F04-BD5C-C6D5-338EA8EDCFD8}"/>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5" name="Rectangle 59">
                <a:extLst>
                  <a:ext uri="{FF2B5EF4-FFF2-40B4-BE49-F238E27FC236}">
                    <a16:creationId xmlns:a16="http://schemas.microsoft.com/office/drawing/2014/main" id="{5CE9D9A7-97BF-226C-A1B2-F46E9915B7BD}"/>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6" name="Rectangle 60">
                <a:extLst>
                  <a:ext uri="{FF2B5EF4-FFF2-40B4-BE49-F238E27FC236}">
                    <a16:creationId xmlns:a16="http://schemas.microsoft.com/office/drawing/2014/main" id="{8A222919-8EE6-8287-A7AA-A659A827E63C}"/>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7" name="Rectangle 61">
                <a:extLst>
                  <a:ext uri="{FF2B5EF4-FFF2-40B4-BE49-F238E27FC236}">
                    <a16:creationId xmlns:a16="http://schemas.microsoft.com/office/drawing/2014/main" id="{8B7B683A-D6EC-78C3-43F6-FC042F4D464A}"/>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8" name="Rectangle 62">
                <a:extLst>
                  <a:ext uri="{FF2B5EF4-FFF2-40B4-BE49-F238E27FC236}">
                    <a16:creationId xmlns:a16="http://schemas.microsoft.com/office/drawing/2014/main" id="{41454B84-D914-64CF-5D36-C3AED0D62BAF}"/>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19" name="Rectangle 63">
                <a:extLst>
                  <a:ext uri="{FF2B5EF4-FFF2-40B4-BE49-F238E27FC236}">
                    <a16:creationId xmlns:a16="http://schemas.microsoft.com/office/drawing/2014/main" id="{61F9423B-C447-2A25-0532-ADC492098C0A}"/>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0" name="Rectangle 64">
                <a:extLst>
                  <a:ext uri="{FF2B5EF4-FFF2-40B4-BE49-F238E27FC236}">
                    <a16:creationId xmlns:a16="http://schemas.microsoft.com/office/drawing/2014/main" id="{7F2D6FCD-D5E1-408D-2FD3-B65834090FF1}"/>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1" name="Rectangle 65">
                <a:extLst>
                  <a:ext uri="{FF2B5EF4-FFF2-40B4-BE49-F238E27FC236}">
                    <a16:creationId xmlns:a16="http://schemas.microsoft.com/office/drawing/2014/main" id="{D73D1494-282C-F7D6-B168-6431AA978498}"/>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2" name="Rectangle 66">
                <a:extLst>
                  <a:ext uri="{FF2B5EF4-FFF2-40B4-BE49-F238E27FC236}">
                    <a16:creationId xmlns:a16="http://schemas.microsoft.com/office/drawing/2014/main" id="{A4A0F57E-79F2-C10B-418E-2206A8A1F4B6}"/>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3" name="Rectangle 67">
                <a:extLst>
                  <a:ext uri="{FF2B5EF4-FFF2-40B4-BE49-F238E27FC236}">
                    <a16:creationId xmlns:a16="http://schemas.microsoft.com/office/drawing/2014/main" id="{2E24AED4-BEAD-9568-0A37-C3056BC0660B}"/>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4" name="Rectangle 68">
                <a:extLst>
                  <a:ext uri="{FF2B5EF4-FFF2-40B4-BE49-F238E27FC236}">
                    <a16:creationId xmlns:a16="http://schemas.microsoft.com/office/drawing/2014/main" id="{8BA24A27-3D7C-20C8-096E-464411AC8CB9}"/>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5" name="Rectangle 69">
                <a:extLst>
                  <a:ext uri="{FF2B5EF4-FFF2-40B4-BE49-F238E27FC236}">
                    <a16:creationId xmlns:a16="http://schemas.microsoft.com/office/drawing/2014/main" id="{23F7FF1B-8275-A572-7F53-6205CAE506BA}"/>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6" name="Rectangle 70">
                <a:extLst>
                  <a:ext uri="{FF2B5EF4-FFF2-40B4-BE49-F238E27FC236}">
                    <a16:creationId xmlns:a16="http://schemas.microsoft.com/office/drawing/2014/main" id="{2B20A18A-950C-6138-2207-807B40D2338B}"/>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7" name="Rectangle 71">
                <a:extLst>
                  <a:ext uri="{FF2B5EF4-FFF2-40B4-BE49-F238E27FC236}">
                    <a16:creationId xmlns:a16="http://schemas.microsoft.com/office/drawing/2014/main" id="{79B5CA5E-706F-ADC8-3691-D8BD9410FF54}"/>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8" name="Rectangle 72">
                <a:extLst>
                  <a:ext uri="{FF2B5EF4-FFF2-40B4-BE49-F238E27FC236}">
                    <a16:creationId xmlns:a16="http://schemas.microsoft.com/office/drawing/2014/main" id="{251FA435-A3DB-1E2C-55BF-A058553D90BA}"/>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29" name="Rectangle 73">
                <a:extLst>
                  <a:ext uri="{FF2B5EF4-FFF2-40B4-BE49-F238E27FC236}">
                    <a16:creationId xmlns:a16="http://schemas.microsoft.com/office/drawing/2014/main" id="{300DC238-FB70-0333-38AA-A48D8BBAAC7F}"/>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0" name="Rectangle 74">
                <a:extLst>
                  <a:ext uri="{FF2B5EF4-FFF2-40B4-BE49-F238E27FC236}">
                    <a16:creationId xmlns:a16="http://schemas.microsoft.com/office/drawing/2014/main" id="{4664CD2D-E041-FBC4-148A-5A3E1C9D9A5A}"/>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1" name="Rectangle 75">
                <a:extLst>
                  <a:ext uri="{FF2B5EF4-FFF2-40B4-BE49-F238E27FC236}">
                    <a16:creationId xmlns:a16="http://schemas.microsoft.com/office/drawing/2014/main" id="{B381AD55-7D29-2D33-8C10-8179355B72A8}"/>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2" name="Rectangle 76">
                <a:extLst>
                  <a:ext uri="{FF2B5EF4-FFF2-40B4-BE49-F238E27FC236}">
                    <a16:creationId xmlns:a16="http://schemas.microsoft.com/office/drawing/2014/main" id="{0B739ECB-2350-22D1-938C-6B3199DBE298}"/>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3" name="Rectangle 77">
                <a:extLst>
                  <a:ext uri="{FF2B5EF4-FFF2-40B4-BE49-F238E27FC236}">
                    <a16:creationId xmlns:a16="http://schemas.microsoft.com/office/drawing/2014/main" id="{F6F56FA0-30C9-3191-8614-F9F0E8B54297}"/>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4" name="Rectangle 78">
                <a:extLst>
                  <a:ext uri="{FF2B5EF4-FFF2-40B4-BE49-F238E27FC236}">
                    <a16:creationId xmlns:a16="http://schemas.microsoft.com/office/drawing/2014/main" id="{06CEDF73-08B0-8321-5C32-0B80FD9E8678}"/>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5" name="Rectangle 79">
                <a:extLst>
                  <a:ext uri="{FF2B5EF4-FFF2-40B4-BE49-F238E27FC236}">
                    <a16:creationId xmlns:a16="http://schemas.microsoft.com/office/drawing/2014/main" id="{0F6E1331-F073-E50F-B496-8FEE67D77DFA}"/>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6" name="Rectangle 80">
                <a:extLst>
                  <a:ext uri="{FF2B5EF4-FFF2-40B4-BE49-F238E27FC236}">
                    <a16:creationId xmlns:a16="http://schemas.microsoft.com/office/drawing/2014/main" id="{BE6F16FD-D593-65DE-2E60-68F998157223}"/>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7" name="Freeform 81">
                <a:extLst>
                  <a:ext uri="{FF2B5EF4-FFF2-40B4-BE49-F238E27FC236}">
                    <a16:creationId xmlns:a16="http://schemas.microsoft.com/office/drawing/2014/main" id="{0F0F8756-CFE7-5562-3FA6-FD78090F0B10}"/>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738" name="Rectangle 82">
                <a:extLst>
                  <a:ext uri="{FF2B5EF4-FFF2-40B4-BE49-F238E27FC236}">
                    <a16:creationId xmlns:a16="http://schemas.microsoft.com/office/drawing/2014/main" id="{EE221DB6-84FF-9F5F-6AB8-BDB384211487}"/>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39" name="Rectangle 83">
                <a:extLst>
                  <a:ext uri="{FF2B5EF4-FFF2-40B4-BE49-F238E27FC236}">
                    <a16:creationId xmlns:a16="http://schemas.microsoft.com/office/drawing/2014/main" id="{B0CC0F1B-3AC4-36B5-8072-D670714FCEC5}"/>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0" name="Rectangle 84">
                <a:extLst>
                  <a:ext uri="{FF2B5EF4-FFF2-40B4-BE49-F238E27FC236}">
                    <a16:creationId xmlns:a16="http://schemas.microsoft.com/office/drawing/2014/main" id="{52F487DE-57A8-BD35-161B-A3306FE77D39}"/>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1" name="Rectangle 85">
                <a:extLst>
                  <a:ext uri="{FF2B5EF4-FFF2-40B4-BE49-F238E27FC236}">
                    <a16:creationId xmlns:a16="http://schemas.microsoft.com/office/drawing/2014/main" id="{F0786A5E-C29A-8557-3AAD-03F8FF8EF287}"/>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2" name="Rectangle 86">
                <a:extLst>
                  <a:ext uri="{FF2B5EF4-FFF2-40B4-BE49-F238E27FC236}">
                    <a16:creationId xmlns:a16="http://schemas.microsoft.com/office/drawing/2014/main" id="{BE375CB3-480A-A539-C0B2-40F70785C29C}"/>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3" name="Rectangle 87">
                <a:extLst>
                  <a:ext uri="{FF2B5EF4-FFF2-40B4-BE49-F238E27FC236}">
                    <a16:creationId xmlns:a16="http://schemas.microsoft.com/office/drawing/2014/main" id="{FADF0C2C-4CD7-7D8E-3921-0B168A0C48FD}"/>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4" name="Rectangle 88">
                <a:extLst>
                  <a:ext uri="{FF2B5EF4-FFF2-40B4-BE49-F238E27FC236}">
                    <a16:creationId xmlns:a16="http://schemas.microsoft.com/office/drawing/2014/main" id="{5ABD1161-1B21-3097-4565-D1C67F862D7B}"/>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5" name="Rectangle 89">
                <a:extLst>
                  <a:ext uri="{FF2B5EF4-FFF2-40B4-BE49-F238E27FC236}">
                    <a16:creationId xmlns:a16="http://schemas.microsoft.com/office/drawing/2014/main" id="{4C3C888C-3098-D663-2786-70385853B689}"/>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6" name="Rectangle 90">
                <a:extLst>
                  <a:ext uri="{FF2B5EF4-FFF2-40B4-BE49-F238E27FC236}">
                    <a16:creationId xmlns:a16="http://schemas.microsoft.com/office/drawing/2014/main" id="{CCC556F1-BF70-AC93-B707-82A0A899C868}"/>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7" name="Rectangle 91">
                <a:extLst>
                  <a:ext uri="{FF2B5EF4-FFF2-40B4-BE49-F238E27FC236}">
                    <a16:creationId xmlns:a16="http://schemas.microsoft.com/office/drawing/2014/main" id="{85FC5D40-5BD9-576E-AE7B-4F683E730EDE}"/>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8" name="Rectangle 92">
                <a:extLst>
                  <a:ext uri="{FF2B5EF4-FFF2-40B4-BE49-F238E27FC236}">
                    <a16:creationId xmlns:a16="http://schemas.microsoft.com/office/drawing/2014/main" id="{3031CED1-FA03-68CF-0BC0-FE09B50E5C42}"/>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49" name="Rectangle 93">
                <a:extLst>
                  <a:ext uri="{FF2B5EF4-FFF2-40B4-BE49-F238E27FC236}">
                    <a16:creationId xmlns:a16="http://schemas.microsoft.com/office/drawing/2014/main" id="{0BA11160-105E-9943-4CBF-D3A006E07478}"/>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0" name="Rectangle 94">
                <a:extLst>
                  <a:ext uri="{FF2B5EF4-FFF2-40B4-BE49-F238E27FC236}">
                    <a16:creationId xmlns:a16="http://schemas.microsoft.com/office/drawing/2014/main" id="{BC388B08-ECE6-BDA3-72D6-82B5AFFB60EE}"/>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1" name="Rectangle 95">
                <a:extLst>
                  <a:ext uri="{FF2B5EF4-FFF2-40B4-BE49-F238E27FC236}">
                    <a16:creationId xmlns:a16="http://schemas.microsoft.com/office/drawing/2014/main" id="{9487A8DD-C0AA-C851-0CBB-91E8E1B7877D}"/>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2" name="Rectangle 96">
                <a:extLst>
                  <a:ext uri="{FF2B5EF4-FFF2-40B4-BE49-F238E27FC236}">
                    <a16:creationId xmlns:a16="http://schemas.microsoft.com/office/drawing/2014/main" id="{179054B1-B622-97EC-7195-23F6B63F2A42}"/>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3" name="Rectangle 97">
                <a:extLst>
                  <a:ext uri="{FF2B5EF4-FFF2-40B4-BE49-F238E27FC236}">
                    <a16:creationId xmlns:a16="http://schemas.microsoft.com/office/drawing/2014/main" id="{84FBAC22-E71B-C566-34BB-F929CABBD79B}"/>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4" name="Rectangle 98">
                <a:extLst>
                  <a:ext uri="{FF2B5EF4-FFF2-40B4-BE49-F238E27FC236}">
                    <a16:creationId xmlns:a16="http://schemas.microsoft.com/office/drawing/2014/main" id="{E8686813-070C-C952-6E7D-611C06FF5C93}"/>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5" name="Rectangle 99">
                <a:extLst>
                  <a:ext uri="{FF2B5EF4-FFF2-40B4-BE49-F238E27FC236}">
                    <a16:creationId xmlns:a16="http://schemas.microsoft.com/office/drawing/2014/main" id="{9968B1F9-6646-CE24-33FF-E92D97E619E2}"/>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6" name="Rectangle 100">
                <a:extLst>
                  <a:ext uri="{FF2B5EF4-FFF2-40B4-BE49-F238E27FC236}">
                    <a16:creationId xmlns:a16="http://schemas.microsoft.com/office/drawing/2014/main" id="{F085C032-1464-B1DE-DCF0-93F9785286E5}"/>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7" name="Rectangle 101">
                <a:extLst>
                  <a:ext uri="{FF2B5EF4-FFF2-40B4-BE49-F238E27FC236}">
                    <a16:creationId xmlns:a16="http://schemas.microsoft.com/office/drawing/2014/main" id="{B1C44DB7-6C3D-09F2-9CD9-0FAAB4F4EA9C}"/>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8" name="Rectangle 102">
                <a:extLst>
                  <a:ext uri="{FF2B5EF4-FFF2-40B4-BE49-F238E27FC236}">
                    <a16:creationId xmlns:a16="http://schemas.microsoft.com/office/drawing/2014/main" id="{2D7A29FF-6CF4-2472-B677-04CC2EBB11B4}"/>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59" name="Rectangle 103">
                <a:extLst>
                  <a:ext uri="{FF2B5EF4-FFF2-40B4-BE49-F238E27FC236}">
                    <a16:creationId xmlns:a16="http://schemas.microsoft.com/office/drawing/2014/main" id="{0DC91B75-B23A-909A-EFED-B1CF309B1657}"/>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0" name="Rectangle 104">
                <a:extLst>
                  <a:ext uri="{FF2B5EF4-FFF2-40B4-BE49-F238E27FC236}">
                    <a16:creationId xmlns:a16="http://schemas.microsoft.com/office/drawing/2014/main" id="{6FAA1AE6-2218-54B1-95C5-0837470E8312}"/>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1" name="Rectangle 105">
                <a:extLst>
                  <a:ext uri="{FF2B5EF4-FFF2-40B4-BE49-F238E27FC236}">
                    <a16:creationId xmlns:a16="http://schemas.microsoft.com/office/drawing/2014/main" id="{E1E60C6A-457B-3E06-9617-09FE8C641EB4}"/>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2" name="Rectangle 106">
                <a:extLst>
                  <a:ext uri="{FF2B5EF4-FFF2-40B4-BE49-F238E27FC236}">
                    <a16:creationId xmlns:a16="http://schemas.microsoft.com/office/drawing/2014/main" id="{CF31FD89-BFF1-651B-E747-FC73E3155EA3}"/>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3" name="Rectangle 107">
                <a:extLst>
                  <a:ext uri="{FF2B5EF4-FFF2-40B4-BE49-F238E27FC236}">
                    <a16:creationId xmlns:a16="http://schemas.microsoft.com/office/drawing/2014/main" id="{6F0E9E67-C73D-DA29-1A99-212325DD6963}"/>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4" name="Rectangle 108">
                <a:extLst>
                  <a:ext uri="{FF2B5EF4-FFF2-40B4-BE49-F238E27FC236}">
                    <a16:creationId xmlns:a16="http://schemas.microsoft.com/office/drawing/2014/main" id="{247CBD03-F8BF-4305-BA18-7DE3F5046F9E}"/>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5" name="Rectangle 109">
                <a:extLst>
                  <a:ext uri="{FF2B5EF4-FFF2-40B4-BE49-F238E27FC236}">
                    <a16:creationId xmlns:a16="http://schemas.microsoft.com/office/drawing/2014/main" id="{26C327A7-CE8E-30E4-A0C4-C06AFE207E31}"/>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6" name="Rectangle 110">
                <a:extLst>
                  <a:ext uri="{FF2B5EF4-FFF2-40B4-BE49-F238E27FC236}">
                    <a16:creationId xmlns:a16="http://schemas.microsoft.com/office/drawing/2014/main" id="{28960237-AC6E-A223-BF32-C1286C6C19C4}"/>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7" name="Rectangle 111">
                <a:extLst>
                  <a:ext uri="{FF2B5EF4-FFF2-40B4-BE49-F238E27FC236}">
                    <a16:creationId xmlns:a16="http://schemas.microsoft.com/office/drawing/2014/main" id="{BC5BCC94-A6C1-0273-6691-896136BA8C01}"/>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8" name="Rectangle 112">
                <a:extLst>
                  <a:ext uri="{FF2B5EF4-FFF2-40B4-BE49-F238E27FC236}">
                    <a16:creationId xmlns:a16="http://schemas.microsoft.com/office/drawing/2014/main" id="{1B86A47D-23E2-9E79-988F-E64F9FFFC34A}"/>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69" name="Rectangle 113">
                <a:extLst>
                  <a:ext uri="{FF2B5EF4-FFF2-40B4-BE49-F238E27FC236}">
                    <a16:creationId xmlns:a16="http://schemas.microsoft.com/office/drawing/2014/main" id="{B4963298-CC7E-5871-45D6-1BE56C4891F4}"/>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0" name="Rectangle 114">
                <a:extLst>
                  <a:ext uri="{FF2B5EF4-FFF2-40B4-BE49-F238E27FC236}">
                    <a16:creationId xmlns:a16="http://schemas.microsoft.com/office/drawing/2014/main" id="{D7B4A510-032D-A7F0-954B-2A70D1D1FD43}"/>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1" name="Rectangle 115">
                <a:extLst>
                  <a:ext uri="{FF2B5EF4-FFF2-40B4-BE49-F238E27FC236}">
                    <a16:creationId xmlns:a16="http://schemas.microsoft.com/office/drawing/2014/main" id="{99B533C4-62E0-35B4-FDF1-1B3513F09C37}"/>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2" name="Rectangle 116">
                <a:extLst>
                  <a:ext uri="{FF2B5EF4-FFF2-40B4-BE49-F238E27FC236}">
                    <a16:creationId xmlns:a16="http://schemas.microsoft.com/office/drawing/2014/main" id="{4F4CAA8E-0806-9590-4B18-63AA32EFD4E1}"/>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3" name="Rectangle 117">
                <a:extLst>
                  <a:ext uri="{FF2B5EF4-FFF2-40B4-BE49-F238E27FC236}">
                    <a16:creationId xmlns:a16="http://schemas.microsoft.com/office/drawing/2014/main" id="{F49151B8-8DF0-87CD-7123-E340FBC657D8}"/>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4" name="Rectangle 118">
                <a:extLst>
                  <a:ext uri="{FF2B5EF4-FFF2-40B4-BE49-F238E27FC236}">
                    <a16:creationId xmlns:a16="http://schemas.microsoft.com/office/drawing/2014/main" id="{5F81E92E-5FDC-CA34-C44E-19FF125DFDF6}"/>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5" name="Rectangle 119">
                <a:extLst>
                  <a:ext uri="{FF2B5EF4-FFF2-40B4-BE49-F238E27FC236}">
                    <a16:creationId xmlns:a16="http://schemas.microsoft.com/office/drawing/2014/main" id="{2986B502-D8F6-16A6-3107-64D3E6401A0D}"/>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6" name="Rectangle 120">
                <a:extLst>
                  <a:ext uri="{FF2B5EF4-FFF2-40B4-BE49-F238E27FC236}">
                    <a16:creationId xmlns:a16="http://schemas.microsoft.com/office/drawing/2014/main" id="{86C902DE-09C0-BF4A-8108-B154F57EFA6A}"/>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7" name="Rectangle 121">
                <a:extLst>
                  <a:ext uri="{FF2B5EF4-FFF2-40B4-BE49-F238E27FC236}">
                    <a16:creationId xmlns:a16="http://schemas.microsoft.com/office/drawing/2014/main" id="{EA36831B-9E73-54D0-2F62-6DD9877F7623}"/>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8" name="Rectangle 122">
                <a:extLst>
                  <a:ext uri="{FF2B5EF4-FFF2-40B4-BE49-F238E27FC236}">
                    <a16:creationId xmlns:a16="http://schemas.microsoft.com/office/drawing/2014/main" id="{B0324EC5-9133-F7CB-95A6-92B93903CEE1}"/>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79" name="Rectangle 123">
                <a:extLst>
                  <a:ext uri="{FF2B5EF4-FFF2-40B4-BE49-F238E27FC236}">
                    <a16:creationId xmlns:a16="http://schemas.microsoft.com/office/drawing/2014/main" id="{B778A56E-768B-1074-4E75-D6BA6BD526C0}"/>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0" name="Rectangle 124">
                <a:extLst>
                  <a:ext uri="{FF2B5EF4-FFF2-40B4-BE49-F238E27FC236}">
                    <a16:creationId xmlns:a16="http://schemas.microsoft.com/office/drawing/2014/main" id="{692F9785-9C72-CB8E-5F27-82569342A908}"/>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1" name="Rectangle 125">
                <a:extLst>
                  <a:ext uri="{FF2B5EF4-FFF2-40B4-BE49-F238E27FC236}">
                    <a16:creationId xmlns:a16="http://schemas.microsoft.com/office/drawing/2014/main" id="{1FBF3FDC-A76D-97EA-DCCA-7B20B4675259}"/>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2" name="Rectangle 126">
                <a:extLst>
                  <a:ext uri="{FF2B5EF4-FFF2-40B4-BE49-F238E27FC236}">
                    <a16:creationId xmlns:a16="http://schemas.microsoft.com/office/drawing/2014/main" id="{7A0F80A3-FD35-8987-FAA4-6A79350D286B}"/>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3" name="Rectangle 127">
                <a:extLst>
                  <a:ext uri="{FF2B5EF4-FFF2-40B4-BE49-F238E27FC236}">
                    <a16:creationId xmlns:a16="http://schemas.microsoft.com/office/drawing/2014/main" id="{870EDF42-5639-A783-504C-21CDD8E02502}"/>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4" name="Rectangle 128">
                <a:extLst>
                  <a:ext uri="{FF2B5EF4-FFF2-40B4-BE49-F238E27FC236}">
                    <a16:creationId xmlns:a16="http://schemas.microsoft.com/office/drawing/2014/main" id="{7483054C-058A-8A2B-221C-044E88FC310C}"/>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5" name="Rectangle 129">
                <a:extLst>
                  <a:ext uri="{FF2B5EF4-FFF2-40B4-BE49-F238E27FC236}">
                    <a16:creationId xmlns:a16="http://schemas.microsoft.com/office/drawing/2014/main" id="{9B0331B8-8E25-32D7-57EB-DB03D08D63FA}"/>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6" name="Rectangle 130">
                <a:extLst>
                  <a:ext uri="{FF2B5EF4-FFF2-40B4-BE49-F238E27FC236}">
                    <a16:creationId xmlns:a16="http://schemas.microsoft.com/office/drawing/2014/main" id="{42E262EA-75D7-5867-8F88-8E866B73D317}"/>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7" name="Rectangle 131">
                <a:extLst>
                  <a:ext uri="{FF2B5EF4-FFF2-40B4-BE49-F238E27FC236}">
                    <a16:creationId xmlns:a16="http://schemas.microsoft.com/office/drawing/2014/main" id="{942CC440-3FD4-2710-4B07-4E92B9B4FCFF}"/>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8" name="Rectangle 132">
                <a:extLst>
                  <a:ext uri="{FF2B5EF4-FFF2-40B4-BE49-F238E27FC236}">
                    <a16:creationId xmlns:a16="http://schemas.microsoft.com/office/drawing/2014/main" id="{2CF5B029-B336-48A2-84EC-70C104433D5A}"/>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89" name="Rectangle 133">
                <a:extLst>
                  <a:ext uri="{FF2B5EF4-FFF2-40B4-BE49-F238E27FC236}">
                    <a16:creationId xmlns:a16="http://schemas.microsoft.com/office/drawing/2014/main" id="{6E9F4979-F6B1-D5BA-E694-2E84C4D9D101}"/>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90" name="Rectangle 134">
                <a:extLst>
                  <a:ext uri="{FF2B5EF4-FFF2-40B4-BE49-F238E27FC236}">
                    <a16:creationId xmlns:a16="http://schemas.microsoft.com/office/drawing/2014/main" id="{62456CBD-838F-02C0-31C7-1F7978659C20}"/>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91" name="Rectangle 135">
                <a:extLst>
                  <a:ext uri="{FF2B5EF4-FFF2-40B4-BE49-F238E27FC236}">
                    <a16:creationId xmlns:a16="http://schemas.microsoft.com/office/drawing/2014/main" id="{CBEDF077-126E-D3DF-5A06-10FCC1C48220}"/>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92" name="Rectangle 136">
                <a:extLst>
                  <a:ext uri="{FF2B5EF4-FFF2-40B4-BE49-F238E27FC236}">
                    <a16:creationId xmlns:a16="http://schemas.microsoft.com/office/drawing/2014/main" id="{552E0DA8-2F4C-0D47-3E3B-DCCDE025CEF1}"/>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93" name="Rectangle 137">
                <a:extLst>
                  <a:ext uri="{FF2B5EF4-FFF2-40B4-BE49-F238E27FC236}">
                    <a16:creationId xmlns:a16="http://schemas.microsoft.com/office/drawing/2014/main" id="{2605EA8F-824B-F6E2-5764-D2307B338015}"/>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794" name="Freeform 138">
                <a:extLst>
                  <a:ext uri="{FF2B5EF4-FFF2-40B4-BE49-F238E27FC236}">
                    <a16:creationId xmlns:a16="http://schemas.microsoft.com/office/drawing/2014/main" id="{01A16730-57BE-ED17-DB17-50CA237510F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795" name="Freeform 139">
                <a:extLst>
                  <a:ext uri="{FF2B5EF4-FFF2-40B4-BE49-F238E27FC236}">
                    <a16:creationId xmlns:a16="http://schemas.microsoft.com/office/drawing/2014/main" id="{BDF964B4-4BE3-9858-9279-3007085783D3}"/>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796" name="Freeform 140">
                <a:extLst>
                  <a:ext uri="{FF2B5EF4-FFF2-40B4-BE49-F238E27FC236}">
                    <a16:creationId xmlns:a16="http://schemas.microsoft.com/office/drawing/2014/main" id="{1A2E37C6-8D83-1F29-F553-B3EC7C95973C}"/>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797" name="Freeform 141">
                <a:extLst>
                  <a:ext uri="{FF2B5EF4-FFF2-40B4-BE49-F238E27FC236}">
                    <a16:creationId xmlns:a16="http://schemas.microsoft.com/office/drawing/2014/main" id="{0B439DD3-B6BB-830F-A501-06020BD3E89E}"/>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798" name="Freeform 142">
                <a:extLst>
                  <a:ext uri="{FF2B5EF4-FFF2-40B4-BE49-F238E27FC236}">
                    <a16:creationId xmlns:a16="http://schemas.microsoft.com/office/drawing/2014/main" id="{F0A6E3DE-EF88-CB12-79FE-D440630BE933}"/>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799" name="Freeform 143">
                <a:extLst>
                  <a:ext uri="{FF2B5EF4-FFF2-40B4-BE49-F238E27FC236}">
                    <a16:creationId xmlns:a16="http://schemas.microsoft.com/office/drawing/2014/main" id="{7BC2FCB3-DEEC-3191-1DD3-64268137CC4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800" name="Freeform 144">
                <a:extLst>
                  <a:ext uri="{FF2B5EF4-FFF2-40B4-BE49-F238E27FC236}">
                    <a16:creationId xmlns:a16="http://schemas.microsoft.com/office/drawing/2014/main" id="{AD5990EA-70EA-32C1-B533-F2231F3775BB}"/>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801" name="Freeform 145">
                <a:extLst>
                  <a:ext uri="{FF2B5EF4-FFF2-40B4-BE49-F238E27FC236}">
                    <a16:creationId xmlns:a16="http://schemas.microsoft.com/office/drawing/2014/main" id="{42A5C4AC-6C59-E37A-6B2B-E1D3491AB23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802" name="Freeform 146">
                <a:extLst>
                  <a:ext uri="{FF2B5EF4-FFF2-40B4-BE49-F238E27FC236}">
                    <a16:creationId xmlns:a16="http://schemas.microsoft.com/office/drawing/2014/main" id="{6AFCF7EB-1EFA-EB71-9033-296A50967E24}"/>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803" name="Rectangle 147">
                <a:extLst>
                  <a:ext uri="{FF2B5EF4-FFF2-40B4-BE49-F238E27FC236}">
                    <a16:creationId xmlns:a16="http://schemas.microsoft.com/office/drawing/2014/main" id="{A4222653-671F-E78E-2D6B-1CE14BFED7DF}"/>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804" name="Rectangle 148">
                <a:extLst>
                  <a:ext uri="{FF2B5EF4-FFF2-40B4-BE49-F238E27FC236}">
                    <a16:creationId xmlns:a16="http://schemas.microsoft.com/office/drawing/2014/main" id="{0B65676A-2E3C-5451-2F7F-07A3DDC530BB}"/>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805" name="Freeform 149">
                <a:extLst>
                  <a:ext uri="{FF2B5EF4-FFF2-40B4-BE49-F238E27FC236}">
                    <a16:creationId xmlns:a16="http://schemas.microsoft.com/office/drawing/2014/main" id="{97A768D5-7F6C-E272-2056-95DFB7F87436}"/>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806" name="Freeform 150">
                <a:extLst>
                  <a:ext uri="{FF2B5EF4-FFF2-40B4-BE49-F238E27FC236}">
                    <a16:creationId xmlns:a16="http://schemas.microsoft.com/office/drawing/2014/main" id="{15C6C0D2-D1D6-E695-2058-6F39A6B6A4CE}"/>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807" name="Freeform 151">
                <a:extLst>
                  <a:ext uri="{FF2B5EF4-FFF2-40B4-BE49-F238E27FC236}">
                    <a16:creationId xmlns:a16="http://schemas.microsoft.com/office/drawing/2014/main" id="{F01CDF03-460C-3885-76D2-71D509CC8AAF}"/>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808" name="Oval 152">
                <a:extLst>
                  <a:ext uri="{FF2B5EF4-FFF2-40B4-BE49-F238E27FC236}">
                    <a16:creationId xmlns:a16="http://schemas.microsoft.com/office/drawing/2014/main" id="{5E050F0B-7B37-F9FD-7454-337350D24A65}"/>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98809" name="Rectangle 153">
            <a:extLst>
              <a:ext uri="{FF2B5EF4-FFF2-40B4-BE49-F238E27FC236}">
                <a16:creationId xmlns:a16="http://schemas.microsoft.com/office/drawing/2014/main" id="{B83F1F2A-3F7F-7EEE-A59E-2EB85ED38A9C}"/>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8810" name="Rectangle 154">
            <a:extLst>
              <a:ext uri="{FF2B5EF4-FFF2-40B4-BE49-F238E27FC236}">
                <a16:creationId xmlns:a16="http://schemas.microsoft.com/office/drawing/2014/main" id="{CAAB4BCD-542B-0ED6-3A11-BAF970DA4AAC}"/>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a:ea typeface="新細明體" panose="02020500000000000000" pitchFamily="18" charset="-120"/>
              </a:defRPr>
            </a:lvl1pPr>
          </a:lstStyle>
          <a:p>
            <a:endParaRPr lang="en-US" altLang="zh-TW"/>
          </a:p>
        </p:txBody>
      </p:sp>
      <p:sp>
        <p:nvSpPr>
          <p:cNvPr id="198811" name="Rectangle 155">
            <a:extLst>
              <a:ext uri="{FF2B5EF4-FFF2-40B4-BE49-F238E27FC236}">
                <a16:creationId xmlns:a16="http://schemas.microsoft.com/office/drawing/2014/main" id="{C83775D0-F6DD-9794-AA69-147152AB51E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a:ea typeface="新細明體" panose="02020500000000000000" pitchFamily="18" charset="-120"/>
              </a:defRPr>
            </a:lvl1pPr>
          </a:lstStyle>
          <a:p>
            <a:endParaRPr lang="en-US" altLang="zh-TW"/>
          </a:p>
        </p:txBody>
      </p:sp>
      <p:sp>
        <p:nvSpPr>
          <p:cNvPr id="198812" name="Rectangle 156">
            <a:extLst>
              <a:ext uri="{FF2B5EF4-FFF2-40B4-BE49-F238E27FC236}">
                <a16:creationId xmlns:a16="http://schemas.microsoft.com/office/drawing/2014/main" id="{AD1814E6-251D-CC6E-3DBF-67F174576164}"/>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a:ea typeface="新細明體" panose="02020500000000000000" pitchFamily="18" charset="-120"/>
              </a:defRPr>
            </a:lvl1pPr>
          </a:lstStyle>
          <a:p>
            <a:fld id="{6D2E68BB-0668-9342-8FCE-8D148EB0E146}" type="slidenum">
              <a:rPr lang="zh-TW" altLang="en-US"/>
              <a:pPr/>
              <a:t>‹#›</a:t>
            </a:fld>
            <a:endParaRPr lang="en-US" altLang="zh-TW"/>
          </a:p>
        </p:txBody>
      </p:sp>
      <p:sp>
        <p:nvSpPr>
          <p:cNvPr id="198813" name="Rectangle 157">
            <a:extLst>
              <a:ext uri="{FF2B5EF4-FFF2-40B4-BE49-F238E27FC236}">
                <a16:creationId xmlns:a16="http://schemas.microsoft.com/office/drawing/2014/main" id="{3BCA0CFF-0912-93F9-DF7A-1791D571D79C}"/>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Tree>
  </p:cSld>
  <p:clrMap bg1="dk2" tx1="lt1" bg2="dk1" tx2="lt2" accent1="accent1" accent2="accent2" accent3="accent3" accent4="accent4" accent5="accent5" accent6="accent6" hlink="hlink" folHlink="folHlink"/>
  <p:sldLayoutIdLst>
    <p:sldLayoutId id="2147483654"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46275"/>
                <a:invGamma/>
              </a:srgbClr>
            </a:gs>
            <a:gs pos="50000">
              <a:srgbClr val="0000CC"/>
            </a:gs>
            <a:gs pos="100000">
              <a:srgbClr val="0000CC">
                <a:gamma/>
                <a:shade val="46275"/>
                <a:invGamma/>
              </a:srgbClr>
            </a:gs>
          </a:gsLst>
          <a:lin ang="5400000" scaled="1"/>
        </a:gradFill>
        <a:effectLst/>
      </p:bgPr>
    </p:bg>
    <p:spTree>
      <p:nvGrpSpPr>
        <p:cNvPr id="1" name=""/>
        <p:cNvGrpSpPr/>
        <p:nvPr/>
      </p:nvGrpSpPr>
      <p:grpSpPr>
        <a:xfrm>
          <a:off x="0" y="0"/>
          <a:ext cx="0" cy="0"/>
          <a:chOff x="0" y="0"/>
          <a:chExt cx="0" cy="0"/>
        </a:xfrm>
      </p:grpSpPr>
      <p:pic>
        <p:nvPicPr>
          <p:cNvPr id="130050" name="Picture 2">
            <a:extLst>
              <a:ext uri="{FF2B5EF4-FFF2-40B4-BE49-F238E27FC236}">
                <a16:creationId xmlns:a16="http://schemas.microsoft.com/office/drawing/2014/main" id="{6FF415AD-B56E-ADEF-4A70-E3C2CE52F2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3488" y="1152525"/>
            <a:ext cx="6565900" cy="4611688"/>
          </a:xfrm>
          <a:prstGeom prst="rect">
            <a:avLst/>
          </a:prstGeom>
          <a:noFill/>
          <a:effectLst>
            <a:outerShdw dist="81320" dir="2319588"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30051" name="Rectangle 3">
            <a:extLst>
              <a:ext uri="{FF2B5EF4-FFF2-40B4-BE49-F238E27FC236}">
                <a16:creationId xmlns:a16="http://schemas.microsoft.com/office/drawing/2014/main" id="{D1EAFED6-332C-9EBA-684D-B882C0DC2F5C}"/>
              </a:ext>
            </a:extLst>
          </p:cNvPr>
          <p:cNvSpPr>
            <a:spLocks noChangeArrowheads="1"/>
          </p:cNvSpPr>
          <p:nvPr/>
        </p:nvSpPr>
        <p:spPr bwMode="auto">
          <a:xfrm>
            <a:off x="1216025" y="307022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nvGrpSpPr>
          <p:cNvPr id="130052" name="Group 4">
            <a:extLst>
              <a:ext uri="{FF2B5EF4-FFF2-40B4-BE49-F238E27FC236}">
                <a16:creationId xmlns:a16="http://schemas.microsoft.com/office/drawing/2014/main" id="{21E55C27-3BDE-287B-562E-2FBDE9228BA4}"/>
              </a:ext>
            </a:extLst>
          </p:cNvPr>
          <p:cNvGrpSpPr>
            <a:grpSpLocks/>
          </p:cNvGrpSpPr>
          <p:nvPr userDrawn="1"/>
        </p:nvGrpSpPr>
        <p:grpSpPr bwMode="auto">
          <a:xfrm>
            <a:off x="122238" y="4935538"/>
            <a:ext cx="1606550" cy="296862"/>
            <a:chOff x="77" y="3109"/>
            <a:chExt cx="1012" cy="187"/>
          </a:xfrm>
        </p:grpSpPr>
        <p:sp>
          <p:nvSpPr>
            <p:cNvPr id="130053" name="Oval 5">
              <a:extLst>
                <a:ext uri="{FF2B5EF4-FFF2-40B4-BE49-F238E27FC236}">
                  <a16:creationId xmlns:a16="http://schemas.microsoft.com/office/drawing/2014/main" id="{4D627D22-F9DE-96AD-31B2-5A77A57117AF}"/>
                </a:ext>
              </a:extLst>
            </p:cNvPr>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54" name="Oval 6">
              <a:extLst>
                <a:ext uri="{FF2B5EF4-FFF2-40B4-BE49-F238E27FC236}">
                  <a16:creationId xmlns:a16="http://schemas.microsoft.com/office/drawing/2014/main" id="{F655A6F1-4E34-4104-8FAB-B57812230519}"/>
                </a:ext>
              </a:extLst>
            </p:cNvPr>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55" name="Oval 7">
              <a:extLst>
                <a:ext uri="{FF2B5EF4-FFF2-40B4-BE49-F238E27FC236}">
                  <a16:creationId xmlns:a16="http://schemas.microsoft.com/office/drawing/2014/main" id="{90071963-1BB8-0947-E85E-8F5F889E8650}"/>
                </a:ext>
              </a:extLst>
            </p:cNvPr>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56" name="Oval 8">
              <a:extLst>
                <a:ext uri="{FF2B5EF4-FFF2-40B4-BE49-F238E27FC236}">
                  <a16:creationId xmlns:a16="http://schemas.microsoft.com/office/drawing/2014/main" id="{8AB0FDCF-35BE-130F-7D35-67DF70BF1C15}"/>
                </a:ext>
              </a:extLst>
            </p:cNvPr>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57" name="Line 9">
              <a:extLst>
                <a:ext uri="{FF2B5EF4-FFF2-40B4-BE49-F238E27FC236}">
                  <a16:creationId xmlns:a16="http://schemas.microsoft.com/office/drawing/2014/main" id="{BC257B0F-12B2-FAB7-5AD0-820A716E6E8E}"/>
                </a:ext>
              </a:extLst>
            </p:cNvPr>
            <p:cNvSpPr>
              <a:spLocks noChangeShapeType="1"/>
            </p:cNvSpPr>
            <p:nvPr/>
          </p:nvSpPr>
          <p:spPr bwMode="auto">
            <a:xfrm>
              <a:off x="111" y="3109"/>
              <a:ext cx="30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58" name="Line 10">
              <a:extLst>
                <a:ext uri="{FF2B5EF4-FFF2-40B4-BE49-F238E27FC236}">
                  <a16:creationId xmlns:a16="http://schemas.microsoft.com/office/drawing/2014/main" id="{8058D861-0015-7B80-2CDC-869F3B8A3892}"/>
                </a:ext>
              </a:extLst>
            </p:cNvPr>
            <p:cNvSpPr>
              <a:spLocks noChangeShapeType="1"/>
            </p:cNvSpPr>
            <p:nvPr/>
          </p:nvSpPr>
          <p:spPr bwMode="auto">
            <a:xfrm>
              <a:off x="106" y="3296"/>
              <a:ext cx="30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59" name="Line 11">
              <a:extLst>
                <a:ext uri="{FF2B5EF4-FFF2-40B4-BE49-F238E27FC236}">
                  <a16:creationId xmlns:a16="http://schemas.microsoft.com/office/drawing/2014/main" id="{046EA7EE-CDF6-AC64-B863-3C1DB6DC5745}"/>
                </a:ext>
              </a:extLst>
            </p:cNvPr>
            <p:cNvSpPr>
              <a:spLocks noChangeShapeType="1"/>
            </p:cNvSpPr>
            <p:nvPr/>
          </p:nvSpPr>
          <p:spPr bwMode="auto">
            <a:xfrm flipH="1">
              <a:off x="431" y="3132"/>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0" name="Line 12">
              <a:extLst>
                <a:ext uri="{FF2B5EF4-FFF2-40B4-BE49-F238E27FC236}">
                  <a16:creationId xmlns:a16="http://schemas.microsoft.com/office/drawing/2014/main" id="{C994A415-0B3E-E3A2-D64E-A8DB231F6F09}"/>
                </a:ext>
              </a:extLst>
            </p:cNvPr>
            <p:cNvSpPr>
              <a:spLocks noChangeShapeType="1"/>
            </p:cNvSpPr>
            <p:nvPr/>
          </p:nvSpPr>
          <p:spPr bwMode="auto">
            <a:xfrm flipH="1">
              <a:off x="431" y="3273"/>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1" name="Line 13">
              <a:extLst>
                <a:ext uri="{FF2B5EF4-FFF2-40B4-BE49-F238E27FC236}">
                  <a16:creationId xmlns:a16="http://schemas.microsoft.com/office/drawing/2014/main" id="{55D84D0C-F293-DBFC-1485-F35853259C9C}"/>
                </a:ext>
              </a:extLst>
            </p:cNvPr>
            <p:cNvSpPr>
              <a:spLocks noChangeShapeType="1"/>
            </p:cNvSpPr>
            <p:nvPr/>
          </p:nvSpPr>
          <p:spPr bwMode="auto">
            <a:xfrm flipH="1">
              <a:off x="684" y="3179"/>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2" name="Line 14">
              <a:extLst>
                <a:ext uri="{FF2B5EF4-FFF2-40B4-BE49-F238E27FC236}">
                  <a16:creationId xmlns:a16="http://schemas.microsoft.com/office/drawing/2014/main" id="{735BA03E-2E8B-0620-9C4E-7373873A15C0}"/>
                </a:ext>
              </a:extLst>
            </p:cNvPr>
            <p:cNvSpPr>
              <a:spLocks noChangeShapeType="1"/>
            </p:cNvSpPr>
            <p:nvPr/>
          </p:nvSpPr>
          <p:spPr bwMode="auto">
            <a:xfrm flipH="1">
              <a:off x="684" y="3226"/>
              <a:ext cx="2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3" name="Rectangle 15">
              <a:extLst>
                <a:ext uri="{FF2B5EF4-FFF2-40B4-BE49-F238E27FC236}">
                  <a16:creationId xmlns:a16="http://schemas.microsoft.com/office/drawing/2014/main" id="{C71ED1D8-8589-8C38-35B7-87A308BCBADC}"/>
                </a:ext>
              </a:extLst>
            </p:cNvPr>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4" name="Rectangle 16">
              <a:extLst>
                <a:ext uri="{FF2B5EF4-FFF2-40B4-BE49-F238E27FC236}">
                  <a16:creationId xmlns:a16="http://schemas.microsoft.com/office/drawing/2014/main" id="{46D81ADE-3547-89BE-13D2-D4E55CBCF6E7}"/>
                </a:ext>
              </a:extLst>
            </p:cNvPr>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5" name="Rectangle 17">
              <a:extLst>
                <a:ext uri="{FF2B5EF4-FFF2-40B4-BE49-F238E27FC236}">
                  <a16:creationId xmlns:a16="http://schemas.microsoft.com/office/drawing/2014/main" id="{2F697FE3-036B-CEF9-7A8E-7F1046D738F5}"/>
                </a:ext>
              </a:extLst>
            </p:cNvPr>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6" name="Oval 18">
              <a:extLst>
                <a:ext uri="{FF2B5EF4-FFF2-40B4-BE49-F238E27FC236}">
                  <a16:creationId xmlns:a16="http://schemas.microsoft.com/office/drawing/2014/main" id="{1D2D2245-49A7-E7B3-A242-72A6AE5938D7}"/>
                </a:ext>
              </a:extLst>
            </p:cNvPr>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7" name="Arc 19">
              <a:extLst>
                <a:ext uri="{FF2B5EF4-FFF2-40B4-BE49-F238E27FC236}">
                  <a16:creationId xmlns:a16="http://schemas.microsoft.com/office/drawing/2014/main" id="{0C0CCA26-7834-6655-BD03-7894F346751B}"/>
                </a:ext>
              </a:extLst>
            </p:cNvPr>
            <p:cNvSpPr>
              <a:spLocks/>
            </p:cNvSpPr>
            <p:nvPr/>
          </p:nvSpPr>
          <p:spPr bwMode="auto">
            <a:xfrm rot="11100000">
              <a:off x="972" y="3128"/>
              <a:ext cx="117" cy="72"/>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0"/>
                    <a:pt x="185" y="0"/>
                  </a:cubicBezTo>
                  <a:cubicBezTo>
                    <a:pt x="12114" y="0"/>
                    <a:pt x="21785" y="9670"/>
                    <a:pt x="21785" y="21600"/>
                  </a:cubicBezTo>
                </a:path>
                <a:path w="21785" h="21600" stroke="0" extrusionOk="0">
                  <a:moveTo>
                    <a:pt x="-1" y="0"/>
                  </a:moveTo>
                  <a:cubicBezTo>
                    <a:pt x="61" y="0"/>
                    <a:pt x="123" y="0"/>
                    <a:pt x="185" y="0"/>
                  </a:cubicBezTo>
                  <a:cubicBezTo>
                    <a:pt x="12114" y="0"/>
                    <a:pt x="21785" y="9670"/>
                    <a:pt x="21785" y="21600"/>
                  </a:cubicBezTo>
                  <a:lnTo>
                    <a:pt x="185"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8" name="Arc 20">
              <a:extLst>
                <a:ext uri="{FF2B5EF4-FFF2-40B4-BE49-F238E27FC236}">
                  <a16:creationId xmlns:a16="http://schemas.microsoft.com/office/drawing/2014/main" id="{2E3CA794-98C7-BE81-0C0F-F45F3DD3F93C}"/>
                </a:ext>
              </a:extLst>
            </p:cNvPr>
            <p:cNvSpPr>
              <a:spLocks/>
            </p:cNvSpPr>
            <p:nvPr/>
          </p:nvSpPr>
          <p:spPr bwMode="auto">
            <a:xfrm rot="21180000">
              <a:off x="961" y="3222"/>
              <a:ext cx="120" cy="62"/>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69" name="Arc 21">
              <a:extLst>
                <a:ext uri="{FF2B5EF4-FFF2-40B4-BE49-F238E27FC236}">
                  <a16:creationId xmlns:a16="http://schemas.microsoft.com/office/drawing/2014/main" id="{84EFBEB0-04D8-D602-314A-DF4E34C97893}"/>
                </a:ext>
              </a:extLst>
            </p:cNvPr>
            <p:cNvSpPr>
              <a:spLocks/>
            </p:cNvSpPr>
            <p:nvPr/>
          </p:nvSpPr>
          <p:spPr bwMode="auto">
            <a:xfrm rot="10800000">
              <a:off x="936" y="3205"/>
              <a:ext cx="24" cy="63"/>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0"/>
                    <a:pt x="918" y="0"/>
                  </a:cubicBezTo>
                  <a:cubicBezTo>
                    <a:pt x="12847" y="0"/>
                    <a:pt x="22518" y="9670"/>
                    <a:pt x="22518" y="21600"/>
                  </a:cubicBezTo>
                </a:path>
                <a:path w="22518" h="21600" stroke="0" extrusionOk="0">
                  <a:moveTo>
                    <a:pt x="-1" y="19"/>
                  </a:moveTo>
                  <a:cubicBezTo>
                    <a:pt x="305" y="6"/>
                    <a:pt x="611" y="0"/>
                    <a:pt x="918" y="0"/>
                  </a:cubicBezTo>
                  <a:cubicBezTo>
                    <a:pt x="12847" y="0"/>
                    <a:pt x="22518" y="9670"/>
                    <a:pt x="22518" y="21600"/>
                  </a:cubicBezTo>
                  <a:lnTo>
                    <a:pt x="918"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70" name="Oval 22">
              <a:extLst>
                <a:ext uri="{FF2B5EF4-FFF2-40B4-BE49-F238E27FC236}">
                  <a16:creationId xmlns:a16="http://schemas.microsoft.com/office/drawing/2014/main" id="{6FA2BFCB-F9B0-5356-5635-C60BA71C524F}"/>
                </a:ext>
              </a:extLst>
            </p:cNvPr>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71" name="Arc 23">
              <a:extLst>
                <a:ext uri="{FF2B5EF4-FFF2-40B4-BE49-F238E27FC236}">
                  <a16:creationId xmlns:a16="http://schemas.microsoft.com/office/drawing/2014/main" id="{65B05960-B064-E516-95D2-C98A187D035C}"/>
                </a:ext>
              </a:extLst>
            </p:cNvPr>
            <p:cNvSpPr>
              <a:spLocks/>
            </p:cNvSpPr>
            <p:nvPr/>
          </p:nvSpPr>
          <p:spPr bwMode="auto">
            <a:xfrm>
              <a:off x="940" y="3144"/>
              <a:ext cx="29" cy="60"/>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72" name="Oval 24">
              <a:extLst>
                <a:ext uri="{FF2B5EF4-FFF2-40B4-BE49-F238E27FC236}">
                  <a16:creationId xmlns:a16="http://schemas.microsoft.com/office/drawing/2014/main" id="{242B179B-E7EC-1405-AAC4-DA0019A5F858}"/>
                </a:ext>
              </a:extLst>
            </p:cNvPr>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sp>
        <p:nvSpPr>
          <p:cNvPr id="130073" name="Freeform 25">
            <a:extLst>
              <a:ext uri="{FF2B5EF4-FFF2-40B4-BE49-F238E27FC236}">
                <a16:creationId xmlns:a16="http://schemas.microsoft.com/office/drawing/2014/main" id="{AACCA833-72C7-D726-2590-5F2DFDD43E98}"/>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endParaRPr lang="en-US"/>
          </a:p>
        </p:txBody>
      </p:sp>
      <p:grpSp>
        <p:nvGrpSpPr>
          <p:cNvPr id="130074" name="Group 26">
            <a:extLst>
              <a:ext uri="{FF2B5EF4-FFF2-40B4-BE49-F238E27FC236}">
                <a16:creationId xmlns:a16="http://schemas.microsoft.com/office/drawing/2014/main" id="{2EF390B3-90CB-A5BD-363F-7C2309546181}"/>
              </a:ext>
            </a:extLst>
          </p:cNvPr>
          <p:cNvGrpSpPr>
            <a:grpSpLocks/>
          </p:cNvGrpSpPr>
          <p:nvPr/>
        </p:nvGrpSpPr>
        <p:grpSpPr bwMode="auto">
          <a:xfrm>
            <a:off x="3829050" y="5580063"/>
            <a:ext cx="468313" cy="649287"/>
            <a:chOff x="2412" y="3515"/>
            <a:chExt cx="295" cy="409"/>
          </a:xfrm>
        </p:grpSpPr>
        <p:sp>
          <p:nvSpPr>
            <p:cNvPr id="130075" name="Rectangle 27">
              <a:extLst>
                <a:ext uri="{FF2B5EF4-FFF2-40B4-BE49-F238E27FC236}">
                  <a16:creationId xmlns:a16="http://schemas.microsoft.com/office/drawing/2014/main" id="{2E5F986F-EBC4-5FC0-977A-505BFA1DC24D}"/>
                </a:ext>
              </a:extLst>
            </p:cNvPr>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pPr algn="ctr"/>
              <a:endParaRPr lang="zh-TW" altLang="en-US" sz="3600">
                <a:solidFill>
                  <a:schemeClr val="bg1"/>
                </a:solidFill>
                <a:latin typeface="Times" charset="0"/>
                <a:ea typeface="新細明體" panose="02020500000000000000" pitchFamily="18" charset="-120"/>
              </a:endParaRPr>
            </a:p>
          </p:txBody>
        </p:sp>
        <p:sp>
          <p:nvSpPr>
            <p:cNvPr id="130076" name="Rectangle 28">
              <a:extLst>
                <a:ext uri="{FF2B5EF4-FFF2-40B4-BE49-F238E27FC236}">
                  <a16:creationId xmlns:a16="http://schemas.microsoft.com/office/drawing/2014/main" id="{DE48FC7D-56A5-D633-0949-1308F8E29514}"/>
                </a:ext>
              </a:extLst>
            </p:cNvPr>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77" name="Rectangle 29">
              <a:extLst>
                <a:ext uri="{FF2B5EF4-FFF2-40B4-BE49-F238E27FC236}">
                  <a16:creationId xmlns:a16="http://schemas.microsoft.com/office/drawing/2014/main" id="{5D16F505-D2EC-A83A-2B52-CF0C54175C81}"/>
                </a:ext>
              </a:extLst>
            </p:cNvPr>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78" name="Oval 30">
              <a:extLst>
                <a:ext uri="{FF2B5EF4-FFF2-40B4-BE49-F238E27FC236}">
                  <a16:creationId xmlns:a16="http://schemas.microsoft.com/office/drawing/2014/main" id="{3D280C62-0180-EC1C-17F0-4B982F3BD9C8}"/>
                </a:ext>
              </a:extLst>
            </p:cNvPr>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79" name="Rectangle 31">
              <a:extLst>
                <a:ext uri="{FF2B5EF4-FFF2-40B4-BE49-F238E27FC236}">
                  <a16:creationId xmlns:a16="http://schemas.microsoft.com/office/drawing/2014/main" id="{A0AFB81A-5533-2325-FFAC-353032C89699}"/>
                </a:ext>
              </a:extLst>
            </p:cNvPr>
            <p:cNvSpPr>
              <a:spLocks noChangeArrowheads="1"/>
            </p:cNvSpPr>
            <p:nvPr/>
          </p:nvSpPr>
          <p:spPr bwMode="auto">
            <a:xfrm rot="1080000">
              <a:off x="2492" y="3817"/>
              <a:ext cx="132" cy="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80" name="Rectangle 32">
              <a:extLst>
                <a:ext uri="{FF2B5EF4-FFF2-40B4-BE49-F238E27FC236}">
                  <a16:creationId xmlns:a16="http://schemas.microsoft.com/office/drawing/2014/main" id="{FE977048-87B1-785A-D60E-2989809BFBB0}"/>
                </a:ext>
              </a:extLst>
            </p:cNvPr>
            <p:cNvSpPr>
              <a:spLocks noChangeArrowheads="1"/>
            </p:cNvSpPr>
            <p:nvPr/>
          </p:nvSpPr>
          <p:spPr bwMode="auto">
            <a:xfrm>
              <a:off x="2552" y="3831"/>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081" name="Rectangle 33">
              <a:extLst>
                <a:ext uri="{FF2B5EF4-FFF2-40B4-BE49-F238E27FC236}">
                  <a16:creationId xmlns:a16="http://schemas.microsoft.com/office/drawing/2014/main" id="{46F63442-81AF-8255-03C2-71E1162D547C}"/>
                </a:ext>
              </a:extLst>
            </p:cNvPr>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grpSp>
      <p:grpSp>
        <p:nvGrpSpPr>
          <p:cNvPr id="130082" name="Group 34">
            <a:extLst>
              <a:ext uri="{FF2B5EF4-FFF2-40B4-BE49-F238E27FC236}">
                <a16:creationId xmlns:a16="http://schemas.microsoft.com/office/drawing/2014/main" id="{7C5D459F-0CDA-1B45-5D93-3BDEFE818E53}"/>
              </a:ext>
            </a:extLst>
          </p:cNvPr>
          <p:cNvGrpSpPr>
            <a:grpSpLocks/>
          </p:cNvGrpSpPr>
          <p:nvPr/>
        </p:nvGrpSpPr>
        <p:grpSpPr bwMode="auto">
          <a:xfrm>
            <a:off x="5481638" y="588963"/>
            <a:ext cx="703262" cy="958850"/>
            <a:chOff x="3883" y="688"/>
            <a:chExt cx="576" cy="792"/>
          </a:xfrm>
        </p:grpSpPr>
        <p:sp>
          <p:nvSpPr>
            <p:cNvPr id="130083" name="Rectangle 35">
              <a:extLst>
                <a:ext uri="{FF2B5EF4-FFF2-40B4-BE49-F238E27FC236}">
                  <a16:creationId xmlns:a16="http://schemas.microsoft.com/office/drawing/2014/main" id="{0B880B61-2F28-CAFA-88C9-B84B41DD3A0C}"/>
                </a:ext>
              </a:extLst>
            </p:cNvPr>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130084" name="Rectangle 36">
              <a:extLst>
                <a:ext uri="{FF2B5EF4-FFF2-40B4-BE49-F238E27FC236}">
                  <a16:creationId xmlns:a16="http://schemas.microsoft.com/office/drawing/2014/main" id="{2812BD40-7593-6586-CD80-79A8CBCFE314}"/>
                </a:ext>
              </a:extLst>
            </p:cNvPr>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28398" dir="1593903" algn="ctr" rotWithShape="0">
                      <a:schemeClr val="tx1"/>
                    </a:outerShdw>
                  </a:effectLst>
                </a14:hiddenEffects>
              </a:ext>
            </a:extLst>
          </p:spPr>
          <p:txBody>
            <a:bodyPr wrap="none" anchor="ctr"/>
            <a:lstStyle/>
            <a:p>
              <a:endParaRPr lang="en-US"/>
            </a:p>
          </p:txBody>
        </p:sp>
        <p:sp>
          <p:nvSpPr>
            <p:cNvPr id="130085" name="Rectangle 37">
              <a:extLst>
                <a:ext uri="{FF2B5EF4-FFF2-40B4-BE49-F238E27FC236}">
                  <a16:creationId xmlns:a16="http://schemas.microsoft.com/office/drawing/2014/main" id="{E710F0AE-B712-48E6-0C60-288EA55B73A7}"/>
                </a:ext>
              </a:extLst>
            </p:cNvPr>
            <p:cNvSpPr>
              <a:spLocks noChangeArrowheads="1"/>
            </p:cNvSpPr>
            <p:nvPr/>
          </p:nvSpPr>
          <p:spPr bwMode="auto">
            <a:xfrm>
              <a:off x="4102" y="773"/>
              <a:ext cx="142" cy="278"/>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2"/>
                    </a:outerShdw>
                  </a:effectLst>
                </a14:hiddenEffects>
              </a:ext>
            </a:extLst>
          </p:spPr>
          <p:txBody>
            <a:bodyPr wrap="none" anchor="ctr"/>
            <a:lstStyle/>
            <a:p>
              <a:endParaRPr lang="en-US"/>
            </a:p>
          </p:txBody>
        </p:sp>
      </p:grpSp>
      <p:grpSp>
        <p:nvGrpSpPr>
          <p:cNvPr id="130086" name="Group 38">
            <a:extLst>
              <a:ext uri="{FF2B5EF4-FFF2-40B4-BE49-F238E27FC236}">
                <a16:creationId xmlns:a16="http://schemas.microsoft.com/office/drawing/2014/main" id="{367DF6C9-5871-C7C0-53C6-67CB8312F1B7}"/>
              </a:ext>
            </a:extLst>
          </p:cNvPr>
          <p:cNvGrpSpPr>
            <a:grpSpLocks/>
          </p:cNvGrpSpPr>
          <p:nvPr/>
        </p:nvGrpSpPr>
        <p:grpSpPr bwMode="auto">
          <a:xfrm>
            <a:off x="223838" y="6316663"/>
            <a:ext cx="8704262" cy="454025"/>
            <a:chOff x="149" y="3969"/>
            <a:chExt cx="5483" cy="286"/>
          </a:xfrm>
        </p:grpSpPr>
        <p:sp>
          <p:nvSpPr>
            <p:cNvPr id="130087" name="Line 39">
              <a:extLst>
                <a:ext uri="{FF2B5EF4-FFF2-40B4-BE49-F238E27FC236}">
                  <a16:creationId xmlns:a16="http://schemas.microsoft.com/office/drawing/2014/main" id="{BC7C6700-7258-75E9-94CD-0C897BC454AF}"/>
                </a:ext>
              </a:extLst>
            </p:cNvPr>
            <p:cNvSpPr>
              <a:spLocks noChangeShapeType="1"/>
            </p:cNvSpPr>
            <p:nvPr/>
          </p:nvSpPr>
          <p:spPr bwMode="auto">
            <a:xfrm>
              <a:off x="149" y="4077"/>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88" name="Rectangle 40">
              <a:extLst>
                <a:ext uri="{FF2B5EF4-FFF2-40B4-BE49-F238E27FC236}">
                  <a16:creationId xmlns:a16="http://schemas.microsoft.com/office/drawing/2014/main" id="{DFDBB438-CCB0-F9B4-9B19-A0E3D9572D37}"/>
                </a:ext>
              </a:extLst>
            </p:cNvPr>
            <p:cNvSpPr>
              <a:spLocks noChangeArrowheads="1"/>
            </p:cNvSpPr>
            <p:nvPr/>
          </p:nvSpPr>
          <p:spPr bwMode="auto">
            <a:xfrm>
              <a:off x="1931" y="3969"/>
              <a:ext cx="1844" cy="286"/>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r>
                <a:rPr lang="zh-TW" altLang="en-US" sz="2400" b="1">
                  <a:latin typeface="Times" charset="0"/>
                  <a:ea typeface="新細明體" panose="02020500000000000000" pitchFamily="18" charset="-120"/>
                </a:rPr>
                <a:t> </a:t>
              </a:r>
              <a:r>
                <a:rPr lang="en-US" altLang="zh-TW" sz="2400" b="1">
                  <a:solidFill>
                    <a:schemeClr val="accent1"/>
                  </a:solidFill>
                  <a:latin typeface="Times" charset="0"/>
                  <a:ea typeface="新細明體" panose="02020500000000000000" pitchFamily="18" charset="-120"/>
                </a:rPr>
                <a:t>The “Opened” Bible</a:t>
              </a:r>
              <a:endParaRPr lang="en-US" altLang="zh-TW" sz="2400" b="1">
                <a:latin typeface="Times" charset="0"/>
                <a:ea typeface="新細明體" panose="02020500000000000000" pitchFamily="18" charset="-120"/>
              </a:endParaRPr>
            </a:p>
          </p:txBody>
        </p:sp>
        <p:sp>
          <p:nvSpPr>
            <p:cNvPr id="130089" name="Line 41">
              <a:extLst>
                <a:ext uri="{FF2B5EF4-FFF2-40B4-BE49-F238E27FC236}">
                  <a16:creationId xmlns:a16="http://schemas.microsoft.com/office/drawing/2014/main" id="{94201F4A-091A-93BF-179B-192EEBDC720C}"/>
                </a:ext>
              </a:extLst>
            </p:cNvPr>
            <p:cNvSpPr>
              <a:spLocks noChangeShapeType="1"/>
            </p:cNvSpPr>
            <p:nvPr/>
          </p:nvSpPr>
          <p:spPr bwMode="auto">
            <a:xfrm>
              <a:off x="3809" y="4077"/>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90" name="Line 42">
              <a:extLst>
                <a:ext uri="{FF2B5EF4-FFF2-40B4-BE49-F238E27FC236}">
                  <a16:creationId xmlns:a16="http://schemas.microsoft.com/office/drawing/2014/main" id="{00E92417-F5A5-7AF6-4B37-8A3699A5557F}"/>
                </a:ext>
              </a:extLst>
            </p:cNvPr>
            <p:cNvSpPr>
              <a:spLocks noChangeShapeType="1"/>
            </p:cNvSpPr>
            <p:nvPr/>
          </p:nvSpPr>
          <p:spPr bwMode="auto">
            <a:xfrm>
              <a:off x="3809" y="4173"/>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91" name="Line 43">
              <a:extLst>
                <a:ext uri="{FF2B5EF4-FFF2-40B4-BE49-F238E27FC236}">
                  <a16:creationId xmlns:a16="http://schemas.microsoft.com/office/drawing/2014/main" id="{A5C19644-6656-5693-23BC-7C5119D5C2D7}"/>
                </a:ext>
              </a:extLst>
            </p:cNvPr>
            <p:cNvSpPr>
              <a:spLocks noChangeShapeType="1"/>
            </p:cNvSpPr>
            <p:nvPr/>
          </p:nvSpPr>
          <p:spPr bwMode="auto">
            <a:xfrm>
              <a:off x="149" y="4173"/>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130092" name="Group 44">
            <a:extLst>
              <a:ext uri="{FF2B5EF4-FFF2-40B4-BE49-F238E27FC236}">
                <a16:creationId xmlns:a16="http://schemas.microsoft.com/office/drawing/2014/main" id="{F1BF612B-ADF6-EC52-B3EC-361B7043341B}"/>
              </a:ext>
            </a:extLst>
          </p:cNvPr>
          <p:cNvGrpSpPr>
            <a:grpSpLocks/>
          </p:cNvGrpSpPr>
          <p:nvPr/>
        </p:nvGrpSpPr>
        <p:grpSpPr bwMode="auto">
          <a:xfrm>
            <a:off x="206375" y="311150"/>
            <a:ext cx="8742363" cy="317500"/>
            <a:chOff x="130" y="196"/>
            <a:chExt cx="5483" cy="200"/>
          </a:xfrm>
        </p:grpSpPr>
        <p:sp>
          <p:nvSpPr>
            <p:cNvPr id="130093" name="Line 45">
              <a:extLst>
                <a:ext uri="{FF2B5EF4-FFF2-40B4-BE49-F238E27FC236}">
                  <a16:creationId xmlns:a16="http://schemas.microsoft.com/office/drawing/2014/main" id="{AD5B29E2-ECD2-BDAB-8AE0-2F0FC17D4E6C}"/>
                </a:ext>
              </a:extLst>
            </p:cNvPr>
            <p:cNvSpPr>
              <a:spLocks noChangeShapeType="1"/>
            </p:cNvSpPr>
            <p:nvPr/>
          </p:nvSpPr>
          <p:spPr bwMode="auto">
            <a:xfrm>
              <a:off x="130" y="1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94" name="Line 46">
              <a:extLst>
                <a:ext uri="{FF2B5EF4-FFF2-40B4-BE49-F238E27FC236}">
                  <a16:creationId xmlns:a16="http://schemas.microsoft.com/office/drawing/2014/main" id="{4E96E5D2-14A3-9199-121B-4365428C342E}"/>
                </a:ext>
              </a:extLst>
            </p:cNvPr>
            <p:cNvSpPr>
              <a:spLocks noChangeShapeType="1"/>
            </p:cNvSpPr>
            <p:nvPr/>
          </p:nvSpPr>
          <p:spPr bwMode="auto">
            <a:xfrm>
              <a:off x="3790" y="1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95" name="Line 47">
              <a:extLst>
                <a:ext uri="{FF2B5EF4-FFF2-40B4-BE49-F238E27FC236}">
                  <a16:creationId xmlns:a16="http://schemas.microsoft.com/office/drawing/2014/main" id="{C8D06E83-FCA9-0716-9089-F6DB73A91794}"/>
                </a:ext>
              </a:extLst>
            </p:cNvPr>
            <p:cNvSpPr>
              <a:spLocks noChangeShapeType="1"/>
            </p:cNvSpPr>
            <p:nvPr/>
          </p:nvSpPr>
          <p:spPr bwMode="auto">
            <a:xfrm>
              <a:off x="3790" y="292"/>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96" name="Line 48">
              <a:extLst>
                <a:ext uri="{FF2B5EF4-FFF2-40B4-BE49-F238E27FC236}">
                  <a16:creationId xmlns:a16="http://schemas.microsoft.com/office/drawing/2014/main" id="{76A3FD41-385C-A8D5-C098-8B26E7B9F8B2}"/>
                </a:ext>
              </a:extLst>
            </p:cNvPr>
            <p:cNvSpPr>
              <a:spLocks noChangeShapeType="1"/>
            </p:cNvSpPr>
            <p:nvPr/>
          </p:nvSpPr>
          <p:spPr bwMode="auto">
            <a:xfrm>
              <a:off x="130" y="292"/>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97" name="Line 49">
              <a:extLst>
                <a:ext uri="{FF2B5EF4-FFF2-40B4-BE49-F238E27FC236}">
                  <a16:creationId xmlns:a16="http://schemas.microsoft.com/office/drawing/2014/main" id="{11FC6AF9-6BEE-9E00-22F2-1177DB1C75B0}"/>
                </a:ext>
              </a:extLst>
            </p:cNvPr>
            <p:cNvSpPr>
              <a:spLocks noChangeShapeType="1"/>
            </p:cNvSpPr>
            <p:nvPr/>
          </p:nvSpPr>
          <p:spPr bwMode="auto">
            <a:xfrm>
              <a:off x="130" y="3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0098" name="Line 50">
              <a:extLst>
                <a:ext uri="{FF2B5EF4-FFF2-40B4-BE49-F238E27FC236}">
                  <a16:creationId xmlns:a16="http://schemas.microsoft.com/office/drawing/2014/main" id="{65F613A8-5692-A58C-AA19-D3DE3CD8A9BE}"/>
                </a:ext>
              </a:extLst>
            </p:cNvPr>
            <p:cNvSpPr>
              <a:spLocks noChangeShapeType="1"/>
            </p:cNvSpPr>
            <p:nvPr/>
          </p:nvSpPr>
          <p:spPr bwMode="auto">
            <a:xfrm>
              <a:off x="3790" y="396"/>
              <a:ext cx="1823" cy="0"/>
            </a:xfrm>
            <a:prstGeom prst="line">
              <a:avLst/>
            </a:prstGeom>
            <a:noFill/>
            <a:ln w="25400">
              <a:solidFill>
                <a:schemeClr val="hlink"/>
              </a:solidFill>
              <a:round/>
              <a:headEnd/>
              <a:tailEnd/>
            </a:ln>
            <a:effectLst>
              <a:outerShdw dist="45791" dir="3378596"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130099" name="Line 51">
            <a:extLst>
              <a:ext uri="{FF2B5EF4-FFF2-40B4-BE49-F238E27FC236}">
                <a16:creationId xmlns:a16="http://schemas.microsoft.com/office/drawing/2014/main" id="{A6C9392C-3E6F-E415-C379-D5ED09932EBC}"/>
              </a:ext>
            </a:extLst>
          </p:cNvPr>
          <p:cNvSpPr>
            <a:spLocks noChangeShapeType="1"/>
          </p:cNvSpPr>
          <p:nvPr/>
        </p:nvSpPr>
        <p:spPr bwMode="auto">
          <a:xfrm flipH="1">
            <a:off x="5456238" y="4124325"/>
            <a:ext cx="842962" cy="5794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0" name="Line 52">
            <a:extLst>
              <a:ext uri="{FF2B5EF4-FFF2-40B4-BE49-F238E27FC236}">
                <a16:creationId xmlns:a16="http://schemas.microsoft.com/office/drawing/2014/main" id="{552DE562-1D73-5496-9DE1-E12E71147625}"/>
              </a:ext>
            </a:extLst>
          </p:cNvPr>
          <p:cNvSpPr>
            <a:spLocks noChangeShapeType="1"/>
          </p:cNvSpPr>
          <p:nvPr/>
        </p:nvSpPr>
        <p:spPr bwMode="auto">
          <a:xfrm flipH="1">
            <a:off x="5568950" y="4084638"/>
            <a:ext cx="842963" cy="579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1" name="Line 53">
            <a:extLst>
              <a:ext uri="{FF2B5EF4-FFF2-40B4-BE49-F238E27FC236}">
                <a16:creationId xmlns:a16="http://schemas.microsoft.com/office/drawing/2014/main" id="{54C65D9C-380D-8A61-A836-35F33A8DC0E1}"/>
              </a:ext>
            </a:extLst>
          </p:cNvPr>
          <p:cNvSpPr>
            <a:spLocks noChangeShapeType="1"/>
          </p:cNvSpPr>
          <p:nvPr/>
        </p:nvSpPr>
        <p:spPr bwMode="auto">
          <a:xfrm flipH="1">
            <a:off x="5170488" y="4265613"/>
            <a:ext cx="842962" cy="579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2" name="Line 54">
            <a:extLst>
              <a:ext uri="{FF2B5EF4-FFF2-40B4-BE49-F238E27FC236}">
                <a16:creationId xmlns:a16="http://schemas.microsoft.com/office/drawing/2014/main" id="{11499B21-7591-2872-A852-A2A9470DCB91}"/>
              </a:ext>
            </a:extLst>
          </p:cNvPr>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3" name="Line 55">
            <a:extLst>
              <a:ext uri="{FF2B5EF4-FFF2-40B4-BE49-F238E27FC236}">
                <a16:creationId xmlns:a16="http://schemas.microsoft.com/office/drawing/2014/main" id="{2805BB46-6B24-DAA4-6059-A6042B71464A}"/>
              </a:ext>
            </a:extLst>
          </p:cNvPr>
          <p:cNvSpPr>
            <a:spLocks noChangeShapeType="1"/>
          </p:cNvSpPr>
          <p:nvPr/>
        </p:nvSpPr>
        <p:spPr bwMode="auto">
          <a:xfrm rot="-924446">
            <a:off x="3797300" y="2781300"/>
            <a:ext cx="98425" cy="14509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4" name="Line 56">
            <a:extLst>
              <a:ext uri="{FF2B5EF4-FFF2-40B4-BE49-F238E27FC236}">
                <a16:creationId xmlns:a16="http://schemas.microsoft.com/office/drawing/2014/main" id="{49EC87A6-ABF9-BBA6-2863-DBF720BC4C18}"/>
              </a:ext>
            </a:extLst>
          </p:cNvPr>
          <p:cNvSpPr>
            <a:spLocks noChangeShapeType="1"/>
          </p:cNvSpPr>
          <p:nvPr/>
        </p:nvSpPr>
        <p:spPr bwMode="auto">
          <a:xfrm rot="-924446">
            <a:off x="3683000" y="2803525"/>
            <a:ext cx="119063" cy="107632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5" name="Line 57">
            <a:extLst>
              <a:ext uri="{FF2B5EF4-FFF2-40B4-BE49-F238E27FC236}">
                <a16:creationId xmlns:a16="http://schemas.microsoft.com/office/drawing/2014/main" id="{41CC6B86-F212-6254-1340-E075BFAD32D2}"/>
              </a:ext>
            </a:extLst>
          </p:cNvPr>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6" name="Line 58">
            <a:extLst>
              <a:ext uri="{FF2B5EF4-FFF2-40B4-BE49-F238E27FC236}">
                <a16:creationId xmlns:a16="http://schemas.microsoft.com/office/drawing/2014/main" id="{A569AEB5-CC3C-CE46-1891-CA13C78EACF1}"/>
              </a:ext>
            </a:extLst>
          </p:cNvPr>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7" name="Line 59">
            <a:extLst>
              <a:ext uri="{FF2B5EF4-FFF2-40B4-BE49-F238E27FC236}">
                <a16:creationId xmlns:a16="http://schemas.microsoft.com/office/drawing/2014/main" id="{61BAAD1C-1396-A9B6-B0F8-B9C027BF5D81}"/>
              </a:ext>
            </a:extLst>
          </p:cNvPr>
          <p:cNvSpPr>
            <a:spLocks noChangeShapeType="1"/>
          </p:cNvSpPr>
          <p:nvPr/>
        </p:nvSpPr>
        <p:spPr bwMode="auto">
          <a:xfrm rot="-924446">
            <a:off x="2744788" y="3352800"/>
            <a:ext cx="479425" cy="9588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8" name="Line 60">
            <a:extLst>
              <a:ext uri="{FF2B5EF4-FFF2-40B4-BE49-F238E27FC236}">
                <a16:creationId xmlns:a16="http://schemas.microsoft.com/office/drawing/2014/main" id="{6C4BF9E6-5954-5970-3D50-CB1644FFF57A}"/>
              </a:ext>
            </a:extLst>
          </p:cNvPr>
          <p:cNvSpPr>
            <a:spLocks noChangeShapeType="1"/>
          </p:cNvSpPr>
          <p:nvPr/>
        </p:nvSpPr>
        <p:spPr bwMode="auto">
          <a:xfrm rot="-924446">
            <a:off x="2657475" y="3402013"/>
            <a:ext cx="530225" cy="9604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09" name="Line 61">
            <a:extLst>
              <a:ext uri="{FF2B5EF4-FFF2-40B4-BE49-F238E27FC236}">
                <a16:creationId xmlns:a16="http://schemas.microsoft.com/office/drawing/2014/main" id="{C399A06F-2565-907F-964F-83DFF8455458}"/>
              </a:ext>
            </a:extLst>
          </p:cNvPr>
          <p:cNvSpPr>
            <a:spLocks noChangeShapeType="1"/>
          </p:cNvSpPr>
          <p:nvPr/>
        </p:nvSpPr>
        <p:spPr bwMode="auto">
          <a:xfrm rot="-924446">
            <a:off x="2112963" y="4291013"/>
            <a:ext cx="655637" cy="5143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0" name="Line 62">
            <a:extLst>
              <a:ext uri="{FF2B5EF4-FFF2-40B4-BE49-F238E27FC236}">
                <a16:creationId xmlns:a16="http://schemas.microsoft.com/office/drawing/2014/main" id="{E85A7EF8-18EA-4DE5-BD91-577F7E4A3E11}"/>
              </a:ext>
            </a:extLst>
          </p:cNvPr>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1" name="Line 63">
            <a:extLst>
              <a:ext uri="{FF2B5EF4-FFF2-40B4-BE49-F238E27FC236}">
                <a16:creationId xmlns:a16="http://schemas.microsoft.com/office/drawing/2014/main" id="{8DAA774A-2050-A9A9-EE7A-663AF9D14FED}"/>
              </a:ext>
            </a:extLst>
          </p:cNvPr>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2" name="Line 64">
            <a:extLst>
              <a:ext uri="{FF2B5EF4-FFF2-40B4-BE49-F238E27FC236}">
                <a16:creationId xmlns:a16="http://schemas.microsoft.com/office/drawing/2014/main" id="{C6F3BAA8-2C7C-0672-ADED-58B81999DA71}"/>
              </a:ext>
            </a:extLst>
          </p:cNvPr>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3" name="Line 65">
            <a:extLst>
              <a:ext uri="{FF2B5EF4-FFF2-40B4-BE49-F238E27FC236}">
                <a16:creationId xmlns:a16="http://schemas.microsoft.com/office/drawing/2014/main" id="{0A7FB020-478A-B522-1330-D6C2D54E0FE2}"/>
              </a:ext>
            </a:extLst>
          </p:cNvPr>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4" name="Line 66">
            <a:extLst>
              <a:ext uri="{FF2B5EF4-FFF2-40B4-BE49-F238E27FC236}">
                <a16:creationId xmlns:a16="http://schemas.microsoft.com/office/drawing/2014/main" id="{123D0DD7-9A28-DFE7-AF29-0732FE113B24}"/>
              </a:ext>
            </a:extLst>
          </p:cNvPr>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5" name="Line 67">
            <a:extLst>
              <a:ext uri="{FF2B5EF4-FFF2-40B4-BE49-F238E27FC236}">
                <a16:creationId xmlns:a16="http://schemas.microsoft.com/office/drawing/2014/main" id="{82C90324-A3B1-378E-7C5C-FC46EDE1FACE}"/>
              </a:ext>
            </a:extLst>
          </p:cNvPr>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16" name="Line 68">
            <a:extLst>
              <a:ext uri="{FF2B5EF4-FFF2-40B4-BE49-F238E27FC236}">
                <a16:creationId xmlns:a16="http://schemas.microsoft.com/office/drawing/2014/main" id="{80D58406-998D-7B7D-39B5-264AD64AF669}"/>
              </a:ext>
            </a:extLst>
          </p:cNvPr>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0117" name="Group 69">
            <a:extLst>
              <a:ext uri="{FF2B5EF4-FFF2-40B4-BE49-F238E27FC236}">
                <a16:creationId xmlns:a16="http://schemas.microsoft.com/office/drawing/2014/main" id="{6FBE9742-6684-663F-CC7C-A1245699D5F5}"/>
              </a:ext>
            </a:extLst>
          </p:cNvPr>
          <p:cNvGrpSpPr>
            <a:grpSpLocks/>
          </p:cNvGrpSpPr>
          <p:nvPr userDrawn="1"/>
        </p:nvGrpSpPr>
        <p:grpSpPr bwMode="auto">
          <a:xfrm>
            <a:off x="7037388" y="4754563"/>
            <a:ext cx="1862137" cy="484187"/>
            <a:chOff x="4433" y="2959"/>
            <a:chExt cx="1173" cy="305"/>
          </a:xfrm>
        </p:grpSpPr>
        <p:sp>
          <p:nvSpPr>
            <p:cNvPr id="130118" name="Oval 70">
              <a:extLst>
                <a:ext uri="{FF2B5EF4-FFF2-40B4-BE49-F238E27FC236}">
                  <a16:creationId xmlns:a16="http://schemas.microsoft.com/office/drawing/2014/main" id="{AE0B8848-9171-659B-6D98-765904D3EF95}"/>
                </a:ext>
              </a:extLst>
            </p:cNvPr>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19" name="Oval 71">
              <a:extLst>
                <a:ext uri="{FF2B5EF4-FFF2-40B4-BE49-F238E27FC236}">
                  <a16:creationId xmlns:a16="http://schemas.microsoft.com/office/drawing/2014/main" id="{1E465720-1D5F-A17A-AB55-136B569EA709}"/>
                </a:ext>
              </a:extLst>
            </p:cNvPr>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0" name="Oval 72">
              <a:extLst>
                <a:ext uri="{FF2B5EF4-FFF2-40B4-BE49-F238E27FC236}">
                  <a16:creationId xmlns:a16="http://schemas.microsoft.com/office/drawing/2014/main" id="{14FE5236-62C5-928A-B107-5ECC9CD628F0}"/>
                </a:ext>
              </a:extLst>
            </p:cNvPr>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1" name="Oval 73">
              <a:extLst>
                <a:ext uri="{FF2B5EF4-FFF2-40B4-BE49-F238E27FC236}">
                  <a16:creationId xmlns:a16="http://schemas.microsoft.com/office/drawing/2014/main" id="{E21D654D-E286-A4C0-8B5C-A0049C8B2074}"/>
                </a:ext>
              </a:extLst>
            </p:cNvPr>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2" name="Line 74">
              <a:extLst>
                <a:ext uri="{FF2B5EF4-FFF2-40B4-BE49-F238E27FC236}">
                  <a16:creationId xmlns:a16="http://schemas.microsoft.com/office/drawing/2014/main" id="{0D7109A5-9A6D-13B6-E3A8-C358E00A9C8F}"/>
                </a:ext>
              </a:extLst>
            </p:cNvPr>
            <p:cNvSpPr>
              <a:spLocks noChangeShapeType="1"/>
            </p:cNvSpPr>
            <p:nvPr/>
          </p:nvSpPr>
          <p:spPr bwMode="auto">
            <a:xfrm flipH="1">
              <a:off x="5282" y="3264"/>
              <a:ext cx="29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3" name="Line 75">
              <a:extLst>
                <a:ext uri="{FF2B5EF4-FFF2-40B4-BE49-F238E27FC236}">
                  <a16:creationId xmlns:a16="http://schemas.microsoft.com/office/drawing/2014/main" id="{AB3F7F83-09D6-8338-76BA-9EE2067254B1}"/>
                </a:ext>
              </a:extLst>
            </p:cNvPr>
            <p:cNvSpPr>
              <a:spLocks noChangeShapeType="1"/>
            </p:cNvSpPr>
            <p:nvPr/>
          </p:nvSpPr>
          <p:spPr bwMode="auto">
            <a:xfrm flipH="1">
              <a:off x="5283" y="3084"/>
              <a:ext cx="29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4" name="Line 76">
              <a:extLst>
                <a:ext uri="{FF2B5EF4-FFF2-40B4-BE49-F238E27FC236}">
                  <a16:creationId xmlns:a16="http://schemas.microsoft.com/office/drawing/2014/main" id="{94514171-966C-E902-45E6-E4E9C8F7982B}"/>
                </a:ext>
              </a:extLst>
            </p:cNvPr>
            <p:cNvSpPr>
              <a:spLocks noChangeShapeType="1"/>
            </p:cNvSpPr>
            <p:nvPr/>
          </p:nvSpPr>
          <p:spPr bwMode="auto">
            <a:xfrm>
              <a:off x="5054" y="324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5" name="Line 77">
              <a:extLst>
                <a:ext uri="{FF2B5EF4-FFF2-40B4-BE49-F238E27FC236}">
                  <a16:creationId xmlns:a16="http://schemas.microsoft.com/office/drawing/2014/main" id="{A6FAF64B-C0F6-CA38-865E-22ABE25E7D5A}"/>
                </a:ext>
              </a:extLst>
            </p:cNvPr>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6" name="Line 78">
              <a:extLst>
                <a:ext uri="{FF2B5EF4-FFF2-40B4-BE49-F238E27FC236}">
                  <a16:creationId xmlns:a16="http://schemas.microsoft.com/office/drawing/2014/main" id="{DB9721DA-4EAE-4848-C873-B9D75A33714A}"/>
                </a:ext>
              </a:extLst>
            </p:cNvPr>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7" name="Line 79">
              <a:extLst>
                <a:ext uri="{FF2B5EF4-FFF2-40B4-BE49-F238E27FC236}">
                  <a16:creationId xmlns:a16="http://schemas.microsoft.com/office/drawing/2014/main" id="{BC4169F9-0EAC-ACC0-9F1F-8F911CA749BB}"/>
                </a:ext>
              </a:extLst>
            </p:cNvPr>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8" name="Rectangle 80">
              <a:extLst>
                <a:ext uri="{FF2B5EF4-FFF2-40B4-BE49-F238E27FC236}">
                  <a16:creationId xmlns:a16="http://schemas.microsoft.com/office/drawing/2014/main" id="{5B83160D-38CC-5F03-DC18-824C07D8866A}"/>
                </a:ext>
              </a:extLst>
            </p:cNvPr>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29" name="Rectangle 81">
              <a:extLst>
                <a:ext uri="{FF2B5EF4-FFF2-40B4-BE49-F238E27FC236}">
                  <a16:creationId xmlns:a16="http://schemas.microsoft.com/office/drawing/2014/main" id="{DE979A7E-E284-8063-37D4-CEBB7DB6F53D}"/>
                </a:ext>
              </a:extLst>
            </p:cNvPr>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0" name="Rectangle 82">
              <a:extLst>
                <a:ext uri="{FF2B5EF4-FFF2-40B4-BE49-F238E27FC236}">
                  <a16:creationId xmlns:a16="http://schemas.microsoft.com/office/drawing/2014/main" id="{5B25A2CB-AFFD-E72D-60D3-9A5E899720E3}"/>
                </a:ext>
              </a:extLst>
            </p:cNvPr>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1" name="Oval 83">
              <a:extLst>
                <a:ext uri="{FF2B5EF4-FFF2-40B4-BE49-F238E27FC236}">
                  <a16:creationId xmlns:a16="http://schemas.microsoft.com/office/drawing/2014/main" id="{DF4EDAAC-7596-9756-08B0-FDD1CDD8906B}"/>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2" name="Arc 84">
              <a:extLst>
                <a:ext uri="{FF2B5EF4-FFF2-40B4-BE49-F238E27FC236}">
                  <a16:creationId xmlns:a16="http://schemas.microsoft.com/office/drawing/2014/main" id="{ECBD8B12-B16D-05D9-9B91-3AAB58B03398}"/>
                </a:ext>
              </a:extLst>
            </p:cNvPr>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0"/>
                  </a:moveTo>
                  <a:cubicBezTo>
                    <a:pt x="11808" y="0"/>
                    <a:pt x="21428" y="9482"/>
                    <a:pt x="21597" y="21289"/>
                  </a:cubicBezTo>
                </a:path>
                <a:path w="21597" h="21600" stroke="0" extrusionOk="0">
                  <a:moveTo>
                    <a:pt x="0" y="0"/>
                  </a:moveTo>
                  <a:cubicBezTo>
                    <a:pt x="11808" y="0"/>
                    <a:pt x="21428" y="9482"/>
                    <a:pt x="21597" y="21289"/>
                  </a:cubicBezTo>
                  <a:lnTo>
                    <a:pt x="0"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3" name="Arc 85">
              <a:extLst>
                <a:ext uri="{FF2B5EF4-FFF2-40B4-BE49-F238E27FC236}">
                  <a16:creationId xmlns:a16="http://schemas.microsoft.com/office/drawing/2014/main" id="{7F07DD33-74A1-2247-9792-84531F4AE26B}"/>
                </a:ext>
              </a:extLst>
            </p:cNvPr>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4" name="Arc 86">
              <a:extLst>
                <a:ext uri="{FF2B5EF4-FFF2-40B4-BE49-F238E27FC236}">
                  <a16:creationId xmlns:a16="http://schemas.microsoft.com/office/drawing/2014/main" id="{76951681-8DAA-ADA3-7836-C11C6B3F15A0}"/>
                </a:ext>
              </a:extLst>
            </p:cNvPr>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0"/>
                    <a:pt x="951" y="0"/>
                  </a:cubicBezTo>
                  <a:cubicBezTo>
                    <a:pt x="12735" y="0"/>
                    <a:pt x="22345" y="9446"/>
                    <a:pt x="22547" y="21228"/>
                  </a:cubicBezTo>
                </a:path>
                <a:path w="22547" h="21600" stroke="0" extrusionOk="0">
                  <a:moveTo>
                    <a:pt x="-1" y="20"/>
                  </a:moveTo>
                  <a:cubicBezTo>
                    <a:pt x="316" y="6"/>
                    <a:pt x="633" y="0"/>
                    <a:pt x="951" y="0"/>
                  </a:cubicBezTo>
                  <a:cubicBezTo>
                    <a:pt x="12735" y="0"/>
                    <a:pt x="22345" y="9446"/>
                    <a:pt x="22547" y="21228"/>
                  </a:cubicBezTo>
                  <a:lnTo>
                    <a:pt x="951" y="21600"/>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5" name="Oval 87">
              <a:extLst>
                <a:ext uri="{FF2B5EF4-FFF2-40B4-BE49-F238E27FC236}">
                  <a16:creationId xmlns:a16="http://schemas.microsoft.com/office/drawing/2014/main" id="{7E892EA6-E0D3-0B2B-5F91-058EB81DEA1E}"/>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6" name="Arc 88">
              <a:extLst>
                <a:ext uri="{FF2B5EF4-FFF2-40B4-BE49-F238E27FC236}">
                  <a16:creationId xmlns:a16="http://schemas.microsoft.com/office/drawing/2014/main" id="{F2A32120-AAAB-B1C8-1106-0CCF52ADD772}"/>
                </a:ext>
              </a:extLst>
            </p:cNvPr>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7" name="Oval 89">
              <a:extLst>
                <a:ext uri="{FF2B5EF4-FFF2-40B4-BE49-F238E27FC236}">
                  <a16:creationId xmlns:a16="http://schemas.microsoft.com/office/drawing/2014/main" id="{0763398E-ABE3-AAFA-72D1-7FE308FC9C6D}"/>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130138" name="Line 90">
              <a:extLst>
                <a:ext uri="{FF2B5EF4-FFF2-40B4-BE49-F238E27FC236}">
                  <a16:creationId xmlns:a16="http://schemas.microsoft.com/office/drawing/2014/main" id="{6F3BA250-3DBA-F079-A578-354B87073179}"/>
                </a:ext>
              </a:extLst>
            </p:cNvPr>
            <p:cNvSpPr>
              <a:spLocks noChangeShapeType="1"/>
            </p:cNvSpPr>
            <p:nvPr/>
          </p:nvSpPr>
          <p:spPr bwMode="auto">
            <a:xfrm rot="20675554" flipH="1">
              <a:off x="4433" y="2959"/>
              <a:ext cx="25" cy="17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0139" name="Line 91">
            <a:extLst>
              <a:ext uri="{FF2B5EF4-FFF2-40B4-BE49-F238E27FC236}">
                <a16:creationId xmlns:a16="http://schemas.microsoft.com/office/drawing/2014/main" id="{B5365AFD-D6A2-B382-7F62-AAD5E59858CD}"/>
              </a:ext>
            </a:extLst>
          </p:cNvPr>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0" name="Line 92">
            <a:extLst>
              <a:ext uri="{FF2B5EF4-FFF2-40B4-BE49-F238E27FC236}">
                <a16:creationId xmlns:a16="http://schemas.microsoft.com/office/drawing/2014/main" id="{83718686-E6C8-F2E7-E403-DF2C84F3FD35}"/>
              </a:ext>
            </a:extLst>
          </p:cNvPr>
          <p:cNvSpPr>
            <a:spLocks noChangeShapeType="1"/>
          </p:cNvSpPr>
          <p:nvPr/>
        </p:nvSpPr>
        <p:spPr bwMode="auto">
          <a:xfrm rot="-924446">
            <a:off x="2093913" y="4330700"/>
            <a:ext cx="831850" cy="5524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1" name="Line 93">
            <a:extLst>
              <a:ext uri="{FF2B5EF4-FFF2-40B4-BE49-F238E27FC236}">
                <a16:creationId xmlns:a16="http://schemas.microsoft.com/office/drawing/2014/main" id="{C2E2BA4F-E6BF-31CB-6E2B-44139285B1EA}"/>
              </a:ext>
            </a:extLst>
          </p:cNvPr>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2" name="Line 94">
            <a:extLst>
              <a:ext uri="{FF2B5EF4-FFF2-40B4-BE49-F238E27FC236}">
                <a16:creationId xmlns:a16="http://schemas.microsoft.com/office/drawing/2014/main" id="{F4841F02-63B1-265B-F952-618A131C705A}"/>
              </a:ext>
            </a:extLst>
          </p:cNvPr>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3" name="Line 95">
            <a:extLst>
              <a:ext uri="{FF2B5EF4-FFF2-40B4-BE49-F238E27FC236}">
                <a16:creationId xmlns:a16="http://schemas.microsoft.com/office/drawing/2014/main" id="{62F3CCB2-53D3-39FE-E3DE-42FFA9F5ECC4}"/>
              </a:ext>
            </a:extLst>
          </p:cNvPr>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4" name="Freeform 96">
            <a:extLst>
              <a:ext uri="{FF2B5EF4-FFF2-40B4-BE49-F238E27FC236}">
                <a16:creationId xmlns:a16="http://schemas.microsoft.com/office/drawing/2014/main" id="{3037A16B-74B5-0C29-96EF-1B48E7291B8C}"/>
              </a:ext>
            </a:extLst>
          </p:cNvPr>
          <p:cNvSpPr>
            <a:spLocks/>
          </p:cNvSpPr>
          <p:nvPr/>
        </p:nvSpPr>
        <p:spPr bwMode="auto">
          <a:xfrm>
            <a:off x="2854325" y="2824163"/>
            <a:ext cx="82550" cy="406400"/>
          </a:xfrm>
          <a:custGeom>
            <a:avLst/>
            <a:gdLst>
              <a:gd name="T0" fmla="*/ 0 w 52"/>
              <a:gd name="T1" fmla="*/ 256 h 256"/>
              <a:gd name="T2" fmla="*/ 20 w 52"/>
              <a:gd name="T3" fmla="*/ 141 h 256"/>
              <a:gd name="T4" fmla="*/ 52 w 52"/>
              <a:gd name="T5" fmla="*/ 0 h 256"/>
            </a:gdLst>
            <a:ahLst/>
            <a:cxnLst>
              <a:cxn ang="0">
                <a:pos x="T0" y="T1"/>
              </a:cxn>
              <a:cxn ang="0">
                <a:pos x="T2" y="T3"/>
              </a:cxn>
              <a:cxn ang="0">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5" name="Freeform 97">
            <a:extLst>
              <a:ext uri="{FF2B5EF4-FFF2-40B4-BE49-F238E27FC236}">
                <a16:creationId xmlns:a16="http://schemas.microsoft.com/office/drawing/2014/main" id="{56C2775D-2758-6CF2-4556-F0AD00ADAFE0}"/>
              </a:ext>
            </a:extLst>
          </p:cNvPr>
          <p:cNvSpPr>
            <a:spLocks/>
          </p:cNvSpPr>
          <p:nvPr/>
        </p:nvSpPr>
        <p:spPr bwMode="auto">
          <a:xfrm>
            <a:off x="3032125" y="2770188"/>
            <a:ext cx="41275" cy="295275"/>
          </a:xfrm>
          <a:custGeom>
            <a:avLst/>
            <a:gdLst>
              <a:gd name="T0" fmla="*/ 0 w 26"/>
              <a:gd name="T1" fmla="*/ 186 h 186"/>
              <a:gd name="T2" fmla="*/ 26 w 26"/>
              <a:gd name="T3" fmla="*/ 83 h 186"/>
              <a:gd name="T4" fmla="*/ 26 w 26"/>
              <a:gd name="T5" fmla="*/ 0 h 186"/>
            </a:gdLst>
            <a:ahLst/>
            <a:cxnLst>
              <a:cxn ang="0">
                <a:pos x="T0" y="T1"/>
              </a:cxn>
              <a:cxn ang="0">
                <a:pos x="T2" y="T3"/>
              </a:cxn>
              <a:cxn ang="0">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6" name="Freeform 98">
            <a:extLst>
              <a:ext uri="{FF2B5EF4-FFF2-40B4-BE49-F238E27FC236}">
                <a16:creationId xmlns:a16="http://schemas.microsoft.com/office/drawing/2014/main" id="{DB4D4D7E-3741-EF66-D879-E768E5371733}"/>
              </a:ext>
            </a:extLst>
          </p:cNvPr>
          <p:cNvSpPr>
            <a:spLocks/>
          </p:cNvSpPr>
          <p:nvPr/>
        </p:nvSpPr>
        <p:spPr bwMode="auto">
          <a:xfrm>
            <a:off x="3902075" y="2417763"/>
            <a:ext cx="31750" cy="265112"/>
          </a:xfrm>
          <a:custGeom>
            <a:avLst/>
            <a:gdLst>
              <a:gd name="T0" fmla="*/ 0 w 20"/>
              <a:gd name="T1" fmla="*/ 167 h 167"/>
              <a:gd name="T2" fmla="*/ 19 w 20"/>
              <a:gd name="T3" fmla="*/ 0 h 167"/>
            </a:gdLst>
            <a:ahLst/>
            <a:cxnLst>
              <a:cxn ang="0">
                <a:pos x="T0" y="T1"/>
              </a:cxn>
              <a:cxn ang="0">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7" name="Freeform 99">
            <a:extLst>
              <a:ext uri="{FF2B5EF4-FFF2-40B4-BE49-F238E27FC236}">
                <a16:creationId xmlns:a16="http://schemas.microsoft.com/office/drawing/2014/main" id="{5EBFD1D1-897E-6CF6-0866-33AB65AAD44F}"/>
              </a:ext>
            </a:extLst>
          </p:cNvPr>
          <p:cNvSpPr>
            <a:spLocks/>
          </p:cNvSpPr>
          <p:nvPr/>
        </p:nvSpPr>
        <p:spPr bwMode="auto">
          <a:xfrm>
            <a:off x="4318000" y="2438400"/>
            <a:ext cx="1588" cy="182563"/>
          </a:xfrm>
          <a:custGeom>
            <a:avLst/>
            <a:gdLst>
              <a:gd name="T0" fmla="*/ 0 w 1"/>
              <a:gd name="T1" fmla="*/ 115 h 115"/>
              <a:gd name="T2" fmla="*/ 0 w 1"/>
              <a:gd name="T3" fmla="*/ 0 h 115"/>
            </a:gdLst>
            <a:ahLst/>
            <a:cxnLst>
              <a:cxn ang="0">
                <a:pos x="T0" y="T1"/>
              </a:cxn>
              <a:cxn ang="0">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8" name="Freeform 100">
            <a:extLst>
              <a:ext uri="{FF2B5EF4-FFF2-40B4-BE49-F238E27FC236}">
                <a16:creationId xmlns:a16="http://schemas.microsoft.com/office/drawing/2014/main" id="{FD82E59C-D672-85F8-C63C-D6C6E2D25CE5}"/>
              </a:ext>
            </a:extLst>
          </p:cNvPr>
          <p:cNvSpPr>
            <a:spLocks/>
          </p:cNvSpPr>
          <p:nvPr/>
        </p:nvSpPr>
        <p:spPr bwMode="auto">
          <a:xfrm>
            <a:off x="4724400" y="2265363"/>
            <a:ext cx="20638" cy="366712"/>
          </a:xfrm>
          <a:custGeom>
            <a:avLst/>
            <a:gdLst>
              <a:gd name="T0" fmla="*/ 13 w 13"/>
              <a:gd name="T1" fmla="*/ 231 h 231"/>
              <a:gd name="T2" fmla="*/ 0 w 13"/>
              <a:gd name="T3" fmla="*/ 0 h 231"/>
            </a:gdLst>
            <a:ahLst/>
            <a:cxnLst>
              <a:cxn ang="0">
                <a:pos x="T0" y="T1"/>
              </a:cxn>
              <a:cxn ang="0">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49" name="Freeform 101">
            <a:extLst>
              <a:ext uri="{FF2B5EF4-FFF2-40B4-BE49-F238E27FC236}">
                <a16:creationId xmlns:a16="http://schemas.microsoft.com/office/drawing/2014/main" id="{E130CEAE-D423-B687-88F6-25F08EB79FA7}"/>
              </a:ext>
            </a:extLst>
          </p:cNvPr>
          <p:cNvSpPr>
            <a:spLocks/>
          </p:cNvSpPr>
          <p:nvPr/>
        </p:nvSpPr>
        <p:spPr bwMode="auto">
          <a:xfrm>
            <a:off x="4976813" y="2397125"/>
            <a:ext cx="42862" cy="265113"/>
          </a:xfrm>
          <a:custGeom>
            <a:avLst/>
            <a:gdLst>
              <a:gd name="T0" fmla="*/ 27 w 27"/>
              <a:gd name="T1" fmla="*/ 167 h 167"/>
              <a:gd name="T2" fmla="*/ 7 w 27"/>
              <a:gd name="T3" fmla="*/ 90 h 167"/>
              <a:gd name="T4" fmla="*/ 1 w 27"/>
              <a:gd name="T5" fmla="*/ 0 h 167"/>
            </a:gdLst>
            <a:ahLst/>
            <a:cxnLst>
              <a:cxn ang="0">
                <a:pos x="T0" y="T1"/>
              </a:cxn>
              <a:cxn ang="0">
                <a:pos x="T2" y="T3"/>
              </a:cxn>
              <a:cxn ang="0">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0" name="Freeform 102">
            <a:extLst>
              <a:ext uri="{FF2B5EF4-FFF2-40B4-BE49-F238E27FC236}">
                <a16:creationId xmlns:a16="http://schemas.microsoft.com/office/drawing/2014/main" id="{73312449-21A1-9173-4243-E5825359011E}"/>
              </a:ext>
            </a:extLst>
          </p:cNvPr>
          <p:cNvSpPr>
            <a:spLocks/>
          </p:cNvSpPr>
          <p:nvPr/>
        </p:nvSpPr>
        <p:spPr bwMode="auto">
          <a:xfrm>
            <a:off x="2346325" y="3373438"/>
            <a:ext cx="92075" cy="385762"/>
          </a:xfrm>
          <a:custGeom>
            <a:avLst/>
            <a:gdLst>
              <a:gd name="T0" fmla="*/ 0 w 58"/>
              <a:gd name="T1" fmla="*/ 243 h 243"/>
              <a:gd name="T2" fmla="*/ 39 w 58"/>
              <a:gd name="T3" fmla="*/ 96 h 243"/>
              <a:gd name="T4" fmla="*/ 58 w 58"/>
              <a:gd name="T5" fmla="*/ 0 h 243"/>
            </a:gdLst>
            <a:ahLst/>
            <a:cxnLst>
              <a:cxn ang="0">
                <a:pos x="T0" y="T1"/>
              </a:cxn>
              <a:cxn ang="0">
                <a:pos x="T2" y="T3"/>
              </a:cxn>
              <a:cxn ang="0">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1" name="Freeform 103">
            <a:extLst>
              <a:ext uri="{FF2B5EF4-FFF2-40B4-BE49-F238E27FC236}">
                <a16:creationId xmlns:a16="http://schemas.microsoft.com/office/drawing/2014/main" id="{ACE004D9-CCC1-1E43-DA92-7ECB75AB8670}"/>
              </a:ext>
            </a:extLst>
          </p:cNvPr>
          <p:cNvSpPr>
            <a:spLocks/>
          </p:cNvSpPr>
          <p:nvPr/>
        </p:nvSpPr>
        <p:spPr bwMode="auto">
          <a:xfrm>
            <a:off x="2438400" y="3260725"/>
            <a:ext cx="71438" cy="355600"/>
          </a:xfrm>
          <a:custGeom>
            <a:avLst/>
            <a:gdLst>
              <a:gd name="T0" fmla="*/ 0 w 45"/>
              <a:gd name="T1" fmla="*/ 224 h 224"/>
              <a:gd name="T2" fmla="*/ 19 w 45"/>
              <a:gd name="T3" fmla="*/ 128 h 224"/>
              <a:gd name="T4" fmla="*/ 45 w 45"/>
              <a:gd name="T5" fmla="*/ 0 h 224"/>
            </a:gdLst>
            <a:ahLst/>
            <a:cxnLst>
              <a:cxn ang="0">
                <a:pos x="T0" y="T1"/>
              </a:cxn>
              <a:cxn ang="0">
                <a:pos x="T2" y="T3"/>
              </a:cxn>
              <a:cxn ang="0">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2" name="Freeform 104">
            <a:extLst>
              <a:ext uri="{FF2B5EF4-FFF2-40B4-BE49-F238E27FC236}">
                <a16:creationId xmlns:a16="http://schemas.microsoft.com/office/drawing/2014/main" id="{DA3EEED3-08BB-8D92-DAF8-67CEA4EFAE4D}"/>
              </a:ext>
            </a:extLst>
          </p:cNvPr>
          <p:cNvSpPr>
            <a:spLocks/>
          </p:cNvSpPr>
          <p:nvPr/>
        </p:nvSpPr>
        <p:spPr bwMode="auto">
          <a:xfrm>
            <a:off x="3190875" y="2743200"/>
            <a:ext cx="50800" cy="223838"/>
          </a:xfrm>
          <a:custGeom>
            <a:avLst/>
            <a:gdLst>
              <a:gd name="T0" fmla="*/ 0 w 32"/>
              <a:gd name="T1" fmla="*/ 141 h 141"/>
              <a:gd name="T2" fmla="*/ 32 w 32"/>
              <a:gd name="T3" fmla="*/ 0 h 141"/>
            </a:gdLst>
            <a:ahLst/>
            <a:cxnLst>
              <a:cxn ang="0">
                <a:pos x="T0" y="T1"/>
              </a:cxn>
              <a:cxn ang="0">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3" name="Freeform 105">
            <a:extLst>
              <a:ext uri="{FF2B5EF4-FFF2-40B4-BE49-F238E27FC236}">
                <a16:creationId xmlns:a16="http://schemas.microsoft.com/office/drawing/2014/main" id="{874E5254-DA47-54C3-6AC4-037D9F60FCAE}"/>
              </a:ext>
            </a:extLst>
          </p:cNvPr>
          <p:cNvSpPr>
            <a:spLocks/>
          </p:cNvSpPr>
          <p:nvPr/>
        </p:nvSpPr>
        <p:spPr bwMode="auto">
          <a:xfrm>
            <a:off x="3382963" y="2590800"/>
            <a:ext cx="41275" cy="274638"/>
          </a:xfrm>
          <a:custGeom>
            <a:avLst/>
            <a:gdLst>
              <a:gd name="T0" fmla="*/ 0 w 26"/>
              <a:gd name="T1" fmla="*/ 173 h 173"/>
              <a:gd name="T2" fmla="*/ 26 w 26"/>
              <a:gd name="T3" fmla="*/ 0 h 173"/>
            </a:gdLst>
            <a:ahLst/>
            <a:cxnLst>
              <a:cxn ang="0">
                <a:pos x="T0" y="T1"/>
              </a:cxn>
              <a:cxn ang="0">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4" name="Freeform 106">
            <a:extLst>
              <a:ext uri="{FF2B5EF4-FFF2-40B4-BE49-F238E27FC236}">
                <a16:creationId xmlns:a16="http://schemas.microsoft.com/office/drawing/2014/main" id="{4031AE97-8474-94AC-DC55-3B5FA92E9B2F}"/>
              </a:ext>
            </a:extLst>
          </p:cNvPr>
          <p:cNvSpPr>
            <a:spLocks/>
          </p:cNvSpPr>
          <p:nvPr/>
        </p:nvSpPr>
        <p:spPr bwMode="auto">
          <a:xfrm>
            <a:off x="5740400" y="2733675"/>
            <a:ext cx="92075" cy="284163"/>
          </a:xfrm>
          <a:custGeom>
            <a:avLst/>
            <a:gdLst>
              <a:gd name="T0" fmla="*/ 58 w 58"/>
              <a:gd name="T1" fmla="*/ 179 h 179"/>
              <a:gd name="T2" fmla="*/ 13 w 58"/>
              <a:gd name="T3" fmla="*/ 44 h 179"/>
              <a:gd name="T4" fmla="*/ 6 w 58"/>
              <a:gd name="T5" fmla="*/ 19 h 179"/>
              <a:gd name="T6" fmla="*/ 0 w 58"/>
              <a:gd name="T7" fmla="*/ 0 h 179"/>
            </a:gdLst>
            <a:ahLst/>
            <a:cxnLst>
              <a:cxn ang="0">
                <a:pos x="T0" y="T1"/>
              </a:cxn>
              <a:cxn ang="0">
                <a:pos x="T2" y="T3"/>
              </a:cxn>
              <a:cxn ang="0">
                <a:pos x="T4" y="T5"/>
              </a:cxn>
              <a:cxn ang="0">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5" name="Freeform 107">
            <a:extLst>
              <a:ext uri="{FF2B5EF4-FFF2-40B4-BE49-F238E27FC236}">
                <a16:creationId xmlns:a16="http://schemas.microsoft.com/office/drawing/2014/main" id="{7B644A54-2DF1-ECFA-BDF7-0C311A48236F}"/>
              </a:ext>
            </a:extLst>
          </p:cNvPr>
          <p:cNvSpPr>
            <a:spLocks/>
          </p:cNvSpPr>
          <p:nvPr/>
        </p:nvSpPr>
        <p:spPr bwMode="auto">
          <a:xfrm>
            <a:off x="5608638" y="2752725"/>
            <a:ext cx="50800" cy="173038"/>
          </a:xfrm>
          <a:custGeom>
            <a:avLst/>
            <a:gdLst>
              <a:gd name="T0" fmla="*/ 32 w 32"/>
              <a:gd name="T1" fmla="*/ 109 h 109"/>
              <a:gd name="T2" fmla="*/ 13 w 32"/>
              <a:gd name="T3" fmla="*/ 39 h 109"/>
              <a:gd name="T4" fmla="*/ 0 w 32"/>
              <a:gd name="T5" fmla="*/ 0 h 109"/>
            </a:gdLst>
            <a:ahLst/>
            <a:cxnLst>
              <a:cxn ang="0">
                <a:pos x="T0" y="T1"/>
              </a:cxn>
              <a:cxn ang="0">
                <a:pos x="T2" y="T3"/>
              </a:cxn>
              <a:cxn ang="0">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6" name="Freeform 108">
            <a:extLst>
              <a:ext uri="{FF2B5EF4-FFF2-40B4-BE49-F238E27FC236}">
                <a16:creationId xmlns:a16="http://schemas.microsoft.com/office/drawing/2014/main" id="{BE630901-5185-EA53-9112-37CE06E01EAD}"/>
              </a:ext>
            </a:extLst>
          </p:cNvPr>
          <p:cNvSpPr>
            <a:spLocks/>
          </p:cNvSpPr>
          <p:nvPr/>
        </p:nvSpPr>
        <p:spPr bwMode="auto">
          <a:xfrm>
            <a:off x="6350000" y="3221038"/>
            <a:ext cx="92075" cy="314325"/>
          </a:xfrm>
          <a:custGeom>
            <a:avLst/>
            <a:gdLst>
              <a:gd name="T0" fmla="*/ 58 w 58"/>
              <a:gd name="T1" fmla="*/ 198 h 198"/>
              <a:gd name="T2" fmla="*/ 19 w 58"/>
              <a:gd name="T3" fmla="*/ 64 h 198"/>
              <a:gd name="T4" fmla="*/ 0 w 58"/>
              <a:gd name="T5" fmla="*/ 0 h 198"/>
            </a:gdLst>
            <a:ahLst/>
            <a:cxnLst>
              <a:cxn ang="0">
                <a:pos x="T0" y="T1"/>
              </a:cxn>
              <a:cxn ang="0">
                <a:pos x="T2" y="T3"/>
              </a:cxn>
              <a:cxn ang="0">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7" name="Freeform 109">
            <a:extLst>
              <a:ext uri="{FF2B5EF4-FFF2-40B4-BE49-F238E27FC236}">
                <a16:creationId xmlns:a16="http://schemas.microsoft.com/office/drawing/2014/main" id="{BC2BF5AF-30CD-8016-DF03-BBA4A50DB683}"/>
              </a:ext>
            </a:extLst>
          </p:cNvPr>
          <p:cNvSpPr>
            <a:spLocks/>
          </p:cNvSpPr>
          <p:nvPr/>
        </p:nvSpPr>
        <p:spPr bwMode="auto">
          <a:xfrm>
            <a:off x="6238875" y="3108325"/>
            <a:ext cx="80963" cy="315913"/>
          </a:xfrm>
          <a:custGeom>
            <a:avLst/>
            <a:gdLst>
              <a:gd name="T0" fmla="*/ 51 w 51"/>
              <a:gd name="T1" fmla="*/ 199 h 199"/>
              <a:gd name="T2" fmla="*/ 25 w 51"/>
              <a:gd name="T3" fmla="*/ 96 h 199"/>
              <a:gd name="T4" fmla="*/ 12 w 51"/>
              <a:gd name="T5" fmla="*/ 39 h 199"/>
              <a:gd name="T6" fmla="*/ 0 w 51"/>
              <a:gd name="T7" fmla="*/ 0 h 199"/>
            </a:gdLst>
            <a:ahLst/>
            <a:cxnLst>
              <a:cxn ang="0">
                <a:pos x="T0" y="T1"/>
              </a:cxn>
              <a:cxn ang="0">
                <a:pos x="T2" y="T3"/>
              </a:cxn>
              <a:cxn ang="0">
                <a:pos x="T4" y="T5"/>
              </a:cxn>
              <a:cxn ang="0">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8" name="Freeform 110">
            <a:extLst>
              <a:ext uri="{FF2B5EF4-FFF2-40B4-BE49-F238E27FC236}">
                <a16:creationId xmlns:a16="http://schemas.microsoft.com/office/drawing/2014/main" id="{DE23571A-27C8-B3FC-3B40-0FD0BC3D5C1E}"/>
              </a:ext>
            </a:extLst>
          </p:cNvPr>
          <p:cNvSpPr>
            <a:spLocks/>
          </p:cNvSpPr>
          <p:nvPr/>
        </p:nvSpPr>
        <p:spPr bwMode="auto">
          <a:xfrm>
            <a:off x="4124325" y="2509838"/>
            <a:ext cx="1588" cy="131762"/>
          </a:xfrm>
          <a:custGeom>
            <a:avLst/>
            <a:gdLst>
              <a:gd name="T0" fmla="*/ 0 w 1"/>
              <a:gd name="T1" fmla="*/ 83 h 83"/>
              <a:gd name="T2" fmla="*/ 0 w 1"/>
              <a:gd name="T3" fmla="*/ 0 h 83"/>
            </a:gdLst>
            <a:ahLst/>
            <a:cxnLst>
              <a:cxn ang="0">
                <a:pos x="T0" y="T1"/>
              </a:cxn>
              <a:cxn ang="0">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59" name="Freeform 111">
            <a:extLst>
              <a:ext uri="{FF2B5EF4-FFF2-40B4-BE49-F238E27FC236}">
                <a16:creationId xmlns:a16="http://schemas.microsoft.com/office/drawing/2014/main" id="{09FCA3DE-D5B9-B12F-571B-C7B9F6073533}"/>
              </a:ext>
            </a:extLst>
          </p:cNvPr>
          <p:cNvSpPr>
            <a:spLocks/>
          </p:cNvSpPr>
          <p:nvPr/>
        </p:nvSpPr>
        <p:spPr bwMode="auto">
          <a:xfrm>
            <a:off x="5211763" y="2540000"/>
            <a:ext cx="50800" cy="193675"/>
          </a:xfrm>
          <a:custGeom>
            <a:avLst/>
            <a:gdLst>
              <a:gd name="T0" fmla="*/ 32 w 32"/>
              <a:gd name="T1" fmla="*/ 122 h 122"/>
              <a:gd name="T2" fmla="*/ 0 w 32"/>
              <a:gd name="T3" fmla="*/ 0 h 122"/>
            </a:gdLst>
            <a:ahLst/>
            <a:cxnLst>
              <a:cxn ang="0">
                <a:pos x="T0" y="T1"/>
              </a:cxn>
              <a:cxn ang="0">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160" name="Text Box 112">
            <a:extLst>
              <a:ext uri="{FF2B5EF4-FFF2-40B4-BE49-F238E27FC236}">
                <a16:creationId xmlns:a16="http://schemas.microsoft.com/office/drawing/2014/main" id="{6C833FE0-C079-8F97-28AC-9D1C5FE714DB}"/>
              </a:ext>
            </a:extLst>
          </p:cNvPr>
          <p:cNvSpPr txBox="1">
            <a:spLocks noChangeArrowheads="1"/>
          </p:cNvSpPr>
          <p:nvPr userDrawn="1"/>
        </p:nvSpPr>
        <p:spPr bwMode="auto">
          <a:xfrm>
            <a:off x="479425" y="6453188"/>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zh-TW" sz="900" b="1">
                <a:solidFill>
                  <a:srgbClr val="FFFFFF"/>
                </a:solidFill>
                <a:ea typeface="新細明體" panose="02020500000000000000" pitchFamily="18" charset="-120"/>
              </a:rPr>
              <a:t>©2003 TBBMI</a:t>
            </a:r>
          </a:p>
        </p:txBody>
      </p:sp>
      <p:sp>
        <p:nvSpPr>
          <p:cNvPr id="130161" name="Rectangle 113">
            <a:extLst>
              <a:ext uri="{FF2B5EF4-FFF2-40B4-BE49-F238E27FC236}">
                <a16:creationId xmlns:a16="http://schemas.microsoft.com/office/drawing/2014/main" id="{0F764341-1938-E898-5B27-F58AC3B891B1}"/>
              </a:ext>
            </a:extLst>
          </p:cNvPr>
          <p:cNvSpPr>
            <a:spLocks noChangeArrowheads="1"/>
          </p:cNvSpPr>
          <p:nvPr userDrawn="1"/>
        </p:nvSpPr>
        <p:spPr bwMode="auto">
          <a:xfrm>
            <a:off x="7618413" y="6427788"/>
            <a:ext cx="6619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TW" b="1">
                <a:solidFill>
                  <a:schemeClr val="bg1"/>
                </a:solidFill>
                <a:effectLst>
                  <a:outerShdw blurRad="38100" dist="38100" dir="2700000" algn="tl">
                    <a:srgbClr val="000000"/>
                  </a:outerShdw>
                </a:effectLst>
                <a:latin typeface="Comic Sans MS" panose="030F0902030302020204" pitchFamily="66" charset="0"/>
                <a:ea typeface="新細明體" panose="02020500000000000000" pitchFamily="18" charset="-120"/>
              </a:rPr>
              <a:t>7.5.06.</a:t>
            </a:r>
            <a:endParaRPr lang="en-US" altLang="zh-TW" b="1">
              <a:effectLst>
                <a:outerShdw blurRad="38100" dist="38100" dir="2700000" algn="tl">
                  <a:srgbClr val="FFFFFF"/>
                </a:outerShdw>
              </a:effectLst>
              <a:latin typeface="Comic Sans MS" panose="030F0902030302020204" pitchFamily="66" charset="0"/>
              <a:ea typeface="新細明體" panose="02020500000000000000" pitchFamily="18" charset="-12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cu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lr>
          <a:schemeClr val="tx2"/>
        </a:buClr>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784B154-EDA4-11F0-3473-EC11009124D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64515" name="Rectangle 3">
            <a:extLst>
              <a:ext uri="{FF2B5EF4-FFF2-40B4-BE49-F238E27FC236}">
                <a16:creationId xmlns:a16="http://schemas.microsoft.com/office/drawing/2014/main" id="{90D8D6A4-2B0B-55E3-9A02-FC85C2C6E82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64516" name="Rectangle 4">
            <a:extLst>
              <a:ext uri="{FF2B5EF4-FFF2-40B4-BE49-F238E27FC236}">
                <a16:creationId xmlns:a16="http://schemas.microsoft.com/office/drawing/2014/main" id="{6ACFC41E-D38C-A907-2BD7-BD3DD443B32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ea typeface="新細明體" panose="02020500000000000000" pitchFamily="18" charset="-120"/>
              </a:defRPr>
            </a:lvl1pPr>
          </a:lstStyle>
          <a:p>
            <a:endParaRPr lang="en-US" altLang="zh-TW"/>
          </a:p>
        </p:txBody>
      </p:sp>
      <p:sp>
        <p:nvSpPr>
          <p:cNvPr id="64517" name="Rectangle 5">
            <a:extLst>
              <a:ext uri="{FF2B5EF4-FFF2-40B4-BE49-F238E27FC236}">
                <a16:creationId xmlns:a16="http://schemas.microsoft.com/office/drawing/2014/main" id="{D1A9CCFA-0009-A260-0D81-386D91B1174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新細明體" panose="02020500000000000000" pitchFamily="18" charset="-120"/>
              </a:defRPr>
            </a:lvl1pPr>
          </a:lstStyle>
          <a:p>
            <a:endParaRPr lang="en-US" altLang="zh-TW"/>
          </a:p>
        </p:txBody>
      </p:sp>
      <p:sp>
        <p:nvSpPr>
          <p:cNvPr id="64518" name="Rectangle 6">
            <a:extLst>
              <a:ext uri="{FF2B5EF4-FFF2-40B4-BE49-F238E27FC236}">
                <a16:creationId xmlns:a16="http://schemas.microsoft.com/office/drawing/2014/main" id="{874B5AD2-5FEE-2B06-B229-EC7B60C3F16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ea typeface="新細明體" panose="02020500000000000000" pitchFamily="18" charset="-120"/>
              </a:defRPr>
            </a:lvl1pPr>
          </a:lstStyle>
          <a:p>
            <a:fld id="{3DD6910F-F603-DA44-84C1-5681F11A7BB0}"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randomBar dir="vert"/>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FFB35C37-C8DB-0C2A-CC78-F27DBEE1D0E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36195" name="Rectangle 3">
            <a:extLst>
              <a:ext uri="{FF2B5EF4-FFF2-40B4-BE49-F238E27FC236}">
                <a16:creationId xmlns:a16="http://schemas.microsoft.com/office/drawing/2014/main" id="{2FE1B17F-AFF3-897E-D2CF-A2402CEDBAD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36196" name="Rectangle 4">
            <a:extLst>
              <a:ext uri="{FF2B5EF4-FFF2-40B4-BE49-F238E27FC236}">
                <a16:creationId xmlns:a16="http://schemas.microsoft.com/office/drawing/2014/main" id="{5A51E554-6849-7219-C131-4638D75DB2C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新細明體" panose="02020500000000000000" pitchFamily="18" charset="-120"/>
              </a:defRPr>
            </a:lvl1pPr>
          </a:lstStyle>
          <a:p>
            <a:endParaRPr lang="en-US" altLang="zh-TW"/>
          </a:p>
        </p:txBody>
      </p:sp>
      <p:sp>
        <p:nvSpPr>
          <p:cNvPr id="136197" name="Rectangle 5">
            <a:extLst>
              <a:ext uri="{FF2B5EF4-FFF2-40B4-BE49-F238E27FC236}">
                <a16:creationId xmlns:a16="http://schemas.microsoft.com/office/drawing/2014/main" id="{AE92E878-712C-EFE2-C170-457BE91BF40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新細明體" panose="02020500000000000000" pitchFamily="18" charset="-120"/>
              </a:defRPr>
            </a:lvl1pPr>
          </a:lstStyle>
          <a:p>
            <a:endParaRPr lang="en-US" altLang="zh-TW"/>
          </a:p>
        </p:txBody>
      </p:sp>
      <p:sp>
        <p:nvSpPr>
          <p:cNvPr id="136198" name="Rectangle 6">
            <a:extLst>
              <a:ext uri="{FF2B5EF4-FFF2-40B4-BE49-F238E27FC236}">
                <a16:creationId xmlns:a16="http://schemas.microsoft.com/office/drawing/2014/main" id="{24AEFEB0-4585-5C65-105A-9F5470C8E73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新細明體" panose="02020500000000000000" pitchFamily="18" charset="-120"/>
              </a:defRPr>
            </a:lvl1pPr>
          </a:lstStyle>
          <a:p>
            <a:fld id="{74AA43B7-20DA-6648-A959-047288A45DA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D1A86EB-D368-DF6F-CE28-3435DD0C48D4}"/>
              </a:ext>
            </a:extLst>
          </p:cNvPr>
          <p:cNvSpPr>
            <a:spLocks noGrp="1" noChangeArrowheads="1"/>
          </p:cNvSpPr>
          <p:nvPr>
            <p:ph type="title" sz="quarter"/>
          </p:nvPr>
        </p:nvSpPr>
        <p:spPr>
          <a:xfrm>
            <a:off x="76200" y="685800"/>
            <a:ext cx="4424363" cy="5407025"/>
          </a:xfrm>
        </p:spPr>
        <p:txBody>
          <a:bodyPr/>
          <a:lstStyle/>
          <a:p>
            <a:r>
              <a:rPr lang="en-US" altLang="zh-TW" sz="6000">
                <a:ea typeface="新細明體" panose="02020500000000000000" pitchFamily="18" charset="-120"/>
              </a:rPr>
              <a:t>OT Biblical Theology</a:t>
            </a:r>
            <a:br>
              <a:rPr lang="en-US" altLang="zh-TW" sz="6000">
                <a:ea typeface="新細明體" panose="02020500000000000000" pitchFamily="18" charset="-120"/>
              </a:rPr>
            </a:br>
            <a:r>
              <a:rPr lang="zh-TW" altLang="en-US">
                <a:ea typeface="新細明體" panose="02020500000000000000" pitchFamily="18" charset="-120"/>
              </a:rPr>
              <a:t>舊約聖經神學</a:t>
            </a:r>
            <a:br>
              <a:rPr lang="zh-TW" altLang="en-US" sz="6000">
                <a:ea typeface="新細明體" panose="02020500000000000000" pitchFamily="18" charset="-120"/>
              </a:rPr>
            </a:br>
            <a:br>
              <a:rPr lang="zh-TW" altLang="en-US" sz="6000">
                <a:ea typeface="新細明體" panose="02020500000000000000" pitchFamily="18" charset="-120"/>
              </a:rPr>
            </a:br>
            <a:endParaRPr lang="zh-TW" altLang="en-US" sz="6000">
              <a:ea typeface="新細明體" panose="02020500000000000000" pitchFamily="18" charset="-120"/>
            </a:endParaRPr>
          </a:p>
        </p:txBody>
      </p:sp>
      <p:pic>
        <p:nvPicPr>
          <p:cNvPr id="6159" name="Picture 15">
            <a:extLst>
              <a:ext uri="{FF2B5EF4-FFF2-40B4-BE49-F238E27FC236}">
                <a16:creationId xmlns:a16="http://schemas.microsoft.com/office/drawing/2014/main" id="{D589F5AA-7BC4-329D-AA54-B3FF9C1E1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64" name="Text Box 20">
            <a:extLst>
              <a:ext uri="{FF2B5EF4-FFF2-40B4-BE49-F238E27FC236}">
                <a16:creationId xmlns:a16="http://schemas.microsoft.com/office/drawing/2014/main" id="{1DD75A19-E1BC-3D99-2D9D-882D04E7B5B5}"/>
              </a:ext>
            </a:extLst>
          </p:cNvPr>
          <p:cNvSpPr txBox="1">
            <a:spLocks noChangeArrowheads="1"/>
          </p:cNvSpPr>
          <p:nvPr/>
        </p:nvSpPr>
        <p:spPr bwMode="auto">
          <a:xfrm>
            <a:off x="231775" y="1603375"/>
            <a:ext cx="4195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en-US">
              <a:ea typeface="新細明體" panose="02020500000000000000" pitchFamily="18"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A3C80F08-0F3C-AA3F-3857-6F04FA09329A}"/>
              </a:ext>
            </a:extLst>
          </p:cNvPr>
          <p:cNvSpPr>
            <a:spLocks noGrp="1" noChangeArrowheads="1"/>
          </p:cNvSpPr>
          <p:nvPr>
            <p:ph type="title"/>
          </p:nvPr>
        </p:nvSpPr>
        <p:spPr>
          <a:xfrm>
            <a:off x="1371600" y="609600"/>
            <a:ext cx="7772400" cy="1143000"/>
          </a:xfrm>
        </p:spPr>
        <p:txBody>
          <a:bodyPr/>
          <a:lstStyle/>
          <a:p>
            <a:r>
              <a:rPr lang="en-US" altLang="zh-TW" sz="4000">
                <a:ea typeface="新細明體" panose="02020500000000000000" pitchFamily="18" charset="-120"/>
              </a:rPr>
              <a:t>Opinions on the Key OT Theme</a:t>
            </a:r>
            <a:br>
              <a:rPr lang="en-US" altLang="zh-TW" sz="4000">
                <a:ea typeface="新細明體" panose="02020500000000000000" pitchFamily="18" charset="-120"/>
              </a:rPr>
            </a:br>
            <a:r>
              <a:rPr lang="zh-TW" altLang="en-US">
                <a:ea typeface="新細明體" panose="02020500000000000000" pitchFamily="18" charset="-120"/>
              </a:rPr>
              <a:t>對主要的 </a:t>
            </a:r>
            <a:r>
              <a:rPr lang="en-US" altLang="zh-TW">
                <a:ea typeface="新細明體" panose="02020500000000000000" pitchFamily="18" charset="-120"/>
              </a:rPr>
              <a:t>OT </a:t>
            </a:r>
            <a:r>
              <a:rPr lang="zh-TW" altLang="en-US">
                <a:ea typeface="新細明體" panose="02020500000000000000" pitchFamily="18" charset="-120"/>
              </a:rPr>
              <a:t>主題之見解</a:t>
            </a:r>
            <a:endParaRPr lang="en-US" altLang="zh-TW">
              <a:ea typeface="新細明體" panose="02020500000000000000" pitchFamily="18" charset="-120"/>
            </a:endParaRPr>
          </a:p>
        </p:txBody>
      </p:sp>
      <p:sp>
        <p:nvSpPr>
          <p:cNvPr id="137219" name="Rectangle 3">
            <a:extLst>
              <a:ext uri="{FF2B5EF4-FFF2-40B4-BE49-F238E27FC236}">
                <a16:creationId xmlns:a16="http://schemas.microsoft.com/office/drawing/2014/main" id="{4D349690-906E-6A6B-6DCA-5B5B58C46E26}"/>
              </a:ext>
            </a:extLst>
          </p:cNvPr>
          <p:cNvSpPr>
            <a:spLocks noGrp="1" noChangeArrowheads="1"/>
          </p:cNvSpPr>
          <p:nvPr>
            <p:ph type="body" sz="half" idx="1"/>
          </p:nvPr>
        </p:nvSpPr>
        <p:spPr>
          <a:xfrm>
            <a:off x="76200" y="2514600"/>
            <a:ext cx="4343400" cy="3124200"/>
          </a:xfrm>
        </p:spPr>
        <p:txBody>
          <a:bodyPr/>
          <a:lstStyle/>
          <a:p>
            <a:pPr marL="609600" indent="-609600">
              <a:lnSpc>
                <a:spcPct val="80000"/>
              </a:lnSpc>
              <a:buFont typeface="Monotype Sorts" pitchFamily="2" charset="2"/>
              <a:buAutoNum type="alphaUcPeriod"/>
            </a:pPr>
            <a:r>
              <a:rPr lang="en-US" altLang="zh-TW">
                <a:ea typeface="新細明體" panose="02020500000000000000" pitchFamily="18" charset="-120"/>
              </a:rPr>
              <a:t>Redemption of Man</a:t>
            </a:r>
          </a:p>
          <a:p>
            <a:pPr marL="609600" indent="-609600">
              <a:lnSpc>
                <a:spcPct val="80000"/>
              </a:lnSpc>
              <a:buFont typeface="Monotype Sorts" pitchFamily="2" charset="2"/>
              <a:buNone/>
            </a:pPr>
            <a:r>
              <a:rPr lang="zh-TW" altLang="en-US" sz="2800">
                <a:ea typeface="新細明體" panose="02020500000000000000" pitchFamily="18" charset="-120"/>
              </a:rPr>
              <a:t>      人類的救贖</a:t>
            </a:r>
            <a:endParaRPr lang="en-US" altLang="zh-TW">
              <a:ea typeface="新細明體" panose="02020500000000000000" pitchFamily="18" charset="-120"/>
            </a:endParaRPr>
          </a:p>
          <a:p>
            <a:pPr marL="609600" indent="-609600">
              <a:lnSpc>
                <a:spcPct val="80000"/>
              </a:lnSpc>
              <a:buFont typeface="Monotype Sorts" pitchFamily="2" charset="2"/>
              <a:buNone/>
            </a:pPr>
            <a:r>
              <a:rPr lang="en-US" altLang="zh-TW">
                <a:solidFill>
                  <a:srgbClr val="FFFF00"/>
                </a:solidFill>
                <a:ea typeface="新細明體" panose="02020500000000000000" pitchFamily="18" charset="-120"/>
              </a:rPr>
              <a:t>B.</a:t>
            </a:r>
            <a:r>
              <a:rPr lang="en-US" altLang="zh-TW">
                <a:ea typeface="新細明體" panose="02020500000000000000" pitchFamily="18" charset="-120"/>
              </a:rPr>
              <a:t>  Glory of God </a:t>
            </a:r>
          </a:p>
          <a:p>
            <a:pPr marL="609600" indent="-609600">
              <a:lnSpc>
                <a:spcPct val="80000"/>
              </a:lnSpc>
              <a:buFont typeface="Monotype Sorts" pitchFamily="2" charset="2"/>
              <a:buNone/>
            </a:pPr>
            <a:r>
              <a:rPr lang="zh-TW" altLang="en-US" sz="2800">
                <a:ea typeface="新細明體" panose="02020500000000000000" pitchFamily="18" charset="-120"/>
              </a:rPr>
              <a:t>      神的榮耀</a:t>
            </a:r>
            <a:endParaRPr lang="en-US" altLang="zh-TW">
              <a:ea typeface="新細明體" panose="02020500000000000000" pitchFamily="18" charset="-120"/>
            </a:endParaRPr>
          </a:p>
          <a:p>
            <a:pPr marL="609600" indent="-609600">
              <a:lnSpc>
                <a:spcPct val="80000"/>
              </a:lnSpc>
              <a:buFont typeface="Monotype Sorts" pitchFamily="2" charset="2"/>
              <a:buNone/>
            </a:pPr>
            <a:endParaRPr lang="en-US" altLang="zh-TW">
              <a:ea typeface="新細明體" panose="02020500000000000000" pitchFamily="18" charset="-120"/>
            </a:endParaRPr>
          </a:p>
        </p:txBody>
      </p:sp>
      <p:pic>
        <p:nvPicPr>
          <p:cNvPr id="137220" name="Picture 4">
            <a:extLst>
              <a:ext uri="{FF2B5EF4-FFF2-40B4-BE49-F238E27FC236}">
                <a16:creationId xmlns:a16="http://schemas.microsoft.com/office/drawing/2014/main" id="{07835819-27DC-2340-8328-9B4BF9336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155257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1" name="Picture 5">
            <a:extLst>
              <a:ext uri="{FF2B5EF4-FFF2-40B4-BE49-F238E27FC236}">
                <a16:creationId xmlns:a16="http://schemas.microsoft.com/office/drawing/2014/main" id="{FA4E3779-84BF-132E-D7BC-6D79B898C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563" y="5334000"/>
            <a:ext cx="1849437"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222" name="Text Box 6">
            <a:extLst>
              <a:ext uri="{FF2B5EF4-FFF2-40B4-BE49-F238E27FC236}">
                <a16:creationId xmlns:a16="http://schemas.microsoft.com/office/drawing/2014/main" id="{EBA1943A-8887-095E-01E6-1CDEEC207D75}"/>
              </a:ext>
            </a:extLst>
          </p:cNvPr>
          <p:cNvSpPr txBox="1">
            <a:spLocks noChangeArrowheads="1"/>
          </p:cNvSpPr>
          <p:nvPr/>
        </p:nvSpPr>
        <p:spPr bwMode="auto">
          <a:xfrm>
            <a:off x="8077200" y="152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a:ea typeface="新細明體" panose="02020500000000000000" pitchFamily="18" charset="-120"/>
              </a:rPr>
              <a:t>54-57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14" name="Rectangle 42">
            <a:extLst>
              <a:ext uri="{FF2B5EF4-FFF2-40B4-BE49-F238E27FC236}">
                <a16:creationId xmlns:a16="http://schemas.microsoft.com/office/drawing/2014/main" id="{96F3F0F0-D56D-E3C9-6D7A-F4D77D5DD5F2}"/>
              </a:ext>
            </a:extLst>
          </p:cNvPr>
          <p:cNvSpPr>
            <a:spLocks noGrp="1" noChangeArrowheads="1"/>
          </p:cNvSpPr>
          <p:nvPr>
            <p:ph type="title" idx="4294967295"/>
          </p:nvPr>
        </p:nvSpPr>
        <p:spPr bwMode="auto">
          <a:xfrm>
            <a:off x="0" y="838200"/>
            <a:ext cx="2895600" cy="838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zh-TW" sz="2800">
                <a:solidFill>
                  <a:schemeClr val="bg1"/>
                </a:solidFill>
                <a:ea typeface="新細明體" panose="02020500000000000000" pitchFamily="18" charset="-120"/>
              </a:rPr>
              <a:t>The Glory of God</a:t>
            </a:r>
          </a:p>
        </p:txBody>
      </p:sp>
      <p:grpSp>
        <p:nvGrpSpPr>
          <p:cNvPr id="131115" name="Group 43">
            <a:extLst>
              <a:ext uri="{FF2B5EF4-FFF2-40B4-BE49-F238E27FC236}">
                <a16:creationId xmlns:a16="http://schemas.microsoft.com/office/drawing/2014/main" id="{55295FF1-8CFC-7786-0336-CAB11930DBF6}"/>
              </a:ext>
            </a:extLst>
          </p:cNvPr>
          <p:cNvGrpSpPr>
            <a:grpSpLocks/>
          </p:cNvGrpSpPr>
          <p:nvPr/>
        </p:nvGrpSpPr>
        <p:grpSpPr bwMode="auto">
          <a:xfrm>
            <a:off x="0" y="0"/>
            <a:ext cx="9144000" cy="6858000"/>
            <a:chOff x="0" y="0"/>
            <a:chExt cx="5760" cy="4320"/>
          </a:xfrm>
        </p:grpSpPr>
        <p:pic>
          <p:nvPicPr>
            <p:cNvPr id="131116" name="Picture 44">
              <a:extLst>
                <a:ext uri="{FF2B5EF4-FFF2-40B4-BE49-F238E27FC236}">
                  <a16:creationId xmlns:a16="http://schemas.microsoft.com/office/drawing/2014/main" id="{D1DB722A-93B9-7DCA-43DE-0DDBD44A3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sp>
          <p:nvSpPr>
            <p:cNvPr id="131117" name="WordArt 45">
              <a:extLst>
                <a:ext uri="{FF2B5EF4-FFF2-40B4-BE49-F238E27FC236}">
                  <a16:creationId xmlns:a16="http://schemas.microsoft.com/office/drawing/2014/main" id="{69CA5F52-0882-F520-8483-1883730D0022}"/>
                </a:ext>
              </a:extLst>
            </p:cNvPr>
            <p:cNvSpPr>
              <a:spLocks noChangeArrowheads="1" noChangeShapeType="1" noTextEdit="1"/>
            </p:cNvSpPr>
            <p:nvPr/>
          </p:nvSpPr>
          <p:spPr bwMode="auto">
            <a:xfrm>
              <a:off x="600" y="741"/>
              <a:ext cx="5160" cy="293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US"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The Glory of God</a:t>
              </a:r>
            </a:p>
            <a:p>
              <a:pPr algn="ctr"/>
              <a:r>
                <a:rPr lang="zh-CN" altLang="en-US"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神的榮耀</a:t>
              </a:r>
              <a:endParaRPr lang="en-US"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endParaRPr>
            </a:p>
          </p:txBody>
        </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Line 2">
            <a:extLst>
              <a:ext uri="{FF2B5EF4-FFF2-40B4-BE49-F238E27FC236}">
                <a16:creationId xmlns:a16="http://schemas.microsoft.com/office/drawing/2014/main" id="{F707318E-4E44-D3EC-D940-015B17E482E5}"/>
              </a:ext>
            </a:extLst>
          </p:cNvPr>
          <p:cNvSpPr>
            <a:spLocks noChangeShapeType="1"/>
          </p:cNvSpPr>
          <p:nvPr/>
        </p:nvSpPr>
        <p:spPr bwMode="auto">
          <a:xfrm>
            <a:off x="3455988" y="1546225"/>
            <a:ext cx="1817687" cy="0"/>
          </a:xfrm>
          <a:prstGeom prst="line">
            <a:avLst/>
          </a:prstGeom>
          <a:noFill/>
          <a:ln w="2540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091" name="Rectangle 3">
            <a:extLst>
              <a:ext uri="{FF2B5EF4-FFF2-40B4-BE49-F238E27FC236}">
                <a16:creationId xmlns:a16="http://schemas.microsoft.com/office/drawing/2014/main" id="{08709CCC-CA25-C88D-D27C-E290161EB5D0}"/>
              </a:ext>
            </a:extLst>
          </p:cNvPr>
          <p:cNvSpPr>
            <a:spLocks noChangeArrowheads="1"/>
          </p:cNvSpPr>
          <p:nvPr/>
        </p:nvSpPr>
        <p:spPr bwMode="auto">
          <a:xfrm>
            <a:off x="1963738" y="4578350"/>
            <a:ext cx="817562" cy="45402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2400" b="1">
                <a:solidFill>
                  <a:srgbClr val="FFFF00"/>
                </a:solidFill>
                <a:latin typeface="Times" charset="0"/>
                <a:ea typeface="新細明體" panose="02020500000000000000" pitchFamily="18" charset="-120"/>
              </a:rPr>
              <a:t>1</a:t>
            </a:r>
          </a:p>
        </p:txBody>
      </p:sp>
      <p:sp>
        <p:nvSpPr>
          <p:cNvPr id="217092" name="Rectangle 4">
            <a:extLst>
              <a:ext uri="{FF2B5EF4-FFF2-40B4-BE49-F238E27FC236}">
                <a16:creationId xmlns:a16="http://schemas.microsoft.com/office/drawing/2014/main" id="{0543CDD9-2F86-D705-325B-E4773FC90F86}"/>
              </a:ext>
            </a:extLst>
          </p:cNvPr>
          <p:cNvSpPr>
            <a:spLocks noChangeArrowheads="1"/>
          </p:cNvSpPr>
          <p:nvPr/>
        </p:nvSpPr>
        <p:spPr bwMode="auto">
          <a:xfrm>
            <a:off x="2319338" y="3652838"/>
            <a:ext cx="817562"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2800" b="1">
                <a:solidFill>
                  <a:srgbClr val="FFFF00"/>
                </a:solidFill>
                <a:latin typeface="Times" charset="0"/>
                <a:ea typeface="新細明體" panose="02020500000000000000" pitchFamily="18" charset="-120"/>
              </a:rPr>
              <a:t>2</a:t>
            </a:r>
          </a:p>
        </p:txBody>
      </p:sp>
      <p:sp>
        <p:nvSpPr>
          <p:cNvPr id="217093" name="Rectangle 5">
            <a:extLst>
              <a:ext uri="{FF2B5EF4-FFF2-40B4-BE49-F238E27FC236}">
                <a16:creationId xmlns:a16="http://schemas.microsoft.com/office/drawing/2014/main" id="{8A44A87C-9500-8875-9E5B-AF5E3C90E2C7}"/>
              </a:ext>
            </a:extLst>
          </p:cNvPr>
          <p:cNvSpPr>
            <a:spLocks noChangeArrowheads="1"/>
          </p:cNvSpPr>
          <p:nvPr/>
        </p:nvSpPr>
        <p:spPr bwMode="auto">
          <a:xfrm>
            <a:off x="3190875" y="2897188"/>
            <a:ext cx="817563" cy="51593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2800" b="1">
                <a:solidFill>
                  <a:srgbClr val="FFFF00"/>
                </a:solidFill>
                <a:latin typeface="Times" charset="0"/>
                <a:ea typeface="新細明體" panose="02020500000000000000" pitchFamily="18" charset="-120"/>
              </a:rPr>
              <a:t>3</a:t>
            </a:r>
          </a:p>
        </p:txBody>
      </p:sp>
      <p:sp>
        <p:nvSpPr>
          <p:cNvPr id="217094" name="Rectangle 6">
            <a:extLst>
              <a:ext uri="{FF2B5EF4-FFF2-40B4-BE49-F238E27FC236}">
                <a16:creationId xmlns:a16="http://schemas.microsoft.com/office/drawing/2014/main" id="{8B388C79-08F3-E744-07AF-9C5ACCC0E932}"/>
              </a:ext>
            </a:extLst>
          </p:cNvPr>
          <p:cNvSpPr>
            <a:spLocks noChangeArrowheads="1"/>
          </p:cNvSpPr>
          <p:nvPr/>
        </p:nvSpPr>
        <p:spPr bwMode="auto">
          <a:xfrm>
            <a:off x="4529138" y="2632075"/>
            <a:ext cx="817562"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2800" b="1">
                <a:solidFill>
                  <a:srgbClr val="FFFF00"/>
                </a:solidFill>
                <a:latin typeface="Times" charset="0"/>
                <a:ea typeface="新細明體" panose="02020500000000000000" pitchFamily="18" charset="-120"/>
              </a:rPr>
              <a:t>4</a:t>
            </a:r>
          </a:p>
        </p:txBody>
      </p:sp>
      <p:sp>
        <p:nvSpPr>
          <p:cNvPr id="217095" name="Rectangle 7">
            <a:extLst>
              <a:ext uri="{FF2B5EF4-FFF2-40B4-BE49-F238E27FC236}">
                <a16:creationId xmlns:a16="http://schemas.microsoft.com/office/drawing/2014/main" id="{02142D5B-0CE5-DB82-1227-FFAD8D072D95}"/>
              </a:ext>
            </a:extLst>
          </p:cNvPr>
          <p:cNvSpPr>
            <a:spLocks noChangeArrowheads="1"/>
          </p:cNvSpPr>
          <p:nvPr/>
        </p:nvSpPr>
        <p:spPr bwMode="auto">
          <a:xfrm>
            <a:off x="5489575" y="2936875"/>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2800" b="1">
                <a:solidFill>
                  <a:srgbClr val="FFFF00"/>
                </a:solidFill>
                <a:latin typeface="Times" charset="0"/>
                <a:ea typeface="新細明體" panose="02020500000000000000" pitchFamily="18" charset="-120"/>
              </a:rPr>
              <a:t>5</a:t>
            </a:r>
          </a:p>
        </p:txBody>
      </p:sp>
      <p:sp>
        <p:nvSpPr>
          <p:cNvPr id="217096" name="Rectangle 8">
            <a:extLst>
              <a:ext uri="{FF2B5EF4-FFF2-40B4-BE49-F238E27FC236}">
                <a16:creationId xmlns:a16="http://schemas.microsoft.com/office/drawing/2014/main" id="{20AF2459-0085-384D-6475-E83BC825FC85}"/>
              </a:ext>
            </a:extLst>
          </p:cNvPr>
          <p:cNvSpPr>
            <a:spLocks noChangeArrowheads="1"/>
          </p:cNvSpPr>
          <p:nvPr/>
        </p:nvSpPr>
        <p:spPr bwMode="auto">
          <a:xfrm>
            <a:off x="6018213" y="3384550"/>
            <a:ext cx="8175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lIns="90487" tIns="44450" rIns="90487" bIns="44450">
            <a:spAutoFit/>
          </a:bodyPr>
          <a:lstStyle/>
          <a:p>
            <a:pPr>
              <a:spcBef>
                <a:spcPct val="50000"/>
              </a:spcBef>
            </a:pPr>
            <a:r>
              <a:rPr lang="en-US" altLang="zh-TW" sz="2800" b="1">
                <a:solidFill>
                  <a:srgbClr val="FFFF00"/>
                </a:solidFill>
                <a:latin typeface="Times" charset="0"/>
                <a:ea typeface="新細明體" panose="02020500000000000000" pitchFamily="18" charset="-120"/>
              </a:rPr>
              <a:t>6</a:t>
            </a:r>
          </a:p>
        </p:txBody>
      </p:sp>
      <p:sp>
        <p:nvSpPr>
          <p:cNvPr id="217097" name="Rectangle 9">
            <a:extLst>
              <a:ext uri="{FF2B5EF4-FFF2-40B4-BE49-F238E27FC236}">
                <a16:creationId xmlns:a16="http://schemas.microsoft.com/office/drawing/2014/main" id="{3CD406C5-CF9D-5658-2D9A-8D03A720DC77}"/>
              </a:ext>
            </a:extLst>
          </p:cNvPr>
          <p:cNvSpPr>
            <a:spLocks noChangeArrowheads="1"/>
          </p:cNvSpPr>
          <p:nvPr/>
        </p:nvSpPr>
        <p:spPr bwMode="auto">
          <a:xfrm>
            <a:off x="6454775" y="408940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2800" b="1">
                <a:solidFill>
                  <a:srgbClr val="FFFF00"/>
                </a:solidFill>
                <a:latin typeface="Times" charset="0"/>
                <a:ea typeface="新細明體" panose="02020500000000000000" pitchFamily="18" charset="-120"/>
              </a:rPr>
              <a:t>7</a:t>
            </a:r>
          </a:p>
        </p:txBody>
      </p:sp>
      <p:sp>
        <p:nvSpPr>
          <p:cNvPr id="217098" name="Rectangle 10">
            <a:extLst>
              <a:ext uri="{FF2B5EF4-FFF2-40B4-BE49-F238E27FC236}">
                <a16:creationId xmlns:a16="http://schemas.microsoft.com/office/drawing/2014/main" id="{9AC648EC-78F6-7992-C39F-D6371254C268}"/>
              </a:ext>
            </a:extLst>
          </p:cNvPr>
          <p:cNvSpPr>
            <a:spLocks noChangeArrowheads="1"/>
          </p:cNvSpPr>
          <p:nvPr/>
        </p:nvSpPr>
        <p:spPr bwMode="auto">
          <a:xfrm>
            <a:off x="7127875" y="4819650"/>
            <a:ext cx="817563" cy="5159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2800" b="1">
                <a:solidFill>
                  <a:srgbClr val="FFFF00"/>
                </a:solidFill>
                <a:latin typeface="Times" charset="0"/>
                <a:ea typeface="新細明體" panose="02020500000000000000" pitchFamily="18" charset="-120"/>
              </a:rPr>
              <a:t>8</a:t>
            </a:r>
          </a:p>
        </p:txBody>
      </p:sp>
      <p:sp>
        <p:nvSpPr>
          <p:cNvPr id="217099" name="Freeform 11">
            <a:extLst>
              <a:ext uri="{FF2B5EF4-FFF2-40B4-BE49-F238E27FC236}">
                <a16:creationId xmlns:a16="http://schemas.microsoft.com/office/drawing/2014/main" id="{6750D5A0-2140-ADD7-D1D7-366DAEF64BBE}"/>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a:lstStyle/>
          <a:p>
            <a:endParaRPr lang="en-US"/>
          </a:p>
        </p:txBody>
      </p:sp>
      <p:sp>
        <p:nvSpPr>
          <p:cNvPr id="217100" name="Oval 12">
            <a:extLst>
              <a:ext uri="{FF2B5EF4-FFF2-40B4-BE49-F238E27FC236}">
                <a16:creationId xmlns:a16="http://schemas.microsoft.com/office/drawing/2014/main" id="{F35FD22D-669F-557D-BF41-8A0F30F6EA8C}"/>
              </a:ext>
            </a:extLst>
          </p:cNvPr>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217101" name="Group 13">
            <a:extLst>
              <a:ext uri="{FF2B5EF4-FFF2-40B4-BE49-F238E27FC236}">
                <a16:creationId xmlns:a16="http://schemas.microsoft.com/office/drawing/2014/main" id="{605B3904-E129-EF0D-548A-B550AE5A7CA5}"/>
              </a:ext>
            </a:extLst>
          </p:cNvPr>
          <p:cNvGrpSpPr>
            <a:grpSpLocks/>
          </p:cNvGrpSpPr>
          <p:nvPr/>
        </p:nvGrpSpPr>
        <p:grpSpPr bwMode="auto">
          <a:xfrm>
            <a:off x="2051050" y="2492375"/>
            <a:ext cx="5403850" cy="2871788"/>
            <a:chOff x="1344" y="1544"/>
            <a:chExt cx="3404" cy="1809"/>
          </a:xfrm>
        </p:grpSpPr>
        <p:sp>
          <p:nvSpPr>
            <p:cNvPr id="217102" name="Line 14">
              <a:extLst>
                <a:ext uri="{FF2B5EF4-FFF2-40B4-BE49-F238E27FC236}">
                  <a16:creationId xmlns:a16="http://schemas.microsoft.com/office/drawing/2014/main" id="{9E5E3B9E-94D8-49AF-7079-F89B09F3D230}"/>
                </a:ext>
              </a:extLst>
            </p:cNvPr>
            <p:cNvSpPr>
              <a:spLocks noChangeShapeType="1"/>
            </p:cNvSpPr>
            <p:nvPr/>
          </p:nvSpPr>
          <p:spPr bwMode="auto">
            <a:xfrm flipV="1">
              <a:off x="3671" y="3296"/>
              <a:ext cx="644" cy="1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103" name="Line 15">
              <a:extLst>
                <a:ext uri="{FF2B5EF4-FFF2-40B4-BE49-F238E27FC236}">
                  <a16:creationId xmlns:a16="http://schemas.microsoft.com/office/drawing/2014/main" id="{DCC03EE3-124E-288D-98BB-A855924CAC84}"/>
                </a:ext>
              </a:extLst>
            </p:cNvPr>
            <p:cNvSpPr>
              <a:spLocks noChangeShapeType="1"/>
            </p:cNvSpPr>
            <p:nvPr/>
          </p:nvSpPr>
          <p:spPr bwMode="auto">
            <a:xfrm>
              <a:off x="1344" y="3218"/>
              <a:ext cx="971" cy="71"/>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104" name="Line 16">
              <a:extLst>
                <a:ext uri="{FF2B5EF4-FFF2-40B4-BE49-F238E27FC236}">
                  <a16:creationId xmlns:a16="http://schemas.microsoft.com/office/drawing/2014/main" id="{F9FF58C5-7770-B8CB-A67D-2A48685D5B72}"/>
                </a:ext>
              </a:extLst>
            </p:cNvPr>
            <p:cNvSpPr>
              <a:spLocks noChangeShapeType="1"/>
            </p:cNvSpPr>
            <p:nvPr/>
          </p:nvSpPr>
          <p:spPr bwMode="auto">
            <a:xfrm>
              <a:off x="1506" y="2660"/>
              <a:ext cx="894" cy="48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105" name="Line 17">
              <a:extLst>
                <a:ext uri="{FF2B5EF4-FFF2-40B4-BE49-F238E27FC236}">
                  <a16:creationId xmlns:a16="http://schemas.microsoft.com/office/drawing/2014/main" id="{384CC215-E311-623F-13D2-810A4E6BF3BB}"/>
                </a:ext>
              </a:extLst>
            </p:cNvPr>
            <p:cNvSpPr>
              <a:spLocks noChangeShapeType="1"/>
            </p:cNvSpPr>
            <p:nvPr/>
          </p:nvSpPr>
          <p:spPr bwMode="auto">
            <a:xfrm>
              <a:off x="1930" y="2122"/>
              <a:ext cx="582" cy="79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106" name="Line 18">
              <a:extLst>
                <a:ext uri="{FF2B5EF4-FFF2-40B4-BE49-F238E27FC236}">
                  <a16:creationId xmlns:a16="http://schemas.microsoft.com/office/drawing/2014/main" id="{13E812D8-5D9E-57BE-C193-1187DEAC7CCE}"/>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107" name="Line 19">
              <a:extLst>
                <a:ext uri="{FF2B5EF4-FFF2-40B4-BE49-F238E27FC236}">
                  <a16:creationId xmlns:a16="http://schemas.microsoft.com/office/drawing/2014/main" id="{886D5523-459B-E08E-AECD-D18E75802A4A}"/>
                </a:ext>
              </a:extLst>
            </p:cNvPr>
            <p:cNvSpPr>
              <a:spLocks noChangeShapeType="1"/>
            </p:cNvSpPr>
            <p:nvPr/>
          </p:nvSpPr>
          <p:spPr bwMode="auto">
            <a:xfrm flipH="1">
              <a:off x="3078" y="2071"/>
              <a:ext cx="591" cy="87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108" name="Line 20">
              <a:extLst>
                <a:ext uri="{FF2B5EF4-FFF2-40B4-BE49-F238E27FC236}">
                  <a16:creationId xmlns:a16="http://schemas.microsoft.com/office/drawing/2014/main" id="{1CC29F7E-8AFD-645F-8A76-B4EF300F41E9}"/>
                </a:ext>
              </a:extLst>
            </p:cNvPr>
            <p:cNvSpPr>
              <a:spLocks noChangeShapeType="1"/>
            </p:cNvSpPr>
            <p:nvPr/>
          </p:nvSpPr>
          <p:spPr bwMode="auto">
            <a:xfrm flipH="1">
              <a:off x="3211" y="2410"/>
              <a:ext cx="797" cy="62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109" name="Line 21">
              <a:extLst>
                <a:ext uri="{FF2B5EF4-FFF2-40B4-BE49-F238E27FC236}">
                  <a16:creationId xmlns:a16="http://schemas.microsoft.com/office/drawing/2014/main" id="{36EA58A6-3186-3FE6-8E89-EC700C1CEA1F}"/>
                </a:ext>
              </a:extLst>
            </p:cNvPr>
            <p:cNvSpPr>
              <a:spLocks noChangeShapeType="1"/>
            </p:cNvSpPr>
            <p:nvPr/>
          </p:nvSpPr>
          <p:spPr bwMode="auto">
            <a:xfrm flipV="1">
              <a:off x="3264" y="2946"/>
              <a:ext cx="1017" cy="264"/>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45791" dir="3378596" algn="ctr" rotWithShape="0">
                      <a:schemeClr val="bg2"/>
                    </a:outerShdw>
                  </a:effectLst>
                </a14:hiddenEffects>
              </a:ext>
            </a:extLst>
          </p:spPr>
          <p:txBody>
            <a:bodyPr wrap="none" anchor="ctr"/>
            <a:lstStyle/>
            <a:p>
              <a:endParaRPr lang="en-US"/>
            </a:p>
          </p:txBody>
        </p:sp>
        <p:sp>
          <p:nvSpPr>
            <p:cNvPr id="217110" name="Rectangle 22">
              <a:extLst>
                <a:ext uri="{FF2B5EF4-FFF2-40B4-BE49-F238E27FC236}">
                  <a16:creationId xmlns:a16="http://schemas.microsoft.com/office/drawing/2014/main" id="{2EB56A35-0A46-23EB-8114-5A5E88D967D2}"/>
                </a:ext>
              </a:extLst>
            </p:cNvPr>
            <p:cNvSpPr>
              <a:spLocks noChangeArrowheads="1"/>
            </p:cNvSpPr>
            <p:nvPr/>
          </p:nvSpPr>
          <p:spPr bwMode="auto">
            <a:xfrm rot="5246759">
              <a:off x="2190" y="2385"/>
              <a:ext cx="1290"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800" b="1">
                  <a:solidFill>
                    <a:srgbClr val="21ED11"/>
                  </a:solidFill>
                  <a:latin typeface="Helvetica BlackOblique" pitchFamily="2" charset="0"/>
                  <a:ea typeface="新細明體" panose="02020500000000000000" pitchFamily="18" charset="-120"/>
                </a:rPr>
                <a:t>PROPHECIES</a:t>
              </a:r>
              <a:endParaRPr lang="en-US" altLang="zh-TW" sz="1800" b="1">
                <a:solidFill>
                  <a:srgbClr val="FFFF00"/>
                </a:solidFill>
                <a:latin typeface="Helvetica BlackOblique" pitchFamily="2" charset="0"/>
                <a:ea typeface="新細明體" panose="02020500000000000000" pitchFamily="18" charset="-120"/>
              </a:endParaRPr>
            </a:p>
          </p:txBody>
        </p:sp>
        <p:sp>
          <p:nvSpPr>
            <p:cNvPr id="217111" name="Rectangle 23">
              <a:extLst>
                <a:ext uri="{FF2B5EF4-FFF2-40B4-BE49-F238E27FC236}">
                  <a16:creationId xmlns:a16="http://schemas.microsoft.com/office/drawing/2014/main" id="{3513436C-ACF7-EECF-F86C-B7F59AD4D2DC}"/>
                </a:ext>
              </a:extLst>
            </p:cNvPr>
            <p:cNvSpPr>
              <a:spLocks noChangeArrowheads="1"/>
            </p:cNvSpPr>
            <p:nvPr/>
          </p:nvSpPr>
          <p:spPr bwMode="auto">
            <a:xfrm>
              <a:off x="3422" y="3143"/>
              <a:ext cx="1326" cy="2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600" b="1">
                  <a:solidFill>
                    <a:schemeClr val="hlink"/>
                  </a:solidFill>
                  <a:latin typeface="Helvetica BlackOblique" pitchFamily="2" charset="0"/>
                  <a:ea typeface="新細明體" panose="02020500000000000000" pitchFamily="18" charset="-120"/>
                </a:rPr>
                <a:t>REVELATION</a:t>
              </a:r>
              <a:endParaRPr lang="en-US" altLang="zh-TW" sz="1600" b="1">
                <a:solidFill>
                  <a:srgbClr val="FFFF00"/>
                </a:solidFill>
                <a:latin typeface="Helvetica BlackOblique" pitchFamily="2" charset="0"/>
                <a:ea typeface="新細明體" panose="02020500000000000000" pitchFamily="18" charset="-120"/>
              </a:endParaRPr>
            </a:p>
          </p:txBody>
        </p:sp>
        <p:sp>
          <p:nvSpPr>
            <p:cNvPr id="217112" name="Rectangle 24">
              <a:extLst>
                <a:ext uri="{FF2B5EF4-FFF2-40B4-BE49-F238E27FC236}">
                  <a16:creationId xmlns:a16="http://schemas.microsoft.com/office/drawing/2014/main" id="{A0523303-E514-B4E5-A0DF-ECE5112A9971}"/>
                </a:ext>
              </a:extLst>
            </p:cNvPr>
            <p:cNvSpPr>
              <a:spLocks noChangeArrowheads="1"/>
            </p:cNvSpPr>
            <p:nvPr/>
          </p:nvSpPr>
          <p:spPr bwMode="auto">
            <a:xfrm rot="3267768">
              <a:off x="1817" y="2522"/>
              <a:ext cx="1118"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800" b="1">
                  <a:solidFill>
                    <a:srgbClr val="21ED11"/>
                  </a:solidFill>
                  <a:latin typeface="Helvetica BlackOblique" pitchFamily="2" charset="0"/>
                  <a:ea typeface="新細明體" panose="02020500000000000000" pitchFamily="18" charset="-120"/>
                </a:rPr>
                <a:t>WRITINGS</a:t>
              </a:r>
              <a:endParaRPr lang="en-US" altLang="zh-TW" sz="1800" b="1">
                <a:solidFill>
                  <a:srgbClr val="FFFF00"/>
                </a:solidFill>
                <a:latin typeface="Helvetica BlackOblique" pitchFamily="2" charset="0"/>
                <a:ea typeface="新細明體" panose="02020500000000000000" pitchFamily="18" charset="-120"/>
              </a:endParaRPr>
            </a:p>
          </p:txBody>
        </p:sp>
        <p:sp>
          <p:nvSpPr>
            <p:cNvPr id="217113" name="Rectangle 25">
              <a:extLst>
                <a:ext uri="{FF2B5EF4-FFF2-40B4-BE49-F238E27FC236}">
                  <a16:creationId xmlns:a16="http://schemas.microsoft.com/office/drawing/2014/main" id="{4869492A-3C89-9325-8088-94A41C989B16}"/>
                </a:ext>
              </a:extLst>
            </p:cNvPr>
            <p:cNvSpPr>
              <a:spLocks noChangeArrowheads="1"/>
            </p:cNvSpPr>
            <p:nvPr/>
          </p:nvSpPr>
          <p:spPr bwMode="auto">
            <a:xfrm rot="20643327">
              <a:off x="3426" y="2833"/>
              <a:ext cx="9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800" b="1">
                  <a:solidFill>
                    <a:schemeClr val="hlink"/>
                  </a:solidFill>
                  <a:latin typeface="Helvetica BlackOblique" pitchFamily="2" charset="0"/>
                  <a:ea typeface="新細明體" panose="02020500000000000000" pitchFamily="18" charset="-120"/>
                </a:rPr>
                <a:t>EPISTLES</a:t>
              </a:r>
              <a:endParaRPr lang="en-US" altLang="zh-TW" sz="1800" b="1">
                <a:solidFill>
                  <a:srgbClr val="FFFF00"/>
                </a:solidFill>
                <a:latin typeface="Helvetica BlackOblique" pitchFamily="2" charset="0"/>
                <a:ea typeface="新細明體" panose="02020500000000000000" pitchFamily="18" charset="-120"/>
              </a:endParaRPr>
            </a:p>
          </p:txBody>
        </p:sp>
        <p:sp>
          <p:nvSpPr>
            <p:cNvPr id="217114" name="Rectangle 26">
              <a:extLst>
                <a:ext uri="{FF2B5EF4-FFF2-40B4-BE49-F238E27FC236}">
                  <a16:creationId xmlns:a16="http://schemas.microsoft.com/office/drawing/2014/main" id="{ADDC40E7-74C5-DCA2-D424-A7FD78FED5D7}"/>
                </a:ext>
              </a:extLst>
            </p:cNvPr>
            <p:cNvSpPr>
              <a:spLocks noChangeArrowheads="1"/>
            </p:cNvSpPr>
            <p:nvPr/>
          </p:nvSpPr>
          <p:spPr bwMode="auto">
            <a:xfrm rot="19276533">
              <a:off x="3353" y="2465"/>
              <a:ext cx="622"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800" b="1">
                  <a:solidFill>
                    <a:schemeClr val="hlink"/>
                  </a:solidFill>
                  <a:latin typeface="Helvetica BlackOblique" pitchFamily="2" charset="0"/>
                  <a:ea typeface="新細明體" panose="02020500000000000000" pitchFamily="18" charset="-120"/>
                </a:rPr>
                <a:t>ACTS</a:t>
              </a:r>
              <a:endParaRPr lang="en-US" altLang="zh-TW" sz="1800" b="1">
                <a:solidFill>
                  <a:srgbClr val="FFFF00"/>
                </a:solidFill>
                <a:latin typeface="Helvetica BlackOblique" pitchFamily="2" charset="0"/>
                <a:ea typeface="新細明體" panose="02020500000000000000" pitchFamily="18" charset="-120"/>
              </a:endParaRPr>
            </a:p>
          </p:txBody>
        </p:sp>
        <p:sp>
          <p:nvSpPr>
            <p:cNvPr id="217115" name="Rectangle 27">
              <a:extLst>
                <a:ext uri="{FF2B5EF4-FFF2-40B4-BE49-F238E27FC236}">
                  <a16:creationId xmlns:a16="http://schemas.microsoft.com/office/drawing/2014/main" id="{545BCB27-16A0-6E56-1505-1F62AB190433}"/>
                </a:ext>
              </a:extLst>
            </p:cNvPr>
            <p:cNvSpPr>
              <a:spLocks noChangeArrowheads="1"/>
            </p:cNvSpPr>
            <p:nvPr/>
          </p:nvSpPr>
          <p:spPr bwMode="auto">
            <a:xfrm rot="1755647">
              <a:off x="1460" y="2753"/>
              <a:ext cx="1190" cy="229"/>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800" b="1">
                  <a:solidFill>
                    <a:srgbClr val="21ED11"/>
                  </a:solidFill>
                  <a:latin typeface="Helvetica BlackOblique" pitchFamily="2" charset="0"/>
                  <a:ea typeface="新細明體" panose="02020500000000000000" pitchFamily="18" charset="-120"/>
                </a:rPr>
                <a:t>HISTORIES</a:t>
              </a:r>
              <a:endParaRPr lang="en-US" altLang="zh-TW" sz="1800" b="1">
                <a:solidFill>
                  <a:srgbClr val="FFFF00"/>
                </a:solidFill>
                <a:latin typeface="Helvetica BlackOblique" pitchFamily="2" charset="0"/>
                <a:ea typeface="新細明體" panose="02020500000000000000" pitchFamily="18" charset="-120"/>
              </a:endParaRPr>
            </a:p>
          </p:txBody>
        </p:sp>
        <p:sp>
          <p:nvSpPr>
            <p:cNvPr id="217116" name="Rectangle 28">
              <a:extLst>
                <a:ext uri="{FF2B5EF4-FFF2-40B4-BE49-F238E27FC236}">
                  <a16:creationId xmlns:a16="http://schemas.microsoft.com/office/drawing/2014/main" id="{D7FBB65E-9046-1551-FB00-C23F3FC3D6D3}"/>
                </a:ext>
              </a:extLst>
            </p:cNvPr>
            <p:cNvSpPr>
              <a:spLocks noChangeArrowheads="1"/>
            </p:cNvSpPr>
            <p:nvPr/>
          </p:nvSpPr>
          <p:spPr bwMode="auto">
            <a:xfrm rot="240000">
              <a:off x="1596" y="3057"/>
              <a:ext cx="50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800" b="1">
                  <a:solidFill>
                    <a:srgbClr val="21ED11"/>
                  </a:solidFill>
                  <a:latin typeface="Helvetica BlackOblique" pitchFamily="2" charset="0"/>
                  <a:ea typeface="新細明體" panose="02020500000000000000" pitchFamily="18" charset="-120"/>
                </a:rPr>
                <a:t>LAW</a:t>
              </a:r>
              <a:endParaRPr lang="en-US" altLang="zh-TW" sz="1800" b="1">
                <a:solidFill>
                  <a:srgbClr val="FFFF00"/>
                </a:solidFill>
                <a:latin typeface="Helvetica BlackOblique" pitchFamily="2" charset="0"/>
                <a:ea typeface="新細明體" panose="02020500000000000000" pitchFamily="18" charset="-120"/>
              </a:endParaRPr>
            </a:p>
          </p:txBody>
        </p:sp>
        <p:sp>
          <p:nvSpPr>
            <p:cNvPr id="217117" name="Rectangle 29">
              <a:extLst>
                <a:ext uri="{FF2B5EF4-FFF2-40B4-BE49-F238E27FC236}">
                  <a16:creationId xmlns:a16="http://schemas.microsoft.com/office/drawing/2014/main" id="{DE3E8583-B28E-B788-49C6-42D869C3EB91}"/>
                </a:ext>
              </a:extLst>
            </p:cNvPr>
            <p:cNvSpPr>
              <a:spLocks noChangeArrowheads="1"/>
            </p:cNvSpPr>
            <p:nvPr/>
          </p:nvSpPr>
          <p:spPr bwMode="auto">
            <a:xfrm rot="18254599">
              <a:off x="2908" y="2040"/>
              <a:ext cx="1222" cy="22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800" b="1">
                  <a:solidFill>
                    <a:schemeClr val="hlink"/>
                  </a:solidFill>
                  <a:latin typeface="Helvetica BlackOblique" pitchFamily="2" charset="0"/>
                  <a:ea typeface="新細明體" panose="02020500000000000000" pitchFamily="18" charset="-120"/>
                </a:rPr>
                <a:t>GOSPELS</a:t>
              </a:r>
              <a:endParaRPr lang="en-US" altLang="zh-TW" sz="1800" b="1">
                <a:solidFill>
                  <a:srgbClr val="FFFF00"/>
                </a:solidFill>
                <a:latin typeface="Helvetica BlackOblique" pitchFamily="2" charset="0"/>
                <a:ea typeface="新細明體" panose="02020500000000000000" pitchFamily="18" charset="-120"/>
              </a:endParaRPr>
            </a:p>
          </p:txBody>
        </p:sp>
      </p:grpSp>
      <p:sp>
        <p:nvSpPr>
          <p:cNvPr id="217118" name="Rectangle 30">
            <a:extLst>
              <a:ext uri="{FF2B5EF4-FFF2-40B4-BE49-F238E27FC236}">
                <a16:creationId xmlns:a16="http://schemas.microsoft.com/office/drawing/2014/main" id="{4C2525AE-058B-A8BF-3E6F-877DB007B477}"/>
              </a:ext>
            </a:extLst>
          </p:cNvPr>
          <p:cNvSpPr>
            <a:spLocks noChangeArrowheads="1"/>
          </p:cNvSpPr>
          <p:nvPr/>
        </p:nvSpPr>
        <p:spPr bwMode="auto">
          <a:xfrm>
            <a:off x="3548063" y="182563"/>
            <a:ext cx="2463800" cy="363537"/>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zh-TW" sz="1800" b="1">
                <a:solidFill>
                  <a:srgbClr val="28FD53"/>
                </a:solidFill>
                <a:latin typeface="Lucida Handwriting" panose="03010101010101010101" pitchFamily="66" charset="77"/>
                <a:ea typeface="新細明體" panose="02020500000000000000" pitchFamily="18" charset="-120"/>
              </a:rPr>
              <a:t>1600 years (1600 </a:t>
            </a:r>
            <a:r>
              <a:rPr lang="zh-TW" altLang="en-US" sz="1800" b="1">
                <a:solidFill>
                  <a:srgbClr val="28FD53"/>
                </a:solidFill>
                <a:latin typeface="Lucida Handwriting" panose="03010101010101010101" pitchFamily="66" charset="77"/>
                <a:ea typeface="新細明體" panose="02020500000000000000" pitchFamily="18" charset="-120"/>
              </a:rPr>
              <a:t>年</a:t>
            </a:r>
            <a:r>
              <a:rPr lang="en-US" altLang="zh-TW" sz="1800" b="1">
                <a:solidFill>
                  <a:srgbClr val="28FD53"/>
                </a:solidFill>
                <a:latin typeface="Lucida Handwriting" panose="03010101010101010101" pitchFamily="66" charset="77"/>
                <a:ea typeface="新細明體" panose="02020500000000000000" pitchFamily="18" charset="-120"/>
              </a:rPr>
              <a:t>)</a:t>
            </a:r>
            <a:endParaRPr lang="en-US" altLang="zh-TW" b="1">
              <a:ea typeface="新細明體" panose="02020500000000000000" pitchFamily="18" charset="-120"/>
            </a:endParaRPr>
          </a:p>
        </p:txBody>
      </p:sp>
      <p:sp>
        <p:nvSpPr>
          <p:cNvPr id="217119" name="Rectangle 31">
            <a:extLst>
              <a:ext uri="{FF2B5EF4-FFF2-40B4-BE49-F238E27FC236}">
                <a16:creationId xmlns:a16="http://schemas.microsoft.com/office/drawing/2014/main" id="{E170D1D5-1222-9F8E-E48F-F336C2271274}"/>
              </a:ext>
            </a:extLst>
          </p:cNvPr>
          <p:cNvSpPr>
            <a:spLocks noChangeArrowheads="1"/>
          </p:cNvSpPr>
          <p:nvPr/>
        </p:nvSpPr>
        <p:spPr bwMode="auto">
          <a:xfrm>
            <a:off x="2916238" y="476250"/>
            <a:ext cx="2663825" cy="363538"/>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zh-TW" sz="1800" b="1">
                <a:solidFill>
                  <a:srgbClr val="28FD53"/>
                </a:solidFill>
                <a:latin typeface="Lucida Handwriting" panose="03010101010101010101" pitchFamily="66" charset="77"/>
                <a:ea typeface="新細明體" panose="02020500000000000000" pitchFamily="18" charset="-120"/>
              </a:rPr>
              <a:t>40 authors (40 </a:t>
            </a:r>
            <a:r>
              <a:rPr lang="zh-TW" altLang="en-US" sz="1800" b="1">
                <a:solidFill>
                  <a:srgbClr val="28FD53"/>
                </a:solidFill>
                <a:latin typeface="Lucida Handwriting" panose="03010101010101010101" pitchFamily="66" charset="77"/>
                <a:ea typeface="新細明體" panose="02020500000000000000" pitchFamily="18" charset="-120"/>
              </a:rPr>
              <a:t>位作家</a:t>
            </a:r>
            <a:r>
              <a:rPr lang="en-US" altLang="zh-TW" sz="1800" b="1">
                <a:solidFill>
                  <a:srgbClr val="28FD53"/>
                </a:solidFill>
                <a:latin typeface="Lucida Handwriting" panose="03010101010101010101" pitchFamily="66" charset="77"/>
                <a:ea typeface="新細明體" panose="02020500000000000000" pitchFamily="18" charset="-120"/>
              </a:rPr>
              <a:t>)</a:t>
            </a:r>
          </a:p>
        </p:txBody>
      </p:sp>
      <p:sp>
        <p:nvSpPr>
          <p:cNvPr id="217120" name="Rectangle 32">
            <a:extLst>
              <a:ext uri="{FF2B5EF4-FFF2-40B4-BE49-F238E27FC236}">
                <a16:creationId xmlns:a16="http://schemas.microsoft.com/office/drawing/2014/main" id="{8B3A457C-06E0-0E97-6454-19BEB583326A}"/>
              </a:ext>
            </a:extLst>
          </p:cNvPr>
          <p:cNvSpPr>
            <a:spLocks noChangeArrowheads="1"/>
          </p:cNvSpPr>
          <p:nvPr/>
        </p:nvSpPr>
        <p:spPr bwMode="auto">
          <a:xfrm>
            <a:off x="3203575" y="908050"/>
            <a:ext cx="2447925" cy="333375"/>
          </a:xfrm>
          <a:prstGeom prst="rect">
            <a:avLst/>
          </a:prstGeom>
          <a:noFill/>
          <a:ln>
            <a:noFill/>
          </a:ln>
          <a:effectLst>
            <a:outerShdw dist="56796"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pPr>
            <a:r>
              <a:rPr lang="en-US" altLang="zh-TW" sz="1600" b="1">
                <a:solidFill>
                  <a:srgbClr val="FEF800"/>
                </a:solidFill>
                <a:latin typeface="Times" charset="0"/>
                <a:ea typeface="新細明體" panose="02020500000000000000" pitchFamily="18" charset="-120"/>
              </a:rPr>
              <a:t>ONE THEME:(</a:t>
            </a:r>
            <a:r>
              <a:rPr lang="zh-TW" altLang="en-US" sz="1600" b="1">
                <a:solidFill>
                  <a:srgbClr val="FEF800"/>
                </a:solidFill>
                <a:latin typeface="Times" charset="0"/>
                <a:ea typeface="新細明體" panose="02020500000000000000" pitchFamily="18" charset="-120"/>
              </a:rPr>
              <a:t>一個主題</a:t>
            </a:r>
            <a:r>
              <a:rPr lang="en-US" altLang="zh-TW" sz="1600" b="1">
                <a:solidFill>
                  <a:srgbClr val="FEF800"/>
                </a:solidFill>
                <a:latin typeface="Times" charset="0"/>
                <a:ea typeface="新細明體" panose="02020500000000000000" pitchFamily="18" charset="-120"/>
              </a:rPr>
              <a:t>)</a:t>
            </a:r>
          </a:p>
        </p:txBody>
      </p:sp>
      <p:sp>
        <p:nvSpPr>
          <p:cNvPr id="217121" name="Rectangle 33">
            <a:extLst>
              <a:ext uri="{FF2B5EF4-FFF2-40B4-BE49-F238E27FC236}">
                <a16:creationId xmlns:a16="http://schemas.microsoft.com/office/drawing/2014/main" id="{0227BFDF-81F9-06D0-E9EC-DAC35BCD1B5B}"/>
              </a:ext>
            </a:extLst>
          </p:cNvPr>
          <p:cNvSpPr>
            <a:spLocks noChangeArrowheads="1"/>
          </p:cNvSpPr>
          <p:nvPr/>
        </p:nvSpPr>
        <p:spPr bwMode="auto">
          <a:xfrm>
            <a:off x="3348038" y="1196975"/>
            <a:ext cx="3455987" cy="393700"/>
          </a:xfrm>
          <a:prstGeom prst="rect">
            <a:avLst/>
          </a:prstGeom>
          <a:noFill/>
          <a:ln>
            <a:noFill/>
          </a:ln>
          <a:effectLst>
            <a:outerShdw dist="85194"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zh-TW" sz="2000" b="1">
                <a:solidFill>
                  <a:srgbClr val="FEF800"/>
                </a:solidFill>
                <a:latin typeface="Lucida Handwriting" panose="03010101010101010101" pitchFamily="66" charset="77"/>
                <a:ea typeface="新細明體" panose="02020500000000000000" pitchFamily="18" charset="-120"/>
              </a:rPr>
              <a:t>the glory of God (</a:t>
            </a:r>
            <a:r>
              <a:rPr lang="zh-TW" altLang="en-US" sz="2000" b="1">
                <a:solidFill>
                  <a:srgbClr val="FEF800"/>
                </a:solidFill>
                <a:latin typeface="Lucida Handwriting" panose="03010101010101010101" pitchFamily="66" charset="77"/>
                <a:ea typeface="新細明體" panose="02020500000000000000" pitchFamily="18" charset="-120"/>
              </a:rPr>
              <a:t>神的榮耀</a:t>
            </a:r>
            <a:r>
              <a:rPr lang="en-US" altLang="zh-TW" sz="2000" b="1">
                <a:solidFill>
                  <a:srgbClr val="FEF800"/>
                </a:solidFill>
                <a:latin typeface="Lucida Handwriting" panose="03010101010101010101" pitchFamily="66" charset="77"/>
                <a:ea typeface="新細明體" panose="02020500000000000000" pitchFamily="18" charset="-120"/>
              </a:rPr>
              <a:t>)</a:t>
            </a:r>
          </a:p>
        </p:txBody>
      </p:sp>
      <p:sp>
        <p:nvSpPr>
          <p:cNvPr id="217122" name="Text Box 34">
            <a:extLst>
              <a:ext uri="{FF2B5EF4-FFF2-40B4-BE49-F238E27FC236}">
                <a16:creationId xmlns:a16="http://schemas.microsoft.com/office/drawing/2014/main" id="{5EAB1301-FEE5-FD3B-6CA5-4D99FAC71ED7}"/>
              </a:ext>
            </a:extLst>
          </p:cNvPr>
          <p:cNvSpPr txBox="1">
            <a:spLocks noChangeArrowheads="1"/>
          </p:cNvSpPr>
          <p:nvPr/>
        </p:nvSpPr>
        <p:spPr bwMode="auto">
          <a:xfrm>
            <a:off x="461963" y="204788"/>
            <a:ext cx="2317750" cy="596900"/>
          </a:xfrm>
          <a:prstGeom prst="rect">
            <a:avLst/>
          </a:prstGeom>
          <a:solidFill>
            <a:schemeClr val="bg1"/>
          </a:solidFill>
          <a:ln w="762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a:latin typeface="Arial Black" panose="020B0604020202020204" pitchFamily="34" charset="0"/>
                <a:ea typeface="新細明體" panose="02020500000000000000" pitchFamily="18" charset="-120"/>
              </a:rPr>
              <a:t>LINE C</a:t>
            </a:r>
          </a:p>
        </p:txBody>
      </p:sp>
      <p:sp>
        <p:nvSpPr>
          <p:cNvPr id="217126" name="Text Box 38">
            <a:extLst>
              <a:ext uri="{FF2B5EF4-FFF2-40B4-BE49-F238E27FC236}">
                <a16:creationId xmlns:a16="http://schemas.microsoft.com/office/drawing/2014/main" id="{4DE970F3-6DE1-1ACF-18CC-EDB1ABF69252}"/>
              </a:ext>
            </a:extLst>
          </p:cNvPr>
          <p:cNvSpPr txBox="1">
            <a:spLocks noChangeArrowheads="1"/>
          </p:cNvSpPr>
          <p:nvPr/>
        </p:nvSpPr>
        <p:spPr bwMode="auto">
          <a:xfrm>
            <a:off x="8086725" y="6432550"/>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zh-TW" b="1">
                <a:solidFill>
                  <a:srgbClr val="FFFFFF"/>
                </a:solidFill>
                <a:latin typeface="Comic Sans MS" panose="030F0902030302020204" pitchFamily="66" charset="0"/>
                <a:ea typeface="新細明體" panose="02020500000000000000" pitchFamily="18" charset="-120"/>
              </a:rPr>
              <a:t>15</a:t>
            </a:r>
          </a:p>
        </p:txBody>
      </p:sp>
      <p:sp>
        <p:nvSpPr>
          <p:cNvPr id="217127" name="Rectangle 39">
            <a:extLst>
              <a:ext uri="{FF2B5EF4-FFF2-40B4-BE49-F238E27FC236}">
                <a16:creationId xmlns:a16="http://schemas.microsoft.com/office/drawing/2014/main" id="{63F426A5-692D-E3EA-D327-5BEEB19AE240}"/>
              </a:ext>
            </a:extLst>
          </p:cNvPr>
          <p:cNvSpPr>
            <a:spLocks noChangeArrowheads="1"/>
          </p:cNvSpPr>
          <p:nvPr/>
        </p:nvSpPr>
        <p:spPr bwMode="auto">
          <a:xfrm>
            <a:off x="7629525" y="6426200"/>
            <a:ext cx="6413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TW" b="1">
                <a:solidFill>
                  <a:schemeClr val="bg1"/>
                </a:solidFill>
                <a:effectLst>
                  <a:outerShdw blurRad="38100" dist="38100" dir="2700000" algn="tl">
                    <a:srgbClr val="000000"/>
                  </a:outerShdw>
                </a:effectLst>
                <a:latin typeface="Comic Sans MS" panose="030F0902030302020204" pitchFamily="66" charset="0"/>
                <a:ea typeface="新細明體" panose="02020500000000000000" pitchFamily="18" charset="-120"/>
              </a:rPr>
              <a:t>7.5.06.</a:t>
            </a:r>
            <a:endParaRPr lang="en-US" altLang="zh-TW" b="1">
              <a:effectLst>
                <a:outerShdw blurRad="38100" dist="38100" dir="2700000" algn="tl">
                  <a:srgbClr val="FFFFFF"/>
                </a:outerShdw>
              </a:effectLst>
              <a:latin typeface="Comic Sans MS" panose="030F0902030302020204" pitchFamily="66" charset="0"/>
              <a:ea typeface="新細明體" panose="02020500000000000000" pitchFamily="18" charset="-120"/>
            </a:endParaRPr>
          </a:p>
        </p:txBody>
      </p:sp>
      <p:sp>
        <p:nvSpPr>
          <p:cNvPr id="217128" name="Text Box 40">
            <a:extLst>
              <a:ext uri="{FF2B5EF4-FFF2-40B4-BE49-F238E27FC236}">
                <a16:creationId xmlns:a16="http://schemas.microsoft.com/office/drawing/2014/main" id="{EB6F61AD-B3FF-7EF9-4F29-75240F6CBC8F}"/>
              </a:ext>
            </a:extLst>
          </p:cNvPr>
          <p:cNvSpPr txBox="1">
            <a:spLocks noChangeArrowheads="1"/>
          </p:cNvSpPr>
          <p:nvPr/>
        </p:nvSpPr>
        <p:spPr bwMode="auto">
          <a:xfrm>
            <a:off x="8469313" y="6356350"/>
            <a:ext cx="5826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solidFill>
                  <a:schemeClr val="bg1"/>
                </a:solidFill>
                <a:latin typeface="Comic Sans MS" panose="030F0902030302020204" pitchFamily="66" charset="0"/>
                <a:ea typeface="新細明體" panose="02020500000000000000" pitchFamily="18" charset="-120"/>
              </a:rPr>
              <a:t>2</a:t>
            </a:r>
            <a:endParaRPr lang="en-US" altLang="zh-TW" sz="4000" b="1">
              <a:latin typeface="Comic Sans MS" panose="030F0902030302020204" pitchFamily="66" charset="0"/>
              <a:ea typeface="新細明體" panose="02020500000000000000" pitchFamily="18" charset="-120"/>
            </a:endParaRPr>
          </a:p>
        </p:txBody>
      </p:sp>
      <p:sp>
        <p:nvSpPr>
          <p:cNvPr id="217129" name="Text Box 41">
            <a:extLst>
              <a:ext uri="{FF2B5EF4-FFF2-40B4-BE49-F238E27FC236}">
                <a16:creationId xmlns:a16="http://schemas.microsoft.com/office/drawing/2014/main" id="{3D6BC7E2-E2DF-304B-13FC-2C1A956DDECE}"/>
              </a:ext>
            </a:extLst>
          </p:cNvPr>
          <p:cNvSpPr txBox="1">
            <a:spLocks noChangeArrowheads="1"/>
          </p:cNvSpPr>
          <p:nvPr/>
        </p:nvSpPr>
        <p:spPr bwMode="auto">
          <a:xfrm>
            <a:off x="471488" y="6443663"/>
            <a:ext cx="933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zh-TW" sz="900" b="1">
                <a:solidFill>
                  <a:srgbClr val="FFFFFF"/>
                </a:solidFill>
                <a:ea typeface="新細明體" panose="02020500000000000000" pitchFamily="18" charset="-120"/>
              </a:rPr>
              <a:t>©2003 TBBMI</a:t>
            </a:r>
          </a:p>
        </p:txBody>
      </p:sp>
      <p:sp>
        <p:nvSpPr>
          <p:cNvPr id="217130" name="Rectangle 42">
            <a:extLst>
              <a:ext uri="{FF2B5EF4-FFF2-40B4-BE49-F238E27FC236}">
                <a16:creationId xmlns:a16="http://schemas.microsoft.com/office/drawing/2014/main" id="{18F18DEE-AFF2-F4CB-CFCF-B4D803A4C48F}"/>
              </a:ext>
            </a:extLst>
          </p:cNvPr>
          <p:cNvSpPr>
            <a:spLocks noGrp="1" noChangeArrowheads="1"/>
          </p:cNvSpPr>
          <p:nvPr>
            <p:ph type="title" idx="4294967295"/>
          </p:nvPr>
        </p:nvSpPr>
        <p:spPr bwMode="auto">
          <a:xfrm>
            <a:off x="0" y="836613"/>
            <a:ext cx="2895600" cy="838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zh-TW" sz="2800">
                <a:solidFill>
                  <a:schemeClr val="bg1"/>
                </a:solidFill>
                <a:ea typeface="新細明體" panose="02020500000000000000" pitchFamily="18" charset="-120"/>
              </a:rPr>
              <a:t>The Glory of God</a:t>
            </a:r>
            <a:br>
              <a:rPr lang="en-US" altLang="zh-TW" sz="2800">
                <a:solidFill>
                  <a:schemeClr val="bg1"/>
                </a:solidFill>
                <a:ea typeface="新細明體" panose="02020500000000000000" pitchFamily="18" charset="-120"/>
              </a:rPr>
            </a:br>
            <a:r>
              <a:rPr lang="zh-TW" altLang="en-US" sz="2800">
                <a:solidFill>
                  <a:schemeClr val="bg1"/>
                </a:solidFill>
                <a:ea typeface="新細明體" panose="02020500000000000000" pitchFamily="18" charset="-120"/>
              </a:rPr>
              <a:t>神的榮耀</a:t>
            </a:r>
            <a:endParaRPr lang="en-US" altLang="zh-TW" sz="2800">
              <a:solidFill>
                <a:schemeClr val="bg1"/>
              </a:solidFill>
              <a:ea typeface="新細明體" panose="02020500000000000000" pitchFamily="18" charset="-12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17121"/>
                                        </p:tgtEl>
                                        <p:attrNameLst>
                                          <p:attrName>style.visibility</p:attrName>
                                        </p:attrNameLst>
                                      </p:cBhvr>
                                      <p:to>
                                        <p:strVal val="visible"/>
                                      </p:to>
                                    </p:set>
                                    <p:anim calcmode="lin" valueType="num">
                                      <p:cBhvr>
                                        <p:cTn id="7" dur="500" fill="hold"/>
                                        <p:tgtEl>
                                          <p:spTgt spid="217121"/>
                                        </p:tgtEl>
                                        <p:attrNameLst>
                                          <p:attrName>ppt_w</p:attrName>
                                        </p:attrNameLst>
                                      </p:cBhvr>
                                      <p:tavLst>
                                        <p:tav tm="0">
                                          <p:val>
                                            <p:strVal val="(6*min(max(#ppt_w*#ppt_h,.3),1)-7.4)/-.7*#ppt_w"/>
                                          </p:val>
                                        </p:tav>
                                        <p:tav tm="100000">
                                          <p:val>
                                            <p:strVal val="#ppt_w"/>
                                          </p:val>
                                        </p:tav>
                                      </p:tavLst>
                                    </p:anim>
                                    <p:anim calcmode="lin" valueType="num">
                                      <p:cBhvr>
                                        <p:cTn id="8" dur="500" fill="hold"/>
                                        <p:tgtEl>
                                          <p:spTgt spid="217121"/>
                                        </p:tgtEl>
                                        <p:attrNameLst>
                                          <p:attrName>ppt_h</p:attrName>
                                        </p:attrNameLst>
                                      </p:cBhvr>
                                      <p:tavLst>
                                        <p:tav tm="0">
                                          <p:val>
                                            <p:strVal val="(6*min(max(#ppt_w*#ppt_h,.3),1)-7.4)/-.7*#ppt_h"/>
                                          </p:val>
                                        </p:tav>
                                        <p:tav tm="100000">
                                          <p:val>
                                            <p:strVal val="#ppt_h"/>
                                          </p:val>
                                        </p:tav>
                                      </p:tavLst>
                                    </p:anim>
                                    <p:anim calcmode="lin" valueType="num">
                                      <p:cBhvr>
                                        <p:cTn id="9" dur="500" fill="hold"/>
                                        <p:tgtEl>
                                          <p:spTgt spid="217121"/>
                                        </p:tgtEl>
                                        <p:attrNameLst>
                                          <p:attrName>ppt_x</p:attrName>
                                        </p:attrNameLst>
                                      </p:cBhvr>
                                      <p:tavLst>
                                        <p:tav tm="0">
                                          <p:val>
                                            <p:fltVal val="0.5"/>
                                          </p:val>
                                        </p:tav>
                                        <p:tav tm="100000">
                                          <p:val>
                                            <p:strVal val="#ppt_x"/>
                                          </p:val>
                                        </p:tav>
                                      </p:tavLst>
                                    </p:anim>
                                    <p:anim calcmode="lin" valueType="num">
                                      <p:cBhvr>
                                        <p:cTn id="10" dur="500" fill="hold"/>
                                        <p:tgtEl>
                                          <p:spTgt spid="21712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217100"/>
                                        </p:tgtEl>
                                        <p:attrNameLst>
                                          <p:attrName>style.visibility</p:attrName>
                                        </p:attrNameLst>
                                      </p:cBhvr>
                                      <p:to>
                                        <p:strVal val="visible"/>
                                      </p:to>
                                    </p:set>
                                    <p:anim calcmode="lin" valueType="num">
                                      <p:cBhvr>
                                        <p:cTn id="14" dur="500" fill="hold"/>
                                        <p:tgtEl>
                                          <p:spTgt spid="217100"/>
                                        </p:tgtEl>
                                        <p:attrNameLst>
                                          <p:attrName>ppt_w</p:attrName>
                                        </p:attrNameLst>
                                      </p:cBhvr>
                                      <p:tavLst>
                                        <p:tav tm="0">
                                          <p:val>
                                            <p:fltVal val="0"/>
                                          </p:val>
                                        </p:tav>
                                        <p:tav tm="100000">
                                          <p:val>
                                            <p:strVal val="#ppt_w"/>
                                          </p:val>
                                        </p:tav>
                                      </p:tavLst>
                                    </p:anim>
                                    <p:anim calcmode="lin" valueType="num">
                                      <p:cBhvr>
                                        <p:cTn id="15" dur="500" fill="hold"/>
                                        <p:tgtEl>
                                          <p:spTgt spid="217100"/>
                                        </p:tgtEl>
                                        <p:attrNameLst>
                                          <p:attrName>ppt_h</p:attrName>
                                        </p:attrNameLst>
                                      </p:cBhvr>
                                      <p:tavLst>
                                        <p:tav tm="0">
                                          <p:val>
                                            <p:fltVal val="0"/>
                                          </p:val>
                                        </p:tav>
                                        <p:tav tm="100000">
                                          <p:val>
                                            <p:strVal val="#ppt_h"/>
                                          </p:val>
                                        </p:tav>
                                      </p:tavLst>
                                    </p:anim>
                                    <p:anim calcmode="lin" valueType="num">
                                      <p:cBhvr>
                                        <p:cTn id="16" dur="500" fill="hold"/>
                                        <p:tgtEl>
                                          <p:spTgt spid="217100"/>
                                        </p:tgtEl>
                                        <p:attrNameLst>
                                          <p:attrName>ppt_x</p:attrName>
                                        </p:attrNameLst>
                                      </p:cBhvr>
                                      <p:tavLst>
                                        <p:tav tm="0">
                                          <p:val>
                                            <p:fltVal val="0.5"/>
                                          </p:val>
                                        </p:tav>
                                        <p:tav tm="100000">
                                          <p:val>
                                            <p:strVal val="#ppt_x"/>
                                          </p:val>
                                        </p:tav>
                                      </p:tavLst>
                                    </p:anim>
                                    <p:anim calcmode="lin" valueType="num">
                                      <p:cBhvr>
                                        <p:cTn id="17" dur="500" fill="hold"/>
                                        <p:tgtEl>
                                          <p:spTgt spid="217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7" name="Rectangle 13">
            <a:extLst>
              <a:ext uri="{FF2B5EF4-FFF2-40B4-BE49-F238E27FC236}">
                <a16:creationId xmlns:a16="http://schemas.microsoft.com/office/drawing/2014/main" id="{EBC1F541-92E3-7BCE-655D-6F92505AEC00}"/>
              </a:ext>
            </a:extLst>
          </p:cNvPr>
          <p:cNvSpPr>
            <a:spLocks noGrp="1" noChangeArrowheads="1"/>
          </p:cNvSpPr>
          <p:nvPr>
            <p:ph type="title" idx="4294967295"/>
          </p:nvPr>
        </p:nvSpPr>
        <p:spPr bwMode="auto">
          <a:xfrm>
            <a:off x="685800" y="609600"/>
            <a:ext cx="7772400" cy="114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ea typeface="新細明體" panose="02020500000000000000" pitchFamily="18" charset="-120"/>
              </a:rPr>
              <a:t>Glory and the Cross</a:t>
            </a:r>
          </a:p>
        </p:txBody>
      </p:sp>
      <p:sp>
        <p:nvSpPr>
          <p:cNvPr id="144386" name="Text Box 2">
            <a:extLst>
              <a:ext uri="{FF2B5EF4-FFF2-40B4-BE49-F238E27FC236}">
                <a16:creationId xmlns:a16="http://schemas.microsoft.com/office/drawing/2014/main" id="{6A4B682D-EA3E-012B-4D4A-9A98CC7060C1}"/>
              </a:ext>
            </a:extLst>
          </p:cNvPr>
          <p:cNvSpPr txBox="1">
            <a:spLocks noChangeArrowheads="1"/>
          </p:cNvSpPr>
          <p:nvPr/>
        </p:nvSpPr>
        <p:spPr bwMode="auto">
          <a:xfrm>
            <a:off x="8102600" y="5892800"/>
            <a:ext cx="9525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TW" altLang="en-US" sz="2000" b="1">
              <a:solidFill>
                <a:schemeClr val="bg1"/>
              </a:solidFill>
              <a:latin typeface="Comic Sans MS" panose="030F0902030302020204" pitchFamily="66" charset="0"/>
              <a:ea typeface="新細明體" panose="02020500000000000000" pitchFamily="18" charset="-120"/>
            </a:endParaRPr>
          </a:p>
        </p:txBody>
      </p:sp>
      <p:sp>
        <p:nvSpPr>
          <p:cNvPr id="144387" name="Text Box 3">
            <a:extLst>
              <a:ext uri="{FF2B5EF4-FFF2-40B4-BE49-F238E27FC236}">
                <a16:creationId xmlns:a16="http://schemas.microsoft.com/office/drawing/2014/main" id="{EB334D3E-D255-12BB-C788-D1D86C0D9F84}"/>
              </a:ext>
            </a:extLst>
          </p:cNvPr>
          <p:cNvSpPr txBox="1">
            <a:spLocks noChangeArrowheads="1"/>
          </p:cNvSpPr>
          <p:nvPr/>
        </p:nvSpPr>
        <p:spPr bwMode="auto">
          <a:xfrm>
            <a:off x="8218488" y="6361113"/>
            <a:ext cx="925512" cy="339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400" b="1">
                <a:solidFill>
                  <a:schemeClr val="bg1"/>
                </a:solidFill>
                <a:latin typeface="Comic Sans MS" panose="030F0902030302020204" pitchFamily="66" charset="0"/>
                <a:ea typeface="新細明體" panose="02020500000000000000" pitchFamily="18" charset="-120"/>
              </a:rPr>
              <a:t>06-31</a:t>
            </a:r>
          </a:p>
        </p:txBody>
      </p:sp>
      <p:pic>
        <p:nvPicPr>
          <p:cNvPr id="144388" name="Picture 4">
            <a:extLst>
              <a:ext uri="{FF2B5EF4-FFF2-40B4-BE49-F238E27FC236}">
                <a16:creationId xmlns:a16="http://schemas.microsoft.com/office/drawing/2014/main" id="{7E095230-278C-51E3-7455-49DC6EDB45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89" name="Picture 5">
            <a:extLst>
              <a:ext uri="{FF2B5EF4-FFF2-40B4-BE49-F238E27FC236}">
                <a16:creationId xmlns:a16="http://schemas.microsoft.com/office/drawing/2014/main" id="{B813837E-EA00-F569-6424-237EFF5B9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31" t="8914" r="8665" b="633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4390" name="WordArt 6">
            <a:extLst>
              <a:ext uri="{FF2B5EF4-FFF2-40B4-BE49-F238E27FC236}">
                <a16:creationId xmlns:a16="http://schemas.microsoft.com/office/drawing/2014/main" id="{96773E20-7A5D-8D23-BFAB-ED0BD6B9C337}"/>
              </a:ext>
            </a:extLst>
          </p:cNvPr>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algn="ctr"/>
            <a:r>
              <a:rPr lang="en-US" sz="3600" kern="10">
                <a:ln w="9525">
                  <a:solidFill>
                    <a:srgbClr val="000000"/>
                  </a:solidFill>
                  <a:round/>
                  <a:headEnd/>
                  <a:tailEnd/>
                </a:ln>
                <a:gradFill rotWithShape="0">
                  <a:gsLst>
                    <a:gs pos="0">
                      <a:srgbClr val="FFE701"/>
                    </a:gs>
                    <a:gs pos="100000">
                      <a:srgbClr val="FE3E02"/>
                    </a:gs>
                  </a:gsLst>
                  <a:lin ang="5400000" scaled="1"/>
                </a:gradFill>
                <a:effectLst>
                  <a:outerShdw dist="107763" dir="2700000" algn="ctr" rotWithShape="0">
                    <a:schemeClr val="tx1"/>
                  </a:outerShdw>
                </a:effectLst>
                <a:latin typeface="Impact" panose="020B0806030902050204" pitchFamily="34" charset="0"/>
              </a:rPr>
              <a:t>The Glory of God</a:t>
            </a:r>
          </a:p>
          <a:p>
            <a:pPr algn="ctr"/>
            <a:r>
              <a:rPr lang="zh-CN" altLang="en-US" sz="3600" kern="10">
                <a:ln w="9525">
                  <a:solidFill>
                    <a:srgbClr val="000000"/>
                  </a:solidFill>
                  <a:round/>
                  <a:headEnd/>
                  <a:tailEnd/>
                </a:ln>
                <a:gradFill rotWithShape="0">
                  <a:gsLst>
                    <a:gs pos="0">
                      <a:srgbClr val="FFE701"/>
                    </a:gs>
                    <a:gs pos="100000">
                      <a:srgbClr val="FE3E02"/>
                    </a:gs>
                  </a:gsLst>
                  <a:lin ang="5400000" scaled="1"/>
                </a:gradFill>
                <a:effectLst>
                  <a:outerShdw dist="107763" dir="2700000" algn="ctr" rotWithShape="0">
                    <a:schemeClr val="tx1"/>
                  </a:outerShdw>
                </a:effectLst>
                <a:latin typeface="Impact" panose="020B0806030902050204" pitchFamily="34" charset="0"/>
              </a:rPr>
              <a:t>神的榮耀</a:t>
            </a:r>
            <a:endParaRPr lang="en-US" sz="3600" kern="10">
              <a:ln w="9525">
                <a:solidFill>
                  <a:srgbClr val="000000"/>
                </a:solidFill>
                <a:round/>
                <a:headEnd/>
                <a:tailEnd/>
              </a:ln>
              <a:gradFill rotWithShape="0">
                <a:gsLst>
                  <a:gs pos="0">
                    <a:srgbClr val="FFE701"/>
                  </a:gs>
                  <a:gs pos="100000">
                    <a:srgbClr val="FE3E02"/>
                  </a:gs>
                </a:gsLst>
                <a:lin ang="5400000" scaled="1"/>
              </a:gradFill>
              <a:effectLst>
                <a:outerShdw dist="107763" dir="2700000" algn="ctr" rotWithShape="0">
                  <a:schemeClr val="tx1"/>
                </a:outerShdw>
              </a:effectLst>
              <a:latin typeface="Impact" panose="020B0806030902050204" pitchFamily="34" charset="0"/>
            </a:endParaRPr>
          </a:p>
        </p:txBody>
      </p:sp>
      <p:pic>
        <p:nvPicPr>
          <p:cNvPr id="144391" name="Picture 7">
            <a:extLst>
              <a:ext uri="{FF2B5EF4-FFF2-40B4-BE49-F238E27FC236}">
                <a16:creationId xmlns:a16="http://schemas.microsoft.com/office/drawing/2014/main" id="{982CD1CE-8668-84DF-FD40-D34B75A071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290513"/>
            <a:ext cx="4392613" cy="6276975"/>
          </a:xfrm>
          <a:prstGeom prst="rect">
            <a:avLst/>
          </a:prstGeom>
          <a:noFill/>
          <a:extLst>
            <a:ext uri="{909E8E84-426E-40DD-AFC4-6F175D3DCCD1}">
              <a14:hiddenFill xmlns:a14="http://schemas.microsoft.com/office/drawing/2010/main">
                <a:solidFill>
                  <a:srgbClr val="FFFFFF"/>
                </a:solidFill>
              </a14:hiddenFill>
            </a:ext>
          </a:extLst>
        </p:spPr>
      </p:pic>
      <p:sp>
        <p:nvSpPr>
          <p:cNvPr id="144392" name="Text Box 8">
            <a:extLst>
              <a:ext uri="{FF2B5EF4-FFF2-40B4-BE49-F238E27FC236}">
                <a16:creationId xmlns:a16="http://schemas.microsoft.com/office/drawing/2014/main" id="{3222E0BC-BE12-EC09-7C3A-4E671D2CCD7F}"/>
              </a:ext>
            </a:extLst>
          </p:cNvPr>
          <p:cNvSpPr txBox="1">
            <a:spLocks noChangeArrowheads="1"/>
          </p:cNvSpPr>
          <p:nvPr/>
        </p:nvSpPr>
        <p:spPr bwMode="auto">
          <a:xfrm>
            <a:off x="8720138" y="80963"/>
            <a:ext cx="2603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zh-TW" altLang="en-US" sz="2000">
                <a:solidFill>
                  <a:srgbClr val="FFA27C"/>
                </a:solidFill>
                <a:latin typeface="Comic Sans MS" panose="030F0902030302020204" pitchFamily="66" charset="0"/>
                <a:ea typeface="新細明體" panose="02020500000000000000" pitchFamily="18" charset="-120"/>
              </a:rPr>
              <a:t> </a:t>
            </a:r>
          </a:p>
        </p:txBody>
      </p:sp>
      <p:sp>
        <p:nvSpPr>
          <p:cNvPr id="144393" name="Text Box 9">
            <a:extLst>
              <a:ext uri="{FF2B5EF4-FFF2-40B4-BE49-F238E27FC236}">
                <a16:creationId xmlns:a16="http://schemas.microsoft.com/office/drawing/2014/main" id="{A2066547-C8DD-D7A5-8B5D-C6D55B986AA3}"/>
              </a:ext>
            </a:extLst>
          </p:cNvPr>
          <p:cNvSpPr txBox="1">
            <a:spLocks noChangeArrowheads="1"/>
          </p:cNvSpPr>
          <p:nvPr/>
        </p:nvSpPr>
        <p:spPr bwMode="auto">
          <a:xfrm>
            <a:off x="471488" y="6392863"/>
            <a:ext cx="933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zh-TW" sz="900" b="1">
                <a:solidFill>
                  <a:srgbClr val="FFFFFF"/>
                </a:solidFill>
                <a:ea typeface="新細明體" panose="02020500000000000000" pitchFamily="18" charset="-120"/>
              </a:rPr>
              <a:t>©2003 TBBMI</a:t>
            </a:r>
          </a:p>
        </p:txBody>
      </p:sp>
      <p:sp>
        <p:nvSpPr>
          <p:cNvPr id="144394" name="Rectangle 10">
            <a:extLst>
              <a:ext uri="{FF2B5EF4-FFF2-40B4-BE49-F238E27FC236}">
                <a16:creationId xmlns:a16="http://schemas.microsoft.com/office/drawing/2014/main" id="{80B66264-36C9-8F81-25CD-02568013212B}"/>
              </a:ext>
            </a:extLst>
          </p:cNvPr>
          <p:cNvSpPr>
            <a:spLocks noChangeArrowheads="1"/>
          </p:cNvSpPr>
          <p:nvPr/>
        </p:nvSpPr>
        <p:spPr bwMode="auto">
          <a:xfrm>
            <a:off x="7629525" y="6375400"/>
            <a:ext cx="6413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TW" b="1">
                <a:solidFill>
                  <a:schemeClr val="bg1"/>
                </a:solidFill>
                <a:effectLst>
                  <a:outerShdw blurRad="38100" dist="38100" dir="2700000" algn="tl">
                    <a:srgbClr val="000000"/>
                  </a:outerShdw>
                </a:effectLst>
                <a:latin typeface="Comic Sans MS" panose="030F0902030302020204" pitchFamily="66" charset="0"/>
                <a:ea typeface="新細明體" panose="02020500000000000000" pitchFamily="18" charset="-120"/>
              </a:rPr>
              <a:t>7.5.06.</a:t>
            </a:r>
            <a:endParaRPr lang="en-US" altLang="zh-TW" b="1">
              <a:effectLst>
                <a:outerShdw blurRad="38100" dist="38100" dir="2700000" algn="tl">
                  <a:srgbClr val="FFFFFF"/>
                </a:outerShdw>
              </a:effectLst>
              <a:latin typeface="Comic Sans MS" panose="030F0902030302020204" pitchFamily="66" charset="0"/>
              <a:ea typeface="新細明體" panose="02020500000000000000" pitchFamily="18" charset="-120"/>
            </a:endParaRPr>
          </a:p>
        </p:txBody>
      </p:sp>
      <p:sp>
        <p:nvSpPr>
          <p:cNvPr id="144395" name="Rectangle 11">
            <a:extLst>
              <a:ext uri="{FF2B5EF4-FFF2-40B4-BE49-F238E27FC236}">
                <a16:creationId xmlns:a16="http://schemas.microsoft.com/office/drawing/2014/main" id="{713E8074-891F-B613-E46F-C3EAFB876A12}"/>
              </a:ext>
            </a:extLst>
          </p:cNvPr>
          <p:cNvSpPr>
            <a:spLocks noChangeArrowheads="1"/>
          </p:cNvSpPr>
          <p:nvPr/>
        </p:nvSpPr>
        <p:spPr bwMode="auto">
          <a:xfrm>
            <a:off x="8093075" y="6370638"/>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TW" b="1">
                <a:solidFill>
                  <a:schemeClr val="bg1"/>
                </a:solidFill>
                <a:effectLst>
                  <a:outerShdw blurRad="38100" dist="38100" dir="2700000" algn="tl">
                    <a:srgbClr val="000000"/>
                  </a:outerShdw>
                </a:effectLst>
                <a:latin typeface="Comic Sans MS" panose="030F0902030302020204" pitchFamily="66" charset="0"/>
                <a:ea typeface="新細明體" panose="02020500000000000000" pitchFamily="18" charset="-120"/>
              </a:rPr>
              <a:t>40</a:t>
            </a:r>
            <a:endParaRPr lang="en-US" altLang="zh-TW" b="1">
              <a:effectLst>
                <a:outerShdw blurRad="38100" dist="38100" dir="2700000" algn="tl">
                  <a:srgbClr val="FFFFFF"/>
                </a:outerShdw>
              </a:effectLst>
              <a:latin typeface="Comic Sans MS" panose="030F0902030302020204" pitchFamily="66" charset="0"/>
              <a:ea typeface="新細明體" panose="02020500000000000000" pitchFamily="18" charset="-120"/>
            </a:endParaRPr>
          </a:p>
        </p:txBody>
      </p:sp>
      <p:sp>
        <p:nvSpPr>
          <p:cNvPr id="144396" name="Text Box 12">
            <a:extLst>
              <a:ext uri="{FF2B5EF4-FFF2-40B4-BE49-F238E27FC236}">
                <a16:creationId xmlns:a16="http://schemas.microsoft.com/office/drawing/2014/main" id="{4942D1D1-922A-2D3F-10CF-DB790E5061E1}"/>
              </a:ext>
            </a:extLst>
          </p:cNvPr>
          <p:cNvSpPr txBox="1">
            <a:spLocks noChangeArrowheads="1"/>
          </p:cNvSpPr>
          <p:nvPr/>
        </p:nvSpPr>
        <p:spPr bwMode="auto">
          <a:xfrm>
            <a:off x="8502650" y="63531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zh-TW" sz="1800" b="1">
                <a:solidFill>
                  <a:srgbClr val="FFFFFF"/>
                </a:solidFill>
                <a:latin typeface="Comic Sans MS" panose="030F0902030302020204" pitchFamily="66" charset="0"/>
                <a:ea typeface="新細明體" panose="02020500000000000000" pitchFamily="18" charset="-120"/>
              </a:rPr>
              <a:t>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44390"/>
                                        </p:tgtEl>
                                        <p:attrNameLst>
                                          <p:attrName>style.visibility</p:attrName>
                                        </p:attrNameLst>
                                      </p:cBhvr>
                                      <p:to>
                                        <p:strVal val="visible"/>
                                      </p:to>
                                    </p:set>
                                    <p:animEffect transition="in" filter="wipe(left)">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 calcmode="lin" valueType="num">
                                      <p:cBhvr>
                                        <p:cTn id="12" dur="500" fill="hold"/>
                                        <p:tgtEl>
                                          <p:spTgt spid="144391"/>
                                        </p:tgtEl>
                                        <p:attrNameLst>
                                          <p:attrName>ppt_w</p:attrName>
                                        </p:attrNameLst>
                                      </p:cBhvr>
                                      <p:tavLst>
                                        <p:tav tm="0">
                                          <p:val>
                                            <p:fltVal val="0"/>
                                          </p:val>
                                        </p:tav>
                                        <p:tav tm="100000">
                                          <p:val>
                                            <p:strVal val="#ppt_w"/>
                                          </p:val>
                                        </p:tav>
                                      </p:tavLst>
                                    </p:anim>
                                    <p:anim calcmode="lin" valueType="num">
                                      <p:cBhvr>
                                        <p:cTn id="13" dur="500" fill="hold"/>
                                        <p:tgtEl>
                                          <p:spTgt spid="144391"/>
                                        </p:tgtEl>
                                        <p:attrNameLst>
                                          <p:attrName>ppt_h</p:attrName>
                                        </p:attrNameLst>
                                      </p:cBhvr>
                                      <p:tavLst>
                                        <p:tav tm="0">
                                          <p:val>
                                            <p:fltVal val="0"/>
                                          </p:val>
                                        </p:tav>
                                        <p:tav tm="100000">
                                          <p:val>
                                            <p:strVal val="#ppt_h"/>
                                          </p:val>
                                        </p:tav>
                                      </p:tavLst>
                                    </p:anim>
                                    <p:anim calcmode="lin" valueType="num">
                                      <p:cBhvr>
                                        <p:cTn id="14" dur="500" fill="hold"/>
                                        <p:tgtEl>
                                          <p:spTgt spid="144391"/>
                                        </p:tgtEl>
                                        <p:attrNameLst>
                                          <p:attrName>ppt_x</p:attrName>
                                        </p:attrNameLst>
                                      </p:cBhvr>
                                      <p:tavLst>
                                        <p:tav tm="0">
                                          <p:val>
                                            <p:fltVal val="0.5"/>
                                          </p:val>
                                        </p:tav>
                                        <p:tav tm="100000">
                                          <p:val>
                                            <p:strVal val="#ppt_x"/>
                                          </p:val>
                                        </p:tav>
                                      </p:tavLst>
                                    </p:anim>
                                    <p:anim calcmode="lin" valueType="num">
                                      <p:cBhvr>
                                        <p:cTn id="15" dur="500" fill="hold"/>
                                        <p:tgtEl>
                                          <p:spTgt spid="1443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9AE2A210-46B0-E86E-51A3-2A6560151323}"/>
              </a:ext>
            </a:extLst>
          </p:cNvPr>
          <p:cNvSpPr>
            <a:spLocks noGrp="1" noChangeArrowheads="1"/>
          </p:cNvSpPr>
          <p:nvPr>
            <p:ph type="title"/>
          </p:nvPr>
        </p:nvSpPr>
        <p:spPr>
          <a:xfrm>
            <a:off x="1371600" y="609600"/>
            <a:ext cx="7772400" cy="1143000"/>
          </a:xfrm>
        </p:spPr>
        <p:txBody>
          <a:bodyPr/>
          <a:lstStyle/>
          <a:p>
            <a:r>
              <a:rPr lang="en-US" altLang="zh-TW" sz="4000">
                <a:ea typeface="新細明體" panose="02020500000000000000" pitchFamily="18" charset="-120"/>
              </a:rPr>
              <a:t>Opinions on the Key OT Theme</a:t>
            </a:r>
            <a:br>
              <a:rPr lang="en-US" altLang="zh-TW" sz="4000">
                <a:ea typeface="新細明體" panose="02020500000000000000" pitchFamily="18" charset="-120"/>
              </a:rPr>
            </a:br>
            <a:r>
              <a:rPr lang="zh-TW" altLang="en-US">
                <a:ea typeface="新細明體" panose="02020500000000000000" pitchFamily="18" charset="-120"/>
              </a:rPr>
              <a:t>對主要的 </a:t>
            </a:r>
            <a:r>
              <a:rPr lang="en-US" altLang="zh-TW">
                <a:ea typeface="新細明體" panose="02020500000000000000" pitchFamily="18" charset="-120"/>
              </a:rPr>
              <a:t>OT </a:t>
            </a:r>
            <a:r>
              <a:rPr lang="zh-TW" altLang="en-US">
                <a:ea typeface="新細明體" panose="02020500000000000000" pitchFamily="18" charset="-120"/>
              </a:rPr>
              <a:t>主題之見解</a:t>
            </a:r>
            <a:endParaRPr lang="en-US" altLang="zh-TW">
              <a:ea typeface="新細明體" panose="02020500000000000000" pitchFamily="18" charset="-120"/>
            </a:endParaRPr>
          </a:p>
        </p:txBody>
      </p:sp>
      <p:sp>
        <p:nvSpPr>
          <p:cNvPr id="132099" name="Rectangle 3">
            <a:extLst>
              <a:ext uri="{FF2B5EF4-FFF2-40B4-BE49-F238E27FC236}">
                <a16:creationId xmlns:a16="http://schemas.microsoft.com/office/drawing/2014/main" id="{793B0DD0-6DF7-2443-0F6C-266C7575F513}"/>
              </a:ext>
            </a:extLst>
          </p:cNvPr>
          <p:cNvSpPr>
            <a:spLocks noGrp="1" noChangeArrowheads="1"/>
          </p:cNvSpPr>
          <p:nvPr>
            <p:ph type="body" sz="half" idx="1"/>
          </p:nvPr>
        </p:nvSpPr>
        <p:spPr>
          <a:xfrm>
            <a:off x="0" y="2492375"/>
            <a:ext cx="4800600" cy="3810000"/>
          </a:xfrm>
        </p:spPr>
        <p:txBody>
          <a:bodyPr/>
          <a:lstStyle/>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A</a:t>
            </a:r>
            <a:r>
              <a:rPr lang="en-US" altLang="zh-TW" sz="1800">
                <a:ea typeface="新細明體" panose="02020500000000000000" pitchFamily="18" charset="-120"/>
              </a:rPr>
              <a:t>        Redemption of Man</a:t>
            </a:r>
          </a:p>
          <a:p>
            <a:pPr marL="609600" indent="-609600">
              <a:lnSpc>
                <a:spcPct val="80000"/>
              </a:lnSpc>
              <a:buFont typeface="Monotype Sorts" pitchFamily="2" charset="2"/>
              <a:buNone/>
            </a:pPr>
            <a:r>
              <a:rPr lang="zh-TW" altLang="en-US" sz="1600">
                <a:ea typeface="新細明體" panose="02020500000000000000" pitchFamily="18" charset="-120"/>
              </a:rPr>
              <a:t>           人類的贖回</a:t>
            </a:r>
            <a:endParaRPr lang="en-US" altLang="zh-TW" sz="1800">
              <a:ea typeface="新細明體" panose="02020500000000000000" pitchFamily="18" charset="-120"/>
            </a:endParaRP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B</a:t>
            </a:r>
            <a:r>
              <a:rPr lang="en-US" altLang="zh-TW" sz="1800">
                <a:ea typeface="新細明體" panose="02020500000000000000" pitchFamily="18" charset="-120"/>
              </a:rPr>
              <a:t>        Glory of God</a:t>
            </a:r>
          </a:p>
          <a:p>
            <a:pPr marL="609600" indent="-609600">
              <a:lnSpc>
                <a:spcPct val="80000"/>
              </a:lnSpc>
              <a:buFont typeface="Monotype Sorts" pitchFamily="2" charset="2"/>
              <a:buNone/>
            </a:pPr>
            <a:r>
              <a:rPr lang="zh-TW" altLang="en-US" sz="1600">
                <a:ea typeface="新細明體" panose="02020500000000000000" pitchFamily="18" charset="-120"/>
              </a:rPr>
              <a:t>           神的榮耀</a:t>
            </a:r>
            <a:endParaRPr lang="en-US" altLang="zh-TW" sz="1800">
              <a:ea typeface="新細明體" panose="02020500000000000000" pitchFamily="18" charset="-120"/>
            </a:endParaRP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C</a:t>
            </a:r>
            <a:r>
              <a:rPr lang="en-US" altLang="zh-TW" sz="1800">
                <a:ea typeface="新細明體" panose="02020500000000000000" pitchFamily="18" charset="-120"/>
              </a:rPr>
              <a:t>       Sovereignty of God</a:t>
            </a:r>
          </a:p>
          <a:p>
            <a:pPr marL="609600" indent="-609600">
              <a:lnSpc>
                <a:spcPct val="80000"/>
              </a:lnSpc>
              <a:buFont typeface="Monotype Sorts" pitchFamily="2" charset="2"/>
              <a:buNone/>
            </a:pPr>
            <a:r>
              <a:rPr lang="zh-TW" altLang="en-US" sz="1800">
                <a:ea typeface="新細明體" panose="02020500000000000000" pitchFamily="18" charset="-120"/>
              </a:rPr>
              <a:t>         神的主權</a:t>
            </a: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D </a:t>
            </a:r>
            <a:r>
              <a:rPr lang="en-US" altLang="zh-TW" sz="1800">
                <a:ea typeface="新細明體" panose="02020500000000000000" pitchFamily="18" charset="-120"/>
              </a:rPr>
              <a:t>      God</a:t>
            </a:r>
          </a:p>
          <a:p>
            <a:pPr marL="609600" indent="-609600">
              <a:lnSpc>
                <a:spcPct val="80000"/>
              </a:lnSpc>
              <a:buFont typeface="Monotype Sorts" pitchFamily="2" charset="2"/>
              <a:buNone/>
            </a:pPr>
            <a:r>
              <a:rPr lang="zh-TW" altLang="en-US" sz="1800">
                <a:ea typeface="新細明體" panose="02020500000000000000" pitchFamily="18" charset="-120"/>
              </a:rPr>
              <a:t>         神</a:t>
            </a: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E</a:t>
            </a:r>
            <a:r>
              <a:rPr lang="en-US" altLang="zh-TW" sz="1800">
                <a:ea typeface="新細明體" panose="02020500000000000000" pitchFamily="18" charset="-120"/>
              </a:rPr>
              <a:t>       Creation Faith</a:t>
            </a:r>
          </a:p>
          <a:p>
            <a:pPr marL="609600" indent="-609600">
              <a:lnSpc>
                <a:spcPct val="80000"/>
              </a:lnSpc>
              <a:buFont typeface="Monotype Sorts" pitchFamily="2" charset="2"/>
              <a:buNone/>
            </a:pPr>
            <a:r>
              <a:rPr lang="zh-TW" altLang="en-US" sz="1800">
                <a:ea typeface="新細明體" panose="02020500000000000000" pitchFamily="18" charset="-120"/>
              </a:rPr>
              <a:t>         創造的信心</a:t>
            </a: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F</a:t>
            </a:r>
            <a:r>
              <a:rPr lang="en-US" altLang="zh-TW" sz="1800">
                <a:ea typeface="新細明體" panose="02020500000000000000" pitchFamily="18" charset="-120"/>
              </a:rPr>
              <a:t>       Deuteronomistic Theology of </a:t>
            </a:r>
          </a:p>
          <a:p>
            <a:pPr marL="609600" indent="-609600">
              <a:lnSpc>
                <a:spcPct val="80000"/>
              </a:lnSpc>
              <a:buFont typeface="Monotype Sorts" pitchFamily="2" charset="2"/>
              <a:buNone/>
            </a:pPr>
            <a:r>
              <a:rPr lang="en-US" altLang="zh-TW" sz="1800">
                <a:ea typeface="新細明體" panose="02020500000000000000" pitchFamily="18" charset="-120"/>
              </a:rPr>
              <a:t>         History</a:t>
            </a:r>
          </a:p>
          <a:p>
            <a:pPr marL="609600" indent="-609600">
              <a:lnSpc>
                <a:spcPct val="80000"/>
              </a:lnSpc>
              <a:buFont typeface="Monotype Sorts" pitchFamily="2" charset="2"/>
              <a:buNone/>
            </a:pPr>
            <a:r>
              <a:rPr lang="zh-TW" altLang="en-US" sz="1600">
                <a:ea typeface="新細明體" panose="02020500000000000000" pitchFamily="18" charset="-120"/>
              </a:rPr>
              <a:t>          神學中的歷史</a:t>
            </a:r>
            <a:r>
              <a:rPr lang="en-US" altLang="zh-TW" sz="1600">
                <a:ea typeface="新細明體" panose="02020500000000000000" pitchFamily="18" charset="-120"/>
              </a:rPr>
              <a:t>:</a:t>
            </a:r>
            <a:r>
              <a:rPr lang="zh-TW" altLang="en-US" sz="1600">
                <a:ea typeface="新細明體" panose="02020500000000000000" pitchFamily="18" charset="-120"/>
              </a:rPr>
              <a:t>申命记</a:t>
            </a:r>
            <a:endParaRPr lang="en-US" altLang="zh-TW" sz="1800">
              <a:ea typeface="新細明體" panose="02020500000000000000" pitchFamily="18" charset="-120"/>
            </a:endParaRPr>
          </a:p>
          <a:p>
            <a:pPr marL="609600" indent="-609600">
              <a:lnSpc>
                <a:spcPct val="80000"/>
              </a:lnSpc>
              <a:buFont typeface="Monotype Sorts" pitchFamily="2" charset="2"/>
              <a:buNone/>
            </a:pPr>
            <a:r>
              <a:rPr lang="en-US" altLang="zh-TW" sz="1800">
                <a:ea typeface="新細明體" panose="02020500000000000000" pitchFamily="18" charset="-120"/>
              </a:rPr>
              <a:t>          </a:t>
            </a:r>
          </a:p>
          <a:p>
            <a:pPr marL="609600" indent="-609600">
              <a:lnSpc>
                <a:spcPct val="80000"/>
              </a:lnSpc>
              <a:buFont typeface="Monotype Sorts" pitchFamily="2" charset="2"/>
              <a:buNone/>
            </a:pPr>
            <a:endParaRPr lang="zh-TW" altLang="en-US" sz="1800">
              <a:ea typeface="新細明體" panose="02020500000000000000" pitchFamily="18" charset="-120"/>
            </a:endParaRPr>
          </a:p>
        </p:txBody>
      </p:sp>
      <p:sp>
        <p:nvSpPr>
          <p:cNvPr id="132100" name="Rectangle 4">
            <a:extLst>
              <a:ext uri="{FF2B5EF4-FFF2-40B4-BE49-F238E27FC236}">
                <a16:creationId xmlns:a16="http://schemas.microsoft.com/office/drawing/2014/main" id="{A48AC0B8-39D4-99DD-F11E-047F76EB5A01}"/>
              </a:ext>
            </a:extLst>
          </p:cNvPr>
          <p:cNvSpPr>
            <a:spLocks noGrp="1" noChangeArrowheads="1"/>
          </p:cNvSpPr>
          <p:nvPr>
            <p:ph type="body" sz="half" idx="2"/>
          </p:nvPr>
        </p:nvSpPr>
        <p:spPr>
          <a:xfrm>
            <a:off x="4500563" y="2492375"/>
            <a:ext cx="4876800" cy="3124200"/>
          </a:xfrm>
        </p:spPr>
        <p:txBody>
          <a:bodyPr/>
          <a:lstStyle/>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G</a:t>
            </a:r>
            <a:r>
              <a:rPr lang="en-US" altLang="zh-TW" sz="1800">
                <a:ea typeface="新細明體" panose="02020500000000000000" pitchFamily="18" charset="-120"/>
              </a:rPr>
              <a:t>          Worship </a:t>
            </a:r>
          </a:p>
          <a:p>
            <a:pPr marL="609600" indent="-609600">
              <a:lnSpc>
                <a:spcPct val="80000"/>
              </a:lnSpc>
              <a:buFont typeface="Monotype Sorts" pitchFamily="2" charset="2"/>
              <a:buNone/>
            </a:pPr>
            <a:r>
              <a:rPr lang="zh-TW" altLang="en-US" sz="1800">
                <a:ea typeface="新細明體" panose="02020500000000000000" pitchFamily="18" charset="-120"/>
              </a:rPr>
              <a:t>             敬拜神</a:t>
            </a: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H </a:t>
            </a:r>
            <a:r>
              <a:rPr lang="en-US" altLang="zh-TW" sz="1800">
                <a:ea typeface="新細明體" panose="02020500000000000000" pitchFamily="18" charset="-120"/>
              </a:rPr>
              <a:t>         Promise (Covenant)</a:t>
            </a:r>
          </a:p>
          <a:p>
            <a:pPr marL="609600" indent="-609600">
              <a:lnSpc>
                <a:spcPct val="80000"/>
              </a:lnSpc>
              <a:buFont typeface="Monotype Sorts" pitchFamily="2" charset="2"/>
              <a:buNone/>
            </a:pPr>
            <a:r>
              <a:rPr lang="zh-TW" altLang="en-US" sz="1800">
                <a:ea typeface="新細明體" panose="02020500000000000000" pitchFamily="18" charset="-120"/>
              </a:rPr>
              <a:t>             約的應許</a:t>
            </a: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I</a:t>
            </a:r>
            <a:r>
              <a:rPr lang="en-US" altLang="zh-TW" sz="1800">
                <a:ea typeface="新細明體" panose="02020500000000000000" pitchFamily="18" charset="-120"/>
              </a:rPr>
              <a:t>          No Overall Theme</a:t>
            </a:r>
          </a:p>
          <a:p>
            <a:pPr marL="609600" indent="-609600">
              <a:lnSpc>
                <a:spcPct val="80000"/>
              </a:lnSpc>
              <a:buFont typeface="Monotype Sorts" pitchFamily="2" charset="2"/>
              <a:buNone/>
            </a:pPr>
            <a:r>
              <a:rPr lang="zh-TW" altLang="en-US" sz="1800">
                <a:ea typeface="新細明體" panose="02020500000000000000" pitchFamily="18" charset="-120"/>
              </a:rPr>
              <a:t>            沒有全面的主題</a:t>
            </a: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J</a:t>
            </a:r>
            <a:r>
              <a:rPr lang="en-US" altLang="zh-TW" sz="1800">
                <a:ea typeface="新細明體" panose="02020500000000000000" pitchFamily="18" charset="-120"/>
              </a:rPr>
              <a:t>           Rule of God</a:t>
            </a:r>
          </a:p>
          <a:p>
            <a:pPr marL="609600" indent="-609600">
              <a:lnSpc>
                <a:spcPct val="80000"/>
              </a:lnSpc>
              <a:buFont typeface="Monotype Sorts" pitchFamily="2" charset="2"/>
              <a:buNone/>
            </a:pPr>
            <a:r>
              <a:rPr lang="zh-TW" altLang="en-US" sz="1800">
                <a:ea typeface="新細明體" panose="02020500000000000000" pitchFamily="18" charset="-120"/>
              </a:rPr>
              <a:t>            神的法則</a:t>
            </a:r>
          </a:p>
          <a:p>
            <a:pPr marL="609600" indent="-609600">
              <a:lnSpc>
                <a:spcPct val="80000"/>
              </a:lnSpc>
              <a:buFont typeface="Monotype Sorts" pitchFamily="2" charset="2"/>
              <a:buNone/>
            </a:pPr>
            <a:r>
              <a:rPr lang="en-US" altLang="zh-TW" sz="1800">
                <a:solidFill>
                  <a:srgbClr val="FFFF00"/>
                </a:solidFill>
                <a:ea typeface="新細明體" panose="02020500000000000000" pitchFamily="18" charset="-120"/>
              </a:rPr>
              <a:t>K</a:t>
            </a:r>
            <a:r>
              <a:rPr lang="en-US" altLang="zh-TW" sz="1800">
                <a:ea typeface="新細明體" panose="02020500000000000000" pitchFamily="18" charset="-120"/>
              </a:rPr>
              <a:t>           Kingdom &amp; Covenants</a:t>
            </a:r>
          </a:p>
          <a:p>
            <a:pPr marL="609600" indent="-609600">
              <a:lnSpc>
                <a:spcPct val="80000"/>
              </a:lnSpc>
              <a:buFont typeface="Monotype Sorts" pitchFamily="2" charset="2"/>
              <a:buNone/>
            </a:pPr>
            <a:r>
              <a:rPr lang="zh-TW" altLang="en-US" sz="1800">
                <a:ea typeface="新細明體" panose="02020500000000000000" pitchFamily="18" charset="-120"/>
              </a:rPr>
              <a:t>             国度與約</a:t>
            </a:r>
          </a:p>
        </p:txBody>
      </p:sp>
      <p:pic>
        <p:nvPicPr>
          <p:cNvPr id="132101" name="Picture 5">
            <a:extLst>
              <a:ext uri="{FF2B5EF4-FFF2-40B4-BE49-F238E27FC236}">
                <a16:creationId xmlns:a16="http://schemas.microsoft.com/office/drawing/2014/main" id="{69F786CD-6B80-0335-E87A-EF69B3510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155257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2" name="Picture 6">
            <a:extLst>
              <a:ext uri="{FF2B5EF4-FFF2-40B4-BE49-F238E27FC236}">
                <a16:creationId xmlns:a16="http://schemas.microsoft.com/office/drawing/2014/main" id="{57B389CD-F59B-6AB4-E9BD-0473DF25B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563" y="5334000"/>
            <a:ext cx="1849437"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2103" name="Text Box 7">
            <a:extLst>
              <a:ext uri="{FF2B5EF4-FFF2-40B4-BE49-F238E27FC236}">
                <a16:creationId xmlns:a16="http://schemas.microsoft.com/office/drawing/2014/main" id="{CAF88660-1B44-0944-A855-CCDE4871321D}"/>
              </a:ext>
            </a:extLst>
          </p:cNvPr>
          <p:cNvSpPr txBox="1">
            <a:spLocks noChangeArrowheads="1"/>
          </p:cNvSpPr>
          <p:nvPr/>
        </p:nvSpPr>
        <p:spPr bwMode="auto">
          <a:xfrm>
            <a:off x="8077200" y="152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a:ea typeface="新細明體" panose="02020500000000000000" pitchFamily="18" charset="-120"/>
              </a:rPr>
              <a:t>54-57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0"/>
                                  </p:iterate>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75"/>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0"/>
                                  </p:iterate>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fade">
                                      <p:cBhvr>
                                        <p:cTn id="12" dur="75"/>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0"/>
                                  </p:iterate>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fade">
                                      <p:cBhvr>
                                        <p:cTn id="17" dur="75"/>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0"/>
                                  </p:iterate>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fade">
                                      <p:cBhvr>
                                        <p:cTn id="22" dur="75"/>
                                        <p:tgtEl>
                                          <p:spTgt spid="132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0"/>
                                  </p:iterate>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fade">
                                      <p:cBhvr>
                                        <p:cTn id="27" dur="75"/>
                                        <p:tgtEl>
                                          <p:spTgt spid="132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0"/>
                                  </p:iterate>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fade">
                                      <p:cBhvr>
                                        <p:cTn id="32" dur="75"/>
                                        <p:tgtEl>
                                          <p:spTgt spid="132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0"/>
                                  </p:iterate>
                                  <p:childTnLst>
                                    <p:set>
                                      <p:cBhvr>
                                        <p:cTn id="36" dur="1" fill="hold">
                                          <p:stCondLst>
                                            <p:cond delay="0"/>
                                          </p:stCondLst>
                                        </p:cTn>
                                        <p:tgtEl>
                                          <p:spTgt spid="132099">
                                            <p:txEl>
                                              <p:pRg st="6" end="6"/>
                                            </p:txEl>
                                          </p:spTgt>
                                        </p:tgtEl>
                                        <p:attrNameLst>
                                          <p:attrName>style.visibility</p:attrName>
                                        </p:attrNameLst>
                                      </p:cBhvr>
                                      <p:to>
                                        <p:strVal val="visible"/>
                                      </p:to>
                                    </p:set>
                                    <p:animEffect transition="in" filter="fade">
                                      <p:cBhvr>
                                        <p:cTn id="37" dur="75"/>
                                        <p:tgtEl>
                                          <p:spTgt spid="1320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0"/>
                                  </p:iterate>
                                  <p:childTnLst>
                                    <p:set>
                                      <p:cBhvr>
                                        <p:cTn id="41" dur="1" fill="hold">
                                          <p:stCondLst>
                                            <p:cond delay="0"/>
                                          </p:stCondLst>
                                        </p:cTn>
                                        <p:tgtEl>
                                          <p:spTgt spid="132099">
                                            <p:txEl>
                                              <p:pRg st="7" end="7"/>
                                            </p:txEl>
                                          </p:spTgt>
                                        </p:tgtEl>
                                        <p:attrNameLst>
                                          <p:attrName>style.visibility</p:attrName>
                                        </p:attrNameLst>
                                      </p:cBhvr>
                                      <p:to>
                                        <p:strVal val="visible"/>
                                      </p:to>
                                    </p:set>
                                    <p:animEffect transition="in" filter="fade">
                                      <p:cBhvr>
                                        <p:cTn id="42" dur="75"/>
                                        <p:tgtEl>
                                          <p:spTgt spid="13209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0"/>
                                  </p:iterate>
                                  <p:childTnLst>
                                    <p:set>
                                      <p:cBhvr>
                                        <p:cTn id="46" dur="1" fill="hold">
                                          <p:stCondLst>
                                            <p:cond delay="0"/>
                                          </p:stCondLst>
                                        </p:cTn>
                                        <p:tgtEl>
                                          <p:spTgt spid="132099">
                                            <p:txEl>
                                              <p:pRg st="8" end="8"/>
                                            </p:txEl>
                                          </p:spTgt>
                                        </p:tgtEl>
                                        <p:attrNameLst>
                                          <p:attrName>style.visibility</p:attrName>
                                        </p:attrNameLst>
                                      </p:cBhvr>
                                      <p:to>
                                        <p:strVal val="visible"/>
                                      </p:to>
                                    </p:set>
                                    <p:animEffect transition="in" filter="fade">
                                      <p:cBhvr>
                                        <p:cTn id="47" dur="75"/>
                                        <p:tgtEl>
                                          <p:spTgt spid="13209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0"/>
                                  </p:iterate>
                                  <p:childTnLst>
                                    <p:set>
                                      <p:cBhvr>
                                        <p:cTn id="51" dur="1" fill="hold">
                                          <p:stCondLst>
                                            <p:cond delay="0"/>
                                          </p:stCondLst>
                                        </p:cTn>
                                        <p:tgtEl>
                                          <p:spTgt spid="132099">
                                            <p:txEl>
                                              <p:pRg st="9" end="9"/>
                                            </p:txEl>
                                          </p:spTgt>
                                        </p:tgtEl>
                                        <p:attrNameLst>
                                          <p:attrName>style.visibility</p:attrName>
                                        </p:attrNameLst>
                                      </p:cBhvr>
                                      <p:to>
                                        <p:strVal val="visible"/>
                                      </p:to>
                                    </p:set>
                                    <p:animEffect transition="in" filter="fade">
                                      <p:cBhvr>
                                        <p:cTn id="52" dur="75"/>
                                        <p:tgtEl>
                                          <p:spTgt spid="132099">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0"/>
                                  </p:iterate>
                                  <p:childTnLst>
                                    <p:set>
                                      <p:cBhvr>
                                        <p:cTn id="56" dur="1" fill="hold">
                                          <p:stCondLst>
                                            <p:cond delay="0"/>
                                          </p:stCondLst>
                                        </p:cTn>
                                        <p:tgtEl>
                                          <p:spTgt spid="132099">
                                            <p:txEl>
                                              <p:pRg st="10" end="10"/>
                                            </p:txEl>
                                          </p:spTgt>
                                        </p:tgtEl>
                                        <p:attrNameLst>
                                          <p:attrName>style.visibility</p:attrName>
                                        </p:attrNameLst>
                                      </p:cBhvr>
                                      <p:to>
                                        <p:strVal val="visible"/>
                                      </p:to>
                                    </p:set>
                                    <p:animEffect transition="in" filter="fade">
                                      <p:cBhvr>
                                        <p:cTn id="57" dur="75"/>
                                        <p:tgtEl>
                                          <p:spTgt spid="132099">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iterate type="lt">
                                    <p:tmPct val="100000"/>
                                  </p:iterate>
                                  <p:childTnLst>
                                    <p:set>
                                      <p:cBhvr>
                                        <p:cTn id="61" dur="1" fill="hold">
                                          <p:stCondLst>
                                            <p:cond delay="0"/>
                                          </p:stCondLst>
                                        </p:cTn>
                                        <p:tgtEl>
                                          <p:spTgt spid="132099">
                                            <p:txEl>
                                              <p:pRg st="11" end="11"/>
                                            </p:txEl>
                                          </p:spTgt>
                                        </p:tgtEl>
                                        <p:attrNameLst>
                                          <p:attrName>style.visibility</p:attrName>
                                        </p:attrNameLst>
                                      </p:cBhvr>
                                      <p:to>
                                        <p:strVal val="visible"/>
                                      </p:to>
                                    </p:set>
                                    <p:animEffect transition="in" filter="fade">
                                      <p:cBhvr>
                                        <p:cTn id="62" dur="75"/>
                                        <p:tgtEl>
                                          <p:spTgt spid="132099">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iterate type="lt">
                                    <p:tmPct val="100000"/>
                                  </p:iterate>
                                  <p:childTnLst>
                                    <p:set>
                                      <p:cBhvr>
                                        <p:cTn id="66" dur="1" fill="hold">
                                          <p:stCondLst>
                                            <p:cond delay="0"/>
                                          </p:stCondLst>
                                        </p:cTn>
                                        <p:tgtEl>
                                          <p:spTgt spid="132099">
                                            <p:txEl>
                                              <p:pRg st="12" end="12"/>
                                            </p:txEl>
                                          </p:spTgt>
                                        </p:tgtEl>
                                        <p:attrNameLst>
                                          <p:attrName>style.visibility</p:attrName>
                                        </p:attrNameLst>
                                      </p:cBhvr>
                                      <p:to>
                                        <p:strVal val="visible"/>
                                      </p:to>
                                    </p:set>
                                    <p:animEffect transition="in" filter="fade">
                                      <p:cBhvr>
                                        <p:cTn id="67" dur="75"/>
                                        <p:tgtEl>
                                          <p:spTgt spid="132099">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iterate type="lt">
                                    <p:tmPct val="100000"/>
                                  </p:iterate>
                                  <p:childTnLst>
                                    <p:set>
                                      <p:cBhvr>
                                        <p:cTn id="71" dur="1" fill="hold">
                                          <p:stCondLst>
                                            <p:cond delay="0"/>
                                          </p:stCondLst>
                                        </p:cTn>
                                        <p:tgtEl>
                                          <p:spTgt spid="132099">
                                            <p:txEl>
                                              <p:pRg st="13" end="13"/>
                                            </p:txEl>
                                          </p:spTgt>
                                        </p:tgtEl>
                                        <p:attrNameLst>
                                          <p:attrName>style.visibility</p:attrName>
                                        </p:attrNameLst>
                                      </p:cBhvr>
                                      <p:to>
                                        <p:strVal val="visible"/>
                                      </p:to>
                                    </p:set>
                                    <p:animEffect transition="in" filter="fade">
                                      <p:cBhvr>
                                        <p:cTn id="72" dur="75"/>
                                        <p:tgtEl>
                                          <p:spTgt spid="132099">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iterate type="lt">
                                    <p:tmAbs val="75"/>
                                  </p:iterate>
                                  <p:childTnLst>
                                    <p:set>
                                      <p:cBhvr>
                                        <p:cTn id="76" dur="1" fill="hold">
                                          <p:stCondLst>
                                            <p:cond delay="74"/>
                                          </p:stCondLst>
                                        </p:cTn>
                                        <p:tgtEl>
                                          <p:spTgt spid="132100">
                                            <p:txEl>
                                              <p:pRg st="0" end="0"/>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iterate type="lt">
                                    <p:tmAbs val="75"/>
                                  </p:iterate>
                                  <p:childTnLst>
                                    <p:set>
                                      <p:cBhvr>
                                        <p:cTn id="80" dur="1" fill="hold">
                                          <p:stCondLst>
                                            <p:cond delay="74"/>
                                          </p:stCondLst>
                                        </p:cTn>
                                        <p:tgtEl>
                                          <p:spTgt spid="132100">
                                            <p:txEl>
                                              <p:pRg st="1" end="1"/>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iterate type="lt">
                                    <p:tmAbs val="75"/>
                                  </p:iterate>
                                  <p:childTnLst>
                                    <p:set>
                                      <p:cBhvr>
                                        <p:cTn id="84" dur="1" fill="hold">
                                          <p:stCondLst>
                                            <p:cond delay="74"/>
                                          </p:stCondLst>
                                        </p:cTn>
                                        <p:tgtEl>
                                          <p:spTgt spid="132100">
                                            <p:txEl>
                                              <p:pRg st="2" end="2"/>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iterate type="lt">
                                    <p:tmAbs val="75"/>
                                  </p:iterate>
                                  <p:childTnLst>
                                    <p:set>
                                      <p:cBhvr>
                                        <p:cTn id="88" dur="1" fill="hold">
                                          <p:stCondLst>
                                            <p:cond delay="74"/>
                                          </p:stCondLst>
                                        </p:cTn>
                                        <p:tgtEl>
                                          <p:spTgt spid="132100">
                                            <p:txEl>
                                              <p:pRg st="3" end="3"/>
                                            </p:txEl>
                                          </p:spTgt>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iterate type="lt">
                                    <p:tmAbs val="75"/>
                                  </p:iterate>
                                  <p:childTnLst>
                                    <p:set>
                                      <p:cBhvr>
                                        <p:cTn id="92" dur="1" fill="hold">
                                          <p:stCondLst>
                                            <p:cond delay="74"/>
                                          </p:stCondLst>
                                        </p:cTn>
                                        <p:tgtEl>
                                          <p:spTgt spid="132100">
                                            <p:txEl>
                                              <p:pRg st="4" end="4"/>
                                            </p:txEl>
                                          </p:spTgt>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iterate type="lt">
                                    <p:tmAbs val="75"/>
                                  </p:iterate>
                                  <p:childTnLst>
                                    <p:set>
                                      <p:cBhvr>
                                        <p:cTn id="96" dur="1" fill="hold">
                                          <p:stCondLst>
                                            <p:cond delay="74"/>
                                          </p:stCondLst>
                                        </p:cTn>
                                        <p:tgtEl>
                                          <p:spTgt spid="132100">
                                            <p:txEl>
                                              <p:pRg st="5" end="5"/>
                                            </p:txEl>
                                          </p:spTgt>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iterate type="lt">
                                    <p:tmAbs val="75"/>
                                  </p:iterate>
                                  <p:childTnLst>
                                    <p:set>
                                      <p:cBhvr>
                                        <p:cTn id="100" dur="1" fill="hold">
                                          <p:stCondLst>
                                            <p:cond delay="74"/>
                                          </p:stCondLst>
                                        </p:cTn>
                                        <p:tgtEl>
                                          <p:spTgt spid="132100">
                                            <p:txEl>
                                              <p:pRg st="6" end="6"/>
                                            </p:txEl>
                                          </p:spTgt>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iterate type="lt">
                                    <p:tmAbs val="75"/>
                                  </p:iterate>
                                  <p:childTnLst>
                                    <p:set>
                                      <p:cBhvr>
                                        <p:cTn id="104" dur="1" fill="hold">
                                          <p:stCondLst>
                                            <p:cond delay="74"/>
                                          </p:stCondLst>
                                        </p:cTn>
                                        <p:tgtEl>
                                          <p:spTgt spid="132100">
                                            <p:txEl>
                                              <p:pRg st="7" end="7"/>
                                            </p:txEl>
                                          </p:spTgt>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iterate type="lt">
                                    <p:tmAbs val="75"/>
                                  </p:iterate>
                                  <p:childTnLst>
                                    <p:set>
                                      <p:cBhvr>
                                        <p:cTn id="108" dur="1" fill="hold">
                                          <p:stCondLst>
                                            <p:cond delay="74"/>
                                          </p:stCondLst>
                                        </p:cTn>
                                        <p:tgtEl>
                                          <p:spTgt spid="132100">
                                            <p:txEl>
                                              <p:pRg st="8" end="8"/>
                                            </p:txEl>
                                          </p:spTgt>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iterate type="lt">
                                    <p:tmAbs val="75"/>
                                  </p:iterate>
                                  <p:childTnLst>
                                    <p:set>
                                      <p:cBhvr>
                                        <p:cTn id="112" dur="1" fill="hold">
                                          <p:stCondLst>
                                            <p:cond delay="74"/>
                                          </p:stCondLst>
                                        </p:cTn>
                                        <p:tgtEl>
                                          <p:spTgt spid="132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P spid="13210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0CDF99C3-D93B-6D9F-7033-8DDFCDE0C59E}"/>
              </a:ext>
            </a:extLst>
          </p:cNvPr>
          <p:cNvSpPr>
            <a:spLocks noGrp="1" noChangeArrowheads="1"/>
          </p:cNvSpPr>
          <p:nvPr>
            <p:ph type="title" idx="4294967295"/>
          </p:nvPr>
        </p:nvSpPr>
        <p:spPr/>
        <p:txBody>
          <a:bodyPr/>
          <a:lstStyle/>
          <a:p>
            <a:r>
              <a:rPr lang="en-US" altLang="zh-TW">
                <a:ea typeface="新細明體" panose="02020500000000000000" pitchFamily="18" charset="-120"/>
              </a:rPr>
              <a:t>The Lord Reigns 1</a:t>
            </a:r>
          </a:p>
        </p:txBody>
      </p:sp>
      <p:pic>
        <p:nvPicPr>
          <p:cNvPr id="34818" name="Picture 2">
            <a:extLst>
              <a:ext uri="{FF2B5EF4-FFF2-40B4-BE49-F238E27FC236}">
                <a16:creationId xmlns:a16="http://schemas.microsoft.com/office/drawing/2014/main" id="{349B8054-2AFA-343F-CEA4-7DC61DB29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a:extLst>
              <a:ext uri="{FF2B5EF4-FFF2-40B4-BE49-F238E27FC236}">
                <a16:creationId xmlns:a16="http://schemas.microsoft.com/office/drawing/2014/main" id="{C828B843-41B4-0050-3BCC-006CB8A0DF49}"/>
              </a:ext>
            </a:extLst>
          </p:cNvPr>
          <p:cNvSpPr txBox="1">
            <a:spLocks noChangeArrowheads="1"/>
          </p:cNvSpPr>
          <p:nvPr/>
        </p:nvSpPr>
        <p:spPr bwMode="auto">
          <a:xfrm>
            <a:off x="366713" y="1720850"/>
            <a:ext cx="8128000" cy="64357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r>
              <a:rPr lang="en-US" altLang="zh-TW" sz="4000">
                <a:latin typeface="Times New Roman" panose="02020603050405020304" pitchFamily="18" charset="0"/>
                <a:ea typeface="新細明體" panose="02020500000000000000" pitchFamily="18" charset="-120"/>
              </a:rPr>
              <a:t>The Lord reigns, the Lord reigns,</a:t>
            </a:r>
          </a:p>
          <a:p>
            <a:pPr algn="ctr" eaLnBrk="1" hangingPunct="1"/>
            <a:r>
              <a:rPr lang="en-US" altLang="zh-TW" sz="4000">
                <a:latin typeface="Times New Roman" panose="02020603050405020304" pitchFamily="18" charset="0"/>
                <a:ea typeface="新細明體" panose="02020500000000000000" pitchFamily="18" charset="-120"/>
              </a:rPr>
              <a:t>the Lord reigns let the earth rejoice</a:t>
            </a:r>
          </a:p>
          <a:p>
            <a:pPr algn="ctr" eaLnBrk="1" hangingPunct="1"/>
            <a:r>
              <a:rPr lang="en-US" altLang="zh-TW" sz="4000">
                <a:latin typeface="Times New Roman" panose="02020603050405020304" pitchFamily="18" charset="0"/>
                <a:ea typeface="新細明體" panose="02020500000000000000" pitchFamily="18" charset="-120"/>
              </a:rPr>
              <a:t>let the earth rejoice let the earth rejoice</a:t>
            </a:r>
          </a:p>
          <a:p>
            <a:pPr algn="ctr" eaLnBrk="1" hangingPunct="1"/>
            <a:r>
              <a:rPr lang="en-US" altLang="zh-TW" sz="4000">
                <a:latin typeface="Times New Roman" panose="02020603050405020304" pitchFamily="18" charset="0"/>
                <a:ea typeface="新細明體" panose="02020500000000000000" pitchFamily="18" charset="-120"/>
              </a:rPr>
              <a:t>Let the people be glad;</a:t>
            </a:r>
          </a:p>
          <a:p>
            <a:pPr algn="ctr" eaLnBrk="1" hangingPunct="1"/>
            <a:r>
              <a:rPr lang="en-US" altLang="zh-TW" sz="4000">
                <a:latin typeface="Times New Roman" panose="02020603050405020304" pitchFamily="18" charset="0"/>
                <a:ea typeface="新細明體" panose="02020500000000000000" pitchFamily="18" charset="-120"/>
              </a:rPr>
              <a:t>that our God reigns.</a:t>
            </a:r>
          </a:p>
          <a:p>
            <a:pPr algn="ctr" eaLnBrk="1" hangingPunct="1"/>
            <a:r>
              <a:rPr lang="en-US" altLang="zh-TW" sz="3600" b="1" i="1">
                <a:latin typeface="Times New Roman" panose="02020603050405020304" pitchFamily="18" charset="0"/>
                <a:ea typeface="新細明體" panose="02020500000000000000" pitchFamily="18" charset="-120"/>
              </a:rPr>
              <a:t>(repeat)</a:t>
            </a:r>
          </a:p>
          <a:p>
            <a:pPr algn="ctr" eaLnBrk="1" hangingPunct="1"/>
            <a:r>
              <a:rPr lang="zh-TW" altLang="en-US" sz="3600" b="1" i="1">
                <a:latin typeface="Times New Roman" panose="02020603050405020304" pitchFamily="18" charset="0"/>
                <a:ea typeface="新細明體" panose="02020500000000000000" pitchFamily="18" charset="-120"/>
              </a:rPr>
              <a:t>耶 和 華 作 王</a:t>
            </a:r>
            <a:r>
              <a:rPr lang="en-US" altLang="zh-TW" sz="3600" b="1" i="1">
                <a:latin typeface="Times New Roman" panose="02020603050405020304" pitchFamily="18" charset="0"/>
                <a:ea typeface="新細明體" panose="02020500000000000000" pitchFamily="18" charset="-120"/>
              </a:rPr>
              <a:t>,</a:t>
            </a:r>
            <a:r>
              <a:rPr lang="zh-TW" altLang="en-US" sz="3600" b="1" i="1">
                <a:latin typeface="Times New Roman" panose="02020603050405020304" pitchFamily="18" charset="0"/>
                <a:ea typeface="新細明體" panose="02020500000000000000" pitchFamily="18" charset="-120"/>
              </a:rPr>
              <a:t>耶 和 華 作 王</a:t>
            </a:r>
            <a:r>
              <a:rPr lang="en-US" altLang="zh-TW" sz="3600" b="1" i="1">
                <a:latin typeface="Times New Roman" panose="02020603050405020304" pitchFamily="18" charset="0"/>
                <a:ea typeface="新細明體" panose="02020500000000000000" pitchFamily="18" charset="-120"/>
              </a:rPr>
              <a:t>,</a:t>
            </a:r>
          </a:p>
          <a:p>
            <a:pPr algn="ctr" eaLnBrk="1" hangingPunct="1"/>
            <a:r>
              <a:rPr lang="zh-TW" altLang="en-US" sz="3600" b="1" i="1">
                <a:latin typeface="Times New Roman" panose="02020603050405020304" pitchFamily="18" charset="0"/>
                <a:ea typeface="新細明體" panose="02020500000000000000" pitchFamily="18" charset="-120"/>
              </a:rPr>
              <a:t>耶 和 華 作 王 </a:t>
            </a:r>
            <a:r>
              <a:rPr lang="en-US" altLang="zh-TW" sz="3600" b="1" i="1">
                <a:latin typeface="Times New Roman" panose="02020603050405020304" pitchFamily="18" charset="0"/>
                <a:ea typeface="新細明體" panose="02020500000000000000" pitchFamily="18" charset="-120"/>
              </a:rPr>
              <a:t>,</a:t>
            </a:r>
            <a:r>
              <a:rPr lang="zh-TW" altLang="en-US" sz="3600" b="1" i="1">
                <a:latin typeface="Times New Roman" panose="02020603050405020304" pitchFamily="18" charset="0"/>
                <a:ea typeface="新細明體" panose="02020500000000000000" pitchFamily="18" charset="-120"/>
              </a:rPr>
              <a:t> 願 地 快 樂 。</a:t>
            </a:r>
          </a:p>
          <a:p>
            <a:pPr algn="ctr" eaLnBrk="1" hangingPunct="1"/>
            <a:r>
              <a:rPr lang="zh-TW" altLang="zh-TW" sz="3600" b="1" i="1">
                <a:latin typeface="Times New Roman" panose="02020603050405020304" pitchFamily="18" charset="0"/>
                <a:ea typeface="新細明體" panose="02020500000000000000" pitchFamily="18" charset="-120"/>
              </a:rPr>
              <a:t>願 地 快 樂 </a:t>
            </a:r>
            <a:r>
              <a:rPr lang="zh-TW" altLang="en-US" sz="3600" b="1" i="1">
                <a:latin typeface="Times New Roman" panose="02020603050405020304" pitchFamily="18" charset="0"/>
                <a:ea typeface="新細明體" panose="02020500000000000000" pitchFamily="18" charset="-120"/>
              </a:rPr>
              <a:t>,願 地 快 樂 </a:t>
            </a:r>
            <a:r>
              <a:rPr lang="en-US" altLang="zh-TW" sz="3600" b="1" i="1">
                <a:latin typeface="Times New Roman" panose="02020603050405020304" pitchFamily="18" charset="0"/>
                <a:ea typeface="新細明體" panose="02020500000000000000" pitchFamily="18" charset="-120"/>
              </a:rPr>
              <a:t>,</a:t>
            </a:r>
          </a:p>
          <a:p>
            <a:pPr algn="ctr" eaLnBrk="1" hangingPunct="1"/>
            <a:r>
              <a:rPr lang="zh-TW" altLang="zh-TW" sz="3600" b="1" i="1">
                <a:latin typeface="Times New Roman" panose="02020603050405020304" pitchFamily="18" charset="0"/>
                <a:ea typeface="新細明體" panose="02020500000000000000" pitchFamily="18" charset="-120"/>
              </a:rPr>
              <a:t>耶 和 華 作 王</a:t>
            </a:r>
            <a:r>
              <a:rPr lang="zh-TW" altLang="en-US" sz="3600" b="1" i="1">
                <a:latin typeface="Times New Roman" panose="02020603050405020304" pitchFamily="18" charset="0"/>
                <a:ea typeface="新細明體" panose="02020500000000000000" pitchFamily="18" charset="-120"/>
              </a:rPr>
              <a:t>,</a:t>
            </a:r>
          </a:p>
          <a:p>
            <a:pPr algn="ctr" eaLnBrk="1" hangingPunct="1"/>
            <a:r>
              <a:rPr lang="zh-TW" altLang="en-US" sz="3600" b="1" i="1">
                <a:latin typeface="Times New Roman" panose="02020603050405020304" pitchFamily="18" charset="0"/>
                <a:ea typeface="新細明體" panose="02020500000000000000" pitchFamily="18" charset="-120"/>
              </a:rPr>
              <a:t>願民快 樂 。</a:t>
            </a:r>
            <a:endParaRPr lang="en-US" altLang="zh-TW" sz="3600" b="1" i="1">
              <a:latin typeface="Times New Roman" panose="02020603050405020304" pitchFamily="18" charset="0"/>
              <a:ea typeface="新細明體" panose="02020500000000000000" pitchFamily="18" charset="-120"/>
            </a:endParaRPr>
          </a:p>
        </p:txBody>
      </p:sp>
    </p:spTree>
  </p:cSld>
  <p:clrMapOvr>
    <a:masterClrMapping/>
  </p:clrMapOvr>
  <p:transition>
    <p:cover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a:extLst>
              <a:ext uri="{FF2B5EF4-FFF2-40B4-BE49-F238E27FC236}">
                <a16:creationId xmlns:a16="http://schemas.microsoft.com/office/drawing/2014/main" id="{112FE622-C418-4C0A-5095-7F70086EEDF0}"/>
              </a:ext>
            </a:extLst>
          </p:cNvPr>
          <p:cNvSpPr>
            <a:spLocks noGrp="1" noChangeArrowheads="1"/>
          </p:cNvSpPr>
          <p:nvPr>
            <p:ph type="title" idx="4294967295"/>
          </p:nvPr>
        </p:nvSpPr>
        <p:spPr/>
        <p:txBody>
          <a:bodyPr/>
          <a:lstStyle/>
          <a:p>
            <a:r>
              <a:rPr lang="en-US" altLang="zh-TW">
                <a:ea typeface="新細明體" panose="02020500000000000000" pitchFamily="18" charset="-120"/>
              </a:rPr>
              <a:t>The Lord Reigns 2</a:t>
            </a:r>
          </a:p>
        </p:txBody>
      </p:sp>
      <p:pic>
        <p:nvPicPr>
          <p:cNvPr id="35842" name="Picture 2">
            <a:extLst>
              <a:ext uri="{FF2B5EF4-FFF2-40B4-BE49-F238E27FC236}">
                <a16:creationId xmlns:a16="http://schemas.microsoft.com/office/drawing/2014/main" id="{FA4C01B9-709D-B86D-3F1A-46035C0F4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a:extLst>
              <a:ext uri="{FF2B5EF4-FFF2-40B4-BE49-F238E27FC236}">
                <a16:creationId xmlns:a16="http://schemas.microsoft.com/office/drawing/2014/main" id="{47FAFE05-1B38-08FE-AF1A-8F7892F01C81}"/>
              </a:ext>
            </a:extLst>
          </p:cNvPr>
          <p:cNvSpPr txBox="1">
            <a:spLocks noChangeArrowheads="1"/>
          </p:cNvSpPr>
          <p:nvPr/>
        </p:nvSpPr>
        <p:spPr bwMode="auto">
          <a:xfrm>
            <a:off x="28575" y="1063625"/>
            <a:ext cx="8947150" cy="6188075"/>
          </a:xfrm>
          <a:prstGeom prst="rect">
            <a:avLst/>
          </a:prstGeom>
          <a:noFill/>
          <a:ln>
            <a:noFill/>
          </a:ln>
          <a:effectLst>
            <a:outerShdw dist="53882"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r>
              <a:rPr lang="en-US" altLang="zh-TW" sz="4000">
                <a:latin typeface="Times New Roman" panose="02020603050405020304" pitchFamily="18" charset="0"/>
                <a:ea typeface="新細明體" panose="02020500000000000000" pitchFamily="18" charset="-120"/>
              </a:rPr>
              <a:t>The heavens declare His righteousness.</a:t>
            </a:r>
          </a:p>
          <a:p>
            <a:pPr algn="ctr" eaLnBrk="1" hangingPunct="1"/>
            <a:r>
              <a:rPr lang="en-US" altLang="zh-TW" sz="4000">
                <a:latin typeface="Times New Roman" panose="02020603050405020304" pitchFamily="18" charset="0"/>
                <a:ea typeface="新細明體" panose="02020500000000000000" pitchFamily="18" charset="-120"/>
              </a:rPr>
              <a:t>The people see His glory</a:t>
            </a:r>
          </a:p>
          <a:p>
            <a:pPr algn="ctr" eaLnBrk="1" hangingPunct="1"/>
            <a:r>
              <a:rPr lang="en-US" altLang="zh-TW" sz="4000">
                <a:latin typeface="Times New Roman" panose="02020603050405020304" pitchFamily="18" charset="0"/>
                <a:ea typeface="新細明體" panose="02020500000000000000" pitchFamily="18" charset="-120"/>
              </a:rPr>
              <a:t>For You, O Lord, are exalted</a:t>
            </a:r>
          </a:p>
          <a:p>
            <a:pPr algn="ctr" eaLnBrk="1" hangingPunct="1"/>
            <a:r>
              <a:rPr lang="en-US" altLang="zh-TW" sz="4000">
                <a:latin typeface="Times New Roman" panose="02020603050405020304" pitchFamily="18" charset="0"/>
                <a:ea typeface="新細明體" panose="02020500000000000000" pitchFamily="18" charset="-120"/>
              </a:rPr>
              <a:t>over all the earth</a:t>
            </a:r>
          </a:p>
          <a:p>
            <a:pPr algn="ctr" eaLnBrk="1" hangingPunct="1"/>
            <a:r>
              <a:rPr lang="en-US" altLang="zh-TW" sz="4000">
                <a:latin typeface="Times New Roman" panose="02020603050405020304" pitchFamily="18" charset="0"/>
                <a:ea typeface="新細明體" panose="02020500000000000000" pitchFamily="18" charset="-120"/>
              </a:rPr>
              <a:t>over all the earth.</a:t>
            </a:r>
          </a:p>
          <a:p>
            <a:pPr algn="ctr" eaLnBrk="1" hangingPunct="1"/>
            <a:r>
              <a:rPr lang="zh-TW" altLang="en-US" sz="4000">
                <a:latin typeface="Times New Roman" panose="02020603050405020304" pitchFamily="18" charset="0"/>
                <a:ea typeface="新細明體" panose="02020500000000000000" pitchFamily="18" charset="-120"/>
              </a:rPr>
              <a:t>諸 天 表 明 他 的 公 義、</a:t>
            </a:r>
          </a:p>
          <a:p>
            <a:pPr algn="ctr" eaLnBrk="1" hangingPunct="1"/>
            <a:r>
              <a:rPr lang="zh-TW" altLang="en-US" sz="4000">
                <a:latin typeface="Times New Roman" panose="02020603050405020304" pitchFamily="18" charset="0"/>
                <a:ea typeface="新細明體" panose="02020500000000000000" pitchFamily="18" charset="-120"/>
              </a:rPr>
              <a:t> 萬 民 看 見 他 的 榮 耀 。</a:t>
            </a:r>
          </a:p>
          <a:p>
            <a:pPr algn="ctr" eaLnBrk="1" hangingPunct="1"/>
            <a:r>
              <a:rPr lang="zh-TW" altLang="en-US" sz="4000">
                <a:latin typeface="Times New Roman" panose="02020603050405020304" pitchFamily="18" charset="0"/>
                <a:ea typeface="新細明體" panose="02020500000000000000" pitchFamily="18" charset="-120"/>
              </a:rPr>
              <a:t>因 為 你 耶 和 華 至 高 ．</a:t>
            </a:r>
            <a:r>
              <a:rPr lang="zh-TW" altLang="zh-TW" sz="4000">
                <a:latin typeface="Times New Roman" panose="02020603050405020304" pitchFamily="18" charset="0"/>
                <a:ea typeface="新細明體" panose="02020500000000000000" pitchFamily="18" charset="-120"/>
              </a:rPr>
              <a:t> 超 乎 全 地 ．</a:t>
            </a:r>
            <a:endParaRPr lang="zh-TW" altLang="en-US" sz="4000">
              <a:latin typeface="Times New Roman" panose="02020603050405020304" pitchFamily="18" charset="0"/>
              <a:ea typeface="新細明體" panose="02020500000000000000" pitchFamily="18" charset="-120"/>
            </a:endParaRPr>
          </a:p>
          <a:p>
            <a:pPr algn="ctr" eaLnBrk="1" hangingPunct="1"/>
            <a:r>
              <a:rPr lang="zh-TW" altLang="zh-TW" sz="4000">
                <a:latin typeface="Times New Roman" panose="02020603050405020304" pitchFamily="18" charset="0"/>
                <a:ea typeface="新細明體" panose="02020500000000000000" pitchFamily="18" charset="-120"/>
              </a:rPr>
              <a:t>你 被 尊 崇</a:t>
            </a:r>
            <a:r>
              <a:rPr lang="zh-TW" altLang="en-US" sz="4000">
                <a:latin typeface="Times New Roman" panose="02020603050405020304" pitchFamily="18" charset="0"/>
                <a:ea typeface="新細明體" panose="02020500000000000000" pitchFamily="18" charset="-120"/>
              </a:rPr>
              <a:t>。 </a:t>
            </a:r>
            <a:endParaRPr lang="en-US" altLang="zh-TW" sz="4000">
              <a:latin typeface="Times New Roman" panose="02020603050405020304" pitchFamily="18" charset="0"/>
              <a:ea typeface="新細明體" panose="02020500000000000000" pitchFamily="18" charset="-120"/>
            </a:endParaRPr>
          </a:p>
          <a:p>
            <a:pPr algn="ctr" eaLnBrk="1" hangingPunct="1"/>
            <a:endParaRPr lang="en-US" altLang="zh-TW" sz="4000">
              <a:latin typeface="Times New Roman" panose="02020603050405020304" pitchFamily="18" charset="0"/>
              <a:ea typeface="新細明體" panose="02020500000000000000" pitchFamily="18" charset="-120"/>
            </a:endParaRPr>
          </a:p>
        </p:txBody>
      </p:sp>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6CA64ADC-19D7-1DF2-77F1-B5B318A1CBBB}"/>
              </a:ext>
            </a:extLst>
          </p:cNvPr>
          <p:cNvSpPr>
            <a:spLocks noGrp="1" noChangeArrowheads="1"/>
          </p:cNvSpPr>
          <p:nvPr>
            <p:ph type="title" idx="4294967295"/>
          </p:nvPr>
        </p:nvSpPr>
        <p:spPr/>
        <p:txBody>
          <a:bodyPr/>
          <a:lstStyle/>
          <a:p>
            <a:r>
              <a:rPr lang="en-US" altLang="zh-TW">
                <a:ea typeface="新細明體" panose="02020500000000000000" pitchFamily="18" charset="-120"/>
              </a:rPr>
              <a:t>The Lord Reigns 3</a:t>
            </a:r>
          </a:p>
        </p:txBody>
      </p:sp>
      <p:pic>
        <p:nvPicPr>
          <p:cNvPr id="36866" name="Picture 2">
            <a:extLst>
              <a:ext uri="{FF2B5EF4-FFF2-40B4-BE49-F238E27FC236}">
                <a16:creationId xmlns:a16="http://schemas.microsoft.com/office/drawing/2014/main" id="{428BFD27-D2BB-EBE6-C2C2-4E10D9DA4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a:extLst>
              <a:ext uri="{FF2B5EF4-FFF2-40B4-BE49-F238E27FC236}">
                <a16:creationId xmlns:a16="http://schemas.microsoft.com/office/drawing/2014/main" id="{F20771B2-16C8-53DF-0FA1-B50F8EBA4E8E}"/>
              </a:ext>
            </a:extLst>
          </p:cNvPr>
          <p:cNvSpPr txBox="1">
            <a:spLocks noChangeArrowheads="1"/>
          </p:cNvSpPr>
          <p:nvPr/>
        </p:nvSpPr>
        <p:spPr bwMode="auto">
          <a:xfrm>
            <a:off x="395288" y="908050"/>
            <a:ext cx="8128000" cy="11064875"/>
          </a:xfrm>
          <a:prstGeom prst="rect">
            <a:avLst/>
          </a:prstGeom>
          <a:noFill/>
          <a:ln>
            <a:noFill/>
          </a:ln>
          <a:effectLst>
            <a:outerShdw dist="53882"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r>
              <a:rPr lang="en-US" altLang="zh-TW" sz="4000">
                <a:latin typeface="Times New Roman" panose="02020603050405020304" pitchFamily="18" charset="0"/>
                <a:ea typeface="新細明體" panose="02020500000000000000" pitchFamily="18" charset="-120"/>
              </a:rPr>
              <a:t>The Lord reigns, the Lord reigns,</a:t>
            </a:r>
          </a:p>
          <a:p>
            <a:pPr algn="ctr" eaLnBrk="1" hangingPunct="1"/>
            <a:r>
              <a:rPr lang="en-US" altLang="zh-TW" sz="4000">
                <a:latin typeface="Times New Roman" panose="02020603050405020304" pitchFamily="18" charset="0"/>
                <a:ea typeface="新細明體" panose="02020500000000000000" pitchFamily="18" charset="-120"/>
              </a:rPr>
              <a:t>the Lord reigns let the earth rejoice</a:t>
            </a:r>
          </a:p>
          <a:p>
            <a:pPr algn="ctr" eaLnBrk="1" hangingPunct="1"/>
            <a:r>
              <a:rPr lang="en-US" altLang="zh-TW" sz="4000">
                <a:latin typeface="Times New Roman" panose="02020603050405020304" pitchFamily="18" charset="0"/>
                <a:ea typeface="新細明體" panose="02020500000000000000" pitchFamily="18" charset="-120"/>
              </a:rPr>
              <a:t>let the earth rejoice let the earth rejoice</a:t>
            </a:r>
          </a:p>
          <a:p>
            <a:pPr algn="ctr" eaLnBrk="1" hangingPunct="1"/>
            <a:r>
              <a:rPr lang="en-US" altLang="zh-TW" sz="4000">
                <a:latin typeface="Times New Roman" panose="02020603050405020304" pitchFamily="18" charset="0"/>
                <a:ea typeface="新細明體" panose="02020500000000000000" pitchFamily="18" charset="-120"/>
              </a:rPr>
              <a:t>Let the people be glad;</a:t>
            </a:r>
          </a:p>
          <a:p>
            <a:pPr algn="ctr" eaLnBrk="1" hangingPunct="1"/>
            <a:r>
              <a:rPr lang="en-US" altLang="zh-TW" sz="4000">
                <a:latin typeface="Times New Roman" panose="02020603050405020304" pitchFamily="18" charset="0"/>
                <a:ea typeface="新細明體" panose="02020500000000000000" pitchFamily="18" charset="-120"/>
              </a:rPr>
              <a:t>that our God reigns,</a:t>
            </a:r>
          </a:p>
          <a:p>
            <a:pPr algn="ctr" eaLnBrk="1" hangingPunct="1"/>
            <a:r>
              <a:rPr lang="en-US" altLang="zh-TW" sz="4000">
                <a:latin typeface="Times New Roman" panose="02020603050405020304" pitchFamily="18" charset="0"/>
                <a:ea typeface="新細明體" panose="02020500000000000000" pitchFamily="18" charset="-120"/>
              </a:rPr>
              <a:t>our God reigns,</a:t>
            </a:r>
          </a:p>
          <a:p>
            <a:pPr algn="ctr" eaLnBrk="1" hangingPunct="1"/>
            <a:r>
              <a:rPr lang="en-US" altLang="zh-TW" sz="4000">
                <a:latin typeface="Times New Roman" panose="02020603050405020304" pitchFamily="18" charset="0"/>
                <a:ea typeface="新細明體" panose="02020500000000000000" pitchFamily="18" charset="-120"/>
              </a:rPr>
              <a:t>our God reigns,</a:t>
            </a:r>
          </a:p>
          <a:p>
            <a:pPr algn="ctr" eaLnBrk="1" hangingPunct="1"/>
            <a:r>
              <a:rPr lang="en-US" altLang="zh-TW" sz="4000">
                <a:latin typeface="Times New Roman" panose="02020603050405020304" pitchFamily="18" charset="0"/>
                <a:ea typeface="新細明體" panose="02020500000000000000" pitchFamily="18" charset="-120"/>
              </a:rPr>
              <a:t>our God reigns.</a:t>
            </a:r>
          </a:p>
          <a:p>
            <a:pPr algn="ctr" eaLnBrk="1" hangingPunct="1"/>
            <a:r>
              <a:rPr lang="zh-TW" altLang="en-US" sz="4000">
                <a:latin typeface="Times New Roman" panose="02020603050405020304" pitchFamily="18" charset="0"/>
                <a:ea typeface="新細明體" panose="02020500000000000000" pitchFamily="18" charset="-120"/>
              </a:rPr>
              <a:t>耶和華作王，耶和華作王，</a:t>
            </a:r>
          </a:p>
          <a:p>
            <a:pPr algn="ctr" eaLnBrk="1" hangingPunct="1"/>
            <a:r>
              <a:rPr lang="zh-TW" altLang="en-US" sz="4000">
                <a:latin typeface="Times New Roman" panose="02020603050405020304" pitchFamily="18" charset="0"/>
                <a:ea typeface="新細明體" panose="02020500000000000000" pitchFamily="18" charset="-120"/>
              </a:rPr>
              <a:t>耶和華作王，願全地唱歌。</a:t>
            </a:r>
          </a:p>
          <a:p>
            <a:pPr algn="ctr" eaLnBrk="1" hangingPunct="1"/>
            <a:r>
              <a:rPr lang="zh-TW" altLang="en-US" sz="4000">
                <a:latin typeface="Times New Roman" panose="02020603050405020304" pitchFamily="18" charset="0"/>
                <a:ea typeface="新細明體" panose="02020500000000000000" pitchFamily="18" charset="-120"/>
              </a:rPr>
              <a:t>願全地快樂，願全地快樂。</a:t>
            </a:r>
          </a:p>
          <a:p>
            <a:pPr algn="ctr" eaLnBrk="1" hangingPunct="1"/>
            <a:r>
              <a:rPr lang="zh-TW" altLang="en-US" sz="4000">
                <a:latin typeface="Times New Roman" panose="02020603050405020304" pitchFamily="18" charset="0"/>
                <a:ea typeface="新細明體" panose="02020500000000000000" pitchFamily="18" charset="-120"/>
              </a:rPr>
              <a:t>願人們歡欣，神作王，</a:t>
            </a:r>
          </a:p>
          <a:p>
            <a:pPr algn="ctr" eaLnBrk="1" hangingPunct="1"/>
            <a:r>
              <a:rPr lang="zh-TW" altLang="en-US" sz="4000">
                <a:latin typeface="Times New Roman" panose="02020603050405020304" pitchFamily="18" charset="0"/>
                <a:ea typeface="新細明體" panose="02020500000000000000" pitchFamily="18" charset="-120"/>
              </a:rPr>
              <a:t>神作王，神作王，神作王。</a:t>
            </a:r>
          </a:p>
          <a:p>
            <a:pPr algn="ctr" eaLnBrk="1" hangingPunct="1"/>
            <a:endParaRPr lang="en-US" altLang="zh-TW" sz="4000">
              <a:latin typeface="Times New Roman" panose="02020603050405020304" pitchFamily="18" charset="0"/>
              <a:ea typeface="新細明體" panose="02020500000000000000" pitchFamily="18" charset="-120"/>
            </a:endParaRPr>
          </a:p>
          <a:p>
            <a:pPr algn="ctr" eaLnBrk="1" hangingPunct="1"/>
            <a:endParaRPr lang="en-US" altLang="zh-TW" sz="4000">
              <a:latin typeface="Times New Roman" panose="02020603050405020304" pitchFamily="18" charset="0"/>
              <a:ea typeface="新細明體" panose="02020500000000000000" pitchFamily="18" charset="-120"/>
            </a:endParaRPr>
          </a:p>
          <a:p>
            <a:pPr algn="ctr" eaLnBrk="1" hangingPunct="1"/>
            <a:endParaRPr lang="en-US" altLang="zh-TW" sz="4000">
              <a:latin typeface="Times New Roman" panose="02020603050405020304" pitchFamily="18" charset="0"/>
              <a:ea typeface="新細明體" panose="02020500000000000000" pitchFamily="18" charset="-120"/>
            </a:endParaRPr>
          </a:p>
          <a:p>
            <a:pPr algn="ctr" eaLnBrk="1" hangingPunct="1"/>
            <a:endParaRPr lang="en-US" altLang="zh-TW" sz="4000">
              <a:latin typeface="Times New Roman" panose="02020603050405020304" pitchFamily="18" charset="0"/>
              <a:ea typeface="新細明體" panose="02020500000000000000" pitchFamily="18" charset="-120"/>
            </a:endParaRPr>
          </a:p>
          <a:p>
            <a:pPr algn="ctr" eaLnBrk="1" hangingPunct="1"/>
            <a:endParaRPr lang="en-US" altLang="zh-TW" sz="4000">
              <a:latin typeface="Times New Roman" panose="02020603050405020304" pitchFamily="18" charset="0"/>
              <a:ea typeface="新細明體" panose="02020500000000000000" pitchFamily="18" charset="-120"/>
            </a:endParaRP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6">
            <a:extLst>
              <a:ext uri="{FF2B5EF4-FFF2-40B4-BE49-F238E27FC236}">
                <a16:creationId xmlns:a16="http://schemas.microsoft.com/office/drawing/2014/main" id="{61677778-A2DC-1A47-762C-7A1E5BC78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97" r="819" b="2797"/>
          <a:stretch>
            <a:fillRect/>
          </a:stretch>
        </p:blipFill>
        <p:spPr bwMode="auto">
          <a:xfrm>
            <a:off x="-76200" y="0"/>
            <a:ext cx="92202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0707" name="Text Box 3">
            <a:extLst>
              <a:ext uri="{FF2B5EF4-FFF2-40B4-BE49-F238E27FC236}">
                <a16:creationId xmlns:a16="http://schemas.microsoft.com/office/drawing/2014/main" id="{2EFB355E-AA13-133F-962E-B2C75CB590D9}"/>
              </a:ext>
            </a:extLst>
          </p:cNvPr>
          <p:cNvSpPr txBox="1">
            <a:spLocks noChangeArrowheads="1"/>
          </p:cNvSpPr>
          <p:nvPr/>
        </p:nvSpPr>
        <p:spPr bwMode="auto">
          <a:xfrm>
            <a:off x="2971800" y="381000"/>
            <a:ext cx="304006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TW" sz="2000" b="1">
                <a:effectLst>
                  <a:outerShdw blurRad="38100" dist="38100" dir="2700000" algn="tl">
                    <a:srgbClr val="000000"/>
                  </a:outerShdw>
                </a:effectLst>
                <a:latin typeface="Papyrus" panose="020B0602040200020303" pitchFamily="34" charset="77"/>
                <a:ea typeface="新細明體" panose="02020500000000000000" pitchFamily="18" charset="-120"/>
              </a:rPr>
              <a:t>God’s Creation…Day 6</a:t>
            </a:r>
          </a:p>
          <a:p>
            <a:pPr eaLnBrk="1" hangingPunct="1">
              <a:spcBef>
                <a:spcPct val="50000"/>
              </a:spcBef>
            </a:pPr>
            <a:r>
              <a:rPr lang="zh-TW" altLang="en-US" sz="2000" b="1">
                <a:effectLst>
                  <a:outerShdw blurRad="38100" dist="38100" dir="2700000" algn="tl">
                    <a:srgbClr val="000000"/>
                  </a:outerShdw>
                </a:effectLst>
                <a:latin typeface="Papyrus" panose="020B0602040200020303" pitchFamily="34" charset="77"/>
                <a:ea typeface="新細明體" panose="02020500000000000000" pitchFamily="18" charset="-120"/>
              </a:rPr>
              <a:t>第六天神的創造</a:t>
            </a:r>
          </a:p>
        </p:txBody>
      </p:sp>
      <p:sp>
        <p:nvSpPr>
          <p:cNvPr id="200708" name="Text Box 4">
            <a:extLst>
              <a:ext uri="{FF2B5EF4-FFF2-40B4-BE49-F238E27FC236}">
                <a16:creationId xmlns:a16="http://schemas.microsoft.com/office/drawing/2014/main" id="{33D21571-BF5C-FFC0-2405-D540C945E203}"/>
              </a:ext>
            </a:extLst>
          </p:cNvPr>
          <p:cNvSpPr txBox="1">
            <a:spLocks noChangeArrowheads="1"/>
          </p:cNvSpPr>
          <p:nvPr/>
        </p:nvSpPr>
        <p:spPr bwMode="auto">
          <a:xfrm>
            <a:off x="0" y="4038600"/>
            <a:ext cx="9372600" cy="88550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Then God said, “Let the earth bring forth living creatures after their kind: cattle and creeping things and beasts of the earth after their kind”; and it was so.  God made the beasts of the earth after their kind, and the cattle after their kind, and everything that creeps on the ground after its kind; and God saw that it was good (24-25).</a:t>
            </a:r>
            <a:endPar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神說</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「地上要生出活物來，各從其類</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 </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牲畜ヽ昆蟲和地上的野獸，各從其類</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」事就這樣成了。於是，神造了地上的野獸，各從其類</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牲畜，各從其類</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 </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地上的各樣昆蟲，各從其類。神看這是好的 </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創 </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1:24-25)</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p>
          <a:p>
            <a:pPr eaLnBrk="1" hangingPunct="1">
              <a:spcBef>
                <a:spcPct val="50000"/>
              </a:spcBef>
            </a:pPr>
            <a:endPar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p:txBody>
      </p:sp>
      <p:grpSp>
        <p:nvGrpSpPr>
          <p:cNvPr id="200709" name="Group 5">
            <a:extLst>
              <a:ext uri="{FF2B5EF4-FFF2-40B4-BE49-F238E27FC236}">
                <a16:creationId xmlns:a16="http://schemas.microsoft.com/office/drawing/2014/main" id="{C437B616-1A6A-2819-548C-F161DB09725F}"/>
              </a:ext>
            </a:extLst>
          </p:cNvPr>
          <p:cNvGrpSpPr>
            <a:grpSpLocks/>
          </p:cNvGrpSpPr>
          <p:nvPr/>
        </p:nvGrpSpPr>
        <p:grpSpPr bwMode="auto">
          <a:xfrm>
            <a:off x="152400" y="228600"/>
            <a:ext cx="1066800" cy="852488"/>
            <a:chOff x="96" y="144"/>
            <a:chExt cx="672" cy="537"/>
          </a:xfrm>
        </p:grpSpPr>
        <p:sp>
          <p:nvSpPr>
            <p:cNvPr id="200710" name="AutoShape 6">
              <a:extLst>
                <a:ext uri="{FF2B5EF4-FFF2-40B4-BE49-F238E27FC236}">
                  <a16:creationId xmlns:a16="http://schemas.microsoft.com/office/drawing/2014/main" id="{D4AB9CE7-9289-3FCC-0695-30797935F3DD}"/>
                </a:ext>
              </a:extLst>
            </p:cNvPr>
            <p:cNvSpPr>
              <a:spLocks noChangeArrowheads="1"/>
            </p:cNvSpPr>
            <p:nvPr/>
          </p:nvSpPr>
          <p:spPr bwMode="auto">
            <a:xfrm>
              <a:off x="96" y="144"/>
              <a:ext cx="672" cy="528"/>
            </a:xfrm>
            <a:prstGeom prst="cloudCallout">
              <a:avLst>
                <a:gd name="adj1" fmla="val 67111"/>
                <a:gd name="adj2" fmla="val 62310"/>
              </a:avLst>
            </a:prstGeom>
            <a:solidFill>
              <a:schemeClr val="tx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zh-TW" altLang="en-US" sz="2400">
                <a:latin typeface="Times New Roman" panose="02020603050405020304" pitchFamily="18" charset="0"/>
                <a:ea typeface="新細明體" panose="02020500000000000000" pitchFamily="18" charset="-120"/>
              </a:endParaRPr>
            </a:p>
          </p:txBody>
        </p:sp>
        <p:sp>
          <p:nvSpPr>
            <p:cNvPr id="200711" name="Text Box 7">
              <a:extLst>
                <a:ext uri="{FF2B5EF4-FFF2-40B4-BE49-F238E27FC236}">
                  <a16:creationId xmlns:a16="http://schemas.microsoft.com/office/drawing/2014/main" id="{EFDEC54A-D3E6-414C-F2B9-8F8B3FA3C2D2}"/>
                </a:ext>
              </a:extLst>
            </p:cNvPr>
            <p:cNvSpPr txBox="1">
              <a:spLocks noChangeArrowheads="1"/>
            </p:cNvSpPr>
            <p:nvPr/>
          </p:nvSpPr>
          <p:spPr bwMode="auto">
            <a:xfrm>
              <a:off x="144" y="288"/>
              <a:ext cx="624"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zh-TW" sz="1400" b="1">
                  <a:solidFill>
                    <a:srgbClr val="000000"/>
                  </a:solidFill>
                  <a:latin typeface="Times New Roman" panose="02020603050405020304" pitchFamily="18" charset="0"/>
                  <a:ea typeface="新細明體" panose="02020500000000000000" pitchFamily="18" charset="-120"/>
                </a:rPr>
                <a:t>Creation</a:t>
              </a:r>
            </a:p>
            <a:p>
              <a:pPr algn="ctr" eaLnBrk="1" hangingPunct="1">
                <a:spcBef>
                  <a:spcPct val="50000"/>
                </a:spcBef>
              </a:pPr>
              <a:r>
                <a:rPr lang="zh-TW" altLang="en-US" sz="1400" b="1">
                  <a:solidFill>
                    <a:srgbClr val="000000"/>
                  </a:solidFill>
                  <a:latin typeface="Times New Roman" panose="02020603050405020304" pitchFamily="18" charset="0"/>
                  <a:ea typeface="新細明體" panose="02020500000000000000" pitchFamily="18" charset="-120"/>
                </a:rPr>
                <a:t>創造</a:t>
              </a:r>
            </a:p>
          </p:txBody>
        </p:sp>
      </p:grpSp>
      <p:sp>
        <p:nvSpPr>
          <p:cNvPr id="200712" name="Rectangle 8">
            <a:extLst>
              <a:ext uri="{FF2B5EF4-FFF2-40B4-BE49-F238E27FC236}">
                <a16:creationId xmlns:a16="http://schemas.microsoft.com/office/drawing/2014/main" id="{60A31758-F5BD-65C8-A602-EB0839FC5C77}"/>
              </a:ext>
            </a:extLst>
          </p:cNvPr>
          <p:cNvSpPr>
            <a:spLocks noGrp="1" noRot="1" noChangeArrowheads="1"/>
          </p:cNvSpPr>
          <p:nvPr>
            <p:ph type="title" idx="4294967295"/>
          </p:nvPr>
        </p:nvSpPr>
        <p:spPr>
          <a:xfrm>
            <a:off x="5943600" y="0"/>
            <a:ext cx="3200400" cy="533400"/>
          </a:xfrm>
        </p:spPr>
        <p:txBody>
          <a:bodyPr/>
          <a:lstStyle/>
          <a:p>
            <a:pPr algn="r"/>
            <a:r>
              <a:rPr lang="zh-TW" altLang="en-US" sz="2400">
                <a:ea typeface="新細明體" panose="02020500000000000000" pitchFamily="18" charset="-120"/>
              </a:rPr>
              <a:t>動物</a:t>
            </a:r>
            <a:br>
              <a:rPr lang="zh-TW" altLang="en-US" sz="2400">
                <a:ea typeface="新細明體" panose="02020500000000000000" pitchFamily="18" charset="-120"/>
              </a:rPr>
            </a:br>
            <a:r>
              <a:rPr lang="en-US" altLang="zh-TW" sz="2400">
                <a:ea typeface="新細明體" panose="02020500000000000000" pitchFamily="18" charset="-120"/>
              </a:rPr>
              <a:t>Animals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7">
            <a:extLst>
              <a:ext uri="{FF2B5EF4-FFF2-40B4-BE49-F238E27FC236}">
                <a16:creationId xmlns:a16="http://schemas.microsoft.com/office/drawing/2014/main" id="{39AC31F8-DAEA-5F41-F794-F2DACFCCE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2755" name="Text Box 3">
            <a:extLst>
              <a:ext uri="{FF2B5EF4-FFF2-40B4-BE49-F238E27FC236}">
                <a16:creationId xmlns:a16="http://schemas.microsoft.com/office/drawing/2014/main" id="{6B05AE80-9FE0-F701-8962-FF3DFB20840B}"/>
              </a:ext>
            </a:extLst>
          </p:cNvPr>
          <p:cNvSpPr txBox="1">
            <a:spLocks noChangeArrowheads="1"/>
          </p:cNvSpPr>
          <p:nvPr/>
        </p:nvSpPr>
        <p:spPr bwMode="auto">
          <a:xfrm>
            <a:off x="2971800" y="381000"/>
            <a:ext cx="304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TW" sz="20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God’s Creation…Day 6</a:t>
            </a:r>
          </a:p>
          <a:p>
            <a:pPr eaLnBrk="1" hangingPunct="1">
              <a:spcBef>
                <a:spcPct val="50000"/>
              </a:spcBef>
            </a:pPr>
            <a:r>
              <a:rPr lang="zh-TW" altLang="en-US" sz="20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第六天神的創造</a:t>
            </a:r>
          </a:p>
          <a:p>
            <a:pPr eaLnBrk="1" hangingPunct="1">
              <a:spcBef>
                <a:spcPct val="50000"/>
              </a:spcBef>
            </a:pPr>
            <a:endParaRPr lang="en-US" altLang="zh-TW" sz="20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p:txBody>
      </p:sp>
      <p:sp>
        <p:nvSpPr>
          <p:cNvPr id="202756" name="Text Box 4">
            <a:extLst>
              <a:ext uri="{FF2B5EF4-FFF2-40B4-BE49-F238E27FC236}">
                <a16:creationId xmlns:a16="http://schemas.microsoft.com/office/drawing/2014/main" id="{96F269FD-2E53-3E8C-6FB0-C9EAD3FEDAFD}"/>
              </a:ext>
            </a:extLst>
          </p:cNvPr>
          <p:cNvSpPr txBox="1">
            <a:spLocks noChangeArrowheads="1"/>
          </p:cNvSpPr>
          <p:nvPr/>
        </p:nvSpPr>
        <p:spPr bwMode="auto">
          <a:xfrm>
            <a:off x="1676400" y="3505200"/>
            <a:ext cx="6019800" cy="867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Then God said, “Let Us make man in Our image, according to Our likeness; and let them rule over the fish of the sea and over the birds of the sky and over the cattle and over all the earth, and over every creeping thing that creeps on the earth” (26).</a:t>
            </a:r>
          </a:p>
          <a:p>
            <a:pPr eaLnBrk="1" hangingPunct="1">
              <a:spcBef>
                <a:spcPct val="50000"/>
              </a:spcBef>
            </a:pPr>
            <a:r>
              <a:rPr lang="zh-TW" altLang="en-US"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神說</a:t>
            </a:r>
            <a:r>
              <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a:t>
            </a:r>
            <a:r>
              <a:rPr lang="zh-TW" altLang="en-US"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「我們要照著我們的形象，按著我們的樣式造人</a:t>
            </a:r>
            <a:r>
              <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 </a:t>
            </a:r>
            <a:r>
              <a:rPr lang="zh-TW" altLang="en-US"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使他們管理海裏的魚ヽ空中的鳥ヽ地上的牲畜，以及全地，和地上所有爬行的生物</a:t>
            </a:r>
            <a:r>
              <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a:t>
            </a:r>
            <a:r>
              <a:rPr lang="zh-TW" altLang="en-US"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a:t>
            </a:r>
            <a:r>
              <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a:t>
            </a:r>
            <a:r>
              <a:rPr lang="zh-TW" altLang="en-US"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創 </a:t>
            </a:r>
            <a:r>
              <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1:26)</a:t>
            </a:r>
            <a:r>
              <a:rPr lang="zh-TW" altLang="en-US"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rPr>
              <a:t>。</a:t>
            </a:r>
          </a:p>
          <a:p>
            <a:pPr eaLnBrk="1" hangingPunct="1">
              <a:spcBef>
                <a:spcPct val="50000"/>
              </a:spcBef>
            </a:pPr>
            <a:endPar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solidFill>
                <a:srgbClr val="000000"/>
              </a:solidFill>
              <a:effectLst>
                <a:outerShdw blurRad="38100" dist="38100" dir="2700000" algn="tl">
                  <a:srgbClr val="FFFFFF"/>
                </a:outerShdw>
              </a:effectLst>
              <a:latin typeface="Papyrus" panose="020B0602040200020303" pitchFamily="34" charset="77"/>
              <a:ea typeface="新細明體" panose="02020500000000000000" pitchFamily="18" charset="-120"/>
            </a:endParaRPr>
          </a:p>
        </p:txBody>
      </p:sp>
      <p:grpSp>
        <p:nvGrpSpPr>
          <p:cNvPr id="202757" name="Group 5">
            <a:extLst>
              <a:ext uri="{FF2B5EF4-FFF2-40B4-BE49-F238E27FC236}">
                <a16:creationId xmlns:a16="http://schemas.microsoft.com/office/drawing/2014/main" id="{E8E91EE2-50E8-7C6A-4D38-CBC6803C2953}"/>
              </a:ext>
            </a:extLst>
          </p:cNvPr>
          <p:cNvGrpSpPr>
            <a:grpSpLocks/>
          </p:cNvGrpSpPr>
          <p:nvPr/>
        </p:nvGrpSpPr>
        <p:grpSpPr bwMode="auto">
          <a:xfrm>
            <a:off x="152400" y="228600"/>
            <a:ext cx="1066800" cy="852488"/>
            <a:chOff x="96" y="144"/>
            <a:chExt cx="672" cy="537"/>
          </a:xfrm>
        </p:grpSpPr>
        <p:sp>
          <p:nvSpPr>
            <p:cNvPr id="202758" name="AutoShape 6">
              <a:extLst>
                <a:ext uri="{FF2B5EF4-FFF2-40B4-BE49-F238E27FC236}">
                  <a16:creationId xmlns:a16="http://schemas.microsoft.com/office/drawing/2014/main" id="{1C02A3E4-9F5B-C354-7574-D568048C7176}"/>
                </a:ext>
              </a:extLst>
            </p:cNvPr>
            <p:cNvSpPr>
              <a:spLocks noChangeArrowheads="1"/>
            </p:cNvSpPr>
            <p:nvPr/>
          </p:nvSpPr>
          <p:spPr bwMode="auto">
            <a:xfrm>
              <a:off x="96" y="144"/>
              <a:ext cx="672" cy="528"/>
            </a:xfrm>
            <a:prstGeom prst="cloudCallout">
              <a:avLst>
                <a:gd name="adj1" fmla="val 67111"/>
                <a:gd name="adj2" fmla="val 62310"/>
              </a:avLst>
            </a:prstGeom>
            <a:solidFill>
              <a:schemeClr val="tx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zh-TW" altLang="en-US" sz="2400">
                <a:latin typeface="Times New Roman" panose="02020603050405020304" pitchFamily="18" charset="0"/>
                <a:ea typeface="新細明體" panose="02020500000000000000" pitchFamily="18" charset="-120"/>
              </a:endParaRPr>
            </a:p>
          </p:txBody>
        </p:sp>
        <p:sp>
          <p:nvSpPr>
            <p:cNvPr id="202759" name="Text Box 7">
              <a:extLst>
                <a:ext uri="{FF2B5EF4-FFF2-40B4-BE49-F238E27FC236}">
                  <a16:creationId xmlns:a16="http://schemas.microsoft.com/office/drawing/2014/main" id="{89764F85-3FC0-922C-1026-27503FB93279}"/>
                </a:ext>
              </a:extLst>
            </p:cNvPr>
            <p:cNvSpPr txBox="1">
              <a:spLocks noChangeArrowheads="1"/>
            </p:cNvSpPr>
            <p:nvPr/>
          </p:nvSpPr>
          <p:spPr bwMode="auto">
            <a:xfrm>
              <a:off x="144" y="288"/>
              <a:ext cx="624"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zh-TW" sz="1400" b="1">
                  <a:solidFill>
                    <a:srgbClr val="000000"/>
                  </a:solidFill>
                  <a:latin typeface="Times New Roman" panose="02020603050405020304" pitchFamily="18" charset="0"/>
                  <a:ea typeface="新細明體" panose="02020500000000000000" pitchFamily="18" charset="-120"/>
                </a:rPr>
                <a:t>Creation</a:t>
              </a:r>
            </a:p>
            <a:p>
              <a:pPr algn="ctr" eaLnBrk="1" hangingPunct="1">
                <a:spcBef>
                  <a:spcPct val="50000"/>
                </a:spcBef>
              </a:pPr>
              <a:r>
                <a:rPr lang="zh-TW" altLang="en-US" sz="1400" b="1">
                  <a:solidFill>
                    <a:srgbClr val="000000"/>
                  </a:solidFill>
                  <a:latin typeface="Times New Roman" panose="02020603050405020304" pitchFamily="18" charset="0"/>
                  <a:ea typeface="新細明體" panose="02020500000000000000" pitchFamily="18" charset="-120"/>
                </a:rPr>
                <a:t>創造</a:t>
              </a:r>
            </a:p>
          </p:txBody>
        </p:sp>
      </p:grpSp>
      <p:sp>
        <p:nvSpPr>
          <p:cNvPr id="202760" name="Rectangle 8">
            <a:extLst>
              <a:ext uri="{FF2B5EF4-FFF2-40B4-BE49-F238E27FC236}">
                <a16:creationId xmlns:a16="http://schemas.microsoft.com/office/drawing/2014/main" id="{3951E444-826E-6689-81C2-F0F3838C94D1}"/>
              </a:ext>
            </a:extLst>
          </p:cNvPr>
          <p:cNvSpPr>
            <a:spLocks noGrp="1" noRot="1" noChangeArrowheads="1"/>
          </p:cNvSpPr>
          <p:nvPr>
            <p:ph type="title" idx="4294967295"/>
          </p:nvPr>
        </p:nvSpPr>
        <p:spPr>
          <a:xfrm>
            <a:off x="6705600" y="0"/>
            <a:ext cx="2362200" cy="457200"/>
          </a:xfrm>
        </p:spPr>
        <p:txBody>
          <a:bodyPr/>
          <a:lstStyle/>
          <a:p>
            <a:pPr algn="r"/>
            <a:r>
              <a:rPr lang="zh-TW" altLang="en-US" sz="2400">
                <a:ea typeface="新細明體" panose="02020500000000000000" pitchFamily="18" charset="-120"/>
              </a:rPr>
              <a:t>男人</a:t>
            </a:r>
            <a:br>
              <a:rPr lang="zh-TW" altLang="en-US" sz="2400">
                <a:ea typeface="新細明體" panose="02020500000000000000" pitchFamily="18" charset="-120"/>
              </a:rPr>
            </a:br>
            <a:r>
              <a:rPr lang="en-US" altLang="zh-TW" sz="2400">
                <a:ea typeface="新細明體" panose="02020500000000000000" pitchFamily="18" charset="-120"/>
              </a:rPr>
              <a:t>Man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A46DE5-0CE9-9BAC-53FA-DE5E660E6748}"/>
              </a:ext>
            </a:extLst>
          </p:cNvPr>
          <p:cNvSpPr>
            <a:spLocks noGrp="1" noChangeArrowheads="1"/>
          </p:cNvSpPr>
          <p:nvPr>
            <p:ph type="title"/>
          </p:nvPr>
        </p:nvSpPr>
        <p:spPr/>
        <p:txBody>
          <a:bodyPr/>
          <a:lstStyle/>
          <a:p>
            <a:r>
              <a:rPr lang="en-US" altLang="zh-TW" sz="4000">
                <a:ea typeface="新細明體" panose="02020500000000000000" pitchFamily="18" charset="-120"/>
              </a:rPr>
              <a:t>What’s the Theme of the OT?</a:t>
            </a:r>
            <a:br>
              <a:rPr lang="en-US" altLang="zh-TW" sz="4000">
                <a:ea typeface="新細明體" panose="02020500000000000000" pitchFamily="18" charset="-120"/>
              </a:rPr>
            </a:br>
            <a:r>
              <a:rPr lang="zh-TW" altLang="en-US">
                <a:ea typeface="新細明體" panose="02020500000000000000" pitchFamily="18" charset="-120"/>
              </a:rPr>
              <a:t>舊約的主題是什麼？</a:t>
            </a:r>
            <a:br>
              <a:rPr lang="en-US" altLang="zh-TW" sz="4000">
                <a:ea typeface="新細明體" panose="02020500000000000000" pitchFamily="18" charset="-120"/>
              </a:rPr>
            </a:br>
            <a:endParaRPr lang="en-US" altLang="zh-TW" sz="4000">
              <a:ea typeface="新細明體" panose="02020500000000000000" pitchFamily="18" charset="-120"/>
            </a:endParaRPr>
          </a:p>
        </p:txBody>
      </p:sp>
      <p:sp>
        <p:nvSpPr>
          <p:cNvPr id="5123" name="Rectangle 3">
            <a:extLst>
              <a:ext uri="{FF2B5EF4-FFF2-40B4-BE49-F238E27FC236}">
                <a16:creationId xmlns:a16="http://schemas.microsoft.com/office/drawing/2014/main" id="{811FAB1B-30AF-07C8-A8A8-EBDE8EAF6DFC}"/>
              </a:ext>
            </a:extLst>
          </p:cNvPr>
          <p:cNvSpPr>
            <a:spLocks noGrp="1" noChangeArrowheads="1"/>
          </p:cNvSpPr>
          <p:nvPr>
            <p:ph type="body" sz="half" idx="1"/>
          </p:nvPr>
        </p:nvSpPr>
        <p:spPr>
          <a:xfrm>
            <a:off x="539750" y="1989138"/>
            <a:ext cx="3810000" cy="4114800"/>
          </a:xfrm>
        </p:spPr>
        <p:txBody>
          <a:bodyPr/>
          <a:lstStyle/>
          <a:p>
            <a:pPr marL="0" indent="0">
              <a:buFont typeface="Monotype Sorts" pitchFamily="2" charset="2"/>
              <a:buNone/>
            </a:pPr>
            <a:r>
              <a:rPr lang="en-US" altLang="zh-TW" sz="2800">
                <a:ea typeface="新細明體" panose="02020500000000000000" pitchFamily="18" charset="-120"/>
              </a:rPr>
              <a:t>Write this out in a single sentence.</a:t>
            </a:r>
          </a:p>
          <a:p>
            <a:pPr marL="0" indent="0">
              <a:buFont typeface="Monotype Sorts" pitchFamily="2" charset="2"/>
              <a:buNone/>
            </a:pPr>
            <a:endParaRPr lang="en-US" altLang="zh-TW" sz="2800">
              <a:ea typeface="新細明體" panose="02020500000000000000" pitchFamily="18" charset="-120"/>
            </a:endParaRPr>
          </a:p>
          <a:p>
            <a:pPr marL="0" indent="0">
              <a:buFont typeface="Monotype Sorts" pitchFamily="2" charset="2"/>
              <a:buNone/>
            </a:pPr>
            <a:r>
              <a:rPr lang="zh-TW" altLang="en-US" sz="2800">
                <a:ea typeface="新細明體" panose="02020500000000000000" pitchFamily="18" charset="-120"/>
              </a:rPr>
              <a:t>用一個句子寫出來。</a:t>
            </a:r>
            <a:endParaRPr lang="en-US" altLang="zh-TW" sz="2800">
              <a:ea typeface="新細明體" panose="02020500000000000000" pitchFamily="18" charset="-120"/>
            </a:endParaRPr>
          </a:p>
        </p:txBody>
      </p:sp>
      <p:pic>
        <p:nvPicPr>
          <p:cNvPr id="5124" name="Picture 4">
            <a:extLst>
              <a:ext uri="{FF2B5EF4-FFF2-40B4-BE49-F238E27FC236}">
                <a16:creationId xmlns:a16="http://schemas.microsoft.com/office/drawing/2014/main" id="{CD6C2AF4-DA04-F90D-5BB4-C5B650715F64}"/>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600200"/>
            <a:ext cx="3657600" cy="245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6">
            <a:extLst>
              <a:ext uri="{FF2B5EF4-FFF2-40B4-BE49-F238E27FC236}">
                <a16:creationId xmlns:a16="http://schemas.microsoft.com/office/drawing/2014/main" id="{8D125BF2-854A-3FB2-AF40-B291803D0F77}"/>
              </a:ext>
            </a:extLst>
          </p:cNvPr>
          <p:cNvSpPr txBox="1">
            <a:spLocks noChangeArrowheads="1"/>
          </p:cNvSpPr>
          <p:nvPr/>
        </p:nvSpPr>
        <p:spPr bwMode="auto">
          <a:xfrm>
            <a:off x="8229600" y="152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a:ea typeface="新細明體" panose="02020500000000000000" pitchFamily="18" charset="-120"/>
              </a:rPr>
              <a:t>54</a:t>
            </a:r>
          </a:p>
        </p:txBody>
      </p:sp>
      <p:sp>
        <p:nvSpPr>
          <p:cNvPr id="5128" name="Text Box 8">
            <a:extLst>
              <a:ext uri="{FF2B5EF4-FFF2-40B4-BE49-F238E27FC236}">
                <a16:creationId xmlns:a16="http://schemas.microsoft.com/office/drawing/2014/main" id="{BA8734A6-6FD1-038E-D43B-35BF694B31D0}"/>
              </a:ext>
            </a:extLst>
          </p:cNvPr>
          <p:cNvSpPr txBox="1">
            <a:spLocks noChangeArrowheads="1"/>
          </p:cNvSpPr>
          <p:nvPr/>
        </p:nvSpPr>
        <p:spPr bwMode="auto">
          <a:xfrm>
            <a:off x="7740650" y="765175"/>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en-US">
              <a:ea typeface="新細明體" panose="02020500000000000000" pitchFamily="18"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49A365D9-DF00-07AF-3CC6-23688C272E09}"/>
              </a:ext>
            </a:extLst>
          </p:cNvPr>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03" name="Text Box 3">
            <a:extLst>
              <a:ext uri="{FF2B5EF4-FFF2-40B4-BE49-F238E27FC236}">
                <a16:creationId xmlns:a16="http://schemas.microsoft.com/office/drawing/2014/main" id="{2C6D38B8-D008-2D0E-6FC4-668D8A5CBD21}"/>
              </a:ext>
            </a:extLst>
          </p:cNvPr>
          <p:cNvSpPr txBox="1">
            <a:spLocks noChangeArrowheads="1"/>
          </p:cNvSpPr>
          <p:nvPr/>
        </p:nvSpPr>
        <p:spPr bwMode="auto">
          <a:xfrm>
            <a:off x="2971800" y="609600"/>
            <a:ext cx="3048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TW" sz="2000" b="1">
                <a:effectLst>
                  <a:outerShdw blurRad="38100" dist="38100" dir="2700000" algn="tl">
                    <a:srgbClr val="000000"/>
                  </a:outerShdw>
                </a:effectLst>
                <a:latin typeface="Papyrus" panose="020B0602040200020303" pitchFamily="34" charset="77"/>
                <a:ea typeface="新細明體" panose="02020500000000000000" pitchFamily="18" charset="-120"/>
              </a:rPr>
              <a:t>God’s Creation…Day 6</a:t>
            </a:r>
          </a:p>
          <a:p>
            <a:pPr eaLnBrk="1" hangingPunct="1">
              <a:spcBef>
                <a:spcPct val="50000"/>
              </a:spcBef>
            </a:pPr>
            <a:r>
              <a:rPr lang="zh-TW" altLang="en-US" sz="2000" b="1">
                <a:effectLst>
                  <a:outerShdw blurRad="38100" dist="38100" dir="2700000" algn="tl">
                    <a:srgbClr val="000000"/>
                  </a:outerShdw>
                </a:effectLst>
                <a:latin typeface="Papyrus" panose="020B0602040200020303" pitchFamily="34" charset="77"/>
                <a:ea typeface="新細明體" panose="02020500000000000000" pitchFamily="18" charset="-120"/>
              </a:rPr>
              <a:t>第六天神的創造</a:t>
            </a:r>
          </a:p>
        </p:txBody>
      </p:sp>
      <p:grpSp>
        <p:nvGrpSpPr>
          <p:cNvPr id="204804" name="Group 4">
            <a:extLst>
              <a:ext uri="{FF2B5EF4-FFF2-40B4-BE49-F238E27FC236}">
                <a16:creationId xmlns:a16="http://schemas.microsoft.com/office/drawing/2014/main" id="{8B127382-3B74-5C86-F78A-DC2FFD55AD63}"/>
              </a:ext>
            </a:extLst>
          </p:cNvPr>
          <p:cNvGrpSpPr>
            <a:grpSpLocks/>
          </p:cNvGrpSpPr>
          <p:nvPr/>
        </p:nvGrpSpPr>
        <p:grpSpPr bwMode="auto">
          <a:xfrm>
            <a:off x="152400" y="228600"/>
            <a:ext cx="1066800" cy="852488"/>
            <a:chOff x="96" y="144"/>
            <a:chExt cx="672" cy="537"/>
          </a:xfrm>
        </p:grpSpPr>
        <p:sp>
          <p:nvSpPr>
            <p:cNvPr id="204805" name="AutoShape 5">
              <a:extLst>
                <a:ext uri="{FF2B5EF4-FFF2-40B4-BE49-F238E27FC236}">
                  <a16:creationId xmlns:a16="http://schemas.microsoft.com/office/drawing/2014/main" id="{8C22B162-2036-9FB9-CC87-D2E63EBD11EB}"/>
                </a:ext>
              </a:extLst>
            </p:cNvPr>
            <p:cNvSpPr>
              <a:spLocks noChangeArrowheads="1"/>
            </p:cNvSpPr>
            <p:nvPr/>
          </p:nvSpPr>
          <p:spPr bwMode="auto">
            <a:xfrm>
              <a:off x="96" y="144"/>
              <a:ext cx="672" cy="528"/>
            </a:xfrm>
            <a:prstGeom prst="cloudCallout">
              <a:avLst>
                <a:gd name="adj1" fmla="val 67111"/>
                <a:gd name="adj2" fmla="val 62310"/>
              </a:avLst>
            </a:prstGeom>
            <a:solidFill>
              <a:schemeClr val="tx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zh-TW" altLang="en-US" sz="2400">
                <a:latin typeface="Times New Roman" panose="02020603050405020304" pitchFamily="18" charset="0"/>
                <a:ea typeface="新細明體" panose="02020500000000000000" pitchFamily="18" charset="-120"/>
              </a:endParaRPr>
            </a:p>
          </p:txBody>
        </p:sp>
        <p:sp>
          <p:nvSpPr>
            <p:cNvPr id="204806" name="Text Box 6">
              <a:extLst>
                <a:ext uri="{FF2B5EF4-FFF2-40B4-BE49-F238E27FC236}">
                  <a16:creationId xmlns:a16="http://schemas.microsoft.com/office/drawing/2014/main" id="{A739CC00-0F91-D035-F1EB-B0CF99F9BFFA}"/>
                </a:ext>
              </a:extLst>
            </p:cNvPr>
            <p:cNvSpPr txBox="1">
              <a:spLocks noChangeArrowheads="1"/>
            </p:cNvSpPr>
            <p:nvPr/>
          </p:nvSpPr>
          <p:spPr bwMode="auto">
            <a:xfrm>
              <a:off x="144" y="288"/>
              <a:ext cx="624"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zh-TW" sz="1400" b="1">
                  <a:solidFill>
                    <a:srgbClr val="000000"/>
                  </a:solidFill>
                  <a:latin typeface="Times New Roman" panose="02020603050405020304" pitchFamily="18" charset="0"/>
                  <a:ea typeface="新細明體" panose="02020500000000000000" pitchFamily="18" charset="-120"/>
                </a:rPr>
                <a:t>Creation</a:t>
              </a:r>
            </a:p>
            <a:p>
              <a:pPr algn="ctr" eaLnBrk="1" hangingPunct="1">
                <a:spcBef>
                  <a:spcPct val="50000"/>
                </a:spcBef>
              </a:pPr>
              <a:r>
                <a:rPr lang="zh-TW" altLang="en-US" sz="1400" b="1">
                  <a:solidFill>
                    <a:srgbClr val="000000"/>
                  </a:solidFill>
                  <a:latin typeface="Times New Roman" panose="02020603050405020304" pitchFamily="18" charset="0"/>
                  <a:ea typeface="新細明體" panose="02020500000000000000" pitchFamily="18" charset="-120"/>
                </a:rPr>
                <a:t>創造</a:t>
              </a:r>
            </a:p>
          </p:txBody>
        </p:sp>
      </p:grpSp>
      <p:sp>
        <p:nvSpPr>
          <p:cNvPr id="204807" name="Rectangle 7">
            <a:extLst>
              <a:ext uri="{FF2B5EF4-FFF2-40B4-BE49-F238E27FC236}">
                <a16:creationId xmlns:a16="http://schemas.microsoft.com/office/drawing/2014/main" id="{24ACA72E-4AD7-4700-D6B8-397BF5E3E6DB}"/>
              </a:ext>
            </a:extLst>
          </p:cNvPr>
          <p:cNvSpPr>
            <a:spLocks noGrp="1" noRot="1" noChangeArrowheads="1"/>
          </p:cNvSpPr>
          <p:nvPr>
            <p:ph type="title" idx="4294967295"/>
          </p:nvPr>
        </p:nvSpPr>
        <p:spPr>
          <a:xfrm>
            <a:off x="6172200" y="0"/>
            <a:ext cx="2895600" cy="609600"/>
          </a:xfrm>
        </p:spPr>
        <p:txBody>
          <a:bodyPr/>
          <a:lstStyle/>
          <a:p>
            <a:pPr algn="r"/>
            <a:r>
              <a:rPr lang="zh-TW" altLang="en-US" sz="2400">
                <a:ea typeface="新細明體" panose="02020500000000000000" pitchFamily="18" charset="-120"/>
              </a:rPr>
              <a:t>女人</a:t>
            </a:r>
            <a:br>
              <a:rPr lang="zh-TW" altLang="en-US" sz="2400">
                <a:ea typeface="新細明體" panose="02020500000000000000" pitchFamily="18" charset="-120"/>
              </a:rPr>
            </a:br>
            <a:r>
              <a:rPr lang="en-US" altLang="zh-TW" sz="2400">
                <a:ea typeface="新細明體" panose="02020500000000000000" pitchFamily="18" charset="-120"/>
              </a:rPr>
              <a:t>Woman</a:t>
            </a:r>
          </a:p>
        </p:txBody>
      </p:sp>
      <p:pic>
        <p:nvPicPr>
          <p:cNvPr id="204808" name="Picture 8">
            <a:extLst>
              <a:ext uri="{FF2B5EF4-FFF2-40B4-BE49-F238E27FC236}">
                <a16:creationId xmlns:a16="http://schemas.microsoft.com/office/drawing/2014/main" id="{8AD328DC-A80D-AE43-6067-9FEEF0996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7" r="2145"/>
          <a:stretch>
            <a:fillRect/>
          </a:stretch>
        </p:blipFill>
        <p:spPr bwMode="auto">
          <a:xfrm>
            <a:off x="2790825" y="1524000"/>
            <a:ext cx="3990975" cy="5410200"/>
          </a:xfrm>
          <a:prstGeom prst="rect">
            <a:avLst/>
          </a:prstGeom>
          <a:noFill/>
          <a:extLst>
            <a:ext uri="{909E8E84-426E-40DD-AFC4-6F175D3DCCD1}">
              <a14:hiddenFill xmlns:a14="http://schemas.microsoft.com/office/drawing/2010/main">
                <a:solidFill>
                  <a:srgbClr val="FFFFFF"/>
                </a:solidFill>
              </a14:hiddenFill>
            </a:ext>
          </a:extLst>
        </p:spPr>
      </p:pic>
      <p:sp>
        <p:nvSpPr>
          <p:cNvPr id="204809" name="Text Box 9">
            <a:extLst>
              <a:ext uri="{FF2B5EF4-FFF2-40B4-BE49-F238E27FC236}">
                <a16:creationId xmlns:a16="http://schemas.microsoft.com/office/drawing/2014/main" id="{F7B210C9-56E6-2722-2574-9D75545BC075}"/>
              </a:ext>
            </a:extLst>
          </p:cNvPr>
          <p:cNvSpPr txBox="1">
            <a:spLocks noChangeArrowheads="1"/>
          </p:cNvSpPr>
          <p:nvPr/>
        </p:nvSpPr>
        <p:spPr bwMode="auto">
          <a:xfrm>
            <a:off x="1295400" y="4772025"/>
            <a:ext cx="5410200" cy="10048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in the image of God he created him</a:t>
            </a:r>
          </a:p>
          <a:p>
            <a:pPr eaLnBrk="1" hangingPunct="1">
              <a:spcBef>
                <a:spcPct val="50000"/>
              </a:spcBef>
            </a:pP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就是照著祂的形象創造了人</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p>
        </p:txBody>
      </p:sp>
      <p:sp>
        <p:nvSpPr>
          <p:cNvPr id="204810" name="Text Box 10">
            <a:extLst>
              <a:ext uri="{FF2B5EF4-FFF2-40B4-BE49-F238E27FC236}">
                <a16:creationId xmlns:a16="http://schemas.microsoft.com/office/drawing/2014/main" id="{5BA26D1C-1FC5-14EB-B980-5DA0F2AC121C}"/>
              </a:ext>
            </a:extLst>
          </p:cNvPr>
          <p:cNvSpPr txBox="1">
            <a:spLocks noChangeArrowheads="1"/>
          </p:cNvSpPr>
          <p:nvPr/>
        </p:nvSpPr>
        <p:spPr bwMode="auto">
          <a:xfrm>
            <a:off x="304800" y="1219200"/>
            <a:ext cx="5410200" cy="137001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So God created man in his own image</a:t>
            </a:r>
          </a:p>
          <a:p>
            <a:pPr eaLnBrk="1" hangingPunct="1">
              <a:spcBef>
                <a:spcPct val="50000"/>
              </a:spcBef>
            </a:pP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於是，神照著自已的形象創造了人</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p>
        </p:txBody>
      </p:sp>
      <p:sp>
        <p:nvSpPr>
          <p:cNvPr id="204811" name="Text Box 11">
            <a:extLst>
              <a:ext uri="{FF2B5EF4-FFF2-40B4-BE49-F238E27FC236}">
                <a16:creationId xmlns:a16="http://schemas.microsoft.com/office/drawing/2014/main" id="{D16E460B-A4AD-4D6B-6615-032BD862D792}"/>
              </a:ext>
            </a:extLst>
          </p:cNvPr>
          <p:cNvSpPr txBox="1">
            <a:spLocks noChangeArrowheads="1"/>
          </p:cNvSpPr>
          <p:nvPr/>
        </p:nvSpPr>
        <p:spPr bwMode="auto">
          <a:xfrm>
            <a:off x="3429000" y="5686425"/>
            <a:ext cx="5410200" cy="137001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male and female he created them (27).</a:t>
            </a:r>
          </a:p>
          <a:p>
            <a:pPr eaLnBrk="1" hangingPunct="1">
              <a:spcBef>
                <a:spcPct val="50000"/>
              </a:spcBef>
            </a:pP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祂所創造的有男有女</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創 </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1:27)</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10"/>
                                        </p:tgtEl>
                                        <p:attrNameLst>
                                          <p:attrName>style.visibility</p:attrName>
                                        </p:attrNameLst>
                                      </p:cBhvr>
                                      <p:to>
                                        <p:strVal val="visible"/>
                                      </p:to>
                                    </p:set>
                                    <p:animEffect transition="in" filter="dissolve">
                                      <p:cBhvr>
                                        <p:cTn id="7" dur="1000"/>
                                        <p:tgtEl>
                                          <p:spTgt spid="204810"/>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04809"/>
                                        </p:tgtEl>
                                        <p:attrNameLst>
                                          <p:attrName>style.visibility</p:attrName>
                                        </p:attrNameLst>
                                      </p:cBhvr>
                                      <p:to>
                                        <p:strVal val="visible"/>
                                      </p:to>
                                    </p:set>
                                    <p:animEffect transition="in" filter="dissolve">
                                      <p:cBhvr>
                                        <p:cTn id="11" dur="2000"/>
                                        <p:tgtEl>
                                          <p:spTgt spid="204809"/>
                                        </p:tgtEl>
                                      </p:cBhvr>
                                    </p:animEffect>
                                  </p:childTnLst>
                                </p:cTn>
                              </p:par>
                            </p:childTnLst>
                          </p:cTn>
                        </p:par>
                        <p:par>
                          <p:cTn id="12" fill="hold" nodeType="afterGroup">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204811"/>
                                        </p:tgtEl>
                                        <p:attrNameLst>
                                          <p:attrName>style.visibility</p:attrName>
                                        </p:attrNameLst>
                                      </p:cBhvr>
                                      <p:to>
                                        <p:strVal val="visible"/>
                                      </p:to>
                                    </p:set>
                                    <p:animEffect transition="in" filter="dissolve">
                                      <p:cBhvr>
                                        <p:cTn id="15" dur="2000"/>
                                        <p:tgtEl>
                                          <p:spTgt spid="204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9" grpId="0"/>
      <p:bldP spid="204810" grpId="0"/>
      <p:bldP spid="2048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a:extLst>
              <a:ext uri="{FF2B5EF4-FFF2-40B4-BE49-F238E27FC236}">
                <a16:creationId xmlns:a16="http://schemas.microsoft.com/office/drawing/2014/main" id="{93BB4B6D-225A-B70E-8DF7-1F2A2602B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06851" name="Group 3">
            <a:extLst>
              <a:ext uri="{FF2B5EF4-FFF2-40B4-BE49-F238E27FC236}">
                <a16:creationId xmlns:a16="http://schemas.microsoft.com/office/drawing/2014/main" id="{D6B4F920-92DA-DC62-C43A-ECD79B570371}"/>
              </a:ext>
            </a:extLst>
          </p:cNvPr>
          <p:cNvGrpSpPr>
            <a:grpSpLocks/>
          </p:cNvGrpSpPr>
          <p:nvPr/>
        </p:nvGrpSpPr>
        <p:grpSpPr bwMode="auto">
          <a:xfrm>
            <a:off x="152400" y="228600"/>
            <a:ext cx="1066800" cy="852488"/>
            <a:chOff x="96" y="144"/>
            <a:chExt cx="672" cy="537"/>
          </a:xfrm>
        </p:grpSpPr>
        <p:sp>
          <p:nvSpPr>
            <p:cNvPr id="206852" name="AutoShape 4">
              <a:extLst>
                <a:ext uri="{FF2B5EF4-FFF2-40B4-BE49-F238E27FC236}">
                  <a16:creationId xmlns:a16="http://schemas.microsoft.com/office/drawing/2014/main" id="{14465794-E6BF-16A7-329B-AF2B33211000}"/>
                </a:ext>
              </a:extLst>
            </p:cNvPr>
            <p:cNvSpPr>
              <a:spLocks noChangeArrowheads="1"/>
            </p:cNvSpPr>
            <p:nvPr/>
          </p:nvSpPr>
          <p:spPr bwMode="auto">
            <a:xfrm>
              <a:off x="96" y="144"/>
              <a:ext cx="672" cy="528"/>
            </a:xfrm>
            <a:prstGeom prst="cloudCallout">
              <a:avLst>
                <a:gd name="adj1" fmla="val 67111"/>
                <a:gd name="adj2" fmla="val 62310"/>
              </a:avLst>
            </a:prstGeom>
            <a:solidFill>
              <a:schemeClr val="tx2"/>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zh-TW" altLang="en-US" sz="2400">
                <a:latin typeface="Times New Roman" panose="02020603050405020304" pitchFamily="18" charset="0"/>
                <a:ea typeface="新細明體" panose="02020500000000000000" pitchFamily="18" charset="-120"/>
              </a:endParaRPr>
            </a:p>
          </p:txBody>
        </p:sp>
        <p:sp>
          <p:nvSpPr>
            <p:cNvPr id="206853" name="Text Box 5">
              <a:extLst>
                <a:ext uri="{FF2B5EF4-FFF2-40B4-BE49-F238E27FC236}">
                  <a16:creationId xmlns:a16="http://schemas.microsoft.com/office/drawing/2014/main" id="{1E1F38B2-0AA2-76D4-D461-6D6565B288BA}"/>
                </a:ext>
              </a:extLst>
            </p:cNvPr>
            <p:cNvSpPr txBox="1">
              <a:spLocks noChangeArrowheads="1"/>
            </p:cNvSpPr>
            <p:nvPr/>
          </p:nvSpPr>
          <p:spPr bwMode="auto">
            <a:xfrm>
              <a:off x="144" y="288"/>
              <a:ext cx="624"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zh-TW" sz="1400" b="1">
                  <a:solidFill>
                    <a:srgbClr val="000000"/>
                  </a:solidFill>
                  <a:latin typeface="Times New Roman" panose="02020603050405020304" pitchFamily="18" charset="0"/>
                  <a:ea typeface="新細明體" panose="02020500000000000000" pitchFamily="18" charset="-120"/>
                </a:rPr>
                <a:t>Creation</a:t>
              </a:r>
            </a:p>
            <a:p>
              <a:pPr algn="ctr" eaLnBrk="1" hangingPunct="1">
                <a:spcBef>
                  <a:spcPct val="50000"/>
                </a:spcBef>
              </a:pPr>
              <a:r>
                <a:rPr lang="zh-TW" altLang="en-US" sz="1400" b="1">
                  <a:solidFill>
                    <a:srgbClr val="000000"/>
                  </a:solidFill>
                  <a:latin typeface="Times New Roman" panose="02020603050405020304" pitchFamily="18" charset="0"/>
                  <a:ea typeface="新細明體" panose="02020500000000000000" pitchFamily="18" charset="-120"/>
                </a:rPr>
                <a:t>創造</a:t>
              </a:r>
            </a:p>
          </p:txBody>
        </p:sp>
      </p:grpSp>
      <p:sp>
        <p:nvSpPr>
          <p:cNvPr id="206854" name="Rectangle 6">
            <a:extLst>
              <a:ext uri="{FF2B5EF4-FFF2-40B4-BE49-F238E27FC236}">
                <a16:creationId xmlns:a16="http://schemas.microsoft.com/office/drawing/2014/main" id="{A9BABEA4-47C3-369B-BB1D-8C4C40292CA4}"/>
              </a:ext>
            </a:extLst>
          </p:cNvPr>
          <p:cNvSpPr>
            <a:spLocks noGrp="1" noRot="1" noChangeArrowheads="1"/>
          </p:cNvSpPr>
          <p:nvPr>
            <p:ph type="title" idx="4294967295"/>
          </p:nvPr>
        </p:nvSpPr>
        <p:spPr>
          <a:xfrm>
            <a:off x="6172200" y="0"/>
            <a:ext cx="2895600" cy="609600"/>
          </a:xfrm>
        </p:spPr>
        <p:txBody>
          <a:bodyPr/>
          <a:lstStyle/>
          <a:p>
            <a:pPr algn="r"/>
            <a:r>
              <a:rPr lang="zh-TW" altLang="en-US" sz="2400" u="sng">
                <a:ea typeface="新細明體" panose="02020500000000000000" pitchFamily="18" charset="-120"/>
              </a:rPr>
              <a:t>授權</a:t>
            </a:r>
            <a:br>
              <a:rPr lang="zh-TW" altLang="en-US" sz="2400" u="sng">
                <a:ea typeface="新細明體" panose="02020500000000000000" pitchFamily="18" charset="-120"/>
              </a:rPr>
            </a:br>
            <a:r>
              <a:rPr lang="en-US" altLang="zh-TW" sz="2400" u="sng">
                <a:ea typeface="新細明體" panose="02020500000000000000" pitchFamily="18" charset="-120"/>
              </a:rPr>
              <a:t>Mandate</a:t>
            </a:r>
            <a:endParaRPr lang="en-US" altLang="zh-TW" sz="2400">
              <a:ea typeface="新細明體" panose="02020500000000000000" pitchFamily="18" charset="-120"/>
            </a:endParaRPr>
          </a:p>
        </p:txBody>
      </p:sp>
      <p:sp>
        <p:nvSpPr>
          <p:cNvPr id="206855" name="Text Box 7">
            <a:extLst>
              <a:ext uri="{FF2B5EF4-FFF2-40B4-BE49-F238E27FC236}">
                <a16:creationId xmlns:a16="http://schemas.microsoft.com/office/drawing/2014/main" id="{8EF14A24-E337-B301-87F0-E6C45EB1C4B2}"/>
              </a:ext>
            </a:extLst>
          </p:cNvPr>
          <p:cNvSpPr txBox="1">
            <a:spLocks noChangeArrowheads="1"/>
          </p:cNvSpPr>
          <p:nvPr/>
        </p:nvSpPr>
        <p:spPr bwMode="auto">
          <a:xfrm>
            <a:off x="0" y="5638800"/>
            <a:ext cx="8610600" cy="8223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and over </a:t>
            </a:r>
            <a:r>
              <a:rPr lang="en-US" altLang="zh-TW" sz="2400" b="1" u="sng">
                <a:effectLst>
                  <a:outerShdw blurRad="38100" dist="38100" dir="2700000" algn="tl">
                    <a:srgbClr val="000000"/>
                  </a:outerShdw>
                </a:effectLst>
                <a:latin typeface="Papyrus" panose="020B0602040200020303" pitchFamily="34" charset="77"/>
                <a:ea typeface="新細明體" panose="02020500000000000000" pitchFamily="18" charset="-120"/>
              </a:rPr>
              <a:t>every</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 living thing that moves upon the </a:t>
            </a:r>
            <a:r>
              <a:rPr lang="en-US" altLang="zh-TW" sz="2400" b="1" u="sng">
                <a:effectLst>
                  <a:outerShdw blurRad="38100" dist="38100" dir="2700000" algn="tl">
                    <a:srgbClr val="000000"/>
                  </a:outerShdw>
                </a:effectLst>
                <a:latin typeface="Papyrus" panose="020B0602040200020303" pitchFamily="34" charset="77"/>
                <a:ea typeface="新細明體" panose="02020500000000000000" pitchFamily="18" charset="-120"/>
              </a:rPr>
              <a:t>earth</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 (28).  </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和地上所有爬行的生物。」 </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創 </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1:28)</a:t>
            </a:r>
          </a:p>
        </p:txBody>
      </p:sp>
      <p:sp>
        <p:nvSpPr>
          <p:cNvPr id="206856" name="Text Box 8">
            <a:extLst>
              <a:ext uri="{FF2B5EF4-FFF2-40B4-BE49-F238E27FC236}">
                <a16:creationId xmlns:a16="http://schemas.microsoft.com/office/drawing/2014/main" id="{D5511BA4-9CCD-3EBD-143C-09BEDF1A9E32}"/>
              </a:ext>
            </a:extLst>
          </p:cNvPr>
          <p:cNvSpPr txBox="1">
            <a:spLocks noChangeArrowheads="1"/>
          </p:cNvSpPr>
          <p:nvPr/>
        </p:nvSpPr>
        <p:spPr bwMode="auto">
          <a:xfrm>
            <a:off x="1295400" y="428625"/>
            <a:ext cx="4191000" cy="19177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and over the </a:t>
            </a:r>
            <a:r>
              <a:rPr lang="en-US" altLang="zh-TW" sz="2400" b="1" u="sng">
                <a:effectLst>
                  <a:outerShdw blurRad="38100" dist="38100" dir="2700000" algn="tl">
                    <a:srgbClr val="000000"/>
                  </a:outerShdw>
                </a:effectLst>
                <a:latin typeface="Papyrus" panose="020B0602040200020303" pitchFamily="34" charset="77"/>
                <a:ea typeface="新細明體" panose="02020500000000000000" pitchFamily="18" charset="-120"/>
              </a:rPr>
              <a:t>birds</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 of the </a:t>
            </a:r>
            <a:r>
              <a:rPr lang="en-US" altLang="zh-TW" sz="2400" b="1" u="sng">
                <a:effectLst>
                  <a:outerShdw blurRad="38100" dist="38100" dir="2700000" algn="tl">
                    <a:srgbClr val="000000"/>
                  </a:outerShdw>
                </a:effectLst>
                <a:latin typeface="Papyrus" panose="020B0602040200020303" pitchFamily="34" charset="77"/>
                <a:ea typeface="新細明體" panose="02020500000000000000" pitchFamily="18" charset="-120"/>
              </a:rPr>
              <a:t>air </a:t>
            </a:r>
            <a:r>
              <a:rPr lang="zh-TW" altLang="en-US" sz="2400" b="1" u="sng">
                <a:effectLst>
                  <a:outerShdw blurRad="38100" dist="38100" dir="2700000" algn="tl">
                    <a:srgbClr val="000000"/>
                  </a:outerShdw>
                </a:effectLst>
                <a:latin typeface="Papyrus" panose="020B0602040200020303" pitchFamily="34" charset="77"/>
                <a:ea typeface="新細明體" panose="02020500000000000000" pitchFamily="18" charset="-120"/>
              </a:rPr>
              <a:t>空中的鳥</a:t>
            </a:r>
          </a:p>
          <a:p>
            <a:pPr eaLnBrk="1" hangingPunct="1">
              <a:spcBef>
                <a:spcPct val="50000"/>
              </a:spcBef>
            </a:pPr>
            <a:endParaRPr lang="en-US" altLang="zh-TW" sz="2400" b="1" u="sng">
              <a:effectLst>
                <a:outerShdw blurRad="38100" dist="38100" dir="2700000" algn="tl">
                  <a:srgbClr val="000000"/>
                </a:outerShdw>
              </a:effectLst>
              <a:latin typeface="Papyrus" panose="020B0602040200020303" pitchFamily="34" charset="77"/>
              <a:ea typeface="新細明體" panose="02020500000000000000" pitchFamily="18" charset="-120"/>
            </a:endParaRPr>
          </a:p>
          <a:p>
            <a:pP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p:txBody>
      </p:sp>
      <p:sp>
        <p:nvSpPr>
          <p:cNvPr id="206857" name="AutoShape 9">
            <a:extLst>
              <a:ext uri="{FF2B5EF4-FFF2-40B4-BE49-F238E27FC236}">
                <a16:creationId xmlns:a16="http://schemas.microsoft.com/office/drawing/2014/main" id="{A1A1A867-D6E0-6EDC-F58B-1DF14A7E78CD}"/>
              </a:ext>
            </a:extLst>
          </p:cNvPr>
          <p:cNvSpPr>
            <a:spLocks noChangeArrowheads="1"/>
          </p:cNvSpPr>
          <p:nvPr/>
        </p:nvSpPr>
        <p:spPr bwMode="auto">
          <a:xfrm>
            <a:off x="1676400" y="3505200"/>
            <a:ext cx="1905000" cy="1066800"/>
          </a:xfrm>
          <a:prstGeom prst="irregularSeal1">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58" name="Text Box 10">
            <a:extLst>
              <a:ext uri="{FF2B5EF4-FFF2-40B4-BE49-F238E27FC236}">
                <a16:creationId xmlns:a16="http://schemas.microsoft.com/office/drawing/2014/main" id="{678BB56F-C100-CBAD-FAE6-E90DA8FBCF2B}"/>
              </a:ext>
            </a:extLst>
          </p:cNvPr>
          <p:cNvSpPr txBox="1">
            <a:spLocks noChangeArrowheads="1"/>
          </p:cNvSpPr>
          <p:nvPr/>
        </p:nvSpPr>
        <p:spPr bwMode="auto">
          <a:xfrm>
            <a:off x="609600" y="3705225"/>
            <a:ext cx="6096000" cy="8223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and have dominion over the </a:t>
            </a:r>
            <a:r>
              <a:rPr lang="en-US" altLang="zh-TW" sz="2400" b="1" u="sng">
                <a:effectLst>
                  <a:outerShdw blurRad="38100" dist="38100" dir="2700000" algn="tl">
                    <a:srgbClr val="000000"/>
                  </a:outerShdw>
                </a:effectLst>
                <a:latin typeface="Papyrus" panose="020B0602040200020303" pitchFamily="34" charset="77"/>
                <a:ea typeface="新細明體" panose="02020500000000000000" pitchFamily="18" charset="-120"/>
              </a:rPr>
              <a:t>fish</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 of the </a:t>
            </a:r>
            <a:r>
              <a:rPr lang="en-US" altLang="zh-TW" sz="2400" b="1" u="sng">
                <a:effectLst>
                  <a:outerShdw blurRad="38100" dist="38100" dir="2700000" algn="tl">
                    <a:srgbClr val="000000"/>
                  </a:outerShdw>
                </a:effectLst>
                <a:latin typeface="Papyrus" panose="020B0602040200020303" pitchFamily="34" charset="77"/>
                <a:ea typeface="新細明體" panose="02020500000000000000" pitchFamily="18" charset="-120"/>
              </a:rPr>
              <a:t>sea </a:t>
            </a:r>
            <a:r>
              <a:rPr lang="zh-TW" altLang="en-US" sz="2400" b="1" u="sng">
                <a:effectLst>
                  <a:outerShdw blurRad="38100" dist="38100" dir="2700000" algn="tl">
                    <a:srgbClr val="000000"/>
                  </a:outerShdw>
                </a:effectLst>
                <a:latin typeface="Papyrus" panose="020B0602040200020303" pitchFamily="34" charset="77"/>
                <a:ea typeface="新細明體" panose="02020500000000000000" pitchFamily="18" charset="-120"/>
              </a:rPr>
              <a:t>也要管理海裏的魚，</a:t>
            </a:r>
            <a:endPar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p:txBody>
      </p:sp>
      <p:sp>
        <p:nvSpPr>
          <p:cNvPr id="206859" name="AutoShape 11">
            <a:extLst>
              <a:ext uri="{FF2B5EF4-FFF2-40B4-BE49-F238E27FC236}">
                <a16:creationId xmlns:a16="http://schemas.microsoft.com/office/drawing/2014/main" id="{3476A6EA-657A-4C1C-B6DD-8CF7995D635C}"/>
              </a:ext>
            </a:extLst>
          </p:cNvPr>
          <p:cNvSpPr>
            <a:spLocks noChangeArrowheads="1"/>
          </p:cNvSpPr>
          <p:nvPr/>
        </p:nvSpPr>
        <p:spPr bwMode="auto">
          <a:xfrm>
            <a:off x="7162800" y="2819400"/>
            <a:ext cx="1905000" cy="1066800"/>
          </a:xfrm>
          <a:prstGeom prst="irregularSeal1">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60" name="Text Box 12">
            <a:extLst>
              <a:ext uri="{FF2B5EF4-FFF2-40B4-BE49-F238E27FC236}">
                <a16:creationId xmlns:a16="http://schemas.microsoft.com/office/drawing/2014/main" id="{8B46E277-BD16-42BD-72AE-ABF14F73C94F}"/>
              </a:ext>
            </a:extLst>
          </p:cNvPr>
          <p:cNvSpPr txBox="1">
            <a:spLocks noChangeArrowheads="1"/>
          </p:cNvSpPr>
          <p:nvPr/>
        </p:nvSpPr>
        <p:spPr bwMode="auto">
          <a:xfrm>
            <a:off x="5943600" y="685800"/>
            <a:ext cx="3124200" cy="50212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And God blessed them, and God said to them, “Be fruitful and multiply, and fill the  earth and subdue it;</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神就是賜福給他們，對他們說</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r>
              <a:rPr lang="zh-TW" altLang="en-US" sz="2400" b="1">
                <a:effectLst>
                  <a:outerShdw blurRad="38100" dist="38100" dir="2700000" algn="tl">
                    <a:srgbClr val="000000"/>
                  </a:outerShdw>
                </a:effectLst>
                <a:latin typeface="Papyrus" panose="020B0602040200020303" pitchFamily="34" charset="77"/>
                <a:ea typeface="新細明體" panose="02020500000000000000" pitchFamily="18" charset="-120"/>
              </a:rPr>
              <a:t>「要繁殖增多，充滿這地，征服它</a:t>
            </a: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a:t>
            </a:r>
          </a:p>
          <a:p>
            <a:pPr algn="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algn="r" eaLnBrk="1" hangingPunct="1">
              <a:spcBef>
                <a:spcPct val="50000"/>
              </a:spcBef>
            </a:pPr>
            <a:endPar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endParaRPr>
          </a:p>
          <a:p>
            <a:pPr algn="r" eaLnBrk="1" hangingPunct="1">
              <a:spcBef>
                <a:spcPct val="50000"/>
              </a:spcBef>
            </a:pPr>
            <a:r>
              <a:rPr lang="en-US" altLang="zh-TW" sz="2400" b="1">
                <a:effectLst>
                  <a:outerShdw blurRad="38100" dist="38100" dir="2700000" algn="tl">
                    <a:srgbClr val="000000"/>
                  </a:outerShdw>
                </a:effectLst>
                <a:latin typeface="Papyrus" panose="020B0602040200020303" pitchFamily="34" charset="77"/>
                <a:ea typeface="新細明體" panose="02020500000000000000" pitchFamily="18"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8"/>
                                        </p:tgtEl>
                                        <p:attrNameLst>
                                          <p:attrName>style.visibility</p:attrName>
                                        </p:attrNameLst>
                                      </p:cBhvr>
                                      <p:to>
                                        <p:strVal val="visible"/>
                                      </p:to>
                                    </p:set>
                                    <p:animEffect transition="in" filter="dissolve">
                                      <p:cBhvr>
                                        <p:cTn id="7" dur="500"/>
                                        <p:tgtEl>
                                          <p:spTgt spid="206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856"/>
                                        </p:tgtEl>
                                        <p:attrNameLst>
                                          <p:attrName>style.visibility</p:attrName>
                                        </p:attrNameLst>
                                      </p:cBhvr>
                                      <p:to>
                                        <p:strVal val="visible"/>
                                      </p:to>
                                    </p:set>
                                    <p:animEffect transition="in" filter="dissolve">
                                      <p:cBhvr>
                                        <p:cTn id="12" dur="500"/>
                                        <p:tgtEl>
                                          <p:spTgt spid="2068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6855"/>
                                        </p:tgtEl>
                                        <p:attrNameLst>
                                          <p:attrName>style.visibility</p:attrName>
                                        </p:attrNameLst>
                                      </p:cBhvr>
                                      <p:to>
                                        <p:strVal val="visible"/>
                                      </p:to>
                                    </p:set>
                                    <p:animEffect transition="in" filter="dissolve">
                                      <p:cBhvr>
                                        <p:cTn id="17" dur="500"/>
                                        <p:tgtEl>
                                          <p:spTgt spid="2068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206859"/>
                                        </p:tgtEl>
                                        <p:attrNameLst>
                                          <p:attrName>style.visibility</p:attrName>
                                        </p:attrNameLst>
                                      </p:cBhvr>
                                      <p:to>
                                        <p:strVal val="visible"/>
                                      </p:to>
                                    </p:set>
                                    <p:anim calcmode="lin" valueType="num">
                                      <p:cBhvr additive="base">
                                        <p:cTn id="22" dur="500" fill="hold"/>
                                        <p:tgtEl>
                                          <p:spTgt spid="206859"/>
                                        </p:tgtEl>
                                        <p:attrNameLst>
                                          <p:attrName>ppt_x</p:attrName>
                                        </p:attrNameLst>
                                      </p:cBhvr>
                                      <p:tavLst>
                                        <p:tav tm="0">
                                          <p:val>
                                            <p:strVal val="0-#ppt_w/2"/>
                                          </p:val>
                                        </p:tav>
                                        <p:tav tm="100000">
                                          <p:val>
                                            <p:strVal val="#ppt_x"/>
                                          </p:val>
                                        </p:tav>
                                      </p:tavLst>
                                    </p:anim>
                                    <p:anim calcmode="lin" valueType="num">
                                      <p:cBhvr additive="base">
                                        <p:cTn id="23" dur="500" fill="hold"/>
                                        <p:tgtEl>
                                          <p:spTgt spid="2068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06857"/>
                                        </p:tgtEl>
                                        <p:attrNameLst>
                                          <p:attrName>style.visibility</p:attrName>
                                        </p:attrNameLst>
                                      </p:cBhvr>
                                      <p:to>
                                        <p:strVal val="visible"/>
                                      </p:to>
                                    </p:set>
                                    <p:anim calcmode="lin" valueType="num">
                                      <p:cBhvr additive="base">
                                        <p:cTn id="28" dur="500" fill="hold"/>
                                        <p:tgtEl>
                                          <p:spTgt spid="206857"/>
                                        </p:tgtEl>
                                        <p:attrNameLst>
                                          <p:attrName>ppt_x</p:attrName>
                                        </p:attrNameLst>
                                      </p:cBhvr>
                                      <p:tavLst>
                                        <p:tav tm="0">
                                          <p:val>
                                            <p:strVal val="0-#ppt_w/2"/>
                                          </p:val>
                                        </p:tav>
                                        <p:tav tm="100000">
                                          <p:val>
                                            <p:strVal val="#ppt_x"/>
                                          </p:val>
                                        </p:tav>
                                      </p:tavLst>
                                    </p:anim>
                                    <p:anim calcmode="lin" valueType="num">
                                      <p:cBhvr additive="base">
                                        <p:cTn id="29" dur="500" fill="hold"/>
                                        <p:tgtEl>
                                          <p:spTgt spid="2068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5" grpId="0"/>
      <p:bldP spid="206856" grpId="0"/>
      <p:bldP spid="2068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a:extLst>
              <a:ext uri="{FF2B5EF4-FFF2-40B4-BE49-F238E27FC236}">
                <a16:creationId xmlns:a16="http://schemas.microsoft.com/office/drawing/2014/main" id="{F74D91BC-44EC-8B5C-BD9C-C224CBC6C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141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a:extLst>
              <a:ext uri="{FF2B5EF4-FFF2-40B4-BE49-F238E27FC236}">
                <a16:creationId xmlns:a16="http://schemas.microsoft.com/office/drawing/2014/main" id="{BDE0C039-34D1-2778-72B5-2EBC02228644}"/>
              </a:ext>
            </a:extLst>
          </p:cNvPr>
          <p:cNvSpPr>
            <a:spLocks noGrp="1" noChangeArrowheads="1"/>
          </p:cNvSpPr>
          <p:nvPr>
            <p:ph type="title"/>
          </p:nvPr>
        </p:nvSpPr>
        <p:spPr>
          <a:xfrm>
            <a:off x="1763713" y="0"/>
            <a:ext cx="7008812" cy="1412875"/>
          </a:xfrm>
        </p:spPr>
        <p:txBody>
          <a:bodyPr/>
          <a:lstStyle/>
          <a:p>
            <a:r>
              <a:rPr lang="en-US" altLang="zh-TW" sz="4000">
                <a:ea typeface="新細明體" panose="02020500000000000000" pitchFamily="18" charset="-120"/>
              </a:rPr>
              <a:t>An All-Encompassing Theme</a:t>
            </a:r>
            <a:br>
              <a:rPr lang="en-US" altLang="zh-TW" sz="4000">
                <a:ea typeface="新細明體" panose="02020500000000000000" pitchFamily="18" charset="-120"/>
              </a:rPr>
            </a:br>
            <a:r>
              <a:rPr lang="zh-TW" altLang="en-US" sz="4800" b="1" i="1">
                <a:ea typeface="新細明體" panose="02020500000000000000" pitchFamily="18" charset="-120"/>
              </a:rPr>
              <a:t>全面性的主題</a:t>
            </a:r>
            <a:endParaRPr lang="en-US" altLang="zh-TW" sz="4800" b="1" i="1">
              <a:ea typeface="新細明體" panose="02020500000000000000" pitchFamily="18" charset="-120"/>
            </a:endParaRPr>
          </a:p>
        </p:txBody>
      </p:sp>
      <p:sp>
        <p:nvSpPr>
          <p:cNvPr id="21507" name="Rectangle 3">
            <a:extLst>
              <a:ext uri="{FF2B5EF4-FFF2-40B4-BE49-F238E27FC236}">
                <a16:creationId xmlns:a16="http://schemas.microsoft.com/office/drawing/2014/main" id="{01CF148B-E48A-4F3E-5483-2E77AEC03AF1}"/>
              </a:ext>
            </a:extLst>
          </p:cNvPr>
          <p:cNvSpPr>
            <a:spLocks noGrp="1" noChangeArrowheads="1"/>
          </p:cNvSpPr>
          <p:nvPr>
            <p:ph type="body" sz="half" idx="1"/>
          </p:nvPr>
        </p:nvSpPr>
        <p:spPr>
          <a:xfrm>
            <a:off x="0" y="1341438"/>
            <a:ext cx="4495800" cy="4144962"/>
          </a:xfrm>
        </p:spPr>
        <p:txBody>
          <a:bodyPr/>
          <a:lstStyle/>
          <a:p>
            <a:pPr marL="66675" indent="-66675">
              <a:lnSpc>
                <a:spcPct val="80000"/>
              </a:lnSpc>
              <a:buFont typeface="Monotype Sorts" pitchFamily="2" charset="2"/>
              <a:buNone/>
            </a:pPr>
            <a:r>
              <a:rPr lang="en-US" altLang="zh-CN" sz="1400" b="1">
                <a:ea typeface="SimSun" panose="02010600030101010101" pitchFamily="2" charset="-122"/>
              </a:rPr>
              <a:t>Genesis 1:26-28</a:t>
            </a:r>
          </a:p>
          <a:p>
            <a:pPr marL="66675" indent="-66675">
              <a:lnSpc>
                <a:spcPct val="80000"/>
              </a:lnSpc>
              <a:buFont typeface="Monotype Sorts" pitchFamily="2" charset="2"/>
              <a:buNone/>
            </a:pPr>
            <a:r>
              <a:rPr lang="en-US" altLang="zh-CN" sz="1400" b="1">
                <a:ea typeface="SimSun" panose="02010600030101010101" pitchFamily="2" charset="-122"/>
              </a:rPr>
              <a:t>“Then God said, ‘Let us make man in our image, in our likeness, and let them </a:t>
            </a:r>
            <a:r>
              <a:rPr lang="en-US" altLang="zh-CN" sz="1400" b="1" u="sng">
                <a:solidFill>
                  <a:schemeClr val="tx2"/>
                </a:solidFill>
                <a:ea typeface="SimSun" panose="02010600030101010101" pitchFamily="2" charset="-122"/>
              </a:rPr>
              <a:t>rule</a:t>
            </a:r>
            <a:r>
              <a:rPr lang="en-US" altLang="zh-CN" sz="1400" b="1">
                <a:ea typeface="SimSun" panose="02010600030101010101" pitchFamily="2" charset="-122"/>
              </a:rPr>
              <a:t> over the fish … birds … livestock … all the earth, and over all the creatures that move along the ground…’  God blessed them and said to them, ‘Be fruitful and increase in number; fill the earth and </a:t>
            </a:r>
            <a:r>
              <a:rPr lang="en-US" altLang="zh-CN" sz="1400" b="1" u="sng">
                <a:solidFill>
                  <a:schemeClr val="tx2"/>
                </a:solidFill>
                <a:ea typeface="SimSun" panose="02010600030101010101" pitchFamily="2" charset="-122"/>
              </a:rPr>
              <a:t>subdue</a:t>
            </a:r>
            <a:r>
              <a:rPr lang="en-US" altLang="zh-CN" sz="1400" b="1">
                <a:ea typeface="SimSun" panose="02010600030101010101" pitchFamily="2" charset="-122"/>
              </a:rPr>
              <a:t> it.  </a:t>
            </a:r>
            <a:r>
              <a:rPr lang="en-US" altLang="zh-CN" sz="1400" b="1" u="sng">
                <a:solidFill>
                  <a:schemeClr val="tx2"/>
                </a:solidFill>
                <a:ea typeface="SimSun" panose="02010600030101010101" pitchFamily="2" charset="-122"/>
              </a:rPr>
              <a:t>Rule</a:t>
            </a:r>
            <a:r>
              <a:rPr lang="en-US" altLang="zh-CN" sz="1400" b="1">
                <a:ea typeface="SimSun" panose="02010600030101010101" pitchFamily="2" charset="-122"/>
              </a:rPr>
              <a:t> over the fish of the sea and the birds of the air and over every living creature that moves on the ground.’” </a:t>
            </a:r>
            <a:endParaRPr lang="en-US" altLang="zh-TW" sz="1400" b="1">
              <a:ea typeface="SimSun" panose="02010600030101010101" pitchFamily="2" charset="-122"/>
            </a:endParaRPr>
          </a:p>
          <a:p>
            <a:pPr marL="66675" indent="-66675">
              <a:lnSpc>
                <a:spcPct val="80000"/>
              </a:lnSpc>
              <a:buFont typeface="Monotype Sorts" pitchFamily="2" charset="2"/>
              <a:buNone/>
            </a:pPr>
            <a:endParaRPr lang="en-US" altLang="zh-TW" sz="1400" b="1">
              <a:ea typeface="SimSun" panose="02010600030101010101" pitchFamily="2" charset="-122"/>
            </a:endParaRPr>
          </a:p>
          <a:p>
            <a:pPr marL="66675" indent="-66675">
              <a:lnSpc>
                <a:spcPct val="80000"/>
              </a:lnSpc>
              <a:buFont typeface="Monotype Sorts" pitchFamily="2" charset="2"/>
              <a:buNone/>
            </a:pPr>
            <a:r>
              <a:rPr lang="ja-JP" altLang="en-US" sz="1400" b="1">
                <a:ea typeface="新細明體" panose="02020500000000000000" pitchFamily="18" charset="-120"/>
              </a:rPr>
              <a:t>創世記 </a:t>
            </a:r>
            <a:r>
              <a:rPr lang="en-US" altLang="ja-JP" sz="1400" b="1">
                <a:ea typeface="新細明體" panose="02020500000000000000" pitchFamily="18" charset="-120"/>
              </a:rPr>
              <a:t>1:26-28</a:t>
            </a:r>
          </a:p>
          <a:p>
            <a:pPr marL="66675" indent="-66675">
              <a:lnSpc>
                <a:spcPct val="80000"/>
              </a:lnSpc>
              <a:buFont typeface="Monotype Sorts" pitchFamily="2" charset="2"/>
              <a:buNone/>
            </a:pPr>
            <a:r>
              <a:rPr lang="ja-JP" altLang="en-US" sz="1400" b="1">
                <a:ea typeface="新細明體" panose="02020500000000000000" pitchFamily="18" charset="-120"/>
              </a:rPr>
              <a:t>神說</a:t>
            </a:r>
            <a:r>
              <a:rPr lang="en-US" altLang="ja-JP" sz="1400" b="1">
                <a:ea typeface="新細明體" panose="02020500000000000000" pitchFamily="18" charset="-120"/>
              </a:rPr>
              <a:t>:</a:t>
            </a:r>
            <a:r>
              <a:rPr lang="ja-JP" altLang="en-US" sz="1400" b="1">
                <a:ea typeface="新細明體" panose="02020500000000000000" pitchFamily="18" charset="-120"/>
              </a:rPr>
              <a:t>「我們要照著我們的形象，按著我們的樣式造人</a:t>
            </a:r>
            <a:r>
              <a:rPr lang="en-US" altLang="ja-JP" sz="1400" b="1">
                <a:ea typeface="新細明體" panose="02020500000000000000" pitchFamily="18" charset="-120"/>
              </a:rPr>
              <a:t>; </a:t>
            </a:r>
            <a:r>
              <a:rPr lang="ja-JP" altLang="en-US" sz="1400" b="1">
                <a:ea typeface="新細明體" panose="02020500000000000000" pitchFamily="18" charset="-120"/>
              </a:rPr>
              <a:t>使他們</a:t>
            </a:r>
            <a:r>
              <a:rPr lang="ja-JP" altLang="en-US" sz="1400" b="1" u="sng">
                <a:solidFill>
                  <a:schemeClr val="tx2"/>
                </a:solidFill>
                <a:ea typeface="新細明體" panose="02020500000000000000" pitchFamily="18" charset="-120"/>
              </a:rPr>
              <a:t>管理</a:t>
            </a:r>
            <a:r>
              <a:rPr lang="ja-JP" altLang="en-US" sz="1400" b="1">
                <a:ea typeface="新細明體" panose="02020500000000000000" pitchFamily="18" charset="-120"/>
              </a:rPr>
              <a:t>海裏的魚ヽ空中的鳥ヽ地上的牲畜，以及全地，和地上所有爬行的生物</a:t>
            </a:r>
            <a:r>
              <a:rPr lang="en-US" altLang="ja-JP" sz="1400" b="1">
                <a:ea typeface="新細明體" panose="02020500000000000000" pitchFamily="18" charset="-120"/>
              </a:rPr>
              <a:t>!</a:t>
            </a:r>
            <a:r>
              <a:rPr lang="ja-JP" altLang="en-US" sz="1400" b="1">
                <a:ea typeface="新細明體" panose="02020500000000000000" pitchFamily="18" charset="-120"/>
              </a:rPr>
              <a:t>」</a:t>
            </a:r>
            <a:r>
              <a:rPr lang="en-US" altLang="ja-JP" sz="1400" b="1">
                <a:ea typeface="新細明體" panose="02020500000000000000" pitchFamily="18" charset="-120"/>
              </a:rPr>
              <a:t>(</a:t>
            </a:r>
            <a:r>
              <a:rPr lang="ja-JP" altLang="en-US" sz="1400" b="1">
                <a:ea typeface="新細明體" panose="02020500000000000000" pitchFamily="18" charset="-120"/>
              </a:rPr>
              <a:t>創 </a:t>
            </a:r>
            <a:r>
              <a:rPr lang="en-US" altLang="ja-JP" sz="1400" b="1">
                <a:ea typeface="新細明體" panose="02020500000000000000" pitchFamily="18" charset="-120"/>
              </a:rPr>
              <a:t>1:26)</a:t>
            </a:r>
            <a:r>
              <a:rPr lang="ja-JP" altLang="en-US" sz="1400" b="1">
                <a:ea typeface="新細明體" panose="02020500000000000000" pitchFamily="18" charset="-120"/>
              </a:rPr>
              <a:t>。</a:t>
            </a:r>
          </a:p>
          <a:p>
            <a:pPr marL="66675" indent="-66675">
              <a:lnSpc>
                <a:spcPct val="80000"/>
              </a:lnSpc>
              <a:buFont typeface="Monotype Sorts" pitchFamily="2" charset="2"/>
              <a:buNone/>
            </a:pPr>
            <a:r>
              <a:rPr lang="ja-JP" altLang="en-US" sz="1400" b="1">
                <a:ea typeface="新細明體" panose="02020500000000000000" pitchFamily="18" charset="-120"/>
              </a:rPr>
              <a:t>於是，神照著自已的形象創造了人</a:t>
            </a:r>
            <a:r>
              <a:rPr lang="en-US" altLang="ja-JP" sz="1400" b="1">
                <a:ea typeface="新細明體" panose="02020500000000000000" pitchFamily="18" charset="-120"/>
              </a:rPr>
              <a:t>; </a:t>
            </a:r>
            <a:r>
              <a:rPr lang="ja-JP" altLang="en-US" sz="1400" b="1">
                <a:ea typeface="新細明體" panose="02020500000000000000" pitchFamily="18" charset="-120"/>
              </a:rPr>
              <a:t>就是照著祂的形象創造了人</a:t>
            </a:r>
            <a:r>
              <a:rPr lang="en-US" altLang="ja-JP" sz="1400" b="1">
                <a:ea typeface="新細明體" panose="02020500000000000000" pitchFamily="18" charset="-120"/>
              </a:rPr>
              <a:t>;</a:t>
            </a:r>
            <a:r>
              <a:rPr lang="ja-JP" altLang="en-US" sz="1400" b="1">
                <a:ea typeface="新細明體" panose="02020500000000000000" pitchFamily="18" charset="-120"/>
              </a:rPr>
              <a:t>祂所創造的有男有女</a:t>
            </a:r>
            <a:r>
              <a:rPr lang="en-US" altLang="ja-JP" sz="1400" b="1">
                <a:ea typeface="新細明體" panose="02020500000000000000" pitchFamily="18" charset="-120"/>
              </a:rPr>
              <a:t>(</a:t>
            </a:r>
            <a:r>
              <a:rPr lang="ja-JP" altLang="en-US" sz="1400" b="1">
                <a:ea typeface="新細明體" panose="02020500000000000000" pitchFamily="18" charset="-120"/>
              </a:rPr>
              <a:t>創 </a:t>
            </a:r>
            <a:r>
              <a:rPr lang="en-US" altLang="ja-JP" sz="1400" b="1">
                <a:ea typeface="新細明體" panose="02020500000000000000" pitchFamily="18" charset="-120"/>
              </a:rPr>
              <a:t>1:27)</a:t>
            </a:r>
            <a:r>
              <a:rPr lang="ja-JP" altLang="en-US" sz="1400" b="1">
                <a:ea typeface="新細明體" panose="02020500000000000000" pitchFamily="18" charset="-120"/>
              </a:rPr>
              <a:t>。</a:t>
            </a:r>
          </a:p>
          <a:p>
            <a:pPr marL="66675" indent="-66675">
              <a:lnSpc>
                <a:spcPct val="80000"/>
              </a:lnSpc>
              <a:buFont typeface="Monotype Sorts" pitchFamily="2" charset="2"/>
              <a:buNone/>
            </a:pPr>
            <a:r>
              <a:rPr lang="ja-JP" altLang="en-US" sz="1400" b="1">
                <a:ea typeface="新細明體" panose="02020500000000000000" pitchFamily="18" charset="-120"/>
              </a:rPr>
              <a:t>神就是賜福給他們，對他們說</a:t>
            </a:r>
            <a:r>
              <a:rPr lang="en-US" altLang="ja-JP" sz="1400" b="1">
                <a:ea typeface="新細明體" panose="02020500000000000000" pitchFamily="18" charset="-120"/>
              </a:rPr>
              <a:t>:</a:t>
            </a:r>
            <a:r>
              <a:rPr lang="ja-JP" altLang="en-US" sz="1400" b="1">
                <a:ea typeface="新細明體" panose="02020500000000000000" pitchFamily="18" charset="-120"/>
              </a:rPr>
              <a:t>「要繁殖增多，充滿這地，</a:t>
            </a:r>
            <a:r>
              <a:rPr lang="ja-JP" altLang="en-US" sz="1400" b="1" u="sng">
                <a:solidFill>
                  <a:schemeClr val="tx2"/>
                </a:solidFill>
                <a:ea typeface="新細明體" panose="02020500000000000000" pitchFamily="18" charset="-120"/>
              </a:rPr>
              <a:t>征服</a:t>
            </a:r>
            <a:r>
              <a:rPr lang="ja-JP" altLang="en-US" sz="1400" b="1">
                <a:ea typeface="新細明體" panose="02020500000000000000" pitchFamily="18" charset="-120"/>
              </a:rPr>
              <a:t>它</a:t>
            </a:r>
            <a:r>
              <a:rPr lang="en-US" altLang="ja-JP" sz="1400" b="1">
                <a:ea typeface="新細明體" panose="02020500000000000000" pitchFamily="18" charset="-120"/>
              </a:rPr>
              <a:t>;</a:t>
            </a:r>
            <a:r>
              <a:rPr lang="ja-JP" altLang="en-US" sz="1400" b="1">
                <a:ea typeface="新細明體" panose="02020500000000000000" pitchFamily="18" charset="-120"/>
              </a:rPr>
              <a:t>也要</a:t>
            </a:r>
            <a:r>
              <a:rPr lang="ja-JP" altLang="en-US" sz="1400" b="1" u="sng">
                <a:solidFill>
                  <a:schemeClr val="tx2"/>
                </a:solidFill>
                <a:ea typeface="新細明體" panose="02020500000000000000" pitchFamily="18" charset="-120"/>
              </a:rPr>
              <a:t>管理</a:t>
            </a:r>
            <a:r>
              <a:rPr lang="ja-JP" altLang="en-US" sz="1400" b="1">
                <a:ea typeface="新細明體" panose="02020500000000000000" pitchFamily="18" charset="-120"/>
              </a:rPr>
              <a:t>海裏的魚，空中的鳥和地上所有爬行的生物。」 </a:t>
            </a:r>
            <a:r>
              <a:rPr lang="en-US" altLang="ja-JP" sz="1400" b="1">
                <a:ea typeface="新細明體" panose="02020500000000000000" pitchFamily="18" charset="-120"/>
              </a:rPr>
              <a:t>(</a:t>
            </a:r>
            <a:r>
              <a:rPr lang="ja-JP" altLang="en-US" sz="1400" b="1">
                <a:ea typeface="新細明體" panose="02020500000000000000" pitchFamily="18" charset="-120"/>
              </a:rPr>
              <a:t>創 </a:t>
            </a:r>
            <a:r>
              <a:rPr lang="en-US" altLang="ja-JP" sz="1400" b="1">
                <a:ea typeface="新細明體" panose="02020500000000000000" pitchFamily="18" charset="-120"/>
              </a:rPr>
              <a:t>1:28)</a:t>
            </a:r>
          </a:p>
          <a:p>
            <a:pPr marL="66675" indent="-66675">
              <a:lnSpc>
                <a:spcPct val="80000"/>
              </a:lnSpc>
              <a:buFont typeface="Monotype Sorts" pitchFamily="2" charset="2"/>
              <a:buNone/>
            </a:pPr>
            <a:endParaRPr lang="en-US" altLang="ja-JP" sz="1400" b="1">
              <a:ea typeface="新細明體" panose="02020500000000000000" pitchFamily="18" charset="-120"/>
            </a:endParaRPr>
          </a:p>
          <a:p>
            <a:pPr marL="66675" indent="-66675">
              <a:lnSpc>
                <a:spcPct val="80000"/>
              </a:lnSpc>
              <a:buFont typeface="Monotype Sorts" pitchFamily="2" charset="2"/>
              <a:buNone/>
            </a:pPr>
            <a:endParaRPr lang="en-US" altLang="zh-TW" sz="1400" b="1">
              <a:ea typeface="新細明體" panose="02020500000000000000" pitchFamily="18" charset="-120"/>
            </a:endParaRPr>
          </a:p>
        </p:txBody>
      </p:sp>
      <p:sp>
        <p:nvSpPr>
          <p:cNvPr id="21508" name="Rectangle 4">
            <a:extLst>
              <a:ext uri="{FF2B5EF4-FFF2-40B4-BE49-F238E27FC236}">
                <a16:creationId xmlns:a16="http://schemas.microsoft.com/office/drawing/2014/main" id="{4583C4F7-C56A-7CEC-791B-3B1086487C3D}"/>
              </a:ext>
            </a:extLst>
          </p:cNvPr>
          <p:cNvSpPr>
            <a:spLocks noGrp="1" noChangeArrowheads="1"/>
          </p:cNvSpPr>
          <p:nvPr>
            <p:ph type="body" sz="half" idx="2"/>
          </p:nvPr>
        </p:nvSpPr>
        <p:spPr>
          <a:xfrm>
            <a:off x="5105400" y="1600200"/>
            <a:ext cx="3810000" cy="2667000"/>
          </a:xfrm>
        </p:spPr>
        <p:txBody>
          <a:bodyPr/>
          <a:lstStyle/>
          <a:p>
            <a:pPr marL="0" indent="0">
              <a:lnSpc>
                <a:spcPct val="80000"/>
              </a:lnSpc>
              <a:buFont typeface="Monotype Sorts" pitchFamily="2" charset="2"/>
              <a:buNone/>
            </a:pPr>
            <a:r>
              <a:rPr lang="en-US" altLang="zh-TW" sz="1400" b="1">
                <a:ea typeface="新細明體" panose="02020500000000000000" pitchFamily="18" charset="-120"/>
              </a:rPr>
              <a:t>Revelation 22:5</a:t>
            </a:r>
          </a:p>
          <a:p>
            <a:pPr marL="0" indent="0">
              <a:lnSpc>
                <a:spcPct val="80000"/>
              </a:lnSpc>
              <a:buFont typeface="Monotype Sorts" pitchFamily="2" charset="2"/>
              <a:buNone/>
            </a:pPr>
            <a:r>
              <a:rPr lang="en-US" altLang="zh-TW" sz="1400" b="1">
                <a:ea typeface="新細明體" panose="02020500000000000000" pitchFamily="18" charset="-120"/>
              </a:rPr>
              <a:t>“There will be no more night. They will not need the light of a lamp or the light of the sun, for the Lord God will give them light. And they will </a:t>
            </a:r>
            <a:r>
              <a:rPr lang="en-US" altLang="zh-TW" sz="1400" b="1" u="sng">
                <a:solidFill>
                  <a:schemeClr val="tx2"/>
                </a:solidFill>
                <a:ea typeface="新細明體" panose="02020500000000000000" pitchFamily="18" charset="-120"/>
              </a:rPr>
              <a:t>reign</a:t>
            </a:r>
            <a:r>
              <a:rPr lang="en-US" altLang="zh-TW" sz="1400" b="1">
                <a:ea typeface="新細明體" panose="02020500000000000000" pitchFamily="18" charset="-120"/>
              </a:rPr>
              <a:t> for ever and ever.”</a:t>
            </a:r>
          </a:p>
          <a:p>
            <a:pPr marL="0" indent="0">
              <a:lnSpc>
                <a:spcPct val="80000"/>
              </a:lnSpc>
              <a:buFont typeface="Monotype Sorts" pitchFamily="2" charset="2"/>
              <a:buNone/>
            </a:pPr>
            <a:endParaRPr lang="en-US" altLang="zh-TW" sz="1400" b="1">
              <a:ea typeface="新細明體" panose="02020500000000000000" pitchFamily="18" charset="-120"/>
            </a:endParaRPr>
          </a:p>
          <a:p>
            <a:pPr marL="0" indent="0">
              <a:lnSpc>
                <a:spcPct val="80000"/>
              </a:lnSpc>
              <a:buFont typeface="Monotype Sorts" pitchFamily="2" charset="2"/>
              <a:buNone/>
            </a:pPr>
            <a:r>
              <a:rPr lang="ja-JP" altLang="en-US" sz="1400" b="1">
                <a:ea typeface="新細明體" panose="02020500000000000000" pitchFamily="18" charset="-120"/>
              </a:rPr>
              <a:t>啟示錄 </a:t>
            </a:r>
            <a:r>
              <a:rPr lang="en-US" altLang="ja-JP" sz="1400" b="1">
                <a:ea typeface="新細明體" panose="02020500000000000000" pitchFamily="18" charset="-120"/>
              </a:rPr>
              <a:t>22:5</a:t>
            </a:r>
          </a:p>
          <a:p>
            <a:pPr marL="0" indent="0">
              <a:lnSpc>
                <a:spcPct val="80000"/>
              </a:lnSpc>
              <a:buFont typeface="Monotype Sorts" pitchFamily="2" charset="2"/>
              <a:buNone/>
            </a:pPr>
            <a:r>
              <a:rPr lang="ja-JP" altLang="en-US" sz="1400" b="1">
                <a:ea typeface="新細明體" panose="02020500000000000000" pitchFamily="18" charset="-120"/>
              </a:rPr>
              <a:t>「不再有黑夜。他們也不用燈光</a:t>
            </a:r>
          </a:p>
          <a:p>
            <a:pPr marL="0" indent="0">
              <a:lnSpc>
                <a:spcPct val="80000"/>
              </a:lnSpc>
              <a:buFont typeface="Monotype Sorts" pitchFamily="2" charset="2"/>
              <a:buNone/>
            </a:pPr>
            <a:r>
              <a:rPr lang="ja-JP" altLang="en-US" sz="1400" b="1">
                <a:ea typeface="新細明體" panose="02020500000000000000" pitchFamily="18" charset="-120"/>
              </a:rPr>
              <a:t>日光。因為主神要光照他們。他</a:t>
            </a:r>
          </a:p>
          <a:p>
            <a:pPr marL="0" indent="0">
              <a:lnSpc>
                <a:spcPct val="80000"/>
              </a:lnSpc>
              <a:buFont typeface="Monotype Sorts" pitchFamily="2" charset="2"/>
              <a:buNone/>
            </a:pPr>
            <a:r>
              <a:rPr lang="ja-JP" altLang="en-US" sz="1400" b="1">
                <a:ea typeface="新細明體" panose="02020500000000000000" pitchFamily="18" charset="-120"/>
              </a:rPr>
              <a:t>們要</a:t>
            </a:r>
            <a:r>
              <a:rPr lang="ja-JP" altLang="en-US" sz="1400" b="1" u="sng">
                <a:solidFill>
                  <a:schemeClr val="tx2"/>
                </a:solidFill>
                <a:ea typeface="新細明體" panose="02020500000000000000" pitchFamily="18" charset="-120"/>
              </a:rPr>
              <a:t>作王</a:t>
            </a:r>
            <a:r>
              <a:rPr lang="ja-JP" altLang="en-US" sz="1400" b="1">
                <a:ea typeface="新細明體" panose="02020500000000000000" pitchFamily="18" charset="-120"/>
              </a:rPr>
              <a:t>ヽ直到永永遠遠。」</a:t>
            </a:r>
          </a:p>
          <a:p>
            <a:pPr marL="0" indent="0">
              <a:lnSpc>
                <a:spcPct val="80000"/>
              </a:lnSpc>
              <a:buFont typeface="Monotype Sorts" pitchFamily="2" charset="2"/>
              <a:buNone/>
            </a:pPr>
            <a:endParaRPr lang="ja-JP" altLang="en-US" sz="1400" b="1">
              <a:ea typeface="新細明體" panose="02020500000000000000" pitchFamily="18" charset="-120"/>
            </a:endParaRPr>
          </a:p>
          <a:p>
            <a:pPr marL="0" indent="0">
              <a:lnSpc>
                <a:spcPct val="80000"/>
              </a:lnSpc>
              <a:buFont typeface="Monotype Sorts" pitchFamily="2" charset="2"/>
              <a:buNone/>
            </a:pPr>
            <a:endParaRPr lang="en-US" altLang="zh-TW" sz="1400" b="1">
              <a:ea typeface="新細明體" panose="02020500000000000000" pitchFamily="18" charset="-120"/>
            </a:endParaRPr>
          </a:p>
          <a:p>
            <a:pPr marL="0" indent="0">
              <a:lnSpc>
                <a:spcPct val="80000"/>
              </a:lnSpc>
              <a:buFont typeface="Monotype Sorts" pitchFamily="2" charset="2"/>
              <a:buNone/>
            </a:pPr>
            <a:endParaRPr lang="en-US" altLang="zh-TW" sz="1400" b="1">
              <a:ea typeface="新細明體" panose="02020500000000000000" pitchFamily="18" charset="-120"/>
            </a:endParaRPr>
          </a:p>
          <a:p>
            <a:pPr marL="0" indent="0">
              <a:lnSpc>
                <a:spcPct val="80000"/>
              </a:lnSpc>
              <a:buFont typeface="Monotype Sorts" pitchFamily="2" charset="2"/>
              <a:buNone/>
            </a:pPr>
            <a:endParaRPr lang="en-US" altLang="zh-TW" sz="1400" b="1">
              <a:ea typeface="新細明體" panose="02020500000000000000" pitchFamily="18" charset="-120"/>
            </a:endParaRPr>
          </a:p>
          <a:p>
            <a:pPr marL="0" indent="0">
              <a:lnSpc>
                <a:spcPct val="80000"/>
              </a:lnSpc>
              <a:buFont typeface="Monotype Sorts" pitchFamily="2" charset="2"/>
              <a:buNone/>
            </a:pPr>
            <a:endParaRPr lang="en-US" altLang="zh-TW" sz="1400" b="1">
              <a:ea typeface="新細明體" panose="02020500000000000000" pitchFamily="18" charset="-120"/>
            </a:endParaRPr>
          </a:p>
        </p:txBody>
      </p:sp>
      <p:sp>
        <p:nvSpPr>
          <p:cNvPr id="21510" name="Text Box 6">
            <a:extLst>
              <a:ext uri="{FF2B5EF4-FFF2-40B4-BE49-F238E27FC236}">
                <a16:creationId xmlns:a16="http://schemas.microsoft.com/office/drawing/2014/main" id="{0704A997-6E92-1ADA-DD0D-4A54E35583BB}"/>
              </a:ext>
            </a:extLst>
          </p:cNvPr>
          <p:cNvSpPr txBox="1">
            <a:spLocks noChangeArrowheads="1"/>
          </p:cNvSpPr>
          <p:nvPr/>
        </p:nvSpPr>
        <p:spPr bwMode="auto">
          <a:xfrm>
            <a:off x="228600" y="6096000"/>
            <a:ext cx="220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3200">
                <a:solidFill>
                  <a:srgbClr val="FF99CC"/>
                </a:solidFill>
                <a:ea typeface="新細明體" panose="02020500000000000000" pitchFamily="18" charset="-120"/>
              </a:rPr>
              <a:t>Command</a:t>
            </a:r>
          </a:p>
          <a:p>
            <a:pPr algn="ctr">
              <a:spcBef>
                <a:spcPct val="50000"/>
              </a:spcBef>
            </a:pPr>
            <a:r>
              <a:rPr lang="zh-TW" altLang="en-US" sz="3200" b="1">
                <a:solidFill>
                  <a:srgbClr val="FF0000"/>
                </a:solidFill>
                <a:ea typeface="新細明體" panose="02020500000000000000" pitchFamily="18" charset="-120"/>
              </a:rPr>
              <a:t>命令</a:t>
            </a:r>
            <a:endParaRPr lang="en-US" altLang="zh-TW" sz="3200" b="1">
              <a:solidFill>
                <a:srgbClr val="FF0000"/>
              </a:solidFill>
              <a:ea typeface="新細明體" panose="02020500000000000000" pitchFamily="18" charset="-120"/>
            </a:endParaRPr>
          </a:p>
        </p:txBody>
      </p:sp>
      <p:sp>
        <p:nvSpPr>
          <p:cNvPr id="21511" name="Text Box 7">
            <a:extLst>
              <a:ext uri="{FF2B5EF4-FFF2-40B4-BE49-F238E27FC236}">
                <a16:creationId xmlns:a16="http://schemas.microsoft.com/office/drawing/2014/main" id="{33291DC4-C5BF-4B6B-77A8-6F074485CA16}"/>
              </a:ext>
            </a:extLst>
          </p:cNvPr>
          <p:cNvSpPr txBox="1">
            <a:spLocks noChangeArrowheads="1"/>
          </p:cNvSpPr>
          <p:nvPr/>
        </p:nvSpPr>
        <p:spPr bwMode="auto">
          <a:xfrm>
            <a:off x="6248400" y="6096000"/>
            <a:ext cx="220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3200">
                <a:solidFill>
                  <a:srgbClr val="FF99CC"/>
                </a:solidFill>
                <a:ea typeface="新細明體" panose="02020500000000000000" pitchFamily="18" charset="-120"/>
              </a:rPr>
              <a:t>Fulfillment</a:t>
            </a:r>
          </a:p>
          <a:p>
            <a:pPr algn="ctr">
              <a:spcBef>
                <a:spcPct val="50000"/>
              </a:spcBef>
            </a:pPr>
            <a:r>
              <a:rPr lang="zh-TW" altLang="en-US" sz="3200">
                <a:solidFill>
                  <a:srgbClr val="FF0000"/>
                </a:solidFill>
                <a:ea typeface="新細明體" panose="02020500000000000000" pitchFamily="18" charset="-120"/>
              </a:rPr>
              <a:t>完成</a:t>
            </a:r>
            <a:endParaRPr lang="en-US" altLang="zh-TW" sz="3200">
              <a:solidFill>
                <a:srgbClr val="FF0000"/>
              </a:solidFill>
              <a:ea typeface="新細明體" panose="02020500000000000000" pitchFamily="18" charset="-120"/>
            </a:endParaRPr>
          </a:p>
        </p:txBody>
      </p:sp>
      <p:sp>
        <p:nvSpPr>
          <p:cNvPr id="21512" name="AutoShape 8">
            <a:extLst>
              <a:ext uri="{FF2B5EF4-FFF2-40B4-BE49-F238E27FC236}">
                <a16:creationId xmlns:a16="http://schemas.microsoft.com/office/drawing/2014/main" id="{D66A866F-E285-134C-04B8-6B828AE55922}"/>
              </a:ext>
            </a:extLst>
          </p:cNvPr>
          <p:cNvSpPr>
            <a:spLocks noChangeArrowheads="1"/>
          </p:cNvSpPr>
          <p:nvPr/>
        </p:nvSpPr>
        <p:spPr bwMode="auto">
          <a:xfrm>
            <a:off x="2514600" y="5867400"/>
            <a:ext cx="3657600" cy="990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9">
            <a:extLst>
              <a:ext uri="{FF2B5EF4-FFF2-40B4-BE49-F238E27FC236}">
                <a16:creationId xmlns:a16="http://schemas.microsoft.com/office/drawing/2014/main" id="{F5C0061A-E5C8-6E84-4A2D-3FB72C24EA3F}"/>
              </a:ext>
            </a:extLst>
          </p:cNvPr>
          <p:cNvSpPr txBox="1">
            <a:spLocks noChangeArrowheads="1"/>
          </p:cNvSpPr>
          <p:nvPr/>
        </p:nvSpPr>
        <p:spPr bwMode="auto">
          <a:xfrm>
            <a:off x="152400" y="5013325"/>
            <a:ext cx="8740775"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a:solidFill>
                  <a:schemeClr val="tx2"/>
                </a:solidFill>
                <a:ea typeface="新細明體" panose="02020500000000000000" pitchFamily="18" charset="-120"/>
              </a:rPr>
              <a:t>The Bible’s Theme: God extends His rule to man</a:t>
            </a:r>
          </a:p>
          <a:p>
            <a:pPr algn="ctr">
              <a:spcBef>
                <a:spcPct val="50000"/>
              </a:spcBef>
            </a:pPr>
            <a:r>
              <a:rPr lang="zh-TW" altLang="en-US" sz="2400">
                <a:solidFill>
                  <a:schemeClr val="tx2"/>
                </a:solidFill>
                <a:ea typeface="新細明體" panose="02020500000000000000" pitchFamily="18" charset="-120"/>
              </a:rPr>
              <a:t>聖經主題</a:t>
            </a:r>
            <a:r>
              <a:rPr lang="en-US" altLang="zh-TW" sz="2400">
                <a:solidFill>
                  <a:schemeClr val="tx2"/>
                </a:solidFill>
                <a:ea typeface="新細明體" panose="02020500000000000000" pitchFamily="18" charset="-120"/>
              </a:rPr>
              <a:t>:</a:t>
            </a:r>
            <a:r>
              <a:rPr lang="zh-TW" altLang="en-US" sz="2400">
                <a:solidFill>
                  <a:schemeClr val="tx2"/>
                </a:solidFill>
                <a:ea typeface="新細明體" panose="02020500000000000000" pitchFamily="18" charset="-120"/>
              </a:rPr>
              <a:t>神擴展對人管理的律例</a:t>
            </a:r>
          </a:p>
          <a:p>
            <a:pPr algn="ctr">
              <a:spcBef>
                <a:spcPct val="50000"/>
              </a:spcBef>
            </a:pPr>
            <a:endParaRPr lang="en-US" altLang="zh-TW" sz="2800">
              <a:solidFill>
                <a:schemeClr val="tx2"/>
              </a:solidFill>
              <a:ea typeface="新細明體" panose="02020500000000000000" pitchFamily="18" charset="-120"/>
            </a:endParaRPr>
          </a:p>
        </p:txBody>
      </p:sp>
      <p:sp>
        <p:nvSpPr>
          <p:cNvPr id="21514" name="Text Box 10">
            <a:extLst>
              <a:ext uri="{FF2B5EF4-FFF2-40B4-BE49-F238E27FC236}">
                <a16:creationId xmlns:a16="http://schemas.microsoft.com/office/drawing/2014/main" id="{C38EA86B-59FA-5BA6-4CA7-CC187DA58BC3}"/>
              </a:ext>
            </a:extLst>
          </p:cNvPr>
          <p:cNvSpPr txBox="1">
            <a:spLocks noChangeArrowheads="1"/>
          </p:cNvSpPr>
          <p:nvPr/>
        </p:nvSpPr>
        <p:spPr bwMode="auto">
          <a:xfrm>
            <a:off x="3048000" y="6096000"/>
            <a:ext cx="22098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3200">
                <a:solidFill>
                  <a:srgbClr val="000000"/>
                </a:solidFill>
                <a:ea typeface="新細明體" panose="02020500000000000000" pitchFamily="18" charset="-120"/>
              </a:rPr>
              <a:t>Covenants</a:t>
            </a:r>
          </a:p>
          <a:p>
            <a:pPr algn="ctr">
              <a:spcBef>
                <a:spcPct val="50000"/>
              </a:spcBef>
            </a:pPr>
            <a:r>
              <a:rPr lang="zh-TW" altLang="en-US" sz="3200">
                <a:solidFill>
                  <a:srgbClr val="000000"/>
                </a:solidFill>
                <a:ea typeface="新細明體" panose="02020500000000000000" pitchFamily="18" charset="-120"/>
              </a:rPr>
              <a:t>約</a:t>
            </a:r>
          </a:p>
          <a:p>
            <a:pPr algn="ctr">
              <a:spcBef>
                <a:spcPct val="50000"/>
              </a:spcBef>
            </a:pPr>
            <a:endParaRPr lang="zh-TW" altLang="en-US" sz="3200">
              <a:solidFill>
                <a:srgbClr val="000000"/>
              </a:solidFill>
              <a:ea typeface="新細明體" panose="02020500000000000000" pitchFamily="18" charset="-120"/>
            </a:endParaRPr>
          </a:p>
          <a:p>
            <a:pPr algn="ctr">
              <a:spcBef>
                <a:spcPct val="50000"/>
              </a:spcBef>
            </a:pPr>
            <a:endParaRPr lang="en-US" altLang="zh-TW" sz="3200">
              <a:solidFill>
                <a:srgbClr val="000000"/>
              </a:solidFill>
              <a:ea typeface="新細明體" panose="02020500000000000000" pitchFamily="18" charset="-120"/>
            </a:endParaRPr>
          </a:p>
        </p:txBody>
      </p:sp>
      <p:sp>
        <p:nvSpPr>
          <p:cNvPr id="21515" name="Text Box 11">
            <a:extLst>
              <a:ext uri="{FF2B5EF4-FFF2-40B4-BE49-F238E27FC236}">
                <a16:creationId xmlns:a16="http://schemas.microsoft.com/office/drawing/2014/main" id="{247DE8F7-2116-7474-0A3B-2749569CA6D4}"/>
              </a:ext>
            </a:extLst>
          </p:cNvPr>
          <p:cNvSpPr txBox="1">
            <a:spLocks noChangeArrowheads="1"/>
          </p:cNvSpPr>
          <p:nvPr/>
        </p:nvSpPr>
        <p:spPr bwMode="auto">
          <a:xfrm>
            <a:off x="8305800" y="188913"/>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a:ea typeface="新細明體" panose="02020500000000000000" pitchFamily="18" charset="-120"/>
              </a:rPr>
              <a:t>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dissolve">
                                      <p:cBhvr>
                                        <p:cTn id="10" dur="500"/>
                                        <p:tgtEl>
                                          <p:spTgt spid="2150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dissolve">
                                      <p:cBhvr>
                                        <p:cTn id="15" dur="500"/>
                                        <p:tgtEl>
                                          <p:spTgt spid="2150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507">
                                            <p:txEl>
                                              <p:pRg st="4" end="4"/>
                                            </p:txEl>
                                          </p:spTgt>
                                        </p:tgtEl>
                                        <p:attrNameLst>
                                          <p:attrName>style.visibility</p:attrName>
                                        </p:attrNameLst>
                                      </p:cBhvr>
                                      <p:to>
                                        <p:strVal val="visible"/>
                                      </p:to>
                                    </p:set>
                                    <p:animEffect transition="in" filter="dissolve">
                                      <p:cBhvr>
                                        <p:cTn id="20" dur="500"/>
                                        <p:tgtEl>
                                          <p:spTgt spid="2150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Effect transition="in" filter="dissolve">
                                      <p:cBhvr>
                                        <p:cTn id="25" dur="500"/>
                                        <p:tgtEl>
                                          <p:spTgt spid="21507">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507">
                                            <p:txEl>
                                              <p:pRg st="6" end="6"/>
                                            </p:txEl>
                                          </p:spTgt>
                                        </p:tgtEl>
                                        <p:attrNameLst>
                                          <p:attrName>style.visibility</p:attrName>
                                        </p:attrNameLst>
                                      </p:cBhvr>
                                      <p:to>
                                        <p:strVal val="visible"/>
                                      </p:to>
                                    </p:set>
                                    <p:animEffect transition="in" filter="dissolve">
                                      <p:cBhvr>
                                        <p:cTn id="30" dur="500"/>
                                        <p:tgtEl>
                                          <p:spTgt spid="21507">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21508">
                                            <p:txEl>
                                              <p:pRg st="0" end="0"/>
                                            </p:txEl>
                                          </p:spTgt>
                                        </p:tgtEl>
                                        <p:attrNameLst>
                                          <p:attrName>style.visibility</p:attrName>
                                        </p:attrNameLst>
                                      </p:cBhvr>
                                      <p:to>
                                        <p:strVal val="visible"/>
                                      </p:to>
                                    </p:set>
                                    <p:animEffect transition="in" filter="barn(inHorizontal)">
                                      <p:cBhvr>
                                        <p:cTn id="35" dur="500"/>
                                        <p:tgtEl>
                                          <p:spTgt spid="21508">
                                            <p:txEl>
                                              <p:pRg st="0" end="0"/>
                                            </p:txEl>
                                          </p:spTgt>
                                        </p:tgtEl>
                                      </p:cBhvr>
                                    </p:animEffect>
                                  </p:childTnLst>
                                </p:cTn>
                              </p:par>
                              <p:par>
                                <p:cTn id="36" presetID="16" presetClass="entr" presetSubtype="26" fill="hold" grpId="0" nodeType="withEffect">
                                  <p:stCondLst>
                                    <p:cond delay="0"/>
                                  </p:stCondLst>
                                  <p:childTnLst>
                                    <p:set>
                                      <p:cBhvr>
                                        <p:cTn id="37" dur="1" fill="hold">
                                          <p:stCondLst>
                                            <p:cond delay="0"/>
                                          </p:stCondLst>
                                        </p:cTn>
                                        <p:tgtEl>
                                          <p:spTgt spid="21508">
                                            <p:txEl>
                                              <p:pRg st="1" end="1"/>
                                            </p:txEl>
                                          </p:spTgt>
                                        </p:tgtEl>
                                        <p:attrNameLst>
                                          <p:attrName>style.visibility</p:attrName>
                                        </p:attrNameLst>
                                      </p:cBhvr>
                                      <p:to>
                                        <p:strVal val="visible"/>
                                      </p:to>
                                    </p:set>
                                    <p:animEffect transition="in" filter="barn(inHorizontal)">
                                      <p:cBhvr>
                                        <p:cTn id="38" dur="500"/>
                                        <p:tgtEl>
                                          <p:spTgt spid="21508">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21508">
                                            <p:txEl>
                                              <p:pRg st="3" end="3"/>
                                            </p:txEl>
                                          </p:spTgt>
                                        </p:tgtEl>
                                        <p:attrNameLst>
                                          <p:attrName>style.visibility</p:attrName>
                                        </p:attrNameLst>
                                      </p:cBhvr>
                                      <p:to>
                                        <p:strVal val="visible"/>
                                      </p:to>
                                    </p:set>
                                    <p:animEffect transition="in" filter="barn(inHorizontal)">
                                      <p:cBhvr>
                                        <p:cTn id="43" dur="500"/>
                                        <p:tgtEl>
                                          <p:spTgt spid="21508">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21508">
                                            <p:txEl>
                                              <p:pRg st="4" end="4"/>
                                            </p:txEl>
                                          </p:spTgt>
                                        </p:tgtEl>
                                        <p:attrNameLst>
                                          <p:attrName>style.visibility</p:attrName>
                                        </p:attrNameLst>
                                      </p:cBhvr>
                                      <p:to>
                                        <p:strVal val="visible"/>
                                      </p:to>
                                    </p:set>
                                    <p:animEffect transition="in" filter="barn(inHorizontal)">
                                      <p:cBhvr>
                                        <p:cTn id="48" dur="500"/>
                                        <p:tgtEl>
                                          <p:spTgt spid="21508">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21508">
                                            <p:txEl>
                                              <p:pRg st="5" end="5"/>
                                            </p:txEl>
                                          </p:spTgt>
                                        </p:tgtEl>
                                        <p:attrNameLst>
                                          <p:attrName>style.visibility</p:attrName>
                                        </p:attrNameLst>
                                      </p:cBhvr>
                                      <p:to>
                                        <p:strVal val="visible"/>
                                      </p:to>
                                    </p:set>
                                    <p:animEffect transition="in" filter="barn(inHorizontal)">
                                      <p:cBhvr>
                                        <p:cTn id="53" dur="500"/>
                                        <p:tgtEl>
                                          <p:spTgt spid="21508">
                                            <p:txEl>
                                              <p:pRg st="5" end="5"/>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21508">
                                            <p:txEl>
                                              <p:pRg st="6" end="6"/>
                                            </p:txEl>
                                          </p:spTgt>
                                        </p:tgtEl>
                                        <p:attrNameLst>
                                          <p:attrName>style.visibility</p:attrName>
                                        </p:attrNameLst>
                                      </p:cBhvr>
                                      <p:to>
                                        <p:strVal val="visible"/>
                                      </p:to>
                                    </p:set>
                                    <p:animEffect transition="in" filter="barn(inHorizontal)">
                                      <p:cBhvr>
                                        <p:cTn id="58" dur="500"/>
                                        <p:tgtEl>
                                          <p:spTgt spid="21508">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3" presetClass="entr" presetSubtype="0" fill="hold" grpId="0" nodeType="clickEffect">
                                  <p:stCondLst>
                                    <p:cond delay="0"/>
                                  </p:stCondLst>
                                  <p:childTnLst>
                                    <p:set>
                                      <p:cBhvr>
                                        <p:cTn id="62" dur="1" fill="hold">
                                          <p:stCondLst>
                                            <p:cond delay="0"/>
                                          </p:stCondLst>
                                        </p:cTn>
                                        <p:tgtEl>
                                          <p:spTgt spid="21513"/>
                                        </p:tgtEl>
                                        <p:attrNameLst>
                                          <p:attrName>style.visibility</p:attrName>
                                        </p:attrNameLst>
                                      </p:cBhvr>
                                      <p:to>
                                        <p:strVal val="visible"/>
                                      </p:to>
                                    </p:set>
                                    <p:animEffect transition="in" filter="fade">
                                      <p:cBhvr>
                                        <p:cTn id="63" dur="100"/>
                                        <p:tgtEl>
                                          <p:spTgt spid="21513"/>
                                        </p:tgtEl>
                                      </p:cBhvr>
                                    </p:animEffect>
                                    <p:anim calcmode="lin" valueType="num">
                                      <p:cBhvr>
                                        <p:cTn id="64" dur="400" fill="hold"/>
                                        <p:tgtEl>
                                          <p:spTgt spid="21513"/>
                                        </p:tgtEl>
                                        <p:attrNameLst>
                                          <p:attrName>ppt_x</p:attrName>
                                        </p:attrNameLst>
                                      </p:cBhvr>
                                      <p:tavLst>
                                        <p:tav tm="0">
                                          <p:val>
                                            <p:strVal val="#ppt_x"/>
                                          </p:val>
                                        </p:tav>
                                        <p:tav tm="100000">
                                          <p:val>
                                            <p:strVal val="#ppt_x"/>
                                          </p:val>
                                        </p:tav>
                                      </p:tavLst>
                                    </p:anim>
                                    <p:anim calcmode="lin" valueType="num">
                                      <p:cBhvr>
                                        <p:cTn id="65" dur="400" fill="hold"/>
                                        <p:tgtEl>
                                          <p:spTgt spid="21513"/>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3" presetClass="entr" presetSubtype="0" fill="hold" grpId="0" nodeType="clickEffect">
                                  <p:stCondLst>
                                    <p:cond delay="0"/>
                                  </p:stCondLst>
                                  <p:childTnLst>
                                    <p:set>
                                      <p:cBhvr>
                                        <p:cTn id="71" dur="1" fill="hold">
                                          <p:stCondLst>
                                            <p:cond delay="0"/>
                                          </p:stCondLst>
                                        </p:cTn>
                                        <p:tgtEl>
                                          <p:spTgt spid="21510"/>
                                        </p:tgtEl>
                                        <p:attrNameLst>
                                          <p:attrName>style.visibility</p:attrName>
                                        </p:attrNameLst>
                                      </p:cBhvr>
                                      <p:to>
                                        <p:strVal val="visible"/>
                                      </p:to>
                                    </p:set>
                                    <p:animEffect transition="in" filter="fade">
                                      <p:cBhvr>
                                        <p:cTn id="72" dur="100"/>
                                        <p:tgtEl>
                                          <p:spTgt spid="21510"/>
                                        </p:tgtEl>
                                      </p:cBhvr>
                                    </p:animEffect>
                                    <p:anim calcmode="lin" valueType="num">
                                      <p:cBhvr>
                                        <p:cTn id="73" dur="400" fill="hold"/>
                                        <p:tgtEl>
                                          <p:spTgt spid="21510"/>
                                        </p:tgtEl>
                                        <p:attrNameLst>
                                          <p:attrName>ppt_x</p:attrName>
                                        </p:attrNameLst>
                                      </p:cBhvr>
                                      <p:tavLst>
                                        <p:tav tm="0">
                                          <p:val>
                                            <p:strVal val="#ppt_x"/>
                                          </p:val>
                                        </p:tav>
                                        <p:tav tm="100000">
                                          <p:val>
                                            <p:strVal val="#ppt_x"/>
                                          </p:val>
                                        </p:tav>
                                      </p:tavLst>
                                    </p:anim>
                                    <p:anim calcmode="lin" valueType="num">
                                      <p:cBhvr>
                                        <p:cTn id="74" dur="400" fill="hold"/>
                                        <p:tgtEl>
                                          <p:spTgt spid="21510"/>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3" presetClass="entr" presetSubtype="0" fill="hold" grpId="0" nodeType="clickEffect">
                                  <p:stCondLst>
                                    <p:cond delay="0"/>
                                  </p:stCondLst>
                                  <p:childTnLst>
                                    <p:set>
                                      <p:cBhvr>
                                        <p:cTn id="80" dur="1" fill="hold">
                                          <p:stCondLst>
                                            <p:cond delay="0"/>
                                          </p:stCondLst>
                                        </p:cTn>
                                        <p:tgtEl>
                                          <p:spTgt spid="21511"/>
                                        </p:tgtEl>
                                        <p:attrNameLst>
                                          <p:attrName>style.visibility</p:attrName>
                                        </p:attrNameLst>
                                      </p:cBhvr>
                                      <p:to>
                                        <p:strVal val="visible"/>
                                      </p:to>
                                    </p:set>
                                    <p:animEffect transition="in" filter="fade">
                                      <p:cBhvr>
                                        <p:cTn id="81" dur="100"/>
                                        <p:tgtEl>
                                          <p:spTgt spid="21511"/>
                                        </p:tgtEl>
                                      </p:cBhvr>
                                    </p:animEffect>
                                    <p:anim calcmode="lin" valueType="num">
                                      <p:cBhvr>
                                        <p:cTn id="82" dur="400" fill="hold"/>
                                        <p:tgtEl>
                                          <p:spTgt spid="21511"/>
                                        </p:tgtEl>
                                        <p:attrNameLst>
                                          <p:attrName>ppt_x</p:attrName>
                                        </p:attrNameLst>
                                      </p:cBhvr>
                                      <p:tavLst>
                                        <p:tav tm="0">
                                          <p:val>
                                            <p:strVal val="#ppt_x"/>
                                          </p:val>
                                        </p:tav>
                                        <p:tav tm="100000">
                                          <p:val>
                                            <p:strVal val="#ppt_x"/>
                                          </p:val>
                                        </p:tav>
                                      </p:tavLst>
                                    </p:anim>
                                    <p:anim calcmode="lin" valueType="num">
                                      <p:cBhvr>
                                        <p:cTn id="83" dur="400" fill="hold"/>
                                        <p:tgtEl>
                                          <p:spTgt spid="21511"/>
                                        </p:tgtEl>
                                        <p:attrNameLst>
                                          <p:attrName>ppt_y</p:attrName>
                                        </p:attrNameLst>
                                      </p:cBhvr>
                                      <p:tavLst>
                                        <p:tav tm="0">
                                          <p:val>
                                            <p:strVal val="#ppt_y+0.31"/>
                                          </p:val>
                                        </p:tav>
                                        <p:tav tm="100000">
                                          <p:val>
                                            <p:strVal val="#ppt_y+0.31"/>
                                          </p:val>
                                        </p:tav>
                                      </p:tavLst>
                                    </p:anim>
                                    <p:anim calcmode="lin" valueType="num">
                                      <p:cBhvr>
                                        <p:cTn id="84"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21512"/>
                                        </p:tgtEl>
                                        <p:attrNameLst>
                                          <p:attrName>style.visibility</p:attrName>
                                        </p:attrNameLst>
                                      </p:cBhvr>
                                      <p:to>
                                        <p:strVal val="visible"/>
                                      </p:to>
                                    </p:set>
                                    <p:animEffect transition="in" filter="wipe(left)">
                                      <p:cBhvr>
                                        <p:cTn id="90" dur="3000"/>
                                        <p:tgtEl>
                                          <p:spTgt spid="21512"/>
                                        </p:tgtEl>
                                      </p:cBhvr>
                                    </p:animEffect>
                                  </p:childTnLst>
                                </p:cTn>
                              </p:par>
                              <p:par>
                                <p:cTn id="91" presetID="43" presetClass="entr" presetSubtype="0" fill="hold" grpId="0" nodeType="withEffect">
                                  <p:stCondLst>
                                    <p:cond delay="0"/>
                                  </p:stCondLst>
                                  <p:childTnLst>
                                    <p:set>
                                      <p:cBhvr>
                                        <p:cTn id="92" dur="1" fill="hold">
                                          <p:stCondLst>
                                            <p:cond delay="0"/>
                                          </p:stCondLst>
                                        </p:cTn>
                                        <p:tgtEl>
                                          <p:spTgt spid="21514"/>
                                        </p:tgtEl>
                                        <p:attrNameLst>
                                          <p:attrName>style.visibility</p:attrName>
                                        </p:attrNameLst>
                                      </p:cBhvr>
                                      <p:to>
                                        <p:strVal val="visible"/>
                                      </p:to>
                                    </p:set>
                                    <p:animEffect transition="in" filter="fade">
                                      <p:cBhvr>
                                        <p:cTn id="93" dur="100"/>
                                        <p:tgtEl>
                                          <p:spTgt spid="21514"/>
                                        </p:tgtEl>
                                      </p:cBhvr>
                                    </p:animEffect>
                                    <p:anim calcmode="lin" valueType="num">
                                      <p:cBhvr>
                                        <p:cTn id="94" dur="400" fill="hold"/>
                                        <p:tgtEl>
                                          <p:spTgt spid="21514"/>
                                        </p:tgtEl>
                                        <p:attrNameLst>
                                          <p:attrName>ppt_x</p:attrName>
                                        </p:attrNameLst>
                                      </p:cBhvr>
                                      <p:tavLst>
                                        <p:tav tm="0">
                                          <p:val>
                                            <p:strVal val="#ppt_x"/>
                                          </p:val>
                                        </p:tav>
                                        <p:tav tm="100000">
                                          <p:val>
                                            <p:strVal val="#ppt_x"/>
                                          </p:val>
                                        </p:tav>
                                      </p:tavLst>
                                    </p:anim>
                                    <p:anim calcmode="lin" valueType="num">
                                      <p:cBhvr>
                                        <p:cTn id="95" dur="400" fill="hold"/>
                                        <p:tgtEl>
                                          <p:spTgt spid="21514"/>
                                        </p:tgtEl>
                                        <p:attrNameLst>
                                          <p:attrName>ppt_y</p:attrName>
                                        </p:attrNameLst>
                                      </p:cBhvr>
                                      <p:tavLst>
                                        <p:tav tm="0">
                                          <p:val>
                                            <p:strVal val="#ppt_y+0.31"/>
                                          </p:val>
                                        </p:tav>
                                        <p:tav tm="100000">
                                          <p:val>
                                            <p:strVal val="#ppt_y+0.31"/>
                                          </p:val>
                                        </p:tav>
                                      </p:tavLst>
                                    </p:anim>
                                    <p:anim calcmode="lin" valueType="num">
                                      <p:cBhvr>
                                        <p:cTn id="96"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7"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8" grpId="0" uiExpand="1" build="p"/>
      <p:bldP spid="21510" grpId="0"/>
      <p:bldP spid="21511" grpId="0"/>
      <p:bldP spid="21513" grpId="0"/>
      <p:bldP spid="215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C0CC88BF-469D-CFCC-37CC-F8C593FE4537}"/>
              </a:ext>
            </a:extLst>
          </p:cNvPr>
          <p:cNvSpPr>
            <a:spLocks noChangeShapeType="1"/>
          </p:cNvSpPr>
          <p:nvPr/>
        </p:nvSpPr>
        <p:spPr bwMode="auto">
          <a:xfrm flipH="1" flipV="1">
            <a:off x="-1828800" y="165100"/>
            <a:ext cx="25400" cy="25400"/>
          </a:xfrm>
          <a:prstGeom prst="line">
            <a:avLst/>
          </a:prstGeom>
          <a:noFil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 name="Line 3">
            <a:extLst>
              <a:ext uri="{FF2B5EF4-FFF2-40B4-BE49-F238E27FC236}">
                <a16:creationId xmlns:a16="http://schemas.microsoft.com/office/drawing/2014/main" id="{E8263835-E76D-DE84-0D3A-76BC0C1BA294}"/>
              </a:ext>
            </a:extLst>
          </p:cNvPr>
          <p:cNvSpPr>
            <a:spLocks noChangeShapeType="1"/>
          </p:cNvSpPr>
          <p:nvPr/>
        </p:nvSpPr>
        <p:spPr bwMode="auto">
          <a:xfrm flipH="1" flipV="1">
            <a:off x="-1828800" y="165100"/>
            <a:ext cx="25400" cy="25400"/>
          </a:xfrm>
          <a:prstGeom prst="line">
            <a:avLst/>
          </a:prstGeom>
          <a:noFil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 name="Rectangle 5">
            <a:extLst>
              <a:ext uri="{FF2B5EF4-FFF2-40B4-BE49-F238E27FC236}">
                <a16:creationId xmlns:a16="http://schemas.microsoft.com/office/drawing/2014/main" id="{377FC9E6-F583-CA1E-AA20-22AE62157C76}"/>
              </a:ext>
            </a:extLst>
          </p:cNvPr>
          <p:cNvSpPr>
            <a:spLocks noChangeArrowheads="1"/>
          </p:cNvSpPr>
          <p:nvPr/>
        </p:nvSpPr>
        <p:spPr bwMode="auto">
          <a:xfrm>
            <a:off x="1460500" y="2108200"/>
            <a:ext cx="1574800" cy="3568700"/>
          </a:xfrm>
          <a:prstGeom prst="rect">
            <a:avLst/>
          </a:prstGeom>
          <a:gradFill rotWithShape="0">
            <a:gsLst>
              <a:gs pos="0">
                <a:srgbClr val="FFA040">
                  <a:gamma/>
                  <a:shade val="29804"/>
                  <a:invGamma/>
                </a:srgbClr>
              </a:gs>
              <a:gs pos="100000">
                <a:srgbClr val="FFA040"/>
              </a:gs>
            </a:gsLst>
            <a:lin ang="0" scaled="1"/>
          </a:gra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a:extLst>
              <a:ext uri="{FF2B5EF4-FFF2-40B4-BE49-F238E27FC236}">
                <a16:creationId xmlns:a16="http://schemas.microsoft.com/office/drawing/2014/main" id="{3D33B87A-10B2-DFD5-7567-8FC984AEB781}"/>
              </a:ext>
            </a:extLst>
          </p:cNvPr>
          <p:cNvSpPr>
            <a:spLocks noChangeArrowheads="1"/>
          </p:cNvSpPr>
          <p:nvPr/>
        </p:nvSpPr>
        <p:spPr bwMode="auto">
          <a:xfrm>
            <a:off x="1073150" y="1682750"/>
            <a:ext cx="7988300" cy="406400"/>
          </a:xfrm>
          <a:prstGeom prst="rect">
            <a:avLst/>
          </a:prstGeom>
          <a:gradFill rotWithShape="0">
            <a:gsLst>
              <a:gs pos="0">
                <a:srgbClr val="00DFCA">
                  <a:gamma/>
                  <a:shade val="60000"/>
                  <a:invGamma/>
                </a:srgbClr>
              </a:gs>
              <a:gs pos="50000">
                <a:srgbClr val="00DFCA"/>
              </a:gs>
              <a:gs pos="100000">
                <a:srgbClr val="00DFCA">
                  <a:gamma/>
                  <a:shade val="60000"/>
                  <a:invGamma/>
                </a:srgbClr>
              </a:gs>
            </a:gsLst>
            <a:lin ang="5400000" scaled="1"/>
          </a:gra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E797C0D6-D1E9-1B68-51B8-F6AB0E347629}"/>
              </a:ext>
            </a:extLst>
          </p:cNvPr>
          <p:cNvSpPr>
            <a:spLocks noChangeArrowheads="1"/>
          </p:cNvSpPr>
          <p:nvPr/>
        </p:nvSpPr>
        <p:spPr bwMode="auto">
          <a:xfrm>
            <a:off x="1127125" y="1800225"/>
            <a:ext cx="16160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zh-TW" sz="1400">
                <a:solidFill>
                  <a:srgbClr val="500093"/>
                </a:solidFill>
                <a:effectLst>
                  <a:outerShdw blurRad="38100" dist="38100" dir="2700000" algn="tl">
                    <a:srgbClr val="000000"/>
                  </a:outerShdw>
                </a:effectLst>
                <a:latin typeface="BLADES" charset="0"/>
                <a:ea typeface="新細明體" panose="02020500000000000000" pitchFamily="18" charset="-120"/>
              </a:rPr>
              <a:t>Noahic Covenant        </a:t>
            </a:r>
            <a:r>
              <a:rPr lang="zh-TW" altLang="en-US" sz="1400">
                <a:solidFill>
                  <a:srgbClr val="500093"/>
                </a:solidFill>
                <a:effectLst>
                  <a:outerShdw blurRad="38100" dist="38100" dir="2700000" algn="tl">
                    <a:srgbClr val="000000"/>
                  </a:outerShdw>
                </a:effectLst>
                <a:latin typeface="BLADES" charset="0"/>
                <a:ea typeface="新細明體" panose="02020500000000000000" pitchFamily="18" charset="-120"/>
              </a:rPr>
              <a:t>挪亞之約</a:t>
            </a:r>
          </a:p>
        </p:txBody>
      </p:sp>
      <p:sp>
        <p:nvSpPr>
          <p:cNvPr id="3080" name="Rectangle 8">
            <a:extLst>
              <a:ext uri="{FF2B5EF4-FFF2-40B4-BE49-F238E27FC236}">
                <a16:creationId xmlns:a16="http://schemas.microsoft.com/office/drawing/2014/main" id="{4DB7F5EF-5788-B121-1810-7C29DD0F1070}"/>
              </a:ext>
            </a:extLst>
          </p:cNvPr>
          <p:cNvSpPr>
            <a:spLocks noChangeArrowheads="1"/>
          </p:cNvSpPr>
          <p:nvPr/>
        </p:nvSpPr>
        <p:spPr bwMode="auto">
          <a:xfrm>
            <a:off x="30163" y="987425"/>
            <a:ext cx="7366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Adam rules with God (Gen. 1:26, 28; 2:19)</a:t>
            </a:r>
            <a:r>
              <a:rPr lang="en-US" altLang="zh-TW" sz="900" b="1">
                <a:effectLst>
                  <a:outerShdw blurRad="38100" dist="38100" dir="2700000" algn="tl">
                    <a:srgbClr val="000000"/>
                  </a:outerShdw>
                </a:effectLst>
                <a:latin typeface="Times New Roman" panose="02020603050405020304" pitchFamily="18" charset="0"/>
                <a:ea typeface="新細明體" panose="02020500000000000000" pitchFamily="18" charset="-120"/>
              </a:rPr>
              <a:t> </a:t>
            </a:r>
          </a:p>
        </p:txBody>
      </p:sp>
      <p:sp>
        <p:nvSpPr>
          <p:cNvPr id="3081" name="Rectangle 9">
            <a:extLst>
              <a:ext uri="{FF2B5EF4-FFF2-40B4-BE49-F238E27FC236}">
                <a16:creationId xmlns:a16="http://schemas.microsoft.com/office/drawing/2014/main" id="{461F8518-53D4-981F-36DB-D38FBB59CD2C}"/>
              </a:ext>
            </a:extLst>
          </p:cNvPr>
          <p:cNvSpPr>
            <a:spLocks noChangeArrowheads="1"/>
          </p:cNvSpPr>
          <p:nvPr/>
        </p:nvSpPr>
        <p:spPr bwMode="auto">
          <a:xfrm>
            <a:off x="603250" y="987425"/>
            <a:ext cx="9271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Satan rules as god of this world (Gen. 3:15; </a:t>
            </a:r>
          </a:p>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2 Cor. 4:4)</a:t>
            </a:r>
          </a:p>
        </p:txBody>
      </p:sp>
      <p:sp>
        <p:nvSpPr>
          <p:cNvPr id="3082" name="Rectangle 10">
            <a:extLst>
              <a:ext uri="{FF2B5EF4-FFF2-40B4-BE49-F238E27FC236}">
                <a16:creationId xmlns:a16="http://schemas.microsoft.com/office/drawing/2014/main" id="{27627F65-9754-990F-19F1-389E4924A7E5}"/>
              </a:ext>
            </a:extLst>
          </p:cNvPr>
          <p:cNvSpPr>
            <a:spLocks noChangeArrowheads="1"/>
          </p:cNvSpPr>
          <p:nvPr/>
        </p:nvSpPr>
        <p:spPr bwMode="auto">
          <a:xfrm rot="16200000" flipH="1">
            <a:off x="39687" y="3738563"/>
            <a:ext cx="24669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800" b="1">
                <a:latin typeface="XPCopperhead" charset="0"/>
                <a:ea typeface="新細明體" panose="02020500000000000000" pitchFamily="18" charset="-120"/>
              </a:rPr>
              <a:t>Abrahamic</a:t>
            </a:r>
            <a:r>
              <a:rPr lang="en-US" altLang="zh-TW" sz="1800" b="1">
                <a:latin typeface="BLADES" charset="0"/>
                <a:ea typeface="新細明體" panose="02020500000000000000" pitchFamily="18" charset="-120"/>
              </a:rPr>
              <a:t> </a:t>
            </a:r>
            <a:r>
              <a:rPr lang="en-US" altLang="zh-TW" sz="1800" b="1">
                <a:latin typeface="XPCopperhead" charset="0"/>
                <a:ea typeface="新細明體" panose="02020500000000000000" pitchFamily="18" charset="-120"/>
              </a:rPr>
              <a:t>Covenant</a:t>
            </a:r>
          </a:p>
        </p:txBody>
      </p:sp>
      <p:sp>
        <p:nvSpPr>
          <p:cNvPr id="3083" name="Rectangle 11">
            <a:extLst>
              <a:ext uri="{FF2B5EF4-FFF2-40B4-BE49-F238E27FC236}">
                <a16:creationId xmlns:a16="http://schemas.microsoft.com/office/drawing/2014/main" id="{38F41181-A841-76BE-517C-5477DD3A4CFA}"/>
              </a:ext>
            </a:extLst>
          </p:cNvPr>
          <p:cNvSpPr>
            <a:spLocks noChangeArrowheads="1"/>
          </p:cNvSpPr>
          <p:nvPr/>
        </p:nvSpPr>
        <p:spPr bwMode="auto">
          <a:xfrm>
            <a:off x="1987550" y="2101850"/>
            <a:ext cx="3886200" cy="1244600"/>
          </a:xfrm>
          <a:prstGeom prst="rect">
            <a:avLst/>
          </a:prstGeom>
          <a:gradFill rotWithShape="0">
            <a:gsLst>
              <a:gs pos="0">
                <a:srgbClr val="CF0E30"/>
              </a:gs>
              <a:gs pos="100000">
                <a:srgbClr val="CF0E30">
                  <a:gamma/>
                  <a:shade val="29804"/>
                  <a:invGamma/>
                </a:srgbClr>
              </a:gs>
            </a:gsLst>
            <a:lin ang="0" scaled="1"/>
          </a:gradFill>
          <a:ln w="12700">
            <a:solidFill>
              <a:srgbClr val="372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a:extLst>
              <a:ext uri="{FF2B5EF4-FFF2-40B4-BE49-F238E27FC236}">
                <a16:creationId xmlns:a16="http://schemas.microsoft.com/office/drawing/2014/main" id="{C2854BD9-E9BF-1191-4B0F-3DBD78CD8D0A}"/>
              </a:ext>
            </a:extLst>
          </p:cNvPr>
          <p:cNvSpPr>
            <a:spLocks noChangeArrowheads="1"/>
          </p:cNvSpPr>
          <p:nvPr/>
        </p:nvSpPr>
        <p:spPr bwMode="auto">
          <a:xfrm>
            <a:off x="3016250" y="4502150"/>
            <a:ext cx="2857500" cy="1181100"/>
          </a:xfrm>
          <a:prstGeom prst="rect">
            <a:avLst/>
          </a:prstGeom>
          <a:gradFill rotWithShape="0">
            <a:gsLst>
              <a:gs pos="0">
                <a:srgbClr val="438E00"/>
              </a:gs>
              <a:gs pos="100000">
                <a:srgbClr val="438E00">
                  <a:gamma/>
                  <a:shade val="40000"/>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a:extLst>
              <a:ext uri="{FF2B5EF4-FFF2-40B4-BE49-F238E27FC236}">
                <a16:creationId xmlns:a16="http://schemas.microsoft.com/office/drawing/2014/main" id="{B3D200A1-ED33-7812-9F4B-E1608380E653}"/>
              </a:ext>
            </a:extLst>
          </p:cNvPr>
          <p:cNvSpPr>
            <a:spLocks noChangeArrowheads="1"/>
          </p:cNvSpPr>
          <p:nvPr/>
        </p:nvSpPr>
        <p:spPr bwMode="auto">
          <a:xfrm>
            <a:off x="1847850" y="5695950"/>
            <a:ext cx="3949700" cy="609600"/>
          </a:xfrm>
          <a:prstGeom prst="rect">
            <a:avLst/>
          </a:prstGeom>
          <a:gradFill rotWithShape="0">
            <a:gsLst>
              <a:gs pos="0">
                <a:srgbClr val="474747"/>
              </a:gs>
              <a:gs pos="100000">
                <a:srgbClr val="474747">
                  <a:gamma/>
                  <a:shade val="0"/>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a:extLst>
              <a:ext uri="{FF2B5EF4-FFF2-40B4-BE49-F238E27FC236}">
                <a16:creationId xmlns:a16="http://schemas.microsoft.com/office/drawing/2014/main" id="{65EF37AD-9A8B-AC3C-03F4-2C9F978F9BF4}"/>
              </a:ext>
            </a:extLst>
          </p:cNvPr>
          <p:cNvSpPr>
            <a:spLocks noChangeArrowheads="1"/>
          </p:cNvSpPr>
          <p:nvPr/>
        </p:nvSpPr>
        <p:spPr bwMode="auto">
          <a:xfrm>
            <a:off x="2003425" y="2282825"/>
            <a:ext cx="18605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400">
                <a:effectLst>
                  <a:outerShdw blurRad="38100" dist="38100" dir="2700000" algn="tl">
                    <a:srgbClr val="000000"/>
                  </a:outerShdw>
                </a:effectLst>
                <a:latin typeface="BLADES" charset="0"/>
                <a:ea typeface="新細明體" panose="02020500000000000000" pitchFamily="18" charset="-120"/>
              </a:rPr>
              <a:t>Palestinian Covenant</a:t>
            </a:r>
          </a:p>
        </p:txBody>
      </p:sp>
      <p:sp>
        <p:nvSpPr>
          <p:cNvPr id="3087" name="Rectangle 15">
            <a:extLst>
              <a:ext uri="{FF2B5EF4-FFF2-40B4-BE49-F238E27FC236}">
                <a16:creationId xmlns:a16="http://schemas.microsoft.com/office/drawing/2014/main" id="{0E50412A-064F-F591-A167-3F67F6D3FCAF}"/>
              </a:ext>
            </a:extLst>
          </p:cNvPr>
          <p:cNvSpPr>
            <a:spLocks noChangeArrowheads="1"/>
          </p:cNvSpPr>
          <p:nvPr/>
        </p:nvSpPr>
        <p:spPr bwMode="auto">
          <a:xfrm>
            <a:off x="2339975" y="3284538"/>
            <a:ext cx="3505200" cy="1181100"/>
          </a:xfrm>
          <a:prstGeom prst="rect">
            <a:avLst/>
          </a:prstGeom>
          <a:gradFill rotWithShape="0">
            <a:gsLst>
              <a:gs pos="0">
                <a:srgbClr val="CFC630"/>
              </a:gs>
              <a:gs pos="100000">
                <a:srgbClr val="CFC630">
                  <a:gamma/>
                  <a:shade val="29804"/>
                  <a:invGamma/>
                </a:srgbClr>
              </a:gs>
            </a:gsLst>
            <a:lin ang="0" scaled="1"/>
          </a:gra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a:extLst>
              <a:ext uri="{FF2B5EF4-FFF2-40B4-BE49-F238E27FC236}">
                <a16:creationId xmlns:a16="http://schemas.microsoft.com/office/drawing/2014/main" id="{C1AE035C-FEA4-ABAA-A47D-3E50E73197E5}"/>
              </a:ext>
            </a:extLst>
          </p:cNvPr>
          <p:cNvSpPr>
            <a:spLocks noChangeArrowheads="1"/>
          </p:cNvSpPr>
          <p:nvPr/>
        </p:nvSpPr>
        <p:spPr bwMode="auto">
          <a:xfrm>
            <a:off x="2339975" y="3451225"/>
            <a:ext cx="1571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400">
                <a:solidFill>
                  <a:srgbClr val="000000"/>
                </a:solidFill>
                <a:effectLst>
                  <a:outerShdw blurRad="38100" dist="38100" dir="2700000" algn="tl">
                    <a:srgbClr val="FFFFFF"/>
                  </a:outerShdw>
                </a:effectLst>
                <a:latin typeface="BLADES" charset="0"/>
                <a:ea typeface="新細明體" panose="02020500000000000000" pitchFamily="18" charset="-120"/>
              </a:rPr>
              <a:t>Davidic Covenant</a:t>
            </a:r>
          </a:p>
        </p:txBody>
      </p:sp>
      <p:sp>
        <p:nvSpPr>
          <p:cNvPr id="3089" name="Rectangle 17">
            <a:extLst>
              <a:ext uri="{FF2B5EF4-FFF2-40B4-BE49-F238E27FC236}">
                <a16:creationId xmlns:a16="http://schemas.microsoft.com/office/drawing/2014/main" id="{73FAC0EB-5D23-E732-A783-F73D48A18EE1}"/>
              </a:ext>
            </a:extLst>
          </p:cNvPr>
          <p:cNvSpPr>
            <a:spLocks noChangeArrowheads="1"/>
          </p:cNvSpPr>
          <p:nvPr/>
        </p:nvSpPr>
        <p:spPr bwMode="auto">
          <a:xfrm>
            <a:off x="3108325" y="4670425"/>
            <a:ext cx="134778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400">
                <a:effectLst>
                  <a:outerShdw blurRad="38100" dist="38100" dir="2700000" algn="tl">
                    <a:srgbClr val="000000"/>
                  </a:outerShdw>
                </a:effectLst>
                <a:latin typeface="BLADES" charset="0"/>
                <a:ea typeface="新細明體" panose="02020500000000000000" pitchFamily="18" charset="-120"/>
              </a:rPr>
              <a:t>New Covenant</a:t>
            </a:r>
          </a:p>
        </p:txBody>
      </p:sp>
      <p:sp>
        <p:nvSpPr>
          <p:cNvPr id="3090" name="Rectangle 18">
            <a:extLst>
              <a:ext uri="{FF2B5EF4-FFF2-40B4-BE49-F238E27FC236}">
                <a16:creationId xmlns:a16="http://schemas.microsoft.com/office/drawing/2014/main" id="{AF9FE2DE-EA13-0238-14D0-00CDCAA72455}"/>
              </a:ext>
            </a:extLst>
          </p:cNvPr>
          <p:cNvSpPr>
            <a:spLocks noChangeArrowheads="1"/>
          </p:cNvSpPr>
          <p:nvPr/>
        </p:nvSpPr>
        <p:spPr bwMode="auto">
          <a:xfrm>
            <a:off x="1927225" y="5778500"/>
            <a:ext cx="155416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400">
                <a:latin typeface="BLADES" charset="0"/>
                <a:ea typeface="新細明體" panose="02020500000000000000" pitchFamily="18" charset="-120"/>
              </a:rPr>
              <a:t>Mosaic Covenant</a:t>
            </a:r>
          </a:p>
        </p:txBody>
      </p:sp>
      <p:grpSp>
        <p:nvGrpSpPr>
          <p:cNvPr id="3093" name="Group 21">
            <a:extLst>
              <a:ext uri="{FF2B5EF4-FFF2-40B4-BE49-F238E27FC236}">
                <a16:creationId xmlns:a16="http://schemas.microsoft.com/office/drawing/2014/main" id="{3B771EBD-9847-4CEE-035F-AE8194895359}"/>
              </a:ext>
            </a:extLst>
          </p:cNvPr>
          <p:cNvGrpSpPr>
            <a:grpSpLocks/>
          </p:cNvGrpSpPr>
          <p:nvPr/>
        </p:nvGrpSpPr>
        <p:grpSpPr bwMode="auto">
          <a:xfrm>
            <a:off x="5689600" y="1376363"/>
            <a:ext cx="165100" cy="279400"/>
            <a:chOff x="3584" y="867"/>
            <a:chExt cx="104" cy="176"/>
          </a:xfrm>
        </p:grpSpPr>
        <p:sp>
          <p:nvSpPr>
            <p:cNvPr id="3091" name="Line 19">
              <a:extLst>
                <a:ext uri="{FF2B5EF4-FFF2-40B4-BE49-F238E27FC236}">
                  <a16:creationId xmlns:a16="http://schemas.microsoft.com/office/drawing/2014/main" id="{B9522053-981F-1847-53A8-7FE6272592AF}"/>
                </a:ext>
              </a:extLst>
            </p:cNvPr>
            <p:cNvSpPr>
              <a:spLocks noChangeShapeType="1"/>
            </p:cNvSpPr>
            <p:nvPr/>
          </p:nvSpPr>
          <p:spPr bwMode="auto">
            <a:xfrm>
              <a:off x="3640" y="867"/>
              <a:ext cx="0" cy="176"/>
            </a:xfrm>
            <a:prstGeom prst="line">
              <a:avLst/>
            </a:prstGeom>
            <a:noFill/>
            <a:ln w="50800">
              <a:solidFill>
                <a:srgbClr val="CF0E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Line 20">
              <a:extLst>
                <a:ext uri="{FF2B5EF4-FFF2-40B4-BE49-F238E27FC236}">
                  <a16:creationId xmlns:a16="http://schemas.microsoft.com/office/drawing/2014/main" id="{9D4F8C96-E5F5-C541-6F01-3E38F860664F}"/>
                </a:ext>
              </a:extLst>
            </p:cNvPr>
            <p:cNvSpPr>
              <a:spLocks noChangeShapeType="1"/>
            </p:cNvSpPr>
            <p:nvPr/>
          </p:nvSpPr>
          <p:spPr bwMode="auto">
            <a:xfrm>
              <a:off x="3584" y="923"/>
              <a:ext cx="104" cy="0"/>
            </a:xfrm>
            <a:prstGeom prst="line">
              <a:avLst/>
            </a:prstGeom>
            <a:noFill/>
            <a:ln w="50800">
              <a:solidFill>
                <a:srgbClr val="CF0E3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94" name="Rectangle 22">
            <a:extLst>
              <a:ext uri="{FF2B5EF4-FFF2-40B4-BE49-F238E27FC236}">
                <a16:creationId xmlns:a16="http://schemas.microsoft.com/office/drawing/2014/main" id="{0CC6A9F5-9E48-AAE9-3DFC-4C702081C09A}"/>
              </a:ext>
            </a:extLst>
          </p:cNvPr>
          <p:cNvSpPr>
            <a:spLocks noChangeArrowheads="1"/>
          </p:cNvSpPr>
          <p:nvPr/>
        </p:nvSpPr>
        <p:spPr bwMode="auto">
          <a:xfrm>
            <a:off x="1519238" y="987425"/>
            <a:ext cx="18065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God covenants with Abraham to reestablish man's rule via Israel as a "kingdom of priests" (Gen. 12:1-3; Exod. 19:6)</a:t>
            </a:r>
          </a:p>
        </p:txBody>
      </p:sp>
      <p:sp>
        <p:nvSpPr>
          <p:cNvPr id="3095" name="Rectangle 23">
            <a:extLst>
              <a:ext uri="{FF2B5EF4-FFF2-40B4-BE49-F238E27FC236}">
                <a16:creationId xmlns:a16="http://schemas.microsoft.com/office/drawing/2014/main" id="{863B1AD0-F807-D005-8376-55F26EEC06B2}"/>
              </a:ext>
            </a:extLst>
          </p:cNvPr>
          <p:cNvSpPr>
            <a:spLocks noChangeArrowheads="1"/>
          </p:cNvSpPr>
          <p:nvPr/>
        </p:nvSpPr>
        <p:spPr bwMode="auto">
          <a:xfrm>
            <a:off x="47625" y="769938"/>
            <a:ext cx="2293938"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200" b="1">
                <a:solidFill>
                  <a:schemeClr val="accent2"/>
                </a:solidFill>
                <a:effectLst>
                  <a:outerShdw blurRad="38100" dist="38100" dir="2700000" algn="tl">
                    <a:srgbClr val="000000"/>
                  </a:outerShdw>
                </a:effectLst>
                <a:latin typeface="Scholar" charset="0"/>
                <a:ea typeface="新細明體" panose="02020500000000000000" pitchFamily="18" charset="-120"/>
              </a:rPr>
              <a:t>Kingdom Teaching..</a:t>
            </a:r>
            <a:r>
              <a:rPr lang="zh-TW" altLang="en-US" sz="1200" b="1">
                <a:solidFill>
                  <a:schemeClr val="accent2"/>
                </a:solidFill>
                <a:effectLst>
                  <a:outerShdw blurRad="38100" dist="38100" dir="2700000" algn="tl">
                    <a:srgbClr val="000000"/>
                  </a:outerShdw>
                </a:effectLst>
                <a:latin typeface="Scholar" charset="0"/>
                <a:ea typeface="新細明體" panose="02020500000000000000" pitchFamily="18" charset="-120"/>
              </a:rPr>
              <a:t>王國教導</a:t>
            </a:r>
            <a:r>
              <a:rPr lang="en-US" altLang="zh-TW" sz="1200" b="1">
                <a:solidFill>
                  <a:schemeClr val="accent2"/>
                </a:solidFill>
                <a:effectLst>
                  <a:outerShdw blurRad="38100" dist="38100" dir="2700000" algn="tl">
                    <a:srgbClr val="000000"/>
                  </a:outerShdw>
                </a:effectLst>
                <a:latin typeface="Scholar" charset="0"/>
                <a:ea typeface="新細明體" panose="02020500000000000000" pitchFamily="18" charset="-120"/>
              </a:rPr>
              <a:t>.</a:t>
            </a:r>
          </a:p>
        </p:txBody>
      </p:sp>
      <p:sp>
        <p:nvSpPr>
          <p:cNvPr id="3096" name="Line 24">
            <a:extLst>
              <a:ext uri="{FF2B5EF4-FFF2-40B4-BE49-F238E27FC236}">
                <a16:creationId xmlns:a16="http://schemas.microsoft.com/office/drawing/2014/main" id="{ED45DDBB-1184-B386-121F-BDCE5E025AD3}"/>
              </a:ext>
            </a:extLst>
          </p:cNvPr>
          <p:cNvSpPr>
            <a:spLocks noChangeShapeType="1"/>
          </p:cNvSpPr>
          <p:nvPr/>
        </p:nvSpPr>
        <p:spPr bwMode="auto">
          <a:xfrm>
            <a:off x="663575" y="1149350"/>
            <a:ext cx="0" cy="40640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a:extLst>
              <a:ext uri="{FF2B5EF4-FFF2-40B4-BE49-F238E27FC236}">
                <a16:creationId xmlns:a16="http://schemas.microsoft.com/office/drawing/2014/main" id="{DF6B5869-84D1-339B-2D48-C067234D1E11}"/>
              </a:ext>
            </a:extLst>
          </p:cNvPr>
          <p:cNvSpPr>
            <a:spLocks/>
          </p:cNvSpPr>
          <p:nvPr/>
        </p:nvSpPr>
        <p:spPr bwMode="auto">
          <a:xfrm>
            <a:off x="603250" y="1489075"/>
            <a:ext cx="122238" cy="179388"/>
          </a:xfrm>
          <a:custGeom>
            <a:avLst/>
            <a:gdLst>
              <a:gd name="T0" fmla="*/ 38 w 77"/>
              <a:gd name="T1" fmla="*/ 37 h 113"/>
              <a:gd name="T2" fmla="*/ 0 w 77"/>
              <a:gd name="T3" fmla="*/ 0 h 113"/>
              <a:gd name="T4" fmla="*/ 38 w 77"/>
              <a:gd name="T5" fmla="*/ 112 h 113"/>
              <a:gd name="T6" fmla="*/ 76 w 77"/>
              <a:gd name="T7" fmla="*/ 0 h 113"/>
              <a:gd name="T8" fmla="*/ 38 w 77"/>
              <a:gd name="T9" fmla="*/ 37 h 113"/>
            </a:gdLst>
            <a:ahLst/>
            <a:cxnLst>
              <a:cxn ang="0">
                <a:pos x="T0" y="T1"/>
              </a:cxn>
              <a:cxn ang="0">
                <a:pos x="T2" y="T3"/>
              </a:cxn>
              <a:cxn ang="0">
                <a:pos x="T4" y="T5"/>
              </a:cxn>
              <a:cxn ang="0">
                <a:pos x="T6" y="T7"/>
              </a:cxn>
              <a:cxn ang="0">
                <a:pos x="T8" y="T9"/>
              </a:cxn>
            </a:cxnLst>
            <a:rect l="0" t="0" r="r" b="b"/>
            <a:pathLst>
              <a:path w="77" h="113">
                <a:moveTo>
                  <a:pt x="38" y="37"/>
                </a:moveTo>
                <a:lnTo>
                  <a:pt x="0" y="0"/>
                </a:lnTo>
                <a:lnTo>
                  <a:pt x="38" y="112"/>
                </a:lnTo>
                <a:lnTo>
                  <a:pt x="76" y="0"/>
                </a:lnTo>
                <a:lnTo>
                  <a:pt x="38" y="3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Rectangle 26">
            <a:extLst>
              <a:ext uri="{FF2B5EF4-FFF2-40B4-BE49-F238E27FC236}">
                <a16:creationId xmlns:a16="http://schemas.microsoft.com/office/drawing/2014/main" id="{CAD9D783-4572-2A4C-1796-6EC33FF60DE4}"/>
              </a:ext>
            </a:extLst>
          </p:cNvPr>
          <p:cNvSpPr>
            <a:spLocks noChangeArrowheads="1"/>
          </p:cNvSpPr>
          <p:nvPr/>
        </p:nvSpPr>
        <p:spPr bwMode="auto">
          <a:xfrm>
            <a:off x="190500" y="1654175"/>
            <a:ext cx="8810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Fall of Man (Gen. 3)</a:t>
            </a:r>
          </a:p>
        </p:txBody>
      </p:sp>
      <p:sp>
        <p:nvSpPr>
          <p:cNvPr id="3099" name="Rectangle 27">
            <a:extLst>
              <a:ext uri="{FF2B5EF4-FFF2-40B4-BE49-F238E27FC236}">
                <a16:creationId xmlns:a16="http://schemas.microsoft.com/office/drawing/2014/main" id="{53FC82A0-3AD2-F09F-221C-7AB3E0864497}"/>
              </a:ext>
            </a:extLst>
          </p:cNvPr>
          <p:cNvSpPr>
            <a:spLocks noChangeArrowheads="1"/>
          </p:cNvSpPr>
          <p:nvPr/>
        </p:nvSpPr>
        <p:spPr bwMode="auto">
          <a:xfrm>
            <a:off x="3348038" y="987425"/>
            <a:ext cx="130492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Israel’s failure to witness to nations as a kingdom of priests is judged via exile under foreign rule</a:t>
            </a:r>
          </a:p>
        </p:txBody>
      </p:sp>
      <p:sp>
        <p:nvSpPr>
          <p:cNvPr id="3100" name="Rectangle 28">
            <a:extLst>
              <a:ext uri="{FF2B5EF4-FFF2-40B4-BE49-F238E27FC236}">
                <a16:creationId xmlns:a16="http://schemas.microsoft.com/office/drawing/2014/main" id="{50A999FA-7EC2-B6B7-3B28-3412892D8973}"/>
              </a:ext>
            </a:extLst>
          </p:cNvPr>
          <p:cNvSpPr>
            <a:spLocks noChangeArrowheads="1"/>
          </p:cNvSpPr>
          <p:nvPr/>
        </p:nvSpPr>
        <p:spPr bwMode="auto">
          <a:xfrm>
            <a:off x="3184525" y="4891088"/>
            <a:ext cx="1768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800" b="1">
                <a:ea typeface="新細明體" panose="02020500000000000000" pitchFamily="18" charset="-120"/>
              </a:rPr>
              <a:t>Jeremiah 31:31-34 promises:</a:t>
            </a:r>
          </a:p>
          <a:p>
            <a:pPr>
              <a:buSzPct val="100000"/>
              <a:buFontTx/>
              <a:buChar char="•"/>
            </a:pPr>
            <a:r>
              <a:rPr lang="en-US" altLang="zh-TW" sz="800" b="1">
                <a:ea typeface="新細明體" panose="02020500000000000000" pitchFamily="18" charset="-120"/>
              </a:rPr>
              <a:t>Forgiveness</a:t>
            </a:r>
          </a:p>
          <a:p>
            <a:pPr>
              <a:buSzPct val="100000"/>
              <a:buFontTx/>
              <a:buChar char="•"/>
            </a:pPr>
            <a:r>
              <a:rPr lang="en-US" altLang="zh-TW" sz="800" b="1">
                <a:ea typeface="新細明體" panose="02020500000000000000" pitchFamily="18" charset="-120"/>
              </a:rPr>
              <a:t>Indwelling Spirit</a:t>
            </a:r>
          </a:p>
          <a:p>
            <a:pPr>
              <a:buSzPct val="100000"/>
              <a:buFontTx/>
              <a:buChar char="•"/>
            </a:pPr>
            <a:r>
              <a:rPr lang="en-US" altLang="zh-TW" sz="800" b="1">
                <a:ea typeface="新細明體" panose="02020500000000000000" pitchFamily="18" charset="-120"/>
              </a:rPr>
              <a:t>New heart, nature, mind</a:t>
            </a:r>
          </a:p>
          <a:p>
            <a:pPr>
              <a:buSzPct val="100000"/>
              <a:buFontTx/>
              <a:buChar char="•"/>
            </a:pPr>
            <a:r>
              <a:rPr lang="en-US" altLang="zh-TW" sz="800" b="1">
                <a:ea typeface="新細明體" panose="02020500000000000000" pitchFamily="18" charset="-120"/>
              </a:rPr>
              <a:t>Reunification of Israel and Judah</a:t>
            </a:r>
          </a:p>
          <a:p>
            <a:pPr>
              <a:buSzPct val="100000"/>
              <a:buFontTx/>
              <a:buChar char="•"/>
            </a:pPr>
            <a:r>
              <a:rPr lang="en-US" altLang="zh-TW" sz="800" b="1">
                <a:ea typeface="新細明體" panose="02020500000000000000" pitchFamily="18" charset="-120"/>
              </a:rPr>
              <a:t>No need for evangelism</a:t>
            </a:r>
          </a:p>
        </p:txBody>
      </p:sp>
      <p:sp>
        <p:nvSpPr>
          <p:cNvPr id="3101" name="Rectangle 29">
            <a:extLst>
              <a:ext uri="{FF2B5EF4-FFF2-40B4-BE49-F238E27FC236}">
                <a16:creationId xmlns:a16="http://schemas.microsoft.com/office/drawing/2014/main" id="{178991B2-072F-9C8A-AD5A-B41CC97EBFCB}"/>
              </a:ext>
            </a:extLst>
          </p:cNvPr>
          <p:cNvSpPr>
            <a:spLocks noChangeArrowheads="1"/>
          </p:cNvSpPr>
          <p:nvPr/>
        </p:nvSpPr>
        <p:spPr bwMode="auto">
          <a:xfrm>
            <a:off x="2700338" y="3716338"/>
            <a:ext cx="2020887"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800" b="1">
                <a:solidFill>
                  <a:srgbClr val="000000"/>
                </a:solidFill>
                <a:ea typeface="新細明體" panose="02020500000000000000" pitchFamily="18" charset="-120"/>
              </a:rPr>
              <a:t>2 Samuel 7:12-16 promises perpetual:</a:t>
            </a:r>
          </a:p>
          <a:p>
            <a:pPr>
              <a:buSzPct val="100000"/>
              <a:buFontTx/>
              <a:buChar char="•"/>
            </a:pPr>
            <a:r>
              <a:rPr lang="en-US" altLang="zh-TW" sz="800" b="1">
                <a:solidFill>
                  <a:srgbClr val="000000"/>
                </a:solidFill>
                <a:ea typeface="新細明體" panose="02020500000000000000" pitchFamily="18" charset="-120"/>
              </a:rPr>
              <a:t>Sons (“house” never wiped out)</a:t>
            </a:r>
          </a:p>
          <a:p>
            <a:pPr>
              <a:buSzPct val="100000"/>
              <a:buFontTx/>
              <a:buChar char="•"/>
            </a:pPr>
            <a:r>
              <a:rPr lang="en-US" altLang="zh-TW" sz="800" b="1">
                <a:solidFill>
                  <a:srgbClr val="000000"/>
                </a:solidFill>
                <a:ea typeface="新細明體" panose="02020500000000000000" pitchFamily="18" charset="-120"/>
              </a:rPr>
              <a:t>Kingdom (political dynasty)</a:t>
            </a:r>
          </a:p>
          <a:p>
            <a:pPr>
              <a:buSzPct val="100000"/>
              <a:buFontTx/>
              <a:buChar char="•"/>
            </a:pPr>
            <a:r>
              <a:rPr lang="en-US" altLang="zh-TW" sz="800" b="1">
                <a:solidFill>
                  <a:srgbClr val="000000"/>
                </a:solidFill>
                <a:ea typeface="新細明體" panose="02020500000000000000" pitchFamily="18" charset="-120"/>
              </a:rPr>
              <a:t>Throne (right to rule by descendants)</a:t>
            </a:r>
          </a:p>
          <a:p>
            <a:pPr>
              <a:buSzPct val="100000"/>
              <a:buFontTx/>
              <a:buChar char="•"/>
            </a:pPr>
            <a:r>
              <a:rPr lang="en-US" altLang="zh-TW" sz="800" b="1">
                <a:solidFill>
                  <a:srgbClr val="000000"/>
                </a:solidFill>
                <a:ea typeface="新細明體" panose="02020500000000000000" pitchFamily="18" charset="-120"/>
              </a:rPr>
              <a:t>Temple (son to build it)</a:t>
            </a:r>
          </a:p>
        </p:txBody>
      </p:sp>
      <p:sp>
        <p:nvSpPr>
          <p:cNvPr id="3102" name="Rectangle 30">
            <a:extLst>
              <a:ext uri="{FF2B5EF4-FFF2-40B4-BE49-F238E27FC236}">
                <a16:creationId xmlns:a16="http://schemas.microsoft.com/office/drawing/2014/main" id="{00703C09-C44B-E722-D2E2-7C444D5BE20D}"/>
              </a:ext>
            </a:extLst>
          </p:cNvPr>
          <p:cNvSpPr>
            <a:spLocks noChangeArrowheads="1"/>
          </p:cNvSpPr>
          <p:nvPr/>
        </p:nvSpPr>
        <p:spPr bwMode="auto">
          <a:xfrm>
            <a:off x="2270125" y="2519363"/>
            <a:ext cx="32004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zh-TW" sz="800" b="1">
                <a:ea typeface="新細明體" panose="02020500000000000000" pitchFamily="18" charset="-120"/>
              </a:rPr>
              <a:t>Genesis 15:18 (cf. Deut. 30:1-10) promises:</a:t>
            </a:r>
          </a:p>
          <a:p>
            <a:pPr>
              <a:buSzPct val="100000"/>
              <a:buFontTx/>
              <a:buChar char="•"/>
            </a:pPr>
            <a:r>
              <a:rPr lang="en-US" altLang="zh-TW" sz="800" b="1">
                <a:ea typeface="新細明體" panose="02020500000000000000" pitchFamily="18" charset="-120"/>
              </a:rPr>
              <a:t>Land from Wadi of Egypt to Euphrates River (Isa. 27:12)</a:t>
            </a:r>
          </a:p>
          <a:p>
            <a:pPr>
              <a:buSzPct val="100000"/>
              <a:buFontTx/>
              <a:buChar char="•"/>
            </a:pPr>
            <a:r>
              <a:rPr lang="en-US" altLang="zh-TW" sz="800" b="1">
                <a:ea typeface="新細明體" panose="02020500000000000000" pitchFamily="18" charset="-120"/>
              </a:rPr>
              <a:t>Eternal possession of land (Gen. 17:8) after exile/restoration</a:t>
            </a:r>
          </a:p>
          <a:p>
            <a:pPr>
              <a:buSzPct val="100000"/>
              <a:buFontTx/>
              <a:buChar char="•"/>
            </a:pPr>
            <a:r>
              <a:rPr lang="en-US" altLang="zh-TW" sz="800" b="1">
                <a:ea typeface="新細明體" panose="02020500000000000000" pitchFamily="18" charset="-120"/>
              </a:rPr>
              <a:t>Whole world blessed via the land (Isa. 14:1-2)</a:t>
            </a:r>
          </a:p>
        </p:txBody>
      </p:sp>
      <p:sp>
        <p:nvSpPr>
          <p:cNvPr id="3103" name="Rectangle 31">
            <a:extLst>
              <a:ext uri="{FF2B5EF4-FFF2-40B4-BE49-F238E27FC236}">
                <a16:creationId xmlns:a16="http://schemas.microsoft.com/office/drawing/2014/main" id="{64427608-25BA-D43F-1EDE-809903EB0612}"/>
              </a:ext>
            </a:extLst>
          </p:cNvPr>
          <p:cNvSpPr>
            <a:spLocks noChangeArrowheads="1"/>
          </p:cNvSpPr>
          <p:nvPr/>
        </p:nvSpPr>
        <p:spPr bwMode="auto">
          <a:xfrm>
            <a:off x="5726113" y="995363"/>
            <a:ext cx="11207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Jesus extends His kingdom in mystery form to the Church (Matt. 13)</a:t>
            </a:r>
          </a:p>
        </p:txBody>
      </p:sp>
      <p:sp>
        <p:nvSpPr>
          <p:cNvPr id="3104" name="Rectangle 32">
            <a:extLst>
              <a:ext uri="{FF2B5EF4-FFF2-40B4-BE49-F238E27FC236}">
                <a16:creationId xmlns:a16="http://schemas.microsoft.com/office/drawing/2014/main" id="{F37E78F3-2A5A-B120-5774-790F16ED05C3}"/>
              </a:ext>
            </a:extLst>
          </p:cNvPr>
          <p:cNvSpPr>
            <a:spLocks noChangeArrowheads="1"/>
          </p:cNvSpPr>
          <p:nvPr/>
        </p:nvSpPr>
        <p:spPr bwMode="auto">
          <a:xfrm>
            <a:off x="4643438" y="987425"/>
            <a:ext cx="10763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Israel rejects Messiah’s offer of kingdom (Matt. 12:41-42; 23:37-39)</a:t>
            </a:r>
          </a:p>
        </p:txBody>
      </p:sp>
      <p:sp>
        <p:nvSpPr>
          <p:cNvPr id="3105" name="Rectangle 33">
            <a:extLst>
              <a:ext uri="{FF2B5EF4-FFF2-40B4-BE49-F238E27FC236}">
                <a16:creationId xmlns:a16="http://schemas.microsoft.com/office/drawing/2014/main" id="{D8147FDB-2779-F830-B0CB-74C1A40157F8}"/>
              </a:ext>
            </a:extLst>
          </p:cNvPr>
          <p:cNvSpPr>
            <a:spLocks noChangeArrowheads="1"/>
          </p:cNvSpPr>
          <p:nvPr/>
        </p:nvSpPr>
        <p:spPr bwMode="auto">
          <a:xfrm>
            <a:off x="6700838" y="989013"/>
            <a:ext cx="10763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Christ subdues Israel’s enemies and nation believes (Rom. 11:26-27)</a:t>
            </a:r>
          </a:p>
        </p:txBody>
      </p:sp>
      <p:sp>
        <p:nvSpPr>
          <p:cNvPr id="3106" name="AutoShape 34">
            <a:extLst>
              <a:ext uri="{FF2B5EF4-FFF2-40B4-BE49-F238E27FC236}">
                <a16:creationId xmlns:a16="http://schemas.microsoft.com/office/drawing/2014/main" id="{DCE8E7D6-A494-7E27-9C5D-981B9CE22A96}"/>
              </a:ext>
            </a:extLst>
          </p:cNvPr>
          <p:cNvSpPr>
            <a:spLocks noChangeArrowheads="1"/>
          </p:cNvSpPr>
          <p:nvPr/>
        </p:nvSpPr>
        <p:spPr bwMode="auto">
          <a:xfrm rot="16200000">
            <a:off x="5849938" y="1503363"/>
            <a:ext cx="228600" cy="76200"/>
          </a:xfrm>
          <a:prstGeom prst="rightArrow">
            <a:avLst>
              <a:gd name="adj1" fmla="val 50000"/>
              <a:gd name="adj2" fmla="val 150014"/>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7" name="Rectangle 35">
            <a:extLst>
              <a:ext uri="{FF2B5EF4-FFF2-40B4-BE49-F238E27FC236}">
                <a16:creationId xmlns:a16="http://schemas.microsoft.com/office/drawing/2014/main" id="{EFD0AE48-0B8E-B5F4-2C43-9CAB7A42C7CE}"/>
              </a:ext>
            </a:extLst>
          </p:cNvPr>
          <p:cNvSpPr>
            <a:spLocks noChangeArrowheads="1"/>
          </p:cNvSpPr>
          <p:nvPr/>
        </p:nvSpPr>
        <p:spPr bwMode="auto">
          <a:xfrm>
            <a:off x="5778500" y="4495800"/>
            <a:ext cx="3297238" cy="1193800"/>
          </a:xfrm>
          <a:prstGeom prst="rect">
            <a:avLst/>
          </a:prstGeom>
          <a:gradFill rotWithShape="0">
            <a:gsLst>
              <a:gs pos="0">
                <a:srgbClr val="438E00"/>
              </a:gs>
              <a:gs pos="100000">
                <a:srgbClr val="438E00">
                  <a:gamma/>
                  <a:tint val="2000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8" name="Rectangle 36">
            <a:extLst>
              <a:ext uri="{FF2B5EF4-FFF2-40B4-BE49-F238E27FC236}">
                <a16:creationId xmlns:a16="http://schemas.microsoft.com/office/drawing/2014/main" id="{0A141830-C65E-FEFD-DF63-86FA39987D02}"/>
              </a:ext>
            </a:extLst>
          </p:cNvPr>
          <p:cNvSpPr>
            <a:spLocks noChangeArrowheads="1"/>
          </p:cNvSpPr>
          <p:nvPr/>
        </p:nvSpPr>
        <p:spPr bwMode="auto">
          <a:xfrm>
            <a:off x="5784850" y="2101850"/>
            <a:ext cx="1981200" cy="1244600"/>
          </a:xfrm>
          <a:prstGeom prst="rect">
            <a:avLst/>
          </a:prstGeom>
          <a:gradFill rotWithShape="0">
            <a:gsLst>
              <a:gs pos="0">
                <a:srgbClr val="CF0E30">
                  <a:gamma/>
                  <a:shade val="29804"/>
                  <a:invGamma/>
                </a:srgbClr>
              </a:gs>
              <a:gs pos="100000">
                <a:srgbClr val="CF0E30"/>
              </a:gs>
            </a:gsLst>
            <a:lin ang="0" scaled="1"/>
          </a:gradFill>
          <a:ln w="12700">
            <a:solidFill>
              <a:srgbClr val="372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Rectangle 37">
            <a:extLst>
              <a:ext uri="{FF2B5EF4-FFF2-40B4-BE49-F238E27FC236}">
                <a16:creationId xmlns:a16="http://schemas.microsoft.com/office/drawing/2014/main" id="{2CA37269-7230-EE32-0C10-3E848DCE6CB8}"/>
              </a:ext>
            </a:extLst>
          </p:cNvPr>
          <p:cNvSpPr>
            <a:spLocks noChangeArrowheads="1"/>
          </p:cNvSpPr>
          <p:nvPr/>
        </p:nvSpPr>
        <p:spPr bwMode="auto">
          <a:xfrm>
            <a:off x="7688263" y="2103438"/>
            <a:ext cx="1384300" cy="1211262"/>
          </a:xfrm>
          <a:prstGeom prst="rect">
            <a:avLst/>
          </a:prstGeom>
          <a:solidFill>
            <a:srgbClr val="CF0E3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Rectangle 38">
            <a:extLst>
              <a:ext uri="{FF2B5EF4-FFF2-40B4-BE49-F238E27FC236}">
                <a16:creationId xmlns:a16="http://schemas.microsoft.com/office/drawing/2014/main" id="{2F0FB51A-B1BB-C8FB-78BC-BED1C50DA4CD}"/>
              </a:ext>
            </a:extLst>
          </p:cNvPr>
          <p:cNvSpPr>
            <a:spLocks noChangeArrowheads="1"/>
          </p:cNvSpPr>
          <p:nvPr/>
        </p:nvSpPr>
        <p:spPr bwMode="auto">
          <a:xfrm>
            <a:off x="5778500" y="3311525"/>
            <a:ext cx="3289300" cy="1193800"/>
          </a:xfrm>
          <a:prstGeom prst="rect">
            <a:avLst/>
          </a:prstGeom>
          <a:gradFill rotWithShape="0">
            <a:gsLst>
              <a:gs pos="0">
                <a:srgbClr val="CFC630"/>
              </a:gs>
              <a:gs pos="100000">
                <a:srgbClr val="CFC630">
                  <a:gamma/>
                  <a:tint val="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1" name="Rectangle 39">
            <a:extLst>
              <a:ext uri="{FF2B5EF4-FFF2-40B4-BE49-F238E27FC236}">
                <a16:creationId xmlns:a16="http://schemas.microsoft.com/office/drawing/2014/main" id="{882CB8B6-4C01-0BD8-4223-B00E8823FB2B}"/>
              </a:ext>
            </a:extLst>
          </p:cNvPr>
          <p:cNvSpPr>
            <a:spLocks noChangeArrowheads="1"/>
          </p:cNvSpPr>
          <p:nvPr/>
        </p:nvSpPr>
        <p:spPr bwMode="auto">
          <a:xfrm>
            <a:off x="5786438" y="2519363"/>
            <a:ext cx="1719262"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a typeface="新細明體" panose="02020500000000000000" pitchFamily="18" charset="-120"/>
              </a:rPr>
              <a:t>Israel judged for rejecting Messiah by dispersion away from land for 19 centuries </a:t>
            </a:r>
          </a:p>
          <a:p>
            <a:pPr algn="ctr"/>
            <a:r>
              <a:rPr lang="en-US" altLang="zh-TW" sz="800" b="1">
                <a:ea typeface="新細明體" panose="02020500000000000000" pitchFamily="18" charset="-120"/>
              </a:rPr>
              <a:t>(</a:t>
            </a:r>
            <a:r>
              <a:rPr lang="en-US" altLang="zh-TW" sz="600" b="1">
                <a:ea typeface="新細明體" panose="02020500000000000000" pitchFamily="18" charset="-120"/>
              </a:rPr>
              <a:t>AD</a:t>
            </a:r>
            <a:r>
              <a:rPr lang="en-US" altLang="zh-TW" sz="800" b="1">
                <a:ea typeface="新細明體" panose="02020500000000000000" pitchFamily="18" charset="-120"/>
              </a:rPr>
              <a:t> 70–</a:t>
            </a:r>
            <a:r>
              <a:rPr lang="en-US" altLang="zh-TW" sz="600" b="1">
                <a:ea typeface="新細明體" panose="02020500000000000000" pitchFamily="18" charset="-120"/>
              </a:rPr>
              <a:t>AD</a:t>
            </a:r>
            <a:r>
              <a:rPr lang="en-US" altLang="zh-TW" sz="800" b="1">
                <a:ea typeface="新細明體" panose="02020500000000000000" pitchFamily="18" charset="-120"/>
              </a:rPr>
              <a:t> 1948) but now partially restored (Ezek. 37:1-7)</a:t>
            </a:r>
          </a:p>
        </p:txBody>
      </p:sp>
      <p:sp>
        <p:nvSpPr>
          <p:cNvPr id="3112" name="Rectangle 40">
            <a:extLst>
              <a:ext uri="{FF2B5EF4-FFF2-40B4-BE49-F238E27FC236}">
                <a16:creationId xmlns:a16="http://schemas.microsoft.com/office/drawing/2014/main" id="{47EB163E-E9A3-8A85-1B3E-BC22E943C4F7}"/>
              </a:ext>
            </a:extLst>
          </p:cNvPr>
          <p:cNvSpPr>
            <a:spLocks noChangeArrowheads="1"/>
          </p:cNvSpPr>
          <p:nvPr/>
        </p:nvSpPr>
        <p:spPr bwMode="auto">
          <a:xfrm>
            <a:off x="6022975" y="3429000"/>
            <a:ext cx="1254125"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solidFill>
                  <a:srgbClr val="000000"/>
                </a:solidFill>
                <a:ea typeface="新細明體" panose="02020500000000000000" pitchFamily="18" charset="-120"/>
              </a:rPr>
              <a:t>Christ is Head over His Church, which is a spiritual temple (Eph. 2:19-22; </a:t>
            </a:r>
          </a:p>
          <a:p>
            <a:pPr algn="ctr"/>
            <a:r>
              <a:rPr lang="en-US" altLang="zh-TW" sz="800" b="1">
                <a:solidFill>
                  <a:srgbClr val="000000"/>
                </a:solidFill>
                <a:ea typeface="新細明體" panose="02020500000000000000" pitchFamily="18" charset="-120"/>
              </a:rPr>
              <a:t>2 Cor. 6:16)</a:t>
            </a:r>
          </a:p>
        </p:txBody>
      </p:sp>
      <p:sp>
        <p:nvSpPr>
          <p:cNvPr id="3113" name="Rectangle 41">
            <a:extLst>
              <a:ext uri="{FF2B5EF4-FFF2-40B4-BE49-F238E27FC236}">
                <a16:creationId xmlns:a16="http://schemas.microsoft.com/office/drawing/2014/main" id="{224357DB-5BCA-C9E7-0A73-973082BA0F10}"/>
              </a:ext>
            </a:extLst>
          </p:cNvPr>
          <p:cNvSpPr>
            <a:spLocks noChangeArrowheads="1"/>
          </p:cNvSpPr>
          <p:nvPr/>
        </p:nvSpPr>
        <p:spPr bwMode="auto">
          <a:xfrm>
            <a:off x="5903913" y="4891088"/>
            <a:ext cx="1397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solidFill>
                  <a:srgbClr val="000000"/>
                </a:solidFill>
                <a:ea typeface="新細明體" panose="02020500000000000000" pitchFamily="18" charset="-120"/>
              </a:rPr>
              <a:t>Mosaic Law replaced with first three elements of the New Covenant (Luke 22:20; 2 Cor. 3:6)</a:t>
            </a:r>
          </a:p>
        </p:txBody>
      </p:sp>
      <p:sp>
        <p:nvSpPr>
          <p:cNvPr id="3114" name="AutoShape 42">
            <a:extLst>
              <a:ext uri="{FF2B5EF4-FFF2-40B4-BE49-F238E27FC236}">
                <a16:creationId xmlns:a16="http://schemas.microsoft.com/office/drawing/2014/main" id="{7B2143E8-6D29-D71A-6C36-D1F230560152}"/>
              </a:ext>
            </a:extLst>
          </p:cNvPr>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5" name="Line 43">
            <a:extLst>
              <a:ext uri="{FF2B5EF4-FFF2-40B4-BE49-F238E27FC236}">
                <a16:creationId xmlns:a16="http://schemas.microsoft.com/office/drawing/2014/main" id="{5F4C629D-4EF0-7704-A417-A7B7C86F68D3}"/>
              </a:ext>
            </a:extLst>
          </p:cNvPr>
          <p:cNvSpPr>
            <a:spLocks noChangeShapeType="1"/>
          </p:cNvSpPr>
          <p:nvPr/>
        </p:nvSpPr>
        <p:spPr bwMode="auto">
          <a:xfrm>
            <a:off x="7675563" y="1689100"/>
            <a:ext cx="0" cy="403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6" name="Rectangle 44">
            <a:extLst>
              <a:ext uri="{FF2B5EF4-FFF2-40B4-BE49-F238E27FC236}">
                <a16:creationId xmlns:a16="http://schemas.microsoft.com/office/drawing/2014/main" id="{A6AE0F5E-17A6-1578-A196-2F654AE14B9F}"/>
              </a:ext>
            </a:extLst>
          </p:cNvPr>
          <p:cNvSpPr>
            <a:spLocks noChangeArrowheads="1"/>
          </p:cNvSpPr>
          <p:nvPr/>
        </p:nvSpPr>
        <p:spPr bwMode="auto">
          <a:xfrm>
            <a:off x="7689850" y="2138363"/>
            <a:ext cx="14446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900" b="1">
                <a:ea typeface="新細明體" panose="02020500000000000000" pitchFamily="18" charset="-120"/>
              </a:rPr>
              <a:t>MESSIANIC  KINGDOM</a:t>
            </a:r>
          </a:p>
        </p:txBody>
      </p:sp>
      <p:sp>
        <p:nvSpPr>
          <p:cNvPr id="3117" name="Line 45">
            <a:extLst>
              <a:ext uri="{FF2B5EF4-FFF2-40B4-BE49-F238E27FC236}">
                <a16:creationId xmlns:a16="http://schemas.microsoft.com/office/drawing/2014/main" id="{D0743F87-D5BB-7DFB-2157-5C42C99193AC}"/>
              </a:ext>
            </a:extLst>
          </p:cNvPr>
          <p:cNvSpPr>
            <a:spLocks noChangeShapeType="1"/>
          </p:cNvSpPr>
          <p:nvPr/>
        </p:nvSpPr>
        <p:spPr bwMode="auto">
          <a:xfrm>
            <a:off x="8458200" y="2057400"/>
            <a:ext cx="0" cy="3657600"/>
          </a:xfrm>
          <a:prstGeom prst="line">
            <a:avLst/>
          </a:prstGeom>
          <a:noFill/>
          <a:ln w="12700">
            <a:solidFill>
              <a:srgbClr val="6E004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8" name="Rectangle 46">
            <a:extLst>
              <a:ext uri="{FF2B5EF4-FFF2-40B4-BE49-F238E27FC236}">
                <a16:creationId xmlns:a16="http://schemas.microsoft.com/office/drawing/2014/main" id="{F0099B76-F3DA-47AD-EC1D-39E2FD09AE5F}"/>
              </a:ext>
            </a:extLst>
          </p:cNvPr>
          <p:cNvSpPr>
            <a:spLocks noChangeArrowheads="1"/>
          </p:cNvSpPr>
          <p:nvPr/>
        </p:nvSpPr>
        <p:spPr bwMode="auto">
          <a:xfrm>
            <a:off x="7734300" y="2232025"/>
            <a:ext cx="13446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zh-TW" b="1">
                <a:ea typeface="新細明體" panose="02020500000000000000" pitchFamily="18" charset="-120"/>
              </a:rPr>
              <a:t>Millennial    Eternal</a:t>
            </a:r>
          </a:p>
        </p:txBody>
      </p:sp>
      <p:sp>
        <p:nvSpPr>
          <p:cNvPr id="3119" name="Rectangle 47">
            <a:extLst>
              <a:ext uri="{FF2B5EF4-FFF2-40B4-BE49-F238E27FC236}">
                <a16:creationId xmlns:a16="http://schemas.microsoft.com/office/drawing/2014/main" id="{CF9967F3-39BE-5D02-157D-3E042D4222A4}"/>
              </a:ext>
            </a:extLst>
          </p:cNvPr>
          <p:cNvSpPr>
            <a:spLocks noChangeArrowheads="1"/>
          </p:cNvSpPr>
          <p:nvPr/>
        </p:nvSpPr>
        <p:spPr bwMode="auto">
          <a:xfrm>
            <a:off x="7627938" y="2451100"/>
            <a:ext cx="911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a typeface="新細明體" panose="02020500000000000000" pitchFamily="18" charset="-120"/>
              </a:rPr>
              <a:t>Full restoration (Ezek. 37:8-28) Jerusalem world capital</a:t>
            </a:r>
          </a:p>
          <a:p>
            <a:pPr algn="ctr"/>
            <a:r>
              <a:rPr lang="en-US" altLang="zh-TW" sz="800" b="1">
                <a:ea typeface="新細明體" panose="02020500000000000000" pitchFamily="18" charset="-120"/>
              </a:rPr>
              <a:t>(Isa. 2:1-5)</a:t>
            </a:r>
          </a:p>
        </p:txBody>
      </p:sp>
      <p:sp>
        <p:nvSpPr>
          <p:cNvPr id="3120" name="Rectangle 48">
            <a:extLst>
              <a:ext uri="{FF2B5EF4-FFF2-40B4-BE49-F238E27FC236}">
                <a16:creationId xmlns:a16="http://schemas.microsoft.com/office/drawing/2014/main" id="{D34A326F-B70E-8302-E05A-FA35D970FD62}"/>
              </a:ext>
            </a:extLst>
          </p:cNvPr>
          <p:cNvSpPr>
            <a:spLocks noChangeArrowheads="1"/>
          </p:cNvSpPr>
          <p:nvPr/>
        </p:nvSpPr>
        <p:spPr bwMode="auto">
          <a:xfrm>
            <a:off x="8380413" y="2633663"/>
            <a:ext cx="73025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a typeface="新細明體" panose="02020500000000000000" pitchFamily="18" charset="-120"/>
              </a:rPr>
              <a:t>New Jerusalem</a:t>
            </a:r>
          </a:p>
          <a:p>
            <a:pPr algn="ctr"/>
            <a:r>
              <a:rPr lang="en-US" altLang="zh-TW" sz="800" b="1">
                <a:ea typeface="新細明體" panose="02020500000000000000" pitchFamily="18" charset="-120"/>
              </a:rPr>
              <a:t>(Rev. 21)</a:t>
            </a:r>
          </a:p>
        </p:txBody>
      </p:sp>
      <p:sp>
        <p:nvSpPr>
          <p:cNvPr id="3121" name="Rectangle 49">
            <a:extLst>
              <a:ext uri="{FF2B5EF4-FFF2-40B4-BE49-F238E27FC236}">
                <a16:creationId xmlns:a16="http://schemas.microsoft.com/office/drawing/2014/main" id="{35FF2CC3-5DBD-0AFF-1107-DAEAF3F81A46}"/>
              </a:ext>
            </a:extLst>
          </p:cNvPr>
          <p:cNvSpPr>
            <a:spLocks noChangeArrowheads="1"/>
          </p:cNvSpPr>
          <p:nvPr/>
        </p:nvSpPr>
        <p:spPr bwMode="auto">
          <a:xfrm>
            <a:off x="7693025" y="3429000"/>
            <a:ext cx="8032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solidFill>
                  <a:srgbClr val="000000"/>
                </a:solidFill>
                <a:ea typeface="新細明體" panose="02020500000000000000" pitchFamily="18" charset="-120"/>
              </a:rPr>
              <a:t>Christ reigns over the world </a:t>
            </a:r>
          </a:p>
          <a:p>
            <a:pPr algn="ctr"/>
            <a:r>
              <a:rPr lang="en-US" altLang="zh-TW" sz="800" b="1">
                <a:solidFill>
                  <a:srgbClr val="000000"/>
                </a:solidFill>
                <a:ea typeface="新細明體" panose="02020500000000000000" pitchFamily="18" charset="-120"/>
              </a:rPr>
              <a:t>(Isa. 11) </a:t>
            </a:r>
          </a:p>
          <a:p>
            <a:pPr algn="ctr"/>
            <a:r>
              <a:rPr lang="en-US" altLang="zh-TW" sz="800" b="1">
                <a:solidFill>
                  <a:srgbClr val="000000"/>
                </a:solidFill>
                <a:ea typeface="新細明體" panose="02020500000000000000" pitchFamily="18" charset="-120"/>
              </a:rPr>
              <a:t>with saints (Rev. 5:10)</a:t>
            </a:r>
          </a:p>
        </p:txBody>
      </p:sp>
      <p:sp>
        <p:nvSpPr>
          <p:cNvPr id="3122" name="Rectangle 50">
            <a:extLst>
              <a:ext uri="{FF2B5EF4-FFF2-40B4-BE49-F238E27FC236}">
                <a16:creationId xmlns:a16="http://schemas.microsoft.com/office/drawing/2014/main" id="{DE50FCB0-3B00-59A6-5B72-38E914C53F17}"/>
              </a:ext>
            </a:extLst>
          </p:cNvPr>
          <p:cNvSpPr>
            <a:spLocks noChangeArrowheads="1"/>
          </p:cNvSpPr>
          <p:nvPr/>
        </p:nvSpPr>
        <p:spPr bwMode="auto">
          <a:xfrm>
            <a:off x="7818438" y="987425"/>
            <a:ext cx="10763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ffectLst>
                  <a:outerShdw blurRad="38100" dist="38100" dir="2700000" algn="tl">
                    <a:srgbClr val="000000"/>
                  </a:outerShdw>
                </a:effectLst>
                <a:latin typeface="Times New Roman" panose="02020603050405020304" pitchFamily="18" charset="0"/>
                <a:ea typeface="新細明體" panose="02020500000000000000" pitchFamily="18" charset="-120"/>
              </a:rPr>
              <a:t>Christ rules over everything with saints (Eph. 1:9-10; Rev. 20:1-6; 22:5b)</a:t>
            </a:r>
          </a:p>
        </p:txBody>
      </p:sp>
      <p:grpSp>
        <p:nvGrpSpPr>
          <p:cNvPr id="3126" name="Group 54">
            <a:extLst>
              <a:ext uri="{FF2B5EF4-FFF2-40B4-BE49-F238E27FC236}">
                <a16:creationId xmlns:a16="http://schemas.microsoft.com/office/drawing/2014/main" id="{33220E62-92EE-DCA6-A7E7-A38B13DE7DB5}"/>
              </a:ext>
            </a:extLst>
          </p:cNvPr>
          <p:cNvGrpSpPr>
            <a:grpSpLocks/>
          </p:cNvGrpSpPr>
          <p:nvPr/>
        </p:nvGrpSpPr>
        <p:grpSpPr bwMode="auto">
          <a:xfrm>
            <a:off x="4648200" y="5105400"/>
            <a:ext cx="76200" cy="304800"/>
            <a:chOff x="2928" y="3216"/>
            <a:chExt cx="48" cy="192"/>
          </a:xfrm>
        </p:grpSpPr>
        <p:sp>
          <p:nvSpPr>
            <p:cNvPr id="3123" name="Line 51">
              <a:extLst>
                <a:ext uri="{FF2B5EF4-FFF2-40B4-BE49-F238E27FC236}">
                  <a16:creationId xmlns:a16="http://schemas.microsoft.com/office/drawing/2014/main" id="{8279E213-A6AB-4BE4-67A6-B7B93064D91E}"/>
                </a:ext>
              </a:extLst>
            </p:cNvPr>
            <p:cNvSpPr>
              <a:spLocks noChangeShapeType="1"/>
            </p:cNvSpPr>
            <p:nvPr/>
          </p:nvSpPr>
          <p:spPr bwMode="auto">
            <a:xfrm>
              <a:off x="2928" y="3216"/>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Line 52">
              <a:extLst>
                <a:ext uri="{FF2B5EF4-FFF2-40B4-BE49-F238E27FC236}">
                  <a16:creationId xmlns:a16="http://schemas.microsoft.com/office/drawing/2014/main" id="{D70099C9-AD86-30DC-33D0-B3FB251F9929}"/>
                </a:ext>
              </a:extLst>
            </p:cNvPr>
            <p:cNvSpPr>
              <a:spLocks noChangeShapeType="1"/>
            </p:cNvSpPr>
            <p:nvPr/>
          </p:nvSpPr>
          <p:spPr bwMode="auto">
            <a:xfrm>
              <a:off x="2928" y="3408"/>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 name="Line 53">
              <a:extLst>
                <a:ext uri="{FF2B5EF4-FFF2-40B4-BE49-F238E27FC236}">
                  <a16:creationId xmlns:a16="http://schemas.microsoft.com/office/drawing/2014/main" id="{5652E75E-74C1-174E-586D-65BD51492E4F}"/>
                </a:ext>
              </a:extLst>
            </p:cNvPr>
            <p:cNvSpPr>
              <a:spLocks noChangeShapeType="1"/>
            </p:cNvSpPr>
            <p:nvPr/>
          </p:nvSpPr>
          <p:spPr bwMode="auto">
            <a:xfrm>
              <a:off x="2976" y="3216"/>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30" name="Group 58">
            <a:extLst>
              <a:ext uri="{FF2B5EF4-FFF2-40B4-BE49-F238E27FC236}">
                <a16:creationId xmlns:a16="http://schemas.microsoft.com/office/drawing/2014/main" id="{3D22EDF5-5CCD-5AA9-E7FC-1CBDEB8104B7}"/>
              </a:ext>
            </a:extLst>
          </p:cNvPr>
          <p:cNvGrpSpPr>
            <a:grpSpLocks/>
          </p:cNvGrpSpPr>
          <p:nvPr/>
        </p:nvGrpSpPr>
        <p:grpSpPr bwMode="auto">
          <a:xfrm>
            <a:off x="4876800" y="5426075"/>
            <a:ext cx="76200" cy="212725"/>
            <a:chOff x="3072" y="3418"/>
            <a:chExt cx="48" cy="134"/>
          </a:xfrm>
        </p:grpSpPr>
        <p:sp>
          <p:nvSpPr>
            <p:cNvPr id="3127" name="Line 55">
              <a:extLst>
                <a:ext uri="{FF2B5EF4-FFF2-40B4-BE49-F238E27FC236}">
                  <a16:creationId xmlns:a16="http://schemas.microsoft.com/office/drawing/2014/main" id="{8709F88C-4016-B928-BA2A-2D3FD2372134}"/>
                </a:ext>
              </a:extLst>
            </p:cNvPr>
            <p:cNvSpPr>
              <a:spLocks noChangeShapeType="1"/>
            </p:cNvSpPr>
            <p:nvPr/>
          </p:nvSpPr>
          <p:spPr bwMode="auto">
            <a:xfrm>
              <a:off x="3072" y="3418"/>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Line 56">
              <a:extLst>
                <a:ext uri="{FF2B5EF4-FFF2-40B4-BE49-F238E27FC236}">
                  <a16:creationId xmlns:a16="http://schemas.microsoft.com/office/drawing/2014/main" id="{1EE17D00-9BD7-DD1D-7254-D4C49B0F1EC7}"/>
                </a:ext>
              </a:extLst>
            </p:cNvPr>
            <p:cNvSpPr>
              <a:spLocks noChangeShapeType="1"/>
            </p:cNvSpPr>
            <p:nvPr/>
          </p:nvSpPr>
          <p:spPr bwMode="auto">
            <a:xfrm>
              <a:off x="3072" y="3552"/>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9" name="Line 57">
              <a:extLst>
                <a:ext uri="{FF2B5EF4-FFF2-40B4-BE49-F238E27FC236}">
                  <a16:creationId xmlns:a16="http://schemas.microsoft.com/office/drawing/2014/main" id="{0C963789-D80D-DB1D-4D4E-D3B020025EFE}"/>
                </a:ext>
              </a:extLst>
            </p:cNvPr>
            <p:cNvSpPr>
              <a:spLocks noChangeShapeType="1"/>
            </p:cNvSpPr>
            <p:nvPr/>
          </p:nvSpPr>
          <p:spPr bwMode="auto">
            <a:xfrm>
              <a:off x="3120" y="3418"/>
              <a:ext cx="0" cy="1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31" name="Rectangle 59">
            <a:extLst>
              <a:ext uri="{FF2B5EF4-FFF2-40B4-BE49-F238E27FC236}">
                <a16:creationId xmlns:a16="http://schemas.microsoft.com/office/drawing/2014/main" id="{B4AB63F5-630E-FEF8-B60D-4CB63045FB1C}"/>
              </a:ext>
            </a:extLst>
          </p:cNvPr>
          <p:cNvSpPr>
            <a:spLocks noChangeArrowheads="1"/>
          </p:cNvSpPr>
          <p:nvPr/>
        </p:nvSpPr>
        <p:spPr bwMode="auto">
          <a:xfrm rot="16200000">
            <a:off x="1505744" y="2578894"/>
            <a:ext cx="5984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600" b="1">
                <a:latin typeface="Nadianne" charset="0"/>
                <a:ea typeface="新細明體" panose="02020500000000000000" pitchFamily="18" charset="-120"/>
              </a:rPr>
              <a:t>land</a:t>
            </a:r>
          </a:p>
        </p:txBody>
      </p:sp>
      <p:sp>
        <p:nvSpPr>
          <p:cNvPr id="3132" name="Rectangle 60">
            <a:extLst>
              <a:ext uri="{FF2B5EF4-FFF2-40B4-BE49-F238E27FC236}">
                <a16:creationId xmlns:a16="http://schemas.microsoft.com/office/drawing/2014/main" id="{2AFBF833-ABF6-F924-13DC-5AA390C97F58}"/>
              </a:ext>
            </a:extLst>
          </p:cNvPr>
          <p:cNvSpPr>
            <a:spLocks noChangeArrowheads="1"/>
          </p:cNvSpPr>
          <p:nvPr/>
        </p:nvSpPr>
        <p:spPr bwMode="auto">
          <a:xfrm rot="16200000">
            <a:off x="1865312" y="3727451"/>
            <a:ext cx="6445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600" b="1">
                <a:latin typeface="Nadianne" charset="0"/>
                <a:ea typeface="新細明體" panose="02020500000000000000" pitchFamily="18" charset="-120"/>
              </a:rPr>
              <a:t>seed</a:t>
            </a:r>
          </a:p>
        </p:txBody>
      </p:sp>
      <p:sp>
        <p:nvSpPr>
          <p:cNvPr id="3133" name="Rectangle 61">
            <a:extLst>
              <a:ext uri="{FF2B5EF4-FFF2-40B4-BE49-F238E27FC236}">
                <a16:creationId xmlns:a16="http://schemas.microsoft.com/office/drawing/2014/main" id="{E0FC8729-ECC5-E453-CE6F-460A15A4B58A}"/>
              </a:ext>
            </a:extLst>
          </p:cNvPr>
          <p:cNvSpPr>
            <a:spLocks noChangeArrowheads="1"/>
          </p:cNvSpPr>
          <p:nvPr/>
        </p:nvSpPr>
        <p:spPr bwMode="auto">
          <a:xfrm rot="16200000">
            <a:off x="2351881" y="4933157"/>
            <a:ext cx="100488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1600" b="1">
                <a:latin typeface="Nadianne" charset="0"/>
                <a:ea typeface="新細明體" panose="02020500000000000000" pitchFamily="18" charset="-120"/>
              </a:rPr>
              <a:t>blessing</a:t>
            </a:r>
          </a:p>
        </p:txBody>
      </p:sp>
      <p:sp>
        <p:nvSpPr>
          <p:cNvPr id="3134" name="Rectangle 62">
            <a:extLst>
              <a:ext uri="{FF2B5EF4-FFF2-40B4-BE49-F238E27FC236}">
                <a16:creationId xmlns:a16="http://schemas.microsoft.com/office/drawing/2014/main" id="{DD0B39EE-54CD-2F84-A64A-DD8161D66F6D}"/>
              </a:ext>
            </a:extLst>
          </p:cNvPr>
          <p:cNvSpPr>
            <a:spLocks noChangeArrowheads="1"/>
          </p:cNvSpPr>
          <p:nvPr/>
        </p:nvSpPr>
        <p:spPr bwMode="auto">
          <a:xfrm rot="16200000">
            <a:off x="990600" y="3702051"/>
            <a:ext cx="11207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b="1">
                <a:ea typeface="新細明體" panose="02020500000000000000" pitchFamily="18" charset="-120"/>
              </a:rPr>
              <a:t>Genesis 12:1-3</a:t>
            </a:r>
          </a:p>
        </p:txBody>
      </p:sp>
      <p:sp>
        <p:nvSpPr>
          <p:cNvPr id="3135" name="Rectangle 63">
            <a:extLst>
              <a:ext uri="{FF2B5EF4-FFF2-40B4-BE49-F238E27FC236}">
                <a16:creationId xmlns:a16="http://schemas.microsoft.com/office/drawing/2014/main" id="{A6688C42-E9E4-1081-26F7-2F4600227DEF}"/>
              </a:ext>
            </a:extLst>
          </p:cNvPr>
          <p:cNvSpPr>
            <a:spLocks noChangeArrowheads="1"/>
          </p:cNvSpPr>
          <p:nvPr/>
        </p:nvSpPr>
        <p:spPr bwMode="auto">
          <a:xfrm>
            <a:off x="8385175" y="3429000"/>
            <a:ext cx="750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solidFill>
                  <a:srgbClr val="000000"/>
                </a:solidFill>
                <a:ea typeface="新細明體" panose="02020500000000000000" pitchFamily="18" charset="-120"/>
              </a:rPr>
              <a:t>Christ hands kingdom over to Father (1  </a:t>
            </a:r>
          </a:p>
          <a:p>
            <a:pPr algn="ctr"/>
            <a:r>
              <a:rPr lang="en-US" altLang="zh-TW" sz="800" b="1">
                <a:solidFill>
                  <a:srgbClr val="000000"/>
                </a:solidFill>
                <a:ea typeface="新細明體" panose="02020500000000000000" pitchFamily="18" charset="-120"/>
              </a:rPr>
              <a:t> Cor. 15:24)</a:t>
            </a:r>
          </a:p>
        </p:txBody>
      </p:sp>
      <p:grpSp>
        <p:nvGrpSpPr>
          <p:cNvPr id="3141" name="Group 69">
            <a:extLst>
              <a:ext uri="{FF2B5EF4-FFF2-40B4-BE49-F238E27FC236}">
                <a16:creationId xmlns:a16="http://schemas.microsoft.com/office/drawing/2014/main" id="{36C1BCD7-CD12-DB6B-FCED-90C21858FE91}"/>
              </a:ext>
            </a:extLst>
          </p:cNvPr>
          <p:cNvGrpSpPr>
            <a:grpSpLocks/>
          </p:cNvGrpSpPr>
          <p:nvPr/>
        </p:nvGrpSpPr>
        <p:grpSpPr bwMode="auto">
          <a:xfrm>
            <a:off x="7823200" y="1676400"/>
            <a:ext cx="611188" cy="450850"/>
            <a:chOff x="4928" y="1056"/>
            <a:chExt cx="385" cy="284"/>
          </a:xfrm>
        </p:grpSpPr>
        <p:sp>
          <p:nvSpPr>
            <p:cNvPr id="3136" name="Freeform 64">
              <a:extLst>
                <a:ext uri="{FF2B5EF4-FFF2-40B4-BE49-F238E27FC236}">
                  <a16:creationId xmlns:a16="http://schemas.microsoft.com/office/drawing/2014/main" id="{5D3B796A-F3B2-301E-C4B1-84C45B486591}"/>
                </a:ext>
              </a:extLst>
            </p:cNvPr>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Rectangle 65">
              <a:extLst>
                <a:ext uri="{FF2B5EF4-FFF2-40B4-BE49-F238E27FC236}">
                  <a16:creationId xmlns:a16="http://schemas.microsoft.com/office/drawing/2014/main" id="{D63EBABB-7073-EE27-21CC-82CC9350616A}"/>
                </a:ext>
              </a:extLst>
            </p:cNvPr>
            <p:cNvSpPr>
              <a:spLocks noChangeArrowheads="1"/>
            </p:cNvSpPr>
            <p:nvPr/>
          </p:nvSpPr>
          <p:spPr bwMode="auto">
            <a:xfrm>
              <a:off x="4928" y="1248"/>
              <a:ext cx="384" cy="4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8" name="Oval 66">
              <a:extLst>
                <a:ext uri="{FF2B5EF4-FFF2-40B4-BE49-F238E27FC236}">
                  <a16:creationId xmlns:a16="http://schemas.microsoft.com/office/drawing/2014/main" id="{86665822-D45E-45B4-0AF0-43F5FD65BBDF}"/>
                </a:ext>
              </a:extLst>
            </p:cNvPr>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9" name="Line 67">
              <a:extLst>
                <a:ext uri="{FF2B5EF4-FFF2-40B4-BE49-F238E27FC236}">
                  <a16:creationId xmlns:a16="http://schemas.microsoft.com/office/drawing/2014/main" id="{686F595B-E5BE-97FF-61B0-010D36905842}"/>
                </a:ext>
              </a:extLst>
            </p:cNvPr>
            <p:cNvSpPr>
              <a:spLocks noChangeShapeType="1"/>
            </p:cNvSpPr>
            <p:nvPr/>
          </p:nvSpPr>
          <p:spPr bwMode="auto">
            <a:xfrm>
              <a:off x="4928" y="1248"/>
              <a:ext cx="0"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Line 68">
              <a:extLst>
                <a:ext uri="{FF2B5EF4-FFF2-40B4-BE49-F238E27FC236}">
                  <a16:creationId xmlns:a16="http://schemas.microsoft.com/office/drawing/2014/main" id="{8D0D25A9-2CE9-89B1-5C86-1B997158C78E}"/>
                </a:ext>
              </a:extLst>
            </p:cNvPr>
            <p:cNvSpPr>
              <a:spLocks noChangeShapeType="1"/>
            </p:cNvSpPr>
            <p:nvPr/>
          </p:nvSpPr>
          <p:spPr bwMode="auto">
            <a:xfrm>
              <a:off x="5312" y="1248"/>
              <a:ext cx="0" cy="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44" name="Group 72">
            <a:extLst>
              <a:ext uri="{FF2B5EF4-FFF2-40B4-BE49-F238E27FC236}">
                <a16:creationId xmlns:a16="http://schemas.microsoft.com/office/drawing/2014/main" id="{C8F8F6D8-8418-4D2C-CA9A-C58786BC637C}"/>
              </a:ext>
            </a:extLst>
          </p:cNvPr>
          <p:cNvGrpSpPr>
            <a:grpSpLocks/>
          </p:cNvGrpSpPr>
          <p:nvPr/>
        </p:nvGrpSpPr>
        <p:grpSpPr bwMode="auto">
          <a:xfrm>
            <a:off x="4800600" y="5203825"/>
            <a:ext cx="1184275" cy="104775"/>
            <a:chOff x="3024" y="3278"/>
            <a:chExt cx="746" cy="66"/>
          </a:xfrm>
        </p:grpSpPr>
        <p:sp>
          <p:nvSpPr>
            <p:cNvPr id="3142" name="Line 70">
              <a:extLst>
                <a:ext uri="{FF2B5EF4-FFF2-40B4-BE49-F238E27FC236}">
                  <a16:creationId xmlns:a16="http://schemas.microsoft.com/office/drawing/2014/main" id="{49F2F62E-8859-E50A-799C-31F527ED9BFF}"/>
                </a:ext>
              </a:extLst>
            </p:cNvPr>
            <p:cNvSpPr>
              <a:spLocks noChangeShapeType="1"/>
            </p:cNvSpPr>
            <p:nvPr/>
          </p:nvSpPr>
          <p:spPr bwMode="auto">
            <a:xfrm>
              <a:off x="3024" y="3312"/>
              <a:ext cx="672"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 name="AutoShape 71">
              <a:extLst>
                <a:ext uri="{FF2B5EF4-FFF2-40B4-BE49-F238E27FC236}">
                  <a16:creationId xmlns:a16="http://schemas.microsoft.com/office/drawing/2014/main" id="{ED2BE636-970E-030B-A06D-88745228996F}"/>
                </a:ext>
              </a:extLst>
            </p:cNvPr>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47" name="Group 75">
            <a:extLst>
              <a:ext uri="{FF2B5EF4-FFF2-40B4-BE49-F238E27FC236}">
                <a16:creationId xmlns:a16="http://schemas.microsoft.com/office/drawing/2014/main" id="{DF8EDE00-DD4D-158F-911E-5FC517C2E21B}"/>
              </a:ext>
            </a:extLst>
          </p:cNvPr>
          <p:cNvGrpSpPr>
            <a:grpSpLocks/>
          </p:cNvGrpSpPr>
          <p:nvPr/>
        </p:nvGrpSpPr>
        <p:grpSpPr bwMode="auto">
          <a:xfrm>
            <a:off x="5029200" y="5489575"/>
            <a:ext cx="3001963" cy="104775"/>
            <a:chOff x="3168" y="3458"/>
            <a:chExt cx="1891" cy="66"/>
          </a:xfrm>
        </p:grpSpPr>
        <p:sp>
          <p:nvSpPr>
            <p:cNvPr id="3145" name="Line 73">
              <a:extLst>
                <a:ext uri="{FF2B5EF4-FFF2-40B4-BE49-F238E27FC236}">
                  <a16:creationId xmlns:a16="http://schemas.microsoft.com/office/drawing/2014/main" id="{62005749-07EC-E56B-7B89-6B0D8C678FC6}"/>
                </a:ext>
              </a:extLst>
            </p:cNvPr>
            <p:cNvSpPr>
              <a:spLocks noChangeShapeType="1"/>
            </p:cNvSpPr>
            <p:nvPr/>
          </p:nvSpPr>
          <p:spPr bwMode="auto">
            <a:xfrm>
              <a:off x="3168" y="3493"/>
              <a:ext cx="1812" cy="6"/>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6" name="AutoShape 74">
              <a:extLst>
                <a:ext uri="{FF2B5EF4-FFF2-40B4-BE49-F238E27FC236}">
                  <a16:creationId xmlns:a16="http://schemas.microsoft.com/office/drawing/2014/main" id="{7B455CF9-CD54-E97C-E27B-61298C290877}"/>
                </a:ext>
              </a:extLst>
            </p:cNvPr>
            <p:cNvSpPr>
              <a:spLocks noChangeArrowheads="1"/>
            </p:cNvSpPr>
            <p:nvPr/>
          </p:nvSpPr>
          <p:spPr bwMode="auto">
            <a:xfrm rot="5400000">
              <a:off x="5006" y="3471"/>
              <a:ext cx="66" cy="40"/>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48" name="Rectangle 76">
            <a:extLst>
              <a:ext uri="{FF2B5EF4-FFF2-40B4-BE49-F238E27FC236}">
                <a16:creationId xmlns:a16="http://schemas.microsoft.com/office/drawing/2014/main" id="{D64BFDCE-8F47-CA4F-144D-EF169AFD1AD5}"/>
              </a:ext>
            </a:extLst>
          </p:cNvPr>
          <p:cNvSpPr>
            <a:spLocks noChangeArrowheads="1"/>
          </p:cNvSpPr>
          <p:nvPr/>
        </p:nvSpPr>
        <p:spPr bwMode="auto">
          <a:xfrm>
            <a:off x="328613" y="6481763"/>
            <a:ext cx="8758237" cy="357187"/>
          </a:xfrm>
          <a:prstGeom prst="rect">
            <a:avLst/>
          </a:prstGeom>
          <a:solidFill>
            <a:srgbClr val="6E004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9" name="Rectangle 77">
            <a:extLst>
              <a:ext uri="{FF2B5EF4-FFF2-40B4-BE49-F238E27FC236}">
                <a16:creationId xmlns:a16="http://schemas.microsoft.com/office/drawing/2014/main" id="{532E1281-08BB-0BA5-DB04-F5AB60247AF3}"/>
              </a:ext>
            </a:extLst>
          </p:cNvPr>
          <p:cNvSpPr>
            <a:spLocks noChangeArrowheads="1"/>
          </p:cNvSpPr>
          <p:nvPr/>
        </p:nvSpPr>
        <p:spPr bwMode="auto">
          <a:xfrm>
            <a:off x="398463" y="6477000"/>
            <a:ext cx="8778875" cy="393700"/>
          </a:xfrm>
          <a:prstGeom prst="rect">
            <a:avLst/>
          </a:prstGeom>
          <a:noFill/>
          <a:ln>
            <a:noFill/>
          </a:ln>
          <a:effectLst/>
          <a:extLst>
            <a:ext uri="{909E8E84-426E-40DD-AFC4-6F175D3DCCD1}">
              <a14:hiddenFill xmlns:a14="http://schemas.microsoft.com/office/drawing/2010/main">
                <a:solidFill>
                  <a:srgbClr val="6E0043"/>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b="1">
                <a:latin typeface="Times New Roman" panose="02020603050405020304" pitchFamily="18" charset="0"/>
                <a:ea typeface="新細明體" panose="02020500000000000000" pitchFamily="18" charset="-120"/>
              </a:rPr>
              <a:t>Scripture contains a dual kingdom-covenant emphasis.  Israel’s role from Abraham to Christ is expanded to include the Church (continuity) yet the Church</a:t>
            </a:r>
          </a:p>
          <a:p>
            <a:r>
              <a:rPr lang="en-US" altLang="zh-TW" b="1">
                <a:latin typeface="Times New Roman" panose="02020603050405020304" pitchFamily="18" charset="0"/>
                <a:ea typeface="新細明體" panose="02020500000000000000" pitchFamily="18" charset="-120"/>
              </a:rPr>
              <a:t>never replaces the nation as the “new Israel” (discontinuity).  Israel will again enjoy world prominence after trusting in Christ at His second coming.</a:t>
            </a:r>
          </a:p>
        </p:txBody>
      </p:sp>
      <p:sp>
        <p:nvSpPr>
          <p:cNvPr id="3150" name="Rectangle 78">
            <a:extLst>
              <a:ext uri="{FF2B5EF4-FFF2-40B4-BE49-F238E27FC236}">
                <a16:creationId xmlns:a16="http://schemas.microsoft.com/office/drawing/2014/main" id="{090F387A-81E9-9380-7307-F7624B783472}"/>
              </a:ext>
            </a:extLst>
          </p:cNvPr>
          <p:cNvSpPr>
            <a:spLocks noChangeArrowheads="1"/>
          </p:cNvSpPr>
          <p:nvPr/>
        </p:nvSpPr>
        <p:spPr bwMode="auto">
          <a:xfrm>
            <a:off x="5114925" y="2095500"/>
            <a:ext cx="6000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900" b="1">
                <a:ea typeface="新細明體" panose="02020500000000000000" pitchFamily="18" charset="-120"/>
              </a:rPr>
              <a:t>ISRAEL</a:t>
            </a:r>
          </a:p>
        </p:txBody>
      </p:sp>
      <p:sp>
        <p:nvSpPr>
          <p:cNvPr id="3151" name="Rectangle 79">
            <a:extLst>
              <a:ext uri="{FF2B5EF4-FFF2-40B4-BE49-F238E27FC236}">
                <a16:creationId xmlns:a16="http://schemas.microsoft.com/office/drawing/2014/main" id="{108B5571-AF7F-E39C-115F-55E44A28D8AC}"/>
              </a:ext>
            </a:extLst>
          </p:cNvPr>
          <p:cNvSpPr>
            <a:spLocks noChangeArrowheads="1"/>
          </p:cNvSpPr>
          <p:nvPr/>
        </p:nvSpPr>
        <p:spPr bwMode="auto">
          <a:xfrm>
            <a:off x="6146800" y="2095500"/>
            <a:ext cx="7143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zh-TW" sz="900" b="1">
                <a:ea typeface="新細明體" panose="02020500000000000000" pitchFamily="18" charset="-120"/>
              </a:rPr>
              <a:t>CHURCH</a:t>
            </a:r>
          </a:p>
        </p:txBody>
      </p:sp>
      <p:sp>
        <p:nvSpPr>
          <p:cNvPr id="3152" name="Rectangle 80">
            <a:extLst>
              <a:ext uri="{FF2B5EF4-FFF2-40B4-BE49-F238E27FC236}">
                <a16:creationId xmlns:a16="http://schemas.microsoft.com/office/drawing/2014/main" id="{418A464E-4DA9-C3A1-FE41-3B3570D2DDEE}"/>
              </a:ext>
            </a:extLst>
          </p:cNvPr>
          <p:cNvSpPr>
            <a:spLocks noChangeArrowheads="1"/>
          </p:cNvSpPr>
          <p:nvPr/>
        </p:nvSpPr>
        <p:spPr bwMode="auto">
          <a:xfrm>
            <a:off x="4887913" y="2239963"/>
            <a:ext cx="9683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zh-TW" sz="800" b="1">
                <a:ea typeface="新細明體" panose="02020500000000000000" pitchFamily="18" charset="-120"/>
              </a:rPr>
              <a:t>(National Focus)</a:t>
            </a:r>
          </a:p>
        </p:txBody>
      </p:sp>
      <p:graphicFrame>
        <p:nvGraphicFramePr>
          <p:cNvPr id="3153" name="Object 81">
            <a:extLst>
              <a:ext uri="{FF2B5EF4-FFF2-40B4-BE49-F238E27FC236}">
                <a16:creationId xmlns:a16="http://schemas.microsoft.com/office/drawing/2014/main" id="{1825347F-73AA-C05B-33DD-DB5263720BFE}"/>
              </a:ext>
            </a:extLst>
          </p:cNvPr>
          <p:cNvGraphicFramePr>
            <a:graphicFrameLocks/>
          </p:cNvGraphicFramePr>
          <p:nvPr/>
        </p:nvGraphicFramePr>
        <p:xfrm>
          <a:off x="381000" y="76200"/>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527300" imgH="2514600" progId="MS_ClipArt_Gallery">
                  <p:embed/>
                </p:oleObj>
              </mc:Choice>
              <mc:Fallback>
                <p:oleObj name="Microsoft ClipArt Gallery" r:id="rId3" imgW="2527300" imgH="2514600" progId="MS_ClipArt_Gallery">
                  <p:embed/>
                  <p:pic>
                    <p:nvPicPr>
                      <p:cNvPr id="0" name="Object 8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
                        <a:ext cx="665163"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54" name="Rectangle 82">
            <a:extLst>
              <a:ext uri="{FF2B5EF4-FFF2-40B4-BE49-F238E27FC236}">
                <a16:creationId xmlns:a16="http://schemas.microsoft.com/office/drawing/2014/main" id="{EE82CA86-6C2D-757C-5881-72A2D959F21F}"/>
              </a:ext>
            </a:extLst>
          </p:cNvPr>
          <p:cNvSpPr>
            <a:spLocks noChangeArrowheads="1"/>
          </p:cNvSpPr>
          <p:nvPr/>
        </p:nvSpPr>
        <p:spPr bwMode="auto">
          <a:xfrm>
            <a:off x="5915025" y="2239963"/>
            <a:ext cx="14509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ltLang="zh-TW" sz="800" b="1">
                <a:ea typeface="新細明體" panose="02020500000000000000" pitchFamily="18" charset="-120"/>
              </a:rPr>
              <a:t>The “New Man” (Eph. 2:15)</a:t>
            </a:r>
          </a:p>
        </p:txBody>
      </p:sp>
      <p:sp>
        <p:nvSpPr>
          <p:cNvPr id="3155" name="Line 83">
            <a:extLst>
              <a:ext uri="{FF2B5EF4-FFF2-40B4-BE49-F238E27FC236}">
                <a16:creationId xmlns:a16="http://schemas.microsoft.com/office/drawing/2014/main" id="{D32A8CE4-B0AF-BD25-0586-7BA8E5102B2F}"/>
              </a:ext>
            </a:extLst>
          </p:cNvPr>
          <p:cNvSpPr>
            <a:spLocks noChangeShapeType="1"/>
          </p:cNvSpPr>
          <p:nvPr/>
        </p:nvSpPr>
        <p:spPr bwMode="auto">
          <a:xfrm>
            <a:off x="5783263" y="2116138"/>
            <a:ext cx="0" cy="11858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6" name="Rectangle 84">
            <a:extLst>
              <a:ext uri="{FF2B5EF4-FFF2-40B4-BE49-F238E27FC236}">
                <a16:creationId xmlns:a16="http://schemas.microsoft.com/office/drawing/2014/main" id="{1475E623-DAFF-A4A8-02DA-476E22FFC85D}"/>
              </a:ext>
            </a:extLst>
          </p:cNvPr>
          <p:cNvSpPr>
            <a:spLocks noChangeArrowheads="1"/>
          </p:cNvSpPr>
          <p:nvPr/>
        </p:nvSpPr>
        <p:spPr bwMode="auto">
          <a:xfrm>
            <a:off x="8213725" y="5749925"/>
            <a:ext cx="8636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zh-TW" sz="700" b="1" i="1">
                <a:ea typeface="新細明體" panose="02020500000000000000" pitchFamily="18" charset="-120"/>
              </a:rPr>
              <a:t>Second Edition</a:t>
            </a:r>
          </a:p>
          <a:p>
            <a:r>
              <a:rPr lang="en-US" altLang="zh-TW" sz="700" b="1" i="1">
                <a:ea typeface="新細明體" panose="02020500000000000000" pitchFamily="18" charset="-120"/>
              </a:rPr>
              <a:t>2 January 1998</a:t>
            </a:r>
          </a:p>
        </p:txBody>
      </p:sp>
      <p:grpSp>
        <p:nvGrpSpPr>
          <p:cNvPr id="3159" name="Group 87">
            <a:extLst>
              <a:ext uri="{FF2B5EF4-FFF2-40B4-BE49-F238E27FC236}">
                <a16:creationId xmlns:a16="http://schemas.microsoft.com/office/drawing/2014/main" id="{593860D5-977E-AC2A-9C93-67DFA07D480B}"/>
              </a:ext>
            </a:extLst>
          </p:cNvPr>
          <p:cNvGrpSpPr>
            <a:grpSpLocks/>
          </p:cNvGrpSpPr>
          <p:nvPr/>
        </p:nvGrpSpPr>
        <p:grpSpPr bwMode="auto">
          <a:xfrm>
            <a:off x="1387475" y="2087563"/>
            <a:ext cx="165100" cy="176212"/>
            <a:chOff x="874" y="1315"/>
            <a:chExt cx="104" cy="111"/>
          </a:xfrm>
        </p:grpSpPr>
        <p:sp>
          <p:nvSpPr>
            <p:cNvPr id="3157" name="AutoShape 85">
              <a:extLst>
                <a:ext uri="{FF2B5EF4-FFF2-40B4-BE49-F238E27FC236}">
                  <a16:creationId xmlns:a16="http://schemas.microsoft.com/office/drawing/2014/main" id="{BC9E8888-F8C3-634B-8F99-ED22CC70DA2C}"/>
                </a:ext>
              </a:extLst>
            </p:cNvPr>
            <p:cNvSpPr>
              <a:spLocks noChangeArrowheads="1"/>
            </p:cNvSpPr>
            <p:nvPr/>
          </p:nvSpPr>
          <p:spPr bwMode="auto">
            <a:xfrm>
              <a:off x="874" y="1315"/>
              <a:ext cx="100" cy="81"/>
            </a:xfrm>
            <a:prstGeom prst="triangle">
              <a:avLst>
                <a:gd name="adj" fmla="val 49995"/>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8" name="AutoShape 86">
              <a:extLst>
                <a:ext uri="{FF2B5EF4-FFF2-40B4-BE49-F238E27FC236}">
                  <a16:creationId xmlns:a16="http://schemas.microsoft.com/office/drawing/2014/main" id="{8C910F41-8EB8-0219-F592-7734BB8C9BDE}"/>
                </a:ext>
              </a:extLst>
            </p:cNvPr>
            <p:cNvSpPr>
              <a:spLocks noChangeArrowheads="1"/>
            </p:cNvSpPr>
            <p:nvPr/>
          </p:nvSpPr>
          <p:spPr bwMode="auto">
            <a:xfrm rot="10800000" flipH="1">
              <a:off x="876" y="1340"/>
              <a:ext cx="102" cy="86"/>
            </a:xfrm>
            <a:prstGeom prst="triangle">
              <a:avLst>
                <a:gd name="adj" fmla="val 49995"/>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65" name="Group 93">
            <a:extLst>
              <a:ext uri="{FF2B5EF4-FFF2-40B4-BE49-F238E27FC236}">
                <a16:creationId xmlns:a16="http://schemas.microsoft.com/office/drawing/2014/main" id="{03AF8340-DF8A-41A0-ADCF-B9C028A46016}"/>
              </a:ext>
            </a:extLst>
          </p:cNvPr>
          <p:cNvGrpSpPr>
            <a:grpSpLocks/>
          </p:cNvGrpSpPr>
          <p:nvPr/>
        </p:nvGrpSpPr>
        <p:grpSpPr bwMode="auto">
          <a:xfrm>
            <a:off x="2305050" y="3333750"/>
            <a:ext cx="288925" cy="222250"/>
            <a:chOff x="1452" y="2100"/>
            <a:chExt cx="182" cy="140"/>
          </a:xfrm>
        </p:grpSpPr>
        <p:sp>
          <p:nvSpPr>
            <p:cNvPr id="3160" name="Freeform 88">
              <a:extLst>
                <a:ext uri="{FF2B5EF4-FFF2-40B4-BE49-F238E27FC236}">
                  <a16:creationId xmlns:a16="http://schemas.microsoft.com/office/drawing/2014/main" id="{37E1586E-FD46-21EE-7A63-0AE7049AC7C5}"/>
                </a:ext>
              </a:extLst>
            </p:cNvPr>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1" name="Rectangle 89">
              <a:extLst>
                <a:ext uri="{FF2B5EF4-FFF2-40B4-BE49-F238E27FC236}">
                  <a16:creationId xmlns:a16="http://schemas.microsoft.com/office/drawing/2014/main" id="{85614902-B8B3-FD82-5082-8A528EA741DA}"/>
                </a:ext>
              </a:extLst>
            </p:cNvPr>
            <p:cNvSpPr>
              <a:spLocks noChangeArrowheads="1"/>
            </p:cNvSpPr>
            <p:nvPr/>
          </p:nvSpPr>
          <p:spPr bwMode="auto">
            <a:xfrm>
              <a:off x="1452" y="2196"/>
              <a:ext cx="181" cy="24"/>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2" name="Oval 90">
              <a:extLst>
                <a:ext uri="{FF2B5EF4-FFF2-40B4-BE49-F238E27FC236}">
                  <a16:creationId xmlns:a16="http://schemas.microsoft.com/office/drawing/2014/main" id="{675A2BF9-0F65-81A8-79E7-EA638C0F61A6}"/>
                </a:ext>
              </a:extLst>
            </p:cNvPr>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3" name="Line 91">
              <a:extLst>
                <a:ext uri="{FF2B5EF4-FFF2-40B4-BE49-F238E27FC236}">
                  <a16:creationId xmlns:a16="http://schemas.microsoft.com/office/drawing/2014/main" id="{EE7A062D-F392-CB70-6541-975C10A7A36E}"/>
                </a:ext>
              </a:extLst>
            </p:cNvPr>
            <p:cNvSpPr>
              <a:spLocks noChangeShapeType="1"/>
            </p:cNvSpPr>
            <p:nvPr/>
          </p:nvSpPr>
          <p:spPr bwMode="auto">
            <a:xfrm>
              <a:off x="1452" y="2196"/>
              <a:ext cx="0" cy="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 name="Line 92">
              <a:extLst>
                <a:ext uri="{FF2B5EF4-FFF2-40B4-BE49-F238E27FC236}">
                  <a16:creationId xmlns:a16="http://schemas.microsoft.com/office/drawing/2014/main" id="{42A7CABC-3AD5-6F38-9C12-EA0CED972345}"/>
                </a:ext>
              </a:extLst>
            </p:cNvPr>
            <p:cNvSpPr>
              <a:spLocks noChangeShapeType="1"/>
            </p:cNvSpPr>
            <p:nvPr/>
          </p:nvSpPr>
          <p:spPr bwMode="auto">
            <a:xfrm>
              <a:off x="1633" y="2196"/>
              <a:ext cx="0" cy="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72" name="Group 100">
            <a:extLst>
              <a:ext uri="{FF2B5EF4-FFF2-40B4-BE49-F238E27FC236}">
                <a16:creationId xmlns:a16="http://schemas.microsoft.com/office/drawing/2014/main" id="{1EE98CE2-6F71-2FAC-28B7-D732F2B0B365}"/>
              </a:ext>
            </a:extLst>
          </p:cNvPr>
          <p:cNvGrpSpPr>
            <a:grpSpLocks/>
          </p:cNvGrpSpPr>
          <p:nvPr/>
        </p:nvGrpSpPr>
        <p:grpSpPr bwMode="auto">
          <a:xfrm>
            <a:off x="1774825" y="1428750"/>
            <a:ext cx="298450" cy="238125"/>
            <a:chOff x="1118" y="900"/>
            <a:chExt cx="188" cy="150"/>
          </a:xfrm>
        </p:grpSpPr>
        <p:grpSp>
          <p:nvGrpSpPr>
            <p:cNvPr id="3168" name="Group 96">
              <a:extLst>
                <a:ext uri="{FF2B5EF4-FFF2-40B4-BE49-F238E27FC236}">
                  <a16:creationId xmlns:a16="http://schemas.microsoft.com/office/drawing/2014/main" id="{E8BE2EAB-91FF-F5FD-B0B2-B48C1EFBA80C}"/>
                </a:ext>
              </a:extLst>
            </p:cNvPr>
            <p:cNvGrpSpPr>
              <a:grpSpLocks/>
            </p:cNvGrpSpPr>
            <p:nvPr/>
          </p:nvGrpSpPr>
          <p:grpSpPr bwMode="auto">
            <a:xfrm>
              <a:off x="1118" y="900"/>
              <a:ext cx="84" cy="150"/>
              <a:chOff x="1118" y="900"/>
              <a:chExt cx="84" cy="150"/>
            </a:xfrm>
          </p:grpSpPr>
          <p:sp>
            <p:nvSpPr>
              <p:cNvPr id="3166" name="Rectangle 94">
                <a:extLst>
                  <a:ext uri="{FF2B5EF4-FFF2-40B4-BE49-F238E27FC236}">
                    <a16:creationId xmlns:a16="http://schemas.microsoft.com/office/drawing/2014/main" id="{B0EFF407-25E4-D8DA-CB89-B874F914B004}"/>
                  </a:ext>
                </a:extLst>
              </p:cNvPr>
              <p:cNvSpPr>
                <a:spLocks noChangeArrowheads="1"/>
              </p:cNvSpPr>
              <p:nvPr/>
            </p:nvSpPr>
            <p:spPr bwMode="auto">
              <a:xfrm>
                <a:off x="1118" y="935"/>
                <a:ext cx="84" cy="115"/>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7" name="Oval 95">
                <a:extLst>
                  <a:ext uri="{FF2B5EF4-FFF2-40B4-BE49-F238E27FC236}">
                    <a16:creationId xmlns:a16="http://schemas.microsoft.com/office/drawing/2014/main" id="{C7E5A098-CC2F-8924-7F36-3001FC370B77}"/>
                  </a:ext>
                </a:extLst>
              </p:cNvPr>
              <p:cNvSpPr>
                <a:spLocks noChangeArrowheads="1"/>
              </p:cNvSpPr>
              <p:nvPr/>
            </p:nvSpPr>
            <p:spPr bwMode="auto">
              <a:xfrm>
                <a:off x="1118" y="900"/>
                <a:ext cx="84" cy="56"/>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1" name="Group 99">
              <a:extLst>
                <a:ext uri="{FF2B5EF4-FFF2-40B4-BE49-F238E27FC236}">
                  <a16:creationId xmlns:a16="http://schemas.microsoft.com/office/drawing/2014/main" id="{BDC61D20-AC71-B8AF-60CC-342CD6B0C369}"/>
                </a:ext>
              </a:extLst>
            </p:cNvPr>
            <p:cNvGrpSpPr>
              <a:grpSpLocks/>
            </p:cNvGrpSpPr>
            <p:nvPr/>
          </p:nvGrpSpPr>
          <p:grpSpPr bwMode="auto">
            <a:xfrm>
              <a:off x="1222" y="900"/>
              <a:ext cx="84" cy="150"/>
              <a:chOff x="1222" y="900"/>
              <a:chExt cx="84" cy="150"/>
            </a:xfrm>
          </p:grpSpPr>
          <p:sp>
            <p:nvSpPr>
              <p:cNvPr id="3169" name="Rectangle 97">
                <a:extLst>
                  <a:ext uri="{FF2B5EF4-FFF2-40B4-BE49-F238E27FC236}">
                    <a16:creationId xmlns:a16="http://schemas.microsoft.com/office/drawing/2014/main" id="{C806BAC9-F5C2-31D7-83A8-875264699392}"/>
                  </a:ext>
                </a:extLst>
              </p:cNvPr>
              <p:cNvSpPr>
                <a:spLocks noChangeArrowheads="1"/>
              </p:cNvSpPr>
              <p:nvPr/>
            </p:nvSpPr>
            <p:spPr bwMode="auto">
              <a:xfrm>
                <a:off x="1222" y="935"/>
                <a:ext cx="84" cy="115"/>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0" name="Oval 98">
                <a:extLst>
                  <a:ext uri="{FF2B5EF4-FFF2-40B4-BE49-F238E27FC236}">
                    <a16:creationId xmlns:a16="http://schemas.microsoft.com/office/drawing/2014/main" id="{1E0F6132-D7F9-271E-83D4-1CDCAEF6FB75}"/>
                  </a:ext>
                </a:extLst>
              </p:cNvPr>
              <p:cNvSpPr>
                <a:spLocks noChangeArrowheads="1"/>
              </p:cNvSpPr>
              <p:nvPr/>
            </p:nvSpPr>
            <p:spPr bwMode="auto">
              <a:xfrm>
                <a:off x="1222" y="900"/>
                <a:ext cx="84" cy="56"/>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173" name="Rectangle 101">
            <a:extLst>
              <a:ext uri="{FF2B5EF4-FFF2-40B4-BE49-F238E27FC236}">
                <a16:creationId xmlns:a16="http://schemas.microsoft.com/office/drawing/2014/main" id="{C2AC20B2-0810-D963-3002-40E9C5DDD4DB}"/>
              </a:ext>
            </a:extLst>
          </p:cNvPr>
          <p:cNvSpPr>
            <a:spLocks noChangeArrowheads="1"/>
          </p:cNvSpPr>
          <p:nvPr/>
        </p:nvSpPr>
        <p:spPr bwMode="auto">
          <a:xfrm>
            <a:off x="7729538" y="4627563"/>
            <a:ext cx="771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solidFill>
                  <a:srgbClr val="000000"/>
                </a:solidFill>
                <a:ea typeface="新細明體" panose="02020500000000000000" pitchFamily="18" charset="-120"/>
              </a:rPr>
              <a:t>All 5 elements fulfilled in national restoration (Zech. 8)</a:t>
            </a:r>
          </a:p>
        </p:txBody>
      </p:sp>
      <p:sp>
        <p:nvSpPr>
          <p:cNvPr id="3174" name="Rectangle 102">
            <a:extLst>
              <a:ext uri="{FF2B5EF4-FFF2-40B4-BE49-F238E27FC236}">
                <a16:creationId xmlns:a16="http://schemas.microsoft.com/office/drawing/2014/main" id="{D7FFC232-E9F1-63FD-0F0D-FBCA092236FF}"/>
              </a:ext>
            </a:extLst>
          </p:cNvPr>
          <p:cNvSpPr>
            <a:spLocks noChangeArrowheads="1"/>
          </p:cNvSpPr>
          <p:nvPr/>
        </p:nvSpPr>
        <p:spPr bwMode="auto">
          <a:xfrm>
            <a:off x="8416925" y="4611688"/>
            <a:ext cx="669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solidFill>
                  <a:srgbClr val="000000"/>
                </a:solidFill>
                <a:ea typeface="新細明體" panose="02020500000000000000" pitchFamily="18" charset="-120"/>
              </a:rPr>
              <a:t>All </a:t>
            </a:r>
          </a:p>
          <a:p>
            <a:pPr algn="ctr"/>
            <a:r>
              <a:rPr lang="en-US" altLang="zh-TW" sz="800" b="1">
                <a:solidFill>
                  <a:srgbClr val="000000"/>
                </a:solidFill>
                <a:ea typeface="新細明體" panose="02020500000000000000" pitchFamily="18" charset="-120"/>
              </a:rPr>
              <a:t>things made new! </a:t>
            </a:r>
          </a:p>
          <a:p>
            <a:pPr algn="ctr"/>
            <a:r>
              <a:rPr lang="en-US" altLang="zh-TW" sz="800" b="1">
                <a:solidFill>
                  <a:srgbClr val="000000"/>
                </a:solidFill>
                <a:ea typeface="新細明體" panose="02020500000000000000" pitchFamily="18" charset="-120"/>
              </a:rPr>
              <a:t>(Rev. 21:5)</a:t>
            </a:r>
          </a:p>
        </p:txBody>
      </p:sp>
      <p:sp>
        <p:nvSpPr>
          <p:cNvPr id="3175" name="Rectangle 103">
            <a:extLst>
              <a:ext uri="{FF2B5EF4-FFF2-40B4-BE49-F238E27FC236}">
                <a16:creationId xmlns:a16="http://schemas.microsoft.com/office/drawing/2014/main" id="{E7ECA315-1CC8-4884-7BD9-BC15FDC668C1}"/>
              </a:ext>
            </a:extLst>
          </p:cNvPr>
          <p:cNvSpPr>
            <a:spLocks noChangeArrowheads="1"/>
          </p:cNvSpPr>
          <p:nvPr/>
        </p:nvSpPr>
        <p:spPr bwMode="auto">
          <a:xfrm>
            <a:off x="2024063" y="5965825"/>
            <a:ext cx="37385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zh-TW" sz="800" b="1">
                <a:ea typeface="新細明體" panose="02020500000000000000" pitchFamily="18" charset="-120"/>
              </a:rPr>
              <a:t>Temporary (Gal. 3:19) and conditional (Deut. 28) to reveal sin (Rom. 7:7) and regulate Israel (Gal. 3:23-25)</a:t>
            </a:r>
          </a:p>
        </p:txBody>
      </p:sp>
      <p:sp>
        <p:nvSpPr>
          <p:cNvPr id="3176" name="Rectangle 104">
            <a:extLst>
              <a:ext uri="{FF2B5EF4-FFF2-40B4-BE49-F238E27FC236}">
                <a16:creationId xmlns:a16="http://schemas.microsoft.com/office/drawing/2014/main" id="{644AA25E-A3A9-9F12-80D4-4C2755A96A03}"/>
              </a:ext>
            </a:extLst>
          </p:cNvPr>
          <p:cNvSpPr>
            <a:spLocks noChangeArrowheads="1"/>
          </p:cNvSpPr>
          <p:nvPr/>
        </p:nvSpPr>
        <p:spPr bwMode="auto">
          <a:xfrm>
            <a:off x="5862638" y="5805488"/>
            <a:ext cx="13811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altLang="zh-TW" sz="800" b="1">
                <a:ea typeface="新細明體" panose="02020500000000000000" pitchFamily="18" charset="-120"/>
              </a:rPr>
              <a:t>Law abolished, fulfilled, and replaced at the cross (Rom. 7:1-6;1 Cor. 9:19-21; Heb. 8:13)</a:t>
            </a:r>
          </a:p>
        </p:txBody>
      </p:sp>
      <p:sp>
        <p:nvSpPr>
          <p:cNvPr id="3177" name="Rectangle 105">
            <a:extLst>
              <a:ext uri="{FF2B5EF4-FFF2-40B4-BE49-F238E27FC236}">
                <a16:creationId xmlns:a16="http://schemas.microsoft.com/office/drawing/2014/main" id="{8695B781-44C4-8414-03E0-2B2E83E5DAC2}"/>
              </a:ext>
            </a:extLst>
          </p:cNvPr>
          <p:cNvSpPr>
            <a:spLocks noChangeArrowheads="1"/>
          </p:cNvSpPr>
          <p:nvPr/>
        </p:nvSpPr>
        <p:spPr bwMode="auto">
          <a:xfrm>
            <a:off x="2609850" y="1890713"/>
            <a:ext cx="127635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altLang="zh-TW" sz="800" b="1">
                <a:solidFill>
                  <a:srgbClr val="500093"/>
                </a:solidFill>
                <a:effectLst>
                  <a:outerShdw blurRad="38100" dist="38100" dir="2700000" algn="tl">
                    <a:srgbClr val="000000"/>
                  </a:outerShdw>
                </a:effectLst>
                <a:latin typeface="Times New Roman" panose="02020603050405020304" pitchFamily="18" charset="0"/>
                <a:ea typeface="新細明體" panose="02020500000000000000" pitchFamily="18" charset="-120"/>
              </a:rPr>
              <a:t>Genesis 6:18; 9:8-17</a:t>
            </a:r>
          </a:p>
        </p:txBody>
      </p:sp>
      <p:sp>
        <p:nvSpPr>
          <p:cNvPr id="3178" name="Rectangle 106">
            <a:extLst>
              <a:ext uri="{FF2B5EF4-FFF2-40B4-BE49-F238E27FC236}">
                <a16:creationId xmlns:a16="http://schemas.microsoft.com/office/drawing/2014/main" id="{431FCC6C-8A6A-7E94-19A7-CBCCBB6946CF}"/>
              </a:ext>
            </a:extLst>
          </p:cNvPr>
          <p:cNvSpPr>
            <a:spLocks noGrp="1" noChangeArrowheads="1"/>
          </p:cNvSpPr>
          <p:nvPr>
            <p:ph type="ctrTitle"/>
          </p:nvPr>
        </p:nvSpPr>
        <p:spPr>
          <a:xfrm>
            <a:off x="990600" y="0"/>
            <a:ext cx="7315200" cy="936625"/>
          </a:xfrm>
        </p:spPr>
        <p:txBody>
          <a:bodyPr anchor="ctr"/>
          <a:lstStyle/>
          <a:p>
            <a:r>
              <a:rPr lang="en-US" altLang="zh-TW" sz="3200" dirty="0">
                <a:ea typeface="新細明體" panose="02020500000000000000" pitchFamily="18" charset="-120"/>
              </a:rPr>
              <a:t>Kingdom &amp; Covenants Timeline</a:t>
            </a:r>
            <a:br>
              <a:rPr lang="en-US" altLang="zh-TW" sz="3200" dirty="0">
                <a:ea typeface="新細明體" panose="02020500000000000000" pitchFamily="18" charset="-120"/>
              </a:rPr>
            </a:br>
            <a:r>
              <a:rPr lang="zh-TW" altLang="en-US" sz="3200" dirty="0">
                <a:ea typeface="新細明體" panose="02020500000000000000" pitchFamily="18" charset="-120"/>
              </a:rPr>
              <a:t>國度與約的時間順序</a:t>
            </a:r>
          </a:p>
        </p:txBody>
      </p:sp>
      <p:sp>
        <p:nvSpPr>
          <p:cNvPr id="3179" name="Text Box 107">
            <a:extLst>
              <a:ext uri="{FF2B5EF4-FFF2-40B4-BE49-F238E27FC236}">
                <a16:creationId xmlns:a16="http://schemas.microsoft.com/office/drawing/2014/main" id="{42A56A69-1C79-EC3F-DA9D-BC6FDE89D06A}"/>
              </a:ext>
            </a:extLst>
          </p:cNvPr>
          <p:cNvSpPr txBox="1">
            <a:spLocks noChangeArrowheads="1"/>
          </p:cNvSpPr>
          <p:nvPr/>
        </p:nvSpPr>
        <p:spPr bwMode="auto">
          <a:xfrm>
            <a:off x="8229600" y="152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a:ea typeface="新細明體" panose="02020500000000000000" pitchFamily="18" charset="-120"/>
              </a:rPr>
              <a:t>50</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72E0DC6-EC48-68BD-E3C0-7E5F6848351B}"/>
              </a:ext>
            </a:extLst>
          </p:cNvPr>
          <p:cNvSpPr>
            <a:spLocks noGrp="1" noChangeArrowheads="1"/>
          </p:cNvSpPr>
          <p:nvPr>
            <p:ph type="title"/>
          </p:nvPr>
        </p:nvSpPr>
        <p:spPr>
          <a:xfrm>
            <a:off x="152400" y="0"/>
            <a:ext cx="7772400" cy="1143000"/>
          </a:xfrm>
        </p:spPr>
        <p:txBody>
          <a:bodyPr/>
          <a:lstStyle/>
          <a:p>
            <a:r>
              <a:rPr lang="en-US" altLang="zh-CN" sz="4000">
                <a:ea typeface="SimSun" panose="02010600030101010101" pitchFamily="2" charset="-122"/>
              </a:rPr>
              <a:t>My View of the OT’s Theme</a:t>
            </a:r>
            <a:br>
              <a:rPr lang="en-US" altLang="zh-TW" sz="4000">
                <a:ea typeface="SimSun" panose="02010600030101010101" pitchFamily="2" charset="-122"/>
              </a:rPr>
            </a:br>
            <a:r>
              <a:rPr lang="zh-TW" altLang="en-US" sz="4000">
                <a:ea typeface="SimSun" panose="02010600030101010101" pitchFamily="2" charset="-122"/>
              </a:rPr>
              <a:t>我的舊約主題觀點</a:t>
            </a:r>
            <a:endParaRPr lang="zh-TW" altLang="en-US" sz="4000">
              <a:ea typeface="新細明體" panose="02020500000000000000" pitchFamily="18" charset="-120"/>
            </a:endParaRPr>
          </a:p>
        </p:txBody>
      </p:sp>
      <p:pic>
        <p:nvPicPr>
          <p:cNvPr id="23556" name="Picture 4">
            <a:extLst>
              <a:ext uri="{FF2B5EF4-FFF2-40B4-BE49-F238E27FC236}">
                <a16:creationId xmlns:a16="http://schemas.microsoft.com/office/drawing/2014/main" id="{A764F25F-AD9E-E86F-0D3C-DEC3F4462565}"/>
              </a:ext>
            </a:extLst>
          </p:cNvPr>
          <p:cNvPicPr>
            <a:picLocks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Rectangle 3">
            <a:extLst>
              <a:ext uri="{FF2B5EF4-FFF2-40B4-BE49-F238E27FC236}">
                <a16:creationId xmlns:a16="http://schemas.microsoft.com/office/drawing/2014/main" id="{E5CEBD39-08C5-14B0-ACA2-D3C66359127C}"/>
              </a:ext>
            </a:extLst>
          </p:cNvPr>
          <p:cNvSpPr>
            <a:spLocks noGrp="1" noChangeArrowheads="1"/>
          </p:cNvSpPr>
          <p:nvPr>
            <p:ph type="body" sz="half" idx="1"/>
          </p:nvPr>
        </p:nvSpPr>
        <p:spPr>
          <a:xfrm>
            <a:off x="304800" y="1219200"/>
            <a:ext cx="9144000" cy="5181600"/>
          </a:xfrm>
        </p:spPr>
        <p:txBody>
          <a:bodyPr/>
          <a:lstStyle/>
          <a:p>
            <a:pPr>
              <a:lnSpc>
                <a:spcPct val="80000"/>
              </a:lnSpc>
              <a:buFont typeface="Monotype Sorts" pitchFamily="2" charset="2"/>
              <a:buNone/>
              <a:tabLst>
                <a:tab pos="862013" algn="l"/>
                <a:tab pos="1431925" algn="l"/>
                <a:tab pos="2001838" algn="l"/>
              </a:tabLst>
            </a:pPr>
            <a:r>
              <a:rPr lang="en-US" altLang="zh-CN" sz="2000">
                <a:ea typeface="SimSun" panose="02010600030101010101" pitchFamily="2" charset="-122"/>
              </a:rPr>
              <a:t>The Old Testament narrates </a:t>
            </a:r>
            <a:endParaRPr lang="en-US" altLang="zh-TW" sz="2000">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zh-CN" altLang="en-US" sz="2000" i="1">
                <a:ea typeface="SimSun" panose="02010600030101010101" pitchFamily="2" charset="-122"/>
              </a:rPr>
              <a:t>舊約</a:t>
            </a:r>
            <a:r>
              <a:rPr lang="zh-TW" altLang="en-US" sz="2000" i="1">
                <a:ea typeface="SimSun" panose="02010600030101010101" pitchFamily="2" charset="-122"/>
              </a:rPr>
              <a:t>的敘述</a:t>
            </a:r>
            <a:endParaRPr lang="en-US" altLang="zh-CN" sz="2000" i="1">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en-US" altLang="zh-CN" sz="2000" i="1">
                <a:ea typeface="SimSun" panose="02010600030101010101" pitchFamily="2" charset="-122"/>
              </a:rPr>
              <a:t>	</a:t>
            </a:r>
            <a:r>
              <a:rPr lang="en-US" altLang="zh-CN" sz="2000" i="1">
                <a:solidFill>
                  <a:schemeClr val="tx2"/>
                </a:solidFill>
                <a:ea typeface="SimSun" panose="02010600030101010101" pitchFamily="2" charset="-122"/>
              </a:rPr>
              <a:t>God’s restoring man to participate in His kingdom rule for His own glory</a:t>
            </a:r>
            <a:endParaRPr lang="en-US" altLang="zh-TW" sz="2000" i="1">
              <a:solidFill>
                <a:schemeClr val="tx2"/>
              </a:solidFill>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zh-TW" altLang="en-US" sz="2000">
                <a:solidFill>
                  <a:schemeClr val="tx2"/>
                </a:solidFill>
                <a:ea typeface="SimSun" panose="02010600030101010101" pitchFamily="2" charset="-122"/>
              </a:rPr>
              <a:t>神為了祂的榮耀恢復人類參與國度與管理</a:t>
            </a:r>
          </a:p>
          <a:p>
            <a:pPr>
              <a:lnSpc>
                <a:spcPct val="80000"/>
              </a:lnSpc>
              <a:buFont typeface="Monotype Sorts" pitchFamily="2" charset="2"/>
              <a:buNone/>
              <a:tabLst>
                <a:tab pos="862013" algn="l"/>
                <a:tab pos="1431925" algn="l"/>
                <a:tab pos="2001838" algn="l"/>
              </a:tabLst>
            </a:pPr>
            <a:r>
              <a:rPr lang="en-US" altLang="zh-CN" sz="2000">
                <a:ea typeface="SimSun" panose="02010600030101010101" pitchFamily="2" charset="-122"/>
              </a:rPr>
              <a:t>		mandated in Eden but lost in the Fall </a:t>
            </a:r>
            <a:endParaRPr lang="en-US" altLang="zh-TW" sz="2000">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zh-TW" altLang="en-US" sz="2000">
                <a:ea typeface="SimSun" panose="02010600030101010101" pitchFamily="2" charset="-122"/>
              </a:rPr>
              <a:t>            授權在伊甸園，但是在人類墮落後失去參與權</a:t>
            </a:r>
          </a:p>
          <a:p>
            <a:pPr>
              <a:lnSpc>
                <a:spcPct val="80000"/>
              </a:lnSpc>
              <a:buFont typeface="Monotype Sorts" pitchFamily="2" charset="2"/>
              <a:buNone/>
              <a:tabLst>
                <a:tab pos="862013" algn="l"/>
                <a:tab pos="1431925" algn="l"/>
                <a:tab pos="2001838" algn="l"/>
              </a:tabLst>
            </a:pPr>
            <a:r>
              <a:rPr lang="en-US" altLang="zh-CN" sz="2000">
                <a:ea typeface="SimSun" panose="02010600030101010101" pitchFamily="2" charset="-122"/>
              </a:rPr>
              <a:t>		and accomplished by redeeming man </a:t>
            </a:r>
            <a:endParaRPr lang="en-US" altLang="zh-TW" sz="2000">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zh-TW" altLang="en-US" sz="2000">
                <a:ea typeface="SimSun" panose="02010600030101010101" pitchFamily="2" charset="-122"/>
              </a:rPr>
              <a:t>             由得蒙救贖人類來完成</a:t>
            </a:r>
          </a:p>
          <a:p>
            <a:pPr>
              <a:lnSpc>
                <a:spcPct val="80000"/>
              </a:lnSpc>
              <a:buFont typeface="Monotype Sorts" pitchFamily="2" charset="2"/>
              <a:buNone/>
              <a:tabLst>
                <a:tab pos="862013" algn="l"/>
                <a:tab pos="1431925" algn="l"/>
                <a:tab pos="2001838" algn="l"/>
              </a:tabLst>
            </a:pPr>
            <a:r>
              <a:rPr lang="en-US" altLang="zh-CN" sz="2000">
                <a:ea typeface="SimSun" panose="02010600030101010101" pitchFamily="2" charset="-122"/>
              </a:rPr>
              <a:t>			through Israel as a kingdom of priests </a:t>
            </a:r>
            <a:endParaRPr lang="en-US" altLang="zh-TW" sz="2000">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zh-TW" altLang="en-US" sz="2000">
                <a:ea typeface="SimSun" panose="02010600030101010101" pitchFamily="2" charset="-122"/>
              </a:rPr>
              <a:t>                     透過以色列來做國度的祭司</a:t>
            </a:r>
          </a:p>
          <a:p>
            <a:pPr>
              <a:lnSpc>
                <a:spcPct val="80000"/>
              </a:lnSpc>
              <a:buFont typeface="Monotype Sorts" pitchFamily="2" charset="2"/>
              <a:buNone/>
              <a:tabLst>
                <a:tab pos="862013" algn="l"/>
                <a:tab pos="1431925" algn="l"/>
                <a:tab pos="2001838" algn="l"/>
              </a:tabLst>
            </a:pPr>
            <a:r>
              <a:rPr lang="en-US" altLang="zh-CN" sz="2000">
                <a:ea typeface="SimSun" panose="02010600030101010101" pitchFamily="2" charset="-122"/>
              </a:rPr>
              <a:t>			and ultimately through the Messiah, </a:t>
            </a:r>
            <a:endParaRPr lang="en-US" altLang="zh-TW" sz="2000">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zh-TW" altLang="en-US" sz="2000">
                <a:ea typeface="SimSun" panose="02010600030101010101" pitchFamily="2" charset="-122"/>
              </a:rPr>
              <a:t>                     最終透過彌塞亞</a:t>
            </a:r>
          </a:p>
          <a:p>
            <a:pPr>
              <a:lnSpc>
                <a:spcPct val="80000"/>
              </a:lnSpc>
              <a:buFont typeface="Monotype Sorts" pitchFamily="2" charset="2"/>
              <a:buNone/>
              <a:tabLst>
                <a:tab pos="862013" algn="l"/>
                <a:tab pos="1431925" algn="l"/>
                <a:tab pos="2001838" algn="l"/>
              </a:tabLst>
            </a:pPr>
            <a:r>
              <a:rPr lang="en-US" altLang="zh-CN" sz="2000">
                <a:ea typeface="SimSun" panose="02010600030101010101" pitchFamily="2" charset="-122"/>
              </a:rPr>
              <a:t>				who will reign as Saviour and King </a:t>
            </a:r>
            <a:endParaRPr lang="en-US" altLang="zh-TW" sz="2000">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zh-TW" altLang="en-US" sz="2000">
                <a:ea typeface="SimSun" panose="02010600030101010101" pitchFamily="2" charset="-122"/>
              </a:rPr>
              <a:t>                             祂作王和拯救，並來掌權</a:t>
            </a:r>
          </a:p>
          <a:p>
            <a:pPr>
              <a:lnSpc>
                <a:spcPct val="80000"/>
              </a:lnSpc>
              <a:buFont typeface="Monotype Sorts" pitchFamily="2" charset="2"/>
              <a:buNone/>
              <a:tabLst>
                <a:tab pos="862013" algn="l"/>
                <a:tab pos="1431925" algn="l"/>
                <a:tab pos="2001838" algn="l"/>
              </a:tabLst>
            </a:pPr>
            <a:r>
              <a:rPr lang="en-US" altLang="zh-CN" sz="2000">
                <a:ea typeface="SimSun" panose="02010600030101010101" pitchFamily="2" charset="-122"/>
              </a:rPr>
              <a:t>					to fulfill the Abrahamic Covenant</a:t>
            </a:r>
            <a:endParaRPr lang="en-US" altLang="zh-TW" sz="2000">
              <a:ea typeface="SimSun" panose="02010600030101010101" pitchFamily="2" charset="-122"/>
            </a:endParaRPr>
          </a:p>
          <a:p>
            <a:pPr>
              <a:lnSpc>
                <a:spcPct val="80000"/>
              </a:lnSpc>
              <a:buFont typeface="Monotype Sorts" pitchFamily="2" charset="2"/>
              <a:buNone/>
              <a:tabLst>
                <a:tab pos="862013" algn="l"/>
                <a:tab pos="1431925" algn="l"/>
                <a:tab pos="2001838" algn="l"/>
              </a:tabLst>
            </a:pPr>
            <a:r>
              <a:rPr lang="zh-TW" altLang="en-US" sz="2000">
                <a:ea typeface="SimSun" panose="02010600030101010101" pitchFamily="2" charset="-122"/>
              </a:rPr>
              <a:t>                                        成就了亞伯拉罕的約。</a:t>
            </a:r>
          </a:p>
        </p:txBody>
      </p:sp>
      <p:sp>
        <p:nvSpPr>
          <p:cNvPr id="23558" name="Text Box 6">
            <a:extLst>
              <a:ext uri="{FF2B5EF4-FFF2-40B4-BE49-F238E27FC236}">
                <a16:creationId xmlns:a16="http://schemas.microsoft.com/office/drawing/2014/main" id="{1DB5FE45-F4DA-51CA-2642-44A31D7FA4B9}"/>
              </a:ext>
            </a:extLst>
          </p:cNvPr>
          <p:cNvSpPr txBox="1">
            <a:spLocks noChangeArrowheads="1"/>
          </p:cNvSpPr>
          <p:nvPr/>
        </p:nvSpPr>
        <p:spPr bwMode="auto">
          <a:xfrm>
            <a:off x="8305800" y="152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a:ea typeface="新細明體" panose="02020500000000000000" pitchFamily="18" charset="-120"/>
              </a:rPr>
              <a:t>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43" presetClass="entr" presetSubtype="0" fill="hold" grpId="0" nodeType="clickEffect">
                                  <p:stCondLst>
                                    <p:cond delay="0"/>
                                  </p:stCondLst>
                                  <p:childTnLst>
                                    <p:set>
                                      <p:cBhvr>
                                        <p:cTn id="87" dur="1" fill="hold">
                                          <p:stCondLst>
                                            <p:cond delay="0"/>
                                          </p:stCondLst>
                                        </p:cTn>
                                        <p:tgtEl>
                                          <p:spTgt spid="23555">
                                            <p:txEl>
                                              <p:pRg st="9" end="9"/>
                                            </p:txEl>
                                          </p:spTgt>
                                        </p:tgtEl>
                                        <p:attrNameLst>
                                          <p:attrName>style.visibility</p:attrName>
                                        </p:attrNameLst>
                                      </p:cBhvr>
                                      <p:to>
                                        <p:strVal val="visible"/>
                                      </p:to>
                                    </p:set>
                                    <p:animEffect transition="in" filter="fade">
                                      <p:cBhvr>
                                        <p:cTn id="88" dur="100"/>
                                        <p:tgtEl>
                                          <p:spTgt spid="23555">
                                            <p:txEl>
                                              <p:pRg st="9" end="9"/>
                                            </p:txEl>
                                          </p:spTgt>
                                        </p:tgtEl>
                                      </p:cBhvr>
                                    </p:animEffect>
                                    <p:anim calcmode="lin" valueType="num">
                                      <p:cBhvr>
                                        <p:cTn id="89" dur="4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p:cTn id="90" dur="400" fill="hold"/>
                                        <p:tgtEl>
                                          <p:spTgt spid="23555">
                                            <p:txEl>
                                              <p:pRg st="9" end="9"/>
                                            </p:txEl>
                                          </p:spTgt>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23555">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23555">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3" presetClass="entr" presetSubtype="0" fill="hold" grpId="0" nodeType="clickEffect">
                                  <p:stCondLst>
                                    <p:cond delay="0"/>
                                  </p:stCondLst>
                                  <p:childTnLst>
                                    <p:set>
                                      <p:cBhvr>
                                        <p:cTn id="96" dur="1" fill="hold">
                                          <p:stCondLst>
                                            <p:cond delay="0"/>
                                          </p:stCondLst>
                                        </p:cTn>
                                        <p:tgtEl>
                                          <p:spTgt spid="23555">
                                            <p:txEl>
                                              <p:pRg st="10" end="10"/>
                                            </p:txEl>
                                          </p:spTgt>
                                        </p:tgtEl>
                                        <p:attrNameLst>
                                          <p:attrName>style.visibility</p:attrName>
                                        </p:attrNameLst>
                                      </p:cBhvr>
                                      <p:to>
                                        <p:strVal val="visible"/>
                                      </p:to>
                                    </p:set>
                                    <p:animEffect transition="in" filter="fade">
                                      <p:cBhvr>
                                        <p:cTn id="97" dur="100"/>
                                        <p:tgtEl>
                                          <p:spTgt spid="23555">
                                            <p:txEl>
                                              <p:pRg st="10" end="10"/>
                                            </p:txEl>
                                          </p:spTgt>
                                        </p:tgtEl>
                                      </p:cBhvr>
                                    </p:animEffect>
                                    <p:anim calcmode="lin" valueType="num">
                                      <p:cBhvr>
                                        <p:cTn id="98" dur="4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p:cTn id="99" dur="400" fill="hold"/>
                                        <p:tgtEl>
                                          <p:spTgt spid="23555">
                                            <p:txEl>
                                              <p:pRg st="10" end="10"/>
                                            </p:txEl>
                                          </p:spTgt>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23555">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23555">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3" presetClass="entr" presetSubtype="0" fill="hold" grpId="0" nodeType="clickEffect">
                                  <p:stCondLst>
                                    <p:cond delay="0"/>
                                  </p:stCondLst>
                                  <p:childTnLst>
                                    <p:set>
                                      <p:cBhvr>
                                        <p:cTn id="105" dur="1" fill="hold">
                                          <p:stCondLst>
                                            <p:cond delay="0"/>
                                          </p:stCondLst>
                                        </p:cTn>
                                        <p:tgtEl>
                                          <p:spTgt spid="23555">
                                            <p:txEl>
                                              <p:pRg st="11" end="11"/>
                                            </p:txEl>
                                          </p:spTgt>
                                        </p:tgtEl>
                                        <p:attrNameLst>
                                          <p:attrName>style.visibility</p:attrName>
                                        </p:attrNameLst>
                                      </p:cBhvr>
                                      <p:to>
                                        <p:strVal val="visible"/>
                                      </p:to>
                                    </p:set>
                                    <p:animEffect transition="in" filter="fade">
                                      <p:cBhvr>
                                        <p:cTn id="106" dur="100"/>
                                        <p:tgtEl>
                                          <p:spTgt spid="23555">
                                            <p:txEl>
                                              <p:pRg st="11" end="11"/>
                                            </p:txEl>
                                          </p:spTgt>
                                        </p:tgtEl>
                                      </p:cBhvr>
                                    </p:animEffect>
                                    <p:anim calcmode="lin" valueType="num">
                                      <p:cBhvr>
                                        <p:cTn id="107" dur="400" fill="hold"/>
                                        <p:tgtEl>
                                          <p:spTgt spid="23555">
                                            <p:txEl>
                                              <p:pRg st="11" end="11"/>
                                            </p:txEl>
                                          </p:spTgt>
                                        </p:tgtEl>
                                        <p:attrNameLst>
                                          <p:attrName>ppt_x</p:attrName>
                                        </p:attrNameLst>
                                      </p:cBhvr>
                                      <p:tavLst>
                                        <p:tav tm="0">
                                          <p:val>
                                            <p:strVal val="#ppt_x"/>
                                          </p:val>
                                        </p:tav>
                                        <p:tav tm="100000">
                                          <p:val>
                                            <p:strVal val="#ppt_x"/>
                                          </p:val>
                                        </p:tav>
                                      </p:tavLst>
                                    </p:anim>
                                    <p:anim calcmode="lin" valueType="num">
                                      <p:cBhvr>
                                        <p:cTn id="108" dur="400" fill="hold"/>
                                        <p:tgtEl>
                                          <p:spTgt spid="23555">
                                            <p:txEl>
                                              <p:pRg st="11" end="11"/>
                                            </p:txEl>
                                          </p:spTgt>
                                        </p:tgtEl>
                                        <p:attrNameLst>
                                          <p:attrName>ppt_y</p:attrName>
                                        </p:attrNameLst>
                                      </p:cBhvr>
                                      <p:tavLst>
                                        <p:tav tm="0">
                                          <p:val>
                                            <p:strVal val="#ppt_y+0.31"/>
                                          </p:val>
                                        </p:tav>
                                        <p:tav tm="100000">
                                          <p:val>
                                            <p:strVal val="#ppt_y+0.31"/>
                                          </p:val>
                                        </p:tav>
                                      </p:tavLst>
                                    </p:anim>
                                    <p:anim calcmode="lin" valueType="num">
                                      <p:cBhvr>
                                        <p:cTn id="109" dur="600" decel="50000" fill="hold">
                                          <p:stCondLst>
                                            <p:cond delay="400"/>
                                          </p:stCondLst>
                                        </p:cTn>
                                        <p:tgtEl>
                                          <p:spTgt spid="23555">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0" dur="600" decel="50000" fill="hold">
                                          <p:stCondLst>
                                            <p:cond delay="400"/>
                                          </p:stCondLst>
                                        </p:cTn>
                                        <p:tgtEl>
                                          <p:spTgt spid="23555">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3" presetClass="entr" presetSubtype="0" fill="hold" grpId="0" nodeType="clickEffect">
                                  <p:stCondLst>
                                    <p:cond delay="0"/>
                                  </p:stCondLst>
                                  <p:childTnLst>
                                    <p:set>
                                      <p:cBhvr>
                                        <p:cTn id="114" dur="1" fill="hold">
                                          <p:stCondLst>
                                            <p:cond delay="0"/>
                                          </p:stCondLst>
                                        </p:cTn>
                                        <p:tgtEl>
                                          <p:spTgt spid="23555">
                                            <p:txEl>
                                              <p:pRg st="12" end="12"/>
                                            </p:txEl>
                                          </p:spTgt>
                                        </p:tgtEl>
                                        <p:attrNameLst>
                                          <p:attrName>style.visibility</p:attrName>
                                        </p:attrNameLst>
                                      </p:cBhvr>
                                      <p:to>
                                        <p:strVal val="visible"/>
                                      </p:to>
                                    </p:set>
                                    <p:animEffect transition="in" filter="fade">
                                      <p:cBhvr>
                                        <p:cTn id="115" dur="100"/>
                                        <p:tgtEl>
                                          <p:spTgt spid="23555">
                                            <p:txEl>
                                              <p:pRg st="12" end="12"/>
                                            </p:txEl>
                                          </p:spTgt>
                                        </p:tgtEl>
                                      </p:cBhvr>
                                    </p:animEffect>
                                    <p:anim calcmode="lin" valueType="num">
                                      <p:cBhvr>
                                        <p:cTn id="116" dur="400" fill="hold"/>
                                        <p:tgtEl>
                                          <p:spTgt spid="23555">
                                            <p:txEl>
                                              <p:pRg st="12" end="12"/>
                                            </p:txEl>
                                          </p:spTgt>
                                        </p:tgtEl>
                                        <p:attrNameLst>
                                          <p:attrName>ppt_x</p:attrName>
                                        </p:attrNameLst>
                                      </p:cBhvr>
                                      <p:tavLst>
                                        <p:tav tm="0">
                                          <p:val>
                                            <p:strVal val="#ppt_x"/>
                                          </p:val>
                                        </p:tav>
                                        <p:tav tm="100000">
                                          <p:val>
                                            <p:strVal val="#ppt_x"/>
                                          </p:val>
                                        </p:tav>
                                      </p:tavLst>
                                    </p:anim>
                                    <p:anim calcmode="lin" valueType="num">
                                      <p:cBhvr>
                                        <p:cTn id="117" dur="400" fill="hold"/>
                                        <p:tgtEl>
                                          <p:spTgt spid="23555">
                                            <p:txEl>
                                              <p:pRg st="12" end="12"/>
                                            </p:txEl>
                                          </p:spTgt>
                                        </p:tgtEl>
                                        <p:attrNameLst>
                                          <p:attrName>ppt_y</p:attrName>
                                        </p:attrNameLst>
                                      </p:cBhvr>
                                      <p:tavLst>
                                        <p:tav tm="0">
                                          <p:val>
                                            <p:strVal val="#ppt_y+0.31"/>
                                          </p:val>
                                        </p:tav>
                                        <p:tav tm="100000">
                                          <p:val>
                                            <p:strVal val="#ppt_y+0.31"/>
                                          </p:val>
                                        </p:tav>
                                      </p:tavLst>
                                    </p:anim>
                                    <p:anim calcmode="lin" valueType="num">
                                      <p:cBhvr>
                                        <p:cTn id="118" dur="600" decel="50000" fill="hold">
                                          <p:stCondLst>
                                            <p:cond delay="400"/>
                                          </p:stCondLst>
                                        </p:cTn>
                                        <p:tgtEl>
                                          <p:spTgt spid="23555">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9" dur="600" decel="50000" fill="hold">
                                          <p:stCondLst>
                                            <p:cond delay="400"/>
                                          </p:stCondLst>
                                        </p:cTn>
                                        <p:tgtEl>
                                          <p:spTgt spid="23555">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3" presetClass="entr" presetSubtype="0" fill="hold" grpId="0" nodeType="clickEffect">
                                  <p:stCondLst>
                                    <p:cond delay="0"/>
                                  </p:stCondLst>
                                  <p:childTnLst>
                                    <p:set>
                                      <p:cBhvr>
                                        <p:cTn id="123" dur="1" fill="hold">
                                          <p:stCondLst>
                                            <p:cond delay="0"/>
                                          </p:stCondLst>
                                        </p:cTn>
                                        <p:tgtEl>
                                          <p:spTgt spid="23555">
                                            <p:txEl>
                                              <p:pRg st="13" end="13"/>
                                            </p:txEl>
                                          </p:spTgt>
                                        </p:tgtEl>
                                        <p:attrNameLst>
                                          <p:attrName>style.visibility</p:attrName>
                                        </p:attrNameLst>
                                      </p:cBhvr>
                                      <p:to>
                                        <p:strVal val="visible"/>
                                      </p:to>
                                    </p:set>
                                    <p:animEffect transition="in" filter="fade">
                                      <p:cBhvr>
                                        <p:cTn id="124" dur="100"/>
                                        <p:tgtEl>
                                          <p:spTgt spid="23555">
                                            <p:txEl>
                                              <p:pRg st="13" end="13"/>
                                            </p:txEl>
                                          </p:spTgt>
                                        </p:tgtEl>
                                      </p:cBhvr>
                                    </p:animEffect>
                                    <p:anim calcmode="lin" valueType="num">
                                      <p:cBhvr>
                                        <p:cTn id="125" dur="400" fill="hold"/>
                                        <p:tgtEl>
                                          <p:spTgt spid="23555">
                                            <p:txEl>
                                              <p:pRg st="13" end="13"/>
                                            </p:txEl>
                                          </p:spTgt>
                                        </p:tgtEl>
                                        <p:attrNameLst>
                                          <p:attrName>ppt_x</p:attrName>
                                        </p:attrNameLst>
                                      </p:cBhvr>
                                      <p:tavLst>
                                        <p:tav tm="0">
                                          <p:val>
                                            <p:strVal val="#ppt_x"/>
                                          </p:val>
                                        </p:tav>
                                        <p:tav tm="100000">
                                          <p:val>
                                            <p:strVal val="#ppt_x"/>
                                          </p:val>
                                        </p:tav>
                                      </p:tavLst>
                                    </p:anim>
                                    <p:anim calcmode="lin" valueType="num">
                                      <p:cBhvr>
                                        <p:cTn id="126" dur="400" fill="hold"/>
                                        <p:tgtEl>
                                          <p:spTgt spid="23555">
                                            <p:txEl>
                                              <p:pRg st="13" end="13"/>
                                            </p:txEl>
                                          </p:spTgt>
                                        </p:tgtEl>
                                        <p:attrNameLst>
                                          <p:attrName>ppt_y</p:attrName>
                                        </p:attrNameLst>
                                      </p:cBhvr>
                                      <p:tavLst>
                                        <p:tav tm="0">
                                          <p:val>
                                            <p:strVal val="#ppt_y+0.31"/>
                                          </p:val>
                                        </p:tav>
                                        <p:tav tm="100000">
                                          <p:val>
                                            <p:strVal val="#ppt_y+0.31"/>
                                          </p:val>
                                        </p:tav>
                                      </p:tavLst>
                                    </p:anim>
                                    <p:anim calcmode="lin" valueType="num">
                                      <p:cBhvr>
                                        <p:cTn id="127" dur="600" decel="50000" fill="hold">
                                          <p:stCondLst>
                                            <p:cond delay="400"/>
                                          </p:stCondLst>
                                        </p:cTn>
                                        <p:tgtEl>
                                          <p:spTgt spid="23555">
                                            <p:txEl>
                                              <p:pRg st="13" end="1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8" dur="600" decel="50000" fill="hold">
                                          <p:stCondLst>
                                            <p:cond delay="400"/>
                                          </p:stCondLst>
                                        </p:cTn>
                                        <p:tgtEl>
                                          <p:spTgt spid="23555">
                                            <p:txEl>
                                              <p:pRg st="13" end="1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43" presetClass="entr" presetSubtype="0" fill="hold" grpId="0" nodeType="clickEffect">
                                  <p:stCondLst>
                                    <p:cond delay="0"/>
                                  </p:stCondLst>
                                  <p:childTnLst>
                                    <p:set>
                                      <p:cBhvr>
                                        <p:cTn id="132" dur="1" fill="hold">
                                          <p:stCondLst>
                                            <p:cond delay="0"/>
                                          </p:stCondLst>
                                        </p:cTn>
                                        <p:tgtEl>
                                          <p:spTgt spid="23555">
                                            <p:txEl>
                                              <p:pRg st="14" end="14"/>
                                            </p:txEl>
                                          </p:spTgt>
                                        </p:tgtEl>
                                        <p:attrNameLst>
                                          <p:attrName>style.visibility</p:attrName>
                                        </p:attrNameLst>
                                      </p:cBhvr>
                                      <p:to>
                                        <p:strVal val="visible"/>
                                      </p:to>
                                    </p:set>
                                    <p:animEffect transition="in" filter="fade">
                                      <p:cBhvr>
                                        <p:cTn id="133" dur="100"/>
                                        <p:tgtEl>
                                          <p:spTgt spid="23555">
                                            <p:txEl>
                                              <p:pRg st="14" end="14"/>
                                            </p:txEl>
                                          </p:spTgt>
                                        </p:tgtEl>
                                      </p:cBhvr>
                                    </p:animEffect>
                                    <p:anim calcmode="lin" valueType="num">
                                      <p:cBhvr>
                                        <p:cTn id="134" dur="400" fill="hold"/>
                                        <p:tgtEl>
                                          <p:spTgt spid="23555">
                                            <p:txEl>
                                              <p:pRg st="14" end="14"/>
                                            </p:txEl>
                                          </p:spTgt>
                                        </p:tgtEl>
                                        <p:attrNameLst>
                                          <p:attrName>ppt_x</p:attrName>
                                        </p:attrNameLst>
                                      </p:cBhvr>
                                      <p:tavLst>
                                        <p:tav tm="0">
                                          <p:val>
                                            <p:strVal val="#ppt_x"/>
                                          </p:val>
                                        </p:tav>
                                        <p:tav tm="100000">
                                          <p:val>
                                            <p:strVal val="#ppt_x"/>
                                          </p:val>
                                        </p:tav>
                                      </p:tavLst>
                                    </p:anim>
                                    <p:anim calcmode="lin" valueType="num">
                                      <p:cBhvr>
                                        <p:cTn id="135" dur="400" fill="hold"/>
                                        <p:tgtEl>
                                          <p:spTgt spid="23555">
                                            <p:txEl>
                                              <p:pRg st="14" end="14"/>
                                            </p:txEl>
                                          </p:spTgt>
                                        </p:tgtEl>
                                        <p:attrNameLst>
                                          <p:attrName>ppt_y</p:attrName>
                                        </p:attrNameLst>
                                      </p:cBhvr>
                                      <p:tavLst>
                                        <p:tav tm="0">
                                          <p:val>
                                            <p:strVal val="#ppt_y+0.31"/>
                                          </p:val>
                                        </p:tav>
                                        <p:tav tm="100000">
                                          <p:val>
                                            <p:strVal val="#ppt_y+0.31"/>
                                          </p:val>
                                        </p:tav>
                                      </p:tavLst>
                                    </p:anim>
                                    <p:anim calcmode="lin" valueType="num">
                                      <p:cBhvr>
                                        <p:cTn id="136" dur="600" decel="50000" fill="hold">
                                          <p:stCondLst>
                                            <p:cond delay="400"/>
                                          </p:stCondLst>
                                        </p:cTn>
                                        <p:tgtEl>
                                          <p:spTgt spid="23555">
                                            <p:txEl>
                                              <p:pRg st="14" end="1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7" dur="600" decel="50000" fill="hold">
                                          <p:stCondLst>
                                            <p:cond delay="400"/>
                                          </p:stCondLst>
                                        </p:cTn>
                                        <p:tgtEl>
                                          <p:spTgt spid="23555">
                                            <p:txEl>
                                              <p:pRg st="14" end="1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3" presetClass="entr" presetSubtype="0" fill="hold" grpId="0" nodeType="clickEffect">
                                  <p:stCondLst>
                                    <p:cond delay="0"/>
                                  </p:stCondLst>
                                  <p:childTnLst>
                                    <p:set>
                                      <p:cBhvr>
                                        <p:cTn id="141" dur="1" fill="hold">
                                          <p:stCondLst>
                                            <p:cond delay="0"/>
                                          </p:stCondLst>
                                        </p:cTn>
                                        <p:tgtEl>
                                          <p:spTgt spid="23555">
                                            <p:txEl>
                                              <p:pRg st="15" end="15"/>
                                            </p:txEl>
                                          </p:spTgt>
                                        </p:tgtEl>
                                        <p:attrNameLst>
                                          <p:attrName>style.visibility</p:attrName>
                                        </p:attrNameLst>
                                      </p:cBhvr>
                                      <p:to>
                                        <p:strVal val="visible"/>
                                      </p:to>
                                    </p:set>
                                    <p:animEffect transition="in" filter="fade">
                                      <p:cBhvr>
                                        <p:cTn id="142" dur="100"/>
                                        <p:tgtEl>
                                          <p:spTgt spid="23555">
                                            <p:txEl>
                                              <p:pRg st="15" end="15"/>
                                            </p:txEl>
                                          </p:spTgt>
                                        </p:tgtEl>
                                      </p:cBhvr>
                                    </p:animEffect>
                                    <p:anim calcmode="lin" valueType="num">
                                      <p:cBhvr>
                                        <p:cTn id="143" dur="400" fill="hold"/>
                                        <p:tgtEl>
                                          <p:spTgt spid="23555">
                                            <p:txEl>
                                              <p:pRg st="15" end="15"/>
                                            </p:txEl>
                                          </p:spTgt>
                                        </p:tgtEl>
                                        <p:attrNameLst>
                                          <p:attrName>ppt_x</p:attrName>
                                        </p:attrNameLst>
                                      </p:cBhvr>
                                      <p:tavLst>
                                        <p:tav tm="0">
                                          <p:val>
                                            <p:strVal val="#ppt_x"/>
                                          </p:val>
                                        </p:tav>
                                        <p:tav tm="100000">
                                          <p:val>
                                            <p:strVal val="#ppt_x"/>
                                          </p:val>
                                        </p:tav>
                                      </p:tavLst>
                                    </p:anim>
                                    <p:anim calcmode="lin" valueType="num">
                                      <p:cBhvr>
                                        <p:cTn id="144" dur="400" fill="hold"/>
                                        <p:tgtEl>
                                          <p:spTgt spid="23555">
                                            <p:txEl>
                                              <p:pRg st="15" end="15"/>
                                            </p:txEl>
                                          </p:spTgt>
                                        </p:tgtEl>
                                        <p:attrNameLst>
                                          <p:attrName>ppt_y</p:attrName>
                                        </p:attrNameLst>
                                      </p:cBhvr>
                                      <p:tavLst>
                                        <p:tav tm="0">
                                          <p:val>
                                            <p:strVal val="#ppt_y+0.31"/>
                                          </p:val>
                                        </p:tav>
                                        <p:tav tm="100000">
                                          <p:val>
                                            <p:strVal val="#ppt_y+0.31"/>
                                          </p:val>
                                        </p:tav>
                                      </p:tavLst>
                                    </p:anim>
                                    <p:anim calcmode="lin" valueType="num">
                                      <p:cBhvr>
                                        <p:cTn id="145" dur="600" decel="50000" fill="hold">
                                          <p:stCondLst>
                                            <p:cond delay="400"/>
                                          </p:stCondLst>
                                        </p:cTn>
                                        <p:tgtEl>
                                          <p:spTgt spid="23555">
                                            <p:txEl>
                                              <p:pRg st="15" end="1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6" dur="600" decel="50000" fill="hold">
                                          <p:stCondLst>
                                            <p:cond delay="400"/>
                                          </p:stCondLst>
                                        </p:cTn>
                                        <p:tgtEl>
                                          <p:spTgt spid="23555">
                                            <p:txEl>
                                              <p:pRg st="15" end="1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ADA7B93-F633-81CF-A01F-7E4256A2CF6E}"/>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 name="Text Box 3">
            <a:extLst>
              <a:ext uri="{FF2B5EF4-FFF2-40B4-BE49-F238E27FC236}">
                <a16:creationId xmlns:a16="http://schemas.microsoft.com/office/drawing/2014/main" id="{3628CEC9-77E2-B663-DC80-678F8FB7B203}"/>
              </a:ext>
            </a:extLst>
          </p:cNvPr>
          <p:cNvSpPr txBox="1">
            <a:spLocks noChangeArrowheads="1"/>
          </p:cNvSpPr>
          <p:nvPr/>
        </p:nvSpPr>
        <p:spPr bwMode="auto">
          <a:xfrm>
            <a:off x="3200400" y="2011363"/>
            <a:ext cx="80010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4000" b="1">
                <a:solidFill>
                  <a:schemeClr val="bg1"/>
                </a:solidFill>
                <a:latin typeface="Times New Roman" panose="02020603050405020304" pitchFamily="18" charset="0"/>
                <a:ea typeface="新細明體" panose="02020500000000000000" pitchFamily="18" charset="-120"/>
              </a:rPr>
              <a:t>The glory of God</a:t>
            </a:r>
          </a:p>
          <a:p>
            <a:pPr eaLnBrk="1" hangingPunct="1">
              <a:spcBef>
                <a:spcPct val="50000"/>
              </a:spcBef>
            </a:pPr>
            <a:r>
              <a:rPr lang="zh-TW" altLang="en-US" sz="4000" b="1">
                <a:solidFill>
                  <a:schemeClr val="bg1"/>
                </a:solidFill>
                <a:latin typeface="Times New Roman" panose="02020603050405020304" pitchFamily="18" charset="0"/>
                <a:ea typeface="新細明體" panose="02020500000000000000" pitchFamily="18" charset="-120"/>
              </a:rPr>
              <a:t>神的榮耀</a:t>
            </a:r>
            <a:endParaRPr lang="en-US" altLang="zh-TW" sz="4000" b="1">
              <a:solidFill>
                <a:schemeClr val="bg1"/>
              </a:solidFill>
              <a:latin typeface="Times New Roman" panose="02020603050405020304" pitchFamily="18" charset="0"/>
              <a:ea typeface="新細明體" panose="02020500000000000000" pitchFamily="18" charset="-120"/>
            </a:endParaRPr>
          </a:p>
        </p:txBody>
      </p:sp>
      <p:sp>
        <p:nvSpPr>
          <p:cNvPr id="86020" name="Text Box 4">
            <a:extLst>
              <a:ext uri="{FF2B5EF4-FFF2-40B4-BE49-F238E27FC236}">
                <a16:creationId xmlns:a16="http://schemas.microsoft.com/office/drawing/2014/main" id="{0901E112-5F26-AAE4-7C63-DDDBEC731530}"/>
              </a:ext>
            </a:extLst>
          </p:cNvPr>
          <p:cNvSpPr txBox="1">
            <a:spLocks noChangeArrowheads="1"/>
          </p:cNvSpPr>
          <p:nvPr/>
        </p:nvSpPr>
        <p:spPr bwMode="auto">
          <a:xfrm>
            <a:off x="3200400" y="3625850"/>
            <a:ext cx="80010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4000" b="1">
                <a:solidFill>
                  <a:schemeClr val="bg1"/>
                </a:solidFill>
                <a:latin typeface="Times New Roman" panose="02020603050405020304" pitchFamily="18" charset="0"/>
                <a:ea typeface="新細明體" panose="02020500000000000000" pitchFamily="18" charset="-120"/>
              </a:rPr>
              <a:t>The kingdom of God</a:t>
            </a:r>
          </a:p>
          <a:p>
            <a:pPr eaLnBrk="1" hangingPunct="1">
              <a:spcBef>
                <a:spcPct val="50000"/>
              </a:spcBef>
            </a:pPr>
            <a:r>
              <a:rPr lang="zh-TW" altLang="en-US" sz="4000" b="1">
                <a:solidFill>
                  <a:schemeClr val="bg1"/>
                </a:solidFill>
                <a:latin typeface="Times New Roman" panose="02020603050405020304" pitchFamily="18" charset="0"/>
                <a:ea typeface="新細明體" panose="02020500000000000000" pitchFamily="18" charset="-120"/>
              </a:rPr>
              <a:t>神的国度</a:t>
            </a:r>
          </a:p>
        </p:txBody>
      </p:sp>
      <p:sp>
        <p:nvSpPr>
          <p:cNvPr id="86021" name="Text Box 5">
            <a:extLst>
              <a:ext uri="{FF2B5EF4-FFF2-40B4-BE49-F238E27FC236}">
                <a16:creationId xmlns:a16="http://schemas.microsoft.com/office/drawing/2014/main" id="{6E5F1D55-5E97-22AE-1994-FD9DF734E068}"/>
              </a:ext>
            </a:extLst>
          </p:cNvPr>
          <p:cNvSpPr txBox="1">
            <a:spLocks noChangeArrowheads="1"/>
          </p:cNvSpPr>
          <p:nvPr/>
        </p:nvSpPr>
        <p:spPr bwMode="auto">
          <a:xfrm>
            <a:off x="3200400" y="5241925"/>
            <a:ext cx="80010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spcBef>
                <a:spcPct val="50000"/>
              </a:spcBef>
            </a:pPr>
            <a:r>
              <a:rPr lang="en-US" altLang="zh-TW" sz="4000" b="1">
                <a:solidFill>
                  <a:schemeClr val="bg1"/>
                </a:solidFill>
                <a:latin typeface="Times New Roman" panose="02020603050405020304" pitchFamily="18" charset="0"/>
                <a:ea typeface="新細明體" panose="02020500000000000000" pitchFamily="18" charset="-120"/>
              </a:rPr>
              <a:t>Redemption in Christ</a:t>
            </a:r>
          </a:p>
          <a:p>
            <a:pPr algn="just" eaLnBrk="1" hangingPunct="1">
              <a:spcBef>
                <a:spcPct val="50000"/>
              </a:spcBef>
            </a:pPr>
            <a:r>
              <a:rPr lang="zh-TW" altLang="en-US" sz="4000" b="1">
                <a:solidFill>
                  <a:schemeClr val="bg1"/>
                </a:solidFill>
                <a:latin typeface="Times New Roman" panose="02020603050405020304" pitchFamily="18" charset="0"/>
                <a:ea typeface="新細明體" panose="02020500000000000000" pitchFamily="18" charset="-120"/>
              </a:rPr>
              <a:t>基督的救贖</a:t>
            </a:r>
          </a:p>
        </p:txBody>
      </p:sp>
      <p:sp>
        <p:nvSpPr>
          <p:cNvPr id="86022" name="Text Box 6">
            <a:extLst>
              <a:ext uri="{FF2B5EF4-FFF2-40B4-BE49-F238E27FC236}">
                <a16:creationId xmlns:a16="http://schemas.microsoft.com/office/drawing/2014/main" id="{D52C14FB-D136-4622-B384-25FAAC7CD9E9}"/>
              </a:ext>
            </a:extLst>
          </p:cNvPr>
          <p:cNvSpPr txBox="1">
            <a:spLocks noChangeArrowheads="1"/>
          </p:cNvSpPr>
          <p:nvPr/>
        </p:nvSpPr>
        <p:spPr bwMode="auto">
          <a:xfrm>
            <a:off x="381000" y="2011363"/>
            <a:ext cx="80010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4000" b="1">
                <a:solidFill>
                  <a:schemeClr val="bg1"/>
                </a:solidFill>
                <a:latin typeface="Times New Roman" panose="02020603050405020304" pitchFamily="18" charset="0"/>
                <a:ea typeface="新細明體" panose="02020500000000000000" pitchFamily="18" charset="-120"/>
              </a:rPr>
              <a:t>Principle:</a:t>
            </a:r>
          </a:p>
          <a:p>
            <a:pPr eaLnBrk="1" hangingPunct="1">
              <a:spcBef>
                <a:spcPct val="50000"/>
              </a:spcBef>
            </a:pPr>
            <a:r>
              <a:rPr lang="zh-TW" altLang="en-US" sz="4000" b="1">
                <a:solidFill>
                  <a:schemeClr val="bg1"/>
                </a:solidFill>
                <a:latin typeface="Times New Roman" panose="02020603050405020304" pitchFamily="18" charset="0"/>
                <a:ea typeface="新細明體" panose="02020500000000000000" pitchFamily="18" charset="-120"/>
              </a:rPr>
              <a:t>定律</a:t>
            </a:r>
            <a:endParaRPr lang="en-US" altLang="zh-TW" sz="4000" b="1">
              <a:solidFill>
                <a:schemeClr val="bg1"/>
              </a:solidFill>
              <a:latin typeface="Times New Roman" panose="02020603050405020304" pitchFamily="18" charset="0"/>
              <a:ea typeface="新細明體" panose="02020500000000000000" pitchFamily="18" charset="-120"/>
            </a:endParaRPr>
          </a:p>
        </p:txBody>
      </p:sp>
      <p:sp>
        <p:nvSpPr>
          <p:cNvPr id="86023" name="Text Box 7">
            <a:extLst>
              <a:ext uri="{FF2B5EF4-FFF2-40B4-BE49-F238E27FC236}">
                <a16:creationId xmlns:a16="http://schemas.microsoft.com/office/drawing/2014/main" id="{07149A8B-BAA5-ABBF-AB02-567BC6C60191}"/>
              </a:ext>
            </a:extLst>
          </p:cNvPr>
          <p:cNvSpPr txBox="1">
            <a:spLocks noChangeArrowheads="1"/>
          </p:cNvSpPr>
          <p:nvPr/>
        </p:nvSpPr>
        <p:spPr bwMode="auto">
          <a:xfrm>
            <a:off x="395288" y="3644900"/>
            <a:ext cx="83820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4000" b="1">
                <a:solidFill>
                  <a:schemeClr val="bg1"/>
                </a:solidFill>
                <a:latin typeface="Times New Roman" panose="02020603050405020304" pitchFamily="18" charset="0"/>
                <a:ea typeface="新細明體" panose="02020500000000000000" pitchFamily="18" charset="-120"/>
              </a:rPr>
              <a:t>Premise:</a:t>
            </a:r>
          </a:p>
          <a:p>
            <a:pPr eaLnBrk="1" hangingPunct="1">
              <a:spcBef>
                <a:spcPct val="50000"/>
              </a:spcBef>
            </a:pPr>
            <a:r>
              <a:rPr lang="zh-TW" altLang="en-US" sz="4000" b="1">
                <a:solidFill>
                  <a:schemeClr val="bg1"/>
                </a:solidFill>
                <a:latin typeface="Times New Roman" panose="02020603050405020304" pitchFamily="18" charset="0"/>
                <a:ea typeface="新細明體" panose="02020500000000000000" pitchFamily="18" charset="-120"/>
              </a:rPr>
              <a:t>前提</a:t>
            </a:r>
          </a:p>
        </p:txBody>
      </p:sp>
      <p:sp>
        <p:nvSpPr>
          <p:cNvPr id="86024" name="Text Box 8">
            <a:extLst>
              <a:ext uri="{FF2B5EF4-FFF2-40B4-BE49-F238E27FC236}">
                <a16:creationId xmlns:a16="http://schemas.microsoft.com/office/drawing/2014/main" id="{B2000435-DD45-1667-8A02-E91F232A7394}"/>
              </a:ext>
            </a:extLst>
          </p:cNvPr>
          <p:cNvSpPr txBox="1">
            <a:spLocks noChangeArrowheads="1"/>
          </p:cNvSpPr>
          <p:nvPr/>
        </p:nvSpPr>
        <p:spPr bwMode="auto">
          <a:xfrm>
            <a:off x="381000" y="5241925"/>
            <a:ext cx="80010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spcBef>
                <a:spcPct val="50000"/>
              </a:spcBef>
            </a:pPr>
            <a:r>
              <a:rPr lang="en-US" altLang="zh-TW" sz="4000" b="1">
                <a:solidFill>
                  <a:schemeClr val="bg1"/>
                </a:solidFill>
                <a:latin typeface="Times New Roman" panose="02020603050405020304" pitchFamily="18" charset="0"/>
                <a:ea typeface="新細明體" panose="02020500000000000000" pitchFamily="18" charset="-120"/>
              </a:rPr>
              <a:t>Purpose:</a:t>
            </a:r>
          </a:p>
          <a:p>
            <a:pPr algn="just" eaLnBrk="1" hangingPunct="1">
              <a:spcBef>
                <a:spcPct val="50000"/>
              </a:spcBef>
            </a:pPr>
            <a:r>
              <a:rPr lang="zh-TW" altLang="en-US" sz="4000" b="1">
                <a:solidFill>
                  <a:schemeClr val="bg1"/>
                </a:solidFill>
                <a:latin typeface="Times New Roman" panose="02020603050405020304" pitchFamily="18" charset="0"/>
                <a:ea typeface="新細明體" panose="02020500000000000000" pitchFamily="18" charset="-120"/>
              </a:rPr>
              <a:t>目的</a:t>
            </a:r>
          </a:p>
        </p:txBody>
      </p:sp>
      <p:sp>
        <p:nvSpPr>
          <p:cNvPr id="86026" name="Rectangle 10">
            <a:extLst>
              <a:ext uri="{FF2B5EF4-FFF2-40B4-BE49-F238E27FC236}">
                <a16:creationId xmlns:a16="http://schemas.microsoft.com/office/drawing/2014/main" id="{AD8E33B6-FA3F-7FA2-6FA5-65B58FF9C04D}"/>
              </a:ext>
            </a:extLst>
          </p:cNvPr>
          <p:cNvSpPr>
            <a:spLocks noGrp="1" noChangeArrowheads="1"/>
          </p:cNvSpPr>
          <p:nvPr>
            <p:ph type="title" idx="4294967295"/>
          </p:nvPr>
        </p:nvSpPr>
        <p:spPr>
          <a:xfrm>
            <a:off x="0" y="0"/>
            <a:ext cx="7772400" cy="1739900"/>
          </a:xfrm>
          <a:gradFill rotWithShape="0">
            <a:gsLst>
              <a:gs pos="0">
                <a:schemeClr val="accent2">
                  <a:gamma/>
                  <a:shade val="25882"/>
                  <a:invGamma/>
                </a:schemeClr>
              </a:gs>
              <a:gs pos="50000">
                <a:schemeClr val="accent2"/>
              </a:gs>
              <a:gs pos="100000">
                <a:schemeClr val="accent2">
                  <a:gamma/>
                  <a:shade val="25882"/>
                  <a:invGamma/>
                </a:schemeClr>
              </a:gs>
            </a:gsLst>
            <a:lin ang="5400000" scaled="1"/>
          </a:gradFill>
          <a:ln/>
          <a:effectLst>
            <a:outerShdw blurRad="63500" dist="35921" dir="2700000" algn="ctr" rotWithShape="0">
              <a:srgbClr val="000000">
                <a:alpha val="74998"/>
              </a:srgbClr>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t">
            <a:spAutoFit/>
          </a:bodyPr>
          <a:lstStyle/>
          <a:p>
            <a:pPr algn="l">
              <a:spcBef>
                <a:spcPct val="50000"/>
              </a:spcBef>
            </a:pPr>
            <a:r>
              <a:rPr lang="en-US" altLang="zh-TW" sz="3600" b="1" dirty="0">
                <a:solidFill>
                  <a:schemeClr val="bg1"/>
                </a:solidFill>
                <a:effectLst>
                  <a:outerShdw blurRad="38100" dist="38100" dir="2700000" algn="tl">
                    <a:srgbClr val="000000"/>
                  </a:outerShdw>
                </a:effectLst>
                <a:ea typeface="新細明體" panose="02020500000000000000" pitchFamily="18" charset="-120"/>
              </a:rPr>
              <a:t>Another View on the Bible’s Theme</a:t>
            </a:r>
            <a:br>
              <a:rPr lang="en-US" altLang="zh-TW" sz="3600" b="1" dirty="0">
                <a:solidFill>
                  <a:schemeClr val="bg1"/>
                </a:solidFill>
                <a:effectLst>
                  <a:outerShdw blurRad="38100" dist="38100" dir="2700000" algn="tl">
                    <a:srgbClr val="000000"/>
                  </a:outerShdw>
                </a:effectLst>
                <a:ea typeface="新細明體" panose="02020500000000000000" pitchFamily="18" charset="-120"/>
              </a:rPr>
            </a:br>
            <a:r>
              <a:rPr lang="zh-TW" altLang="en-US" sz="3600" b="1" dirty="0">
                <a:solidFill>
                  <a:schemeClr val="bg1"/>
                </a:solidFill>
                <a:effectLst>
                  <a:outerShdw blurRad="38100" dist="38100" dir="2700000" algn="tl">
                    <a:srgbClr val="FFFFFF"/>
                  </a:outerShdw>
                </a:effectLst>
                <a:ea typeface="新細明體" panose="02020500000000000000" pitchFamily="18" charset="-120"/>
              </a:rPr>
              <a:t>另一個對聖經主題的見解</a:t>
            </a:r>
            <a:br>
              <a:rPr lang="zh-TW" altLang="en-US" sz="3600" b="1" dirty="0">
                <a:effectLst>
                  <a:outerShdw blurRad="38100" dist="38100" dir="2700000" algn="tl">
                    <a:srgbClr val="FFFFFF"/>
                  </a:outerShdw>
                </a:effectLst>
                <a:ea typeface="新細明體" panose="02020500000000000000" pitchFamily="18" charset="-120"/>
              </a:rPr>
            </a:br>
            <a:endParaRPr lang="en-US" altLang="zh-TW" sz="3600" b="1" dirty="0">
              <a:effectLst>
                <a:outerShdw blurRad="38100" dist="38100" dir="2700000" algn="tl">
                  <a:srgbClr val="FFFFFF"/>
                </a:outerShdw>
              </a:effectLst>
              <a:ea typeface="新細明體" panose="02020500000000000000" pitchFamily="18" charset="-12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dissolve">
                                      <p:cBhvr>
                                        <p:cTn id="7" dur="500"/>
                                        <p:tgtEl>
                                          <p:spTgt spid="86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dissolve">
                                      <p:cBhvr>
                                        <p:cTn id="12" dur="500"/>
                                        <p:tgtEl>
                                          <p:spTgt spid="860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21"/>
                                        </p:tgtEl>
                                        <p:attrNameLst>
                                          <p:attrName>style.visibility</p:attrName>
                                        </p:attrNameLst>
                                      </p:cBhvr>
                                      <p:to>
                                        <p:strVal val="visible"/>
                                      </p:to>
                                    </p:set>
                                    <p:animEffect transition="in" filter="dissolve">
                                      <p:cBhvr>
                                        <p:cTn id="17" dur="500"/>
                                        <p:tgtEl>
                                          <p:spTgt spid="860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022"/>
                                        </p:tgtEl>
                                        <p:attrNameLst>
                                          <p:attrName>style.visibility</p:attrName>
                                        </p:attrNameLst>
                                      </p:cBhvr>
                                      <p:to>
                                        <p:strVal val="visible"/>
                                      </p:to>
                                    </p:set>
                                    <p:animEffect transition="in" filter="dissolve">
                                      <p:cBhvr>
                                        <p:cTn id="22" dur="500"/>
                                        <p:tgtEl>
                                          <p:spTgt spid="860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6023"/>
                                        </p:tgtEl>
                                        <p:attrNameLst>
                                          <p:attrName>style.visibility</p:attrName>
                                        </p:attrNameLst>
                                      </p:cBhvr>
                                      <p:to>
                                        <p:strVal val="visible"/>
                                      </p:to>
                                    </p:set>
                                    <p:animEffect transition="in" filter="dissolve">
                                      <p:cBhvr>
                                        <p:cTn id="27" dur="500"/>
                                        <p:tgtEl>
                                          <p:spTgt spid="860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6024"/>
                                        </p:tgtEl>
                                        <p:attrNameLst>
                                          <p:attrName>style.visibility</p:attrName>
                                        </p:attrNameLst>
                                      </p:cBhvr>
                                      <p:to>
                                        <p:strVal val="visible"/>
                                      </p:to>
                                    </p:set>
                                    <p:animEffect transition="in" filter="dissolve">
                                      <p:cBhvr>
                                        <p:cTn id="32" dur="5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P spid="86020" grpId="0" autoUpdateAnimBg="0"/>
      <p:bldP spid="86021" grpId="0" autoUpdateAnimBg="0"/>
      <p:bldP spid="86022" grpId="0" autoUpdateAnimBg="0"/>
      <p:bldP spid="86023" grpId="0" autoUpdateAnimBg="0"/>
      <p:bldP spid="860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a:extLst>
              <a:ext uri="{FF2B5EF4-FFF2-40B4-BE49-F238E27FC236}">
                <a16:creationId xmlns:a16="http://schemas.microsoft.com/office/drawing/2014/main" id="{1F4E792D-3E3C-A0BD-E9AD-1D37567BC1D2}"/>
              </a:ext>
            </a:extLst>
          </p:cNvPr>
          <p:cNvSpPr>
            <a:spLocks noGrp="1" noChangeArrowheads="1"/>
          </p:cNvSpPr>
          <p:nvPr>
            <p:ph type="body" sz="half" idx="1"/>
          </p:nvPr>
        </p:nvSpPr>
        <p:spPr>
          <a:xfrm>
            <a:off x="0" y="2438400"/>
            <a:ext cx="4343400" cy="3124200"/>
          </a:xfrm>
        </p:spPr>
        <p:txBody>
          <a:bodyPr/>
          <a:lstStyle/>
          <a:p>
            <a:pPr>
              <a:lnSpc>
                <a:spcPct val="80000"/>
              </a:lnSpc>
              <a:buFont typeface="Wingdings" pitchFamily="2" charset="2"/>
              <a:buChar char="þ"/>
            </a:pPr>
            <a:r>
              <a:rPr lang="en-US" altLang="zh-TW" sz="2000">
                <a:latin typeface="Arial Black" panose="020B0604020202020204" pitchFamily="34" charset="0"/>
                <a:ea typeface="新細明體" panose="02020500000000000000" pitchFamily="18" charset="-120"/>
              </a:rPr>
              <a:t>Text-based</a:t>
            </a:r>
          </a:p>
          <a:p>
            <a:pPr>
              <a:lnSpc>
                <a:spcPct val="80000"/>
              </a:lnSpc>
              <a:buFont typeface="Wingdings" pitchFamily="2" charset="2"/>
              <a:buNone/>
            </a:pPr>
            <a:r>
              <a:rPr lang="zh-TW" altLang="en-US" sz="2000">
                <a:ea typeface="新細明體" panose="02020500000000000000" pitchFamily="18" charset="-120"/>
              </a:rPr>
              <a:t>     基於文章內容</a:t>
            </a:r>
            <a:endParaRPr lang="en-US" altLang="zh-TW" sz="2000">
              <a:latin typeface="Arial Black" panose="020B0604020202020204" pitchFamily="34" charset="0"/>
              <a:ea typeface="新細明體" panose="02020500000000000000" pitchFamily="18" charset="-120"/>
            </a:endParaRPr>
          </a:p>
          <a:p>
            <a:pPr>
              <a:lnSpc>
                <a:spcPct val="80000"/>
              </a:lnSpc>
              <a:buFont typeface="Wingdings" pitchFamily="2" charset="2"/>
              <a:buChar char="þ"/>
            </a:pPr>
            <a:r>
              <a:rPr lang="en-US" altLang="zh-TW" sz="2000">
                <a:latin typeface="Arial Black" panose="020B0604020202020204" pitchFamily="34" charset="0"/>
                <a:ea typeface="新細明體" panose="02020500000000000000" pitchFamily="18" charset="-120"/>
              </a:rPr>
              <a:t>Covers whole Bible</a:t>
            </a:r>
          </a:p>
          <a:p>
            <a:pPr>
              <a:lnSpc>
                <a:spcPct val="80000"/>
              </a:lnSpc>
              <a:buFont typeface="Wingdings" pitchFamily="2" charset="2"/>
              <a:buNone/>
            </a:pPr>
            <a:r>
              <a:rPr lang="zh-TW" altLang="en-US" sz="2000">
                <a:ea typeface="新細明體" panose="02020500000000000000" pitchFamily="18" charset="-120"/>
              </a:rPr>
              <a:t>     包括整夲聖經</a:t>
            </a:r>
            <a:endParaRPr lang="en-US" altLang="zh-TW" sz="2000">
              <a:latin typeface="Arial Black" panose="020B0604020202020204" pitchFamily="34" charset="0"/>
              <a:ea typeface="新細明體" panose="02020500000000000000" pitchFamily="18" charset="-120"/>
            </a:endParaRPr>
          </a:p>
          <a:p>
            <a:pPr>
              <a:lnSpc>
                <a:spcPct val="80000"/>
              </a:lnSpc>
              <a:buFont typeface="Wingdings" pitchFamily="2" charset="2"/>
              <a:buChar char="þ"/>
            </a:pPr>
            <a:r>
              <a:rPr lang="en-US" altLang="zh-TW" sz="2000">
                <a:latin typeface="Arial Black" panose="020B0604020202020204" pitchFamily="34" charset="0"/>
                <a:ea typeface="新細明體" panose="02020500000000000000" pitchFamily="18" charset="-120"/>
              </a:rPr>
              <a:t>Narrow enough to be helpful</a:t>
            </a:r>
          </a:p>
          <a:p>
            <a:pPr>
              <a:lnSpc>
                <a:spcPct val="80000"/>
              </a:lnSpc>
              <a:buFont typeface="Wingdings" pitchFamily="2" charset="2"/>
              <a:buNone/>
            </a:pPr>
            <a:r>
              <a:rPr lang="zh-TW" altLang="en-US" sz="2000">
                <a:ea typeface="新細明體" panose="02020500000000000000" pitchFamily="18" charset="-120"/>
              </a:rPr>
              <a:t>     縮小範圍是有幫助的</a:t>
            </a:r>
            <a:endParaRPr lang="en-US" altLang="zh-TW" sz="2000">
              <a:latin typeface="Arial Black" panose="020B0604020202020204" pitchFamily="34" charset="0"/>
              <a:ea typeface="新細明體" panose="02020500000000000000" pitchFamily="18" charset="-120"/>
            </a:endParaRPr>
          </a:p>
          <a:p>
            <a:pPr>
              <a:lnSpc>
                <a:spcPct val="80000"/>
              </a:lnSpc>
              <a:buFont typeface="Wingdings" pitchFamily="2" charset="2"/>
              <a:buChar char="þ"/>
            </a:pPr>
            <a:r>
              <a:rPr lang="en-US" altLang="zh-TW" sz="2000">
                <a:latin typeface="Arial Black" panose="020B0604020202020204" pitchFamily="34" charset="0"/>
                <a:ea typeface="新細明體" panose="02020500000000000000" pitchFamily="18" charset="-120"/>
              </a:rPr>
              <a:t>Focuses on God as He is the Subject</a:t>
            </a:r>
          </a:p>
          <a:p>
            <a:pPr>
              <a:lnSpc>
                <a:spcPct val="80000"/>
              </a:lnSpc>
              <a:buFont typeface="Wingdings" pitchFamily="2" charset="2"/>
              <a:buNone/>
            </a:pPr>
            <a:r>
              <a:rPr lang="zh-TW" altLang="en-US" sz="2000">
                <a:ea typeface="新細明體" panose="02020500000000000000" pitchFamily="18" charset="-120"/>
              </a:rPr>
              <a:t>     著重於上帝由於他是主題</a:t>
            </a:r>
            <a:endParaRPr lang="en-US" altLang="zh-TW" sz="2000">
              <a:ea typeface="新細明體" panose="02020500000000000000" pitchFamily="18" charset="-120"/>
            </a:endParaRPr>
          </a:p>
        </p:txBody>
      </p:sp>
      <p:sp>
        <p:nvSpPr>
          <p:cNvPr id="16388" name="Rectangle 4">
            <a:extLst>
              <a:ext uri="{FF2B5EF4-FFF2-40B4-BE49-F238E27FC236}">
                <a16:creationId xmlns:a16="http://schemas.microsoft.com/office/drawing/2014/main" id="{6E233994-C8AF-080B-3112-518BF3198C09}"/>
              </a:ext>
            </a:extLst>
          </p:cNvPr>
          <p:cNvSpPr>
            <a:spLocks noGrp="1" noChangeArrowheads="1"/>
          </p:cNvSpPr>
          <p:nvPr>
            <p:ph type="body" sz="half" idx="2"/>
          </p:nvPr>
        </p:nvSpPr>
        <p:spPr>
          <a:xfrm>
            <a:off x="4267200" y="2438400"/>
            <a:ext cx="5181600" cy="3200400"/>
          </a:xfrm>
        </p:spPr>
        <p:txBody>
          <a:bodyPr/>
          <a:lstStyle/>
          <a:p>
            <a:pPr>
              <a:lnSpc>
                <a:spcPct val="80000"/>
              </a:lnSpc>
              <a:buFont typeface="Wingdings" pitchFamily="2" charset="2"/>
              <a:buChar char="þ"/>
            </a:pPr>
            <a:r>
              <a:rPr lang="en-US" altLang="zh-TW" sz="2000">
                <a:latin typeface="Arial Black" panose="020B0604020202020204" pitchFamily="34" charset="0"/>
                <a:ea typeface="新細明體" panose="02020500000000000000" pitchFamily="18" charset="-120"/>
              </a:rPr>
              <a:t>Not from systematics</a:t>
            </a:r>
          </a:p>
          <a:p>
            <a:pPr>
              <a:lnSpc>
                <a:spcPct val="80000"/>
              </a:lnSpc>
              <a:buFont typeface="Wingdings" pitchFamily="2" charset="2"/>
              <a:buNone/>
            </a:pPr>
            <a:r>
              <a:rPr lang="zh-TW" altLang="en-US" sz="2000">
                <a:ea typeface="新細明體" panose="02020500000000000000" pitchFamily="18" charset="-120"/>
              </a:rPr>
              <a:t>     不是從系統神學而來</a:t>
            </a:r>
            <a:endParaRPr lang="en-US" altLang="zh-TW" sz="2000">
              <a:latin typeface="Arial Black" panose="020B0604020202020204" pitchFamily="34" charset="0"/>
              <a:ea typeface="新細明體" panose="02020500000000000000" pitchFamily="18" charset="-120"/>
            </a:endParaRPr>
          </a:p>
          <a:p>
            <a:pPr>
              <a:lnSpc>
                <a:spcPct val="80000"/>
              </a:lnSpc>
              <a:buFont typeface="Wingdings" pitchFamily="2" charset="2"/>
              <a:buChar char="þ"/>
            </a:pPr>
            <a:r>
              <a:rPr lang="en-US" altLang="zh-TW" sz="2000">
                <a:latin typeface="Arial Black" panose="020B0604020202020204" pitchFamily="34" charset="0"/>
                <a:ea typeface="新細明體" panose="02020500000000000000" pitchFamily="18" charset="-120"/>
              </a:rPr>
              <a:t>Not piecemeal</a:t>
            </a:r>
          </a:p>
          <a:p>
            <a:pPr>
              <a:lnSpc>
                <a:spcPct val="80000"/>
              </a:lnSpc>
              <a:buFont typeface="Wingdings" pitchFamily="2" charset="2"/>
              <a:buNone/>
            </a:pPr>
            <a:r>
              <a:rPr lang="zh-TW" altLang="en-US" sz="2000">
                <a:ea typeface="新細明體" panose="02020500000000000000" pitchFamily="18" charset="-120"/>
              </a:rPr>
              <a:t>     不是零散的</a:t>
            </a:r>
            <a:endParaRPr lang="en-US" altLang="zh-TW" sz="2000">
              <a:latin typeface="Arial Black" panose="020B0604020202020204" pitchFamily="34" charset="0"/>
              <a:ea typeface="新細明體" panose="02020500000000000000" pitchFamily="18" charset="-120"/>
            </a:endParaRPr>
          </a:p>
          <a:p>
            <a:pPr>
              <a:lnSpc>
                <a:spcPct val="80000"/>
              </a:lnSpc>
              <a:buFont typeface="Wingdings" pitchFamily="2" charset="2"/>
              <a:buChar char="þ"/>
            </a:pPr>
            <a:r>
              <a:rPr lang="en-US" altLang="zh-TW" sz="2000">
                <a:latin typeface="Arial Black" panose="020B0604020202020204" pitchFamily="34" charset="0"/>
                <a:ea typeface="新細明體" panose="02020500000000000000" pitchFamily="18" charset="-120"/>
              </a:rPr>
              <a:t>“Life” is too general a theme to help us</a:t>
            </a:r>
          </a:p>
          <a:p>
            <a:pPr>
              <a:lnSpc>
                <a:spcPct val="80000"/>
              </a:lnSpc>
              <a:buFont typeface="Wingdings" pitchFamily="2" charset="2"/>
              <a:buNone/>
            </a:pPr>
            <a:r>
              <a:rPr lang="zh-TW" altLang="en-US" sz="2000">
                <a:ea typeface="新細明體" panose="02020500000000000000" pitchFamily="18" charset="-120"/>
              </a:rPr>
              <a:t>    「生活」是一般幫助我們的一個主題</a:t>
            </a:r>
            <a:endParaRPr lang="en-US" altLang="zh-TW" sz="2000">
              <a:latin typeface="Arial Black" panose="020B0604020202020204" pitchFamily="34" charset="0"/>
              <a:ea typeface="新細明體" panose="02020500000000000000" pitchFamily="18" charset="-120"/>
            </a:endParaRPr>
          </a:p>
          <a:p>
            <a:pPr>
              <a:lnSpc>
                <a:spcPct val="80000"/>
              </a:lnSpc>
              <a:buFont typeface="Wingdings" pitchFamily="2" charset="2"/>
              <a:buChar char="þ"/>
            </a:pPr>
            <a:r>
              <a:rPr lang="en-US" altLang="zh-TW" sz="2000">
                <a:latin typeface="Arial Black" panose="020B0604020202020204" pitchFamily="34" charset="0"/>
                <a:ea typeface="新細明體" panose="02020500000000000000" pitchFamily="18" charset="-120"/>
              </a:rPr>
              <a:t>Man is not the subject of the </a:t>
            </a:r>
          </a:p>
          <a:p>
            <a:pPr>
              <a:lnSpc>
                <a:spcPct val="80000"/>
              </a:lnSpc>
              <a:buFont typeface="Wingdings" pitchFamily="2" charset="2"/>
              <a:buNone/>
            </a:pPr>
            <a:r>
              <a:rPr lang="en-US" altLang="zh-TW" sz="2000">
                <a:latin typeface="Arial Black" panose="020B0604020202020204" pitchFamily="34" charset="0"/>
                <a:ea typeface="新細明體" panose="02020500000000000000" pitchFamily="18" charset="-120"/>
              </a:rPr>
              <a:t>    Bible</a:t>
            </a:r>
          </a:p>
          <a:p>
            <a:pPr>
              <a:lnSpc>
                <a:spcPct val="80000"/>
              </a:lnSpc>
              <a:buFont typeface="Wingdings" pitchFamily="2" charset="2"/>
              <a:buNone/>
            </a:pPr>
            <a:r>
              <a:rPr lang="zh-TW" altLang="en-US" sz="2000">
                <a:ea typeface="新細明體" panose="02020500000000000000" pitchFamily="18" charset="-120"/>
              </a:rPr>
              <a:t>     男人不是聖經主題</a:t>
            </a:r>
          </a:p>
          <a:p>
            <a:pPr>
              <a:lnSpc>
                <a:spcPct val="80000"/>
              </a:lnSpc>
              <a:buFont typeface="Wingdings" pitchFamily="2" charset="2"/>
              <a:buNone/>
            </a:pPr>
            <a:endParaRPr lang="en-US" altLang="zh-TW" sz="2000">
              <a:latin typeface="Arial Black" panose="020B0604020202020204" pitchFamily="34" charset="0"/>
              <a:ea typeface="新細明體" panose="02020500000000000000" pitchFamily="18" charset="-120"/>
            </a:endParaRPr>
          </a:p>
        </p:txBody>
      </p:sp>
      <p:pic>
        <p:nvPicPr>
          <p:cNvPr id="16387" name="Picture 3">
            <a:extLst>
              <a:ext uri="{FF2B5EF4-FFF2-40B4-BE49-F238E27FC236}">
                <a16:creationId xmlns:a16="http://schemas.microsoft.com/office/drawing/2014/main" id="{2ACAAEC3-7E21-DEED-0591-F7A04FD29100}"/>
              </a:ext>
            </a:extLst>
          </p:cNvPr>
          <p:cNvPicPr>
            <a:picLocks noChangeAspect="1" noChangeArrowheads="1"/>
          </p:cNvPicPr>
          <p:nvPr>
            <p:ph sz="half" idx="4294967295"/>
          </p:nvPr>
        </p:nvPicPr>
        <p:blipFill>
          <a:blip r:embed="rId3">
            <a:lum bright="-42000"/>
            <a:extLst>
              <a:ext uri="{28A0092B-C50C-407E-A947-70E740481C1C}">
                <a14:useLocalDpi xmlns:a14="http://schemas.microsoft.com/office/drawing/2010/main" val="0"/>
              </a:ext>
            </a:extLst>
          </a:blip>
          <a:srcRect/>
          <a:stretch>
            <a:fillRect/>
          </a:stretch>
        </p:blipFill>
        <p:spPr>
          <a:xfrm>
            <a:off x="0" y="0"/>
            <a:ext cx="3657600" cy="2408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5">
            <a:extLst>
              <a:ext uri="{FF2B5EF4-FFF2-40B4-BE49-F238E27FC236}">
                <a16:creationId xmlns:a16="http://schemas.microsoft.com/office/drawing/2014/main" id="{BB5E49EF-70F7-C4FB-2D04-3FD7521002A3}"/>
              </a:ext>
            </a:extLst>
          </p:cNvPr>
          <p:cNvSpPr>
            <a:spLocks noChangeArrowheads="1"/>
          </p:cNvSpPr>
          <p:nvPr/>
        </p:nvSpPr>
        <p:spPr bwMode="auto">
          <a:xfrm>
            <a:off x="4211638" y="3030538"/>
            <a:ext cx="7239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716" tIns="152352" rIns="-19044" bIns="38088" anchor="ctr">
            <a:spAutoFit/>
          </a:bodyPr>
          <a:lstStyle/>
          <a:p>
            <a:pPr algn="ctr"/>
            <a:endParaRPr lang="zh-TW" altLang="en-US" sz="2000" b="1">
              <a:ea typeface="新細明體" panose="02020500000000000000" pitchFamily="18" charset="-120"/>
            </a:endParaRPr>
          </a:p>
          <a:p>
            <a:pPr algn="ctr"/>
            <a:endParaRPr lang="zh-TW" altLang="en-US" sz="2000">
              <a:ea typeface="新細明體" panose="02020500000000000000" pitchFamily="18" charset="-120"/>
            </a:endParaRPr>
          </a:p>
        </p:txBody>
      </p:sp>
      <p:sp>
        <p:nvSpPr>
          <p:cNvPr id="16386" name="Rectangle 2">
            <a:extLst>
              <a:ext uri="{FF2B5EF4-FFF2-40B4-BE49-F238E27FC236}">
                <a16:creationId xmlns:a16="http://schemas.microsoft.com/office/drawing/2014/main" id="{F5FD2354-9D4B-F1B1-90A3-272FB5476E4A}"/>
              </a:ext>
            </a:extLst>
          </p:cNvPr>
          <p:cNvSpPr>
            <a:spLocks noGrp="1" noChangeArrowheads="1"/>
          </p:cNvSpPr>
          <p:nvPr>
            <p:ph type="title"/>
          </p:nvPr>
        </p:nvSpPr>
        <p:spPr>
          <a:xfrm>
            <a:off x="-152400" y="228600"/>
            <a:ext cx="9448800" cy="1143000"/>
          </a:xfrm>
          <a:effectLst>
            <a:outerShdw dist="107763" dir="8100000" algn="ctr" rotWithShape="0">
              <a:srgbClr val="000000"/>
            </a:outerShdw>
          </a:effectLst>
        </p:spPr>
        <p:txBody>
          <a:bodyPr/>
          <a:lstStyle/>
          <a:p>
            <a:r>
              <a:rPr lang="en-US" altLang="zh-TW" sz="4000">
                <a:ea typeface="新細明體" panose="02020500000000000000" pitchFamily="18" charset="-120"/>
              </a:rPr>
              <a:t>Criteria to Discern the Key OT Theme</a:t>
            </a:r>
            <a:br>
              <a:rPr lang="en-US" altLang="zh-TW" sz="4000">
                <a:ea typeface="新細明體" panose="02020500000000000000" pitchFamily="18" charset="-120"/>
              </a:rPr>
            </a:br>
            <a:r>
              <a:rPr lang="zh-TW" altLang="en-US">
                <a:ea typeface="新細明體" panose="02020500000000000000" pitchFamily="18" charset="-120"/>
              </a:rPr>
              <a:t>辨別主要的 </a:t>
            </a:r>
            <a:r>
              <a:rPr lang="en-US" altLang="zh-TW">
                <a:ea typeface="新細明體" panose="02020500000000000000" pitchFamily="18" charset="-120"/>
              </a:rPr>
              <a:t>OT </a:t>
            </a:r>
            <a:r>
              <a:rPr lang="zh-TW" altLang="en-US">
                <a:ea typeface="新細明體" panose="02020500000000000000" pitchFamily="18" charset="-120"/>
              </a:rPr>
              <a:t>主題的標準。</a:t>
            </a:r>
            <a:endParaRPr lang="en-US" altLang="zh-TW">
              <a:ea typeface="新細明體" panose="02020500000000000000" pitchFamily="18" charset="-120"/>
            </a:endParaRPr>
          </a:p>
        </p:txBody>
      </p:sp>
      <p:sp>
        <p:nvSpPr>
          <p:cNvPr id="16391" name="Line 7">
            <a:extLst>
              <a:ext uri="{FF2B5EF4-FFF2-40B4-BE49-F238E27FC236}">
                <a16:creationId xmlns:a16="http://schemas.microsoft.com/office/drawing/2014/main" id="{8A6B3FE8-5AC9-75DB-0D41-4E186AFCDC22}"/>
              </a:ext>
            </a:extLst>
          </p:cNvPr>
          <p:cNvSpPr>
            <a:spLocks noChangeShapeType="1"/>
          </p:cNvSpPr>
          <p:nvPr/>
        </p:nvSpPr>
        <p:spPr bwMode="auto">
          <a:xfrm>
            <a:off x="4267200" y="1676400"/>
            <a:ext cx="0" cy="5105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Text Box 8">
            <a:extLst>
              <a:ext uri="{FF2B5EF4-FFF2-40B4-BE49-F238E27FC236}">
                <a16:creationId xmlns:a16="http://schemas.microsoft.com/office/drawing/2014/main" id="{F5E99569-6A59-066B-F794-51F7E5DE2251}"/>
              </a:ext>
            </a:extLst>
          </p:cNvPr>
          <p:cNvSpPr txBox="1">
            <a:spLocks noChangeArrowheads="1"/>
          </p:cNvSpPr>
          <p:nvPr/>
        </p:nvSpPr>
        <p:spPr bwMode="auto">
          <a:xfrm>
            <a:off x="8077200" y="152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400">
                <a:ea typeface="新細明體" panose="02020500000000000000" pitchFamily="18" charset="-120"/>
              </a:rPr>
              <a:t>54</a:t>
            </a:r>
          </a:p>
        </p:txBody>
      </p:sp>
      <p:sp>
        <p:nvSpPr>
          <p:cNvPr id="16393" name="WordArt 9">
            <a:extLst>
              <a:ext uri="{FF2B5EF4-FFF2-40B4-BE49-F238E27FC236}">
                <a16:creationId xmlns:a16="http://schemas.microsoft.com/office/drawing/2014/main" id="{A7A737CC-2B17-5211-C039-F0A3CB2ADEC2}"/>
              </a:ext>
            </a:extLst>
          </p:cNvPr>
          <p:cNvSpPr>
            <a:spLocks noChangeArrowheads="1" noChangeShapeType="1" noTextEdit="1"/>
          </p:cNvSpPr>
          <p:nvPr/>
        </p:nvSpPr>
        <p:spPr bwMode="auto">
          <a:xfrm>
            <a:off x="304800" y="1752600"/>
            <a:ext cx="9398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Yes</a:t>
            </a:r>
          </a:p>
        </p:txBody>
      </p:sp>
      <p:sp>
        <p:nvSpPr>
          <p:cNvPr id="16394" name="WordArt 10">
            <a:extLst>
              <a:ext uri="{FF2B5EF4-FFF2-40B4-BE49-F238E27FC236}">
                <a16:creationId xmlns:a16="http://schemas.microsoft.com/office/drawing/2014/main" id="{181CF2FB-F2D1-7F29-CCDE-B4C848582389}"/>
              </a:ext>
            </a:extLst>
          </p:cNvPr>
          <p:cNvSpPr>
            <a:spLocks noChangeArrowheads="1" noChangeShapeType="1" noTextEdit="1"/>
          </p:cNvSpPr>
          <p:nvPr/>
        </p:nvSpPr>
        <p:spPr bwMode="auto">
          <a:xfrm>
            <a:off x="4419600" y="1752600"/>
            <a:ext cx="939800"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604020202020204" pitchFamily="34" charset="0"/>
                <a:cs typeface="Arial Black" panose="020B0604020202020204" pitchFamily="34" charset="0"/>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770" decel="100000"/>
                                        <p:tgtEl>
                                          <p:spTgt spid="16390">
                                            <p:txEl>
                                              <p:pRg st="0" end="0"/>
                                            </p:txEl>
                                          </p:spTgt>
                                        </p:tgtEl>
                                      </p:cBhvr>
                                    </p:animEffect>
                                    <p:animScale>
                                      <p:cBhvr>
                                        <p:cTn id="8" dur="770" decel="100000"/>
                                        <p:tgtEl>
                                          <p:spTgt spid="16390">
                                            <p:txEl>
                                              <p:pRg st="0" end="0"/>
                                            </p:txEl>
                                          </p:spTgt>
                                        </p:tgtEl>
                                      </p:cBhvr>
                                      <p:from x="10000" y="10000"/>
                                      <p:to x="200000" y="450000"/>
                                    </p:animScale>
                                    <p:animScale>
                                      <p:cBhvr>
                                        <p:cTn id="9" dur="1230" accel="100000" fill="hold">
                                          <p:stCondLst>
                                            <p:cond delay="770"/>
                                          </p:stCondLst>
                                        </p:cTn>
                                        <p:tgtEl>
                                          <p:spTgt spid="16390">
                                            <p:txEl>
                                              <p:pRg st="0" end="0"/>
                                            </p:txEl>
                                          </p:spTgt>
                                        </p:tgtEl>
                                      </p:cBhvr>
                                      <p:from x="200000" y="450000"/>
                                      <p:to x="100000" y="100000"/>
                                    </p:animScale>
                                    <p:set>
                                      <p:cBhvr>
                                        <p:cTn id="10" dur="770" fill="hold"/>
                                        <p:tgtEl>
                                          <p:spTgt spid="16390">
                                            <p:txEl>
                                              <p:pRg st="0" end="0"/>
                                            </p:txEl>
                                          </p:spTgt>
                                        </p:tgtEl>
                                        <p:attrNameLst>
                                          <p:attrName>ppt_x</p:attrName>
                                        </p:attrNameLst>
                                      </p:cBhvr>
                                      <p:to>
                                        <p:strVal val="(0.5)"/>
                                      </p:to>
                                    </p:set>
                                    <p:anim from="(0.5)" to="(#ppt_x)" calcmode="lin" valueType="num">
                                      <p:cBhvr>
                                        <p:cTn id="11" dur="1230" accel="100000" fill="hold">
                                          <p:stCondLst>
                                            <p:cond delay="770"/>
                                          </p:stCondLst>
                                        </p:cTn>
                                        <p:tgtEl>
                                          <p:spTgt spid="16390">
                                            <p:txEl>
                                              <p:pRg st="0" end="0"/>
                                            </p:txEl>
                                          </p:spTgt>
                                        </p:tgtEl>
                                        <p:attrNameLst>
                                          <p:attrName>ppt_x</p:attrName>
                                        </p:attrNameLst>
                                      </p:cBhvr>
                                    </p:anim>
                                    <p:set>
                                      <p:cBhvr>
                                        <p:cTn id="12" dur="770" fill="hold"/>
                                        <p:tgtEl>
                                          <p:spTgt spid="1639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6390">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6390">
                                            <p:txEl>
                                              <p:pRg st="1" end="1"/>
                                            </p:txEl>
                                          </p:spTgt>
                                        </p:tgtEl>
                                        <p:attrNameLst>
                                          <p:attrName>style.visibility</p:attrName>
                                        </p:attrNameLst>
                                      </p:cBhvr>
                                      <p:to>
                                        <p:strVal val="visible"/>
                                      </p:to>
                                    </p:set>
                                    <p:animEffect transition="in" filter="fade">
                                      <p:cBhvr>
                                        <p:cTn id="18" dur="770" decel="100000"/>
                                        <p:tgtEl>
                                          <p:spTgt spid="16390">
                                            <p:txEl>
                                              <p:pRg st="1" end="1"/>
                                            </p:txEl>
                                          </p:spTgt>
                                        </p:tgtEl>
                                      </p:cBhvr>
                                    </p:animEffect>
                                    <p:animScale>
                                      <p:cBhvr>
                                        <p:cTn id="19" dur="770" decel="100000"/>
                                        <p:tgtEl>
                                          <p:spTgt spid="16390">
                                            <p:txEl>
                                              <p:pRg st="1" end="1"/>
                                            </p:txEl>
                                          </p:spTgt>
                                        </p:tgtEl>
                                      </p:cBhvr>
                                      <p:from x="10000" y="10000"/>
                                      <p:to x="200000" y="450000"/>
                                    </p:animScale>
                                    <p:animScale>
                                      <p:cBhvr>
                                        <p:cTn id="20" dur="1230" accel="100000" fill="hold">
                                          <p:stCondLst>
                                            <p:cond delay="770"/>
                                          </p:stCondLst>
                                        </p:cTn>
                                        <p:tgtEl>
                                          <p:spTgt spid="16390">
                                            <p:txEl>
                                              <p:pRg st="1" end="1"/>
                                            </p:txEl>
                                          </p:spTgt>
                                        </p:tgtEl>
                                      </p:cBhvr>
                                      <p:from x="200000" y="450000"/>
                                      <p:to x="100000" y="100000"/>
                                    </p:animScale>
                                    <p:set>
                                      <p:cBhvr>
                                        <p:cTn id="21" dur="770" fill="hold"/>
                                        <p:tgtEl>
                                          <p:spTgt spid="16390">
                                            <p:txEl>
                                              <p:pRg st="1" end="1"/>
                                            </p:txEl>
                                          </p:spTgt>
                                        </p:tgtEl>
                                        <p:attrNameLst>
                                          <p:attrName>ppt_x</p:attrName>
                                        </p:attrNameLst>
                                      </p:cBhvr>
                                      <p:to>
                                        <p:strVal val="(0.5)"/>
                                      </p:to>
                                    </p:set>
                                    <p:anim from="(0.5)" to="(#ppt_x)" calcmode="lin" valueType="num">
                                      <p:cBhvr>
                                        <p:cTn id="22" dur="1230" accel="100000" fill="hold">
                                          <p:stCondLst>
                                            <p:cond delay="770"/>
                                          </p:stCondLst>
                                        </p:cTn>
                                        <p:tgtEl>
                                          <p:spTgt spid="16390">
                                            <p:txEl>
                                              <p:pRg st="1" end="1"/>
                                            </p:txEl>
                                          </p:spTgt>
                                        </p:tgtEl>
                                        <p:attrNameLst>
                                          <p:attrName>ppt_x</p:attrName>
                                        </p:attrNameLst>
                                      </p:cBhvr>
                                    </p:anim>
                                    <p:set>
                                      <p:cBhvr>
                                        <p:cTn id="23" dur="770" fill="hold"/>
                                        <p:tgtEl>
                                          <p:spTgt spid="16390">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16390">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16388">
                                            <p:txEl>
                                              <p:pRg st="0" end="0"/>
                                            </p:txEl>
                                          </p:spTgt>
                                        </p:tgtEl>
                                        <p:attrNameLst>
                                          <p:attrName>style.visibility</p:attrName>
                                        </p:attrNameLst>
                                      </p:cBhvr>
                                      <p:to>
                                        <p:strVal val="visible"/>
                                      </p:to>
                                    </p:set>
                                    <p:animEffect transition="in" filter="wipe(right)">
                                      <p:cBhvr>
                                        <p:cTn id="29" dur="500"/>
                                        <p:tgtEl>
                                          <p:spTgt spid="1638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16388">
                                            <p:txEl>
                                              <p:pRg st="1" end="1"/>
                                            </p:txEl>
                                          </p:spTgt>
                                        </p:tgtEl>
                                        <p:attrNameLst>
                                          <p:attrName>style.visibility</p:attrName>
                                        </p:attrNameLst>
                                      </p:cBhvr>
                                      <p:to>
                                        <p:strVal val="visible"/>
                                      </p:to>
                                    </p:set>
                                    <p:animEffect transition="in" filter="wipe(right)">
                                      <p:cBhvr>
                                        <p:cTn id="34" dur="500"/>
                                        <p:tgtEl>
                                          <p:spTgt spid="16388">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nodeType="clickEffect">
                                  <p:stCondLst>
                                    <p:cond delay="0"/>
                                  </p:stCondLst>
                                  <p:childTnLst>
                                    <p:set>
                                      <p:cBhvr>
                                        <p:cTn id="38" dur="1" fill="hold">
                                          <p:stCondLst>
                                            <p:cond delay="0"/>
                                          </p:stCondLst>
                                        </p:cTn>
                                        <p:tgtEl>
                                          <p:spTgt spid="16390">
                                            <p:txEl>
                                              <p:pRg st="2" end="2"/>
                                            </p:txEl>
                                          </p:spTgt>
                                        </p:tgtEl>
                                        <p:attrNameLst>
                                          <p:attrName>style.visibility</p:attrName>
                                        </p:attrNameLst>
                                      </p:cBhvr>
                                      <p:to>
                                        <p:strVal val="visible"/>
                                      </p:to>
                                    </p:set>
                                    <p:animEffect transition="in" filter="fade">
                                      <p:cBhvr>
                                        <p:cTn id="39" dur="770" decel="100000"/>
                                        <p:tgtEl>
                                          <p:spTgt spid="16390">
                                            <p:txEl>
                                              <p:pRg st="2" end="2"/>
                                            </p:txEl>
                                          </p:spTgt>
                                        </p:tgtEl>
                                      </p:cBhvr>
                                    </p:animEffect>
                                    <p:animScale>
                                      <p:cBhvr>
                                        <p:cTn id="40" dur="770" decel="100000"/>
                                        <p:tgtEl>
                                          <p:spTgt spid="16390">
                                            <p:txEl>
                                              <p:pRg st="2" end="2"/>
                                            </p:txEl>
                                          </p:spTgt>
                                        </p:tgtEl>
                                      </p:cBhvr>
                                      <p:from x="10000" y="10000"/>
                                      <p:to x="200000" y="450000"/>
                                    </p:animScale>
                                    <p:animScale>
                                      <p:cBhvr>
                                        <p:cTn id="41" dur="1230" accel="100000" fill="hold">
                                          <p:stCondLst>
                                            <p:cond delay="770"/>
                                          </p:stCondLst>
                                        </p:cTn>
                                        <p:tgtEl>
                                          <p:spTgt spid="16390">
                                            <p:txEl>
                                              <p:pRg st="2" end="2"/>
                                            </p:txEl>
                                          </p:spTgt>
                                        </p:tgtEl>
                                      </p:cBhvr>
                                      <p:from x="200000" y="450000"/>
                                      <p:to x="100000" y="100000"/>
                                    </p:animScale>
                                    <p:set>
                                      <p:cBhvr>
                                        <p:cTn id="42" dur="770" fill="hold"/>
                                        <p:tgtEl>
                                          <p:spTgt spid="16390">
                                            <p:txEl>
                                              <p:pRg st="2" end="2"/>
                                            </p:txEl>
                                          </p:spTgt>
                                        </p:tgtEl>
                                        <p:attrNameLst>
                                          <p:attrName>ppt_x</p:attrName>
                                        </p:attrNameLst>
                                      </p:cBhvr>
                                      <p:to>
                                        <p:strVal val="(0.5)"/>
                                      </p:to>
                                    </p:set>
                                    <p:anim from="(0.5)" to="(#ppt_x)" calcmode="lin" valueType="num">
                                      <p:cBhvr>
                                        <p:cTn id="43" dur="1230" accel="100000" fill="hold">
                                          <p:stCondLst>
                                            <p:cond delay="770"/>
                                          </p:stCondLst>
                                        </p:cTn>
                                        <p:tgtEl>
                                          <p:spTgt spid="16390">
                                            <p:txEl>
                                              <p:pRg st="2" end="2"/>
                                            </p:txEl>
                                          </p:spTgt>
                                        </p:tgtEl>
                                        <p:attrNameLst>
                                          <p:attrName>ppt_x</p:attrName>
                                        </p:attrNameLst>
                                      </p:cBhvr>
                                    </p:anim>
                                    <p:set>
                                      <p:cBhvr>
                                        <p:cTn id="44" dur="770" fill="hold"/>
                                        <p:tgtEl>
                                          <p:spTgt spid="16390">
                                            <p:txEl>
                                              <p:pRg st="2" end="2"/>
                                            </p:txEl>
                                          </p:spTgt>
                                        </p:tgtEl>
                                        <p:attrNameLst>
                                          <p:attrName>ppt_y</p:attrName>
                                        </p:attrNameLst>
                                      </p:cBhvr>
                                      <p:to>
                                        <p:strVal val="(#ppt_y+0.4)"/>
                                      </p:to>
                                    </p:set>
                                    <p:anim from="(#ppt_y+0.4)" to="(#ppt_y)" calcmode="lin" valueType="num">
                                      <p:cBhvr>
                                        <p:cTn id="45" dur="1230" accel="100000" fill="hold">
                                          <p:stCondLst>
                                            <p:cond delay="770"/>
                                          </p:stCondLst>
                                        </p:cTn>
                                        <p:tgtEl>
                                          <p:spTgt spid="16390">
                                            <p:txEl>
                                              <p:pRg st="2" end="2"/>
                                            </p:txEl>
                                          </p:spTgt>
                                        </p:tgtEl>
                                        <p:attrNameLst>
                                          <p:attrName>ppt_y</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1" presetClass="entr" presetSubtype="0" fill="hold" nodeType="clickEffect">
                                  <p:stCondLst>
                                    <p:cond delay="0"/>
                                  </p:stCondLst>
                                  <p:childTnLst>
                                    <p:set>
                                      <p:cBhvr>
                                        <p:cTn id="49" dur="1" fill="hold">
                                          <p:stCondLst>
                                            <p:cond delay="0"/>
                                          </p:stCondLst>
                                        </p:cTn>
                                        <p:tgtEl>
                                          <p:spTgt spid="16390">
                                            <p:txEl>
                                              <p:pRg st="3" end="3"/>
                                            </p:txEl>
                                          </p:spTgt>
                                        </p:tgtEl>
                                        <p:attrNameLst>
                                          <p:attrName>style.visibility</p:attrName>
                                        </p:attrNameLst>
                                      </p:cBhvr>
                                      <p:to>
                                        <p:strVal val="visible"/>
                                      </p:to>
                                    </p:set>
                                    <p:animEffect transition="in" filter="fade">
                                      <p:cBhvr>
                                        <p:cTn id="50" dur="770" decel="100000"/>
                                        <p:tgtEl>
                                          <p:spTgt spid="16390">
                                            <p:txEl>
                                              <p:pRg st="3" end="3"/>
                                            </p:txEl>
                                          </p:spTgt>
                                        </p:tgtEl>
                                      </p:cBhvr>
                                    </p:animEffect>
                                    <p:animScale>
                                      <p:cBhvr>
                                        <p:cTn id="51" dur="770" decel="100000"/>
                                        <p:tgtEl>
                                          <p:spTgt spid="16390">
                                            <p:txEl>
                                              <p:pRg st="3" end="3"/>
                                            </p:txEl>
                                          </p:spTgt>
                                        </p:tgtEl>
                                      </p:cBhvr>
                                      <p:from x="10000" y="10000"/>
                                      <p:to x="200000" y="450000"/>
                                    </p:animScale>
                                    <p:animScale>
                                      <p:cBhvr>
                                        <p:cTn id="52" dur="1230" accel="100000" fill="hold">
                                          <p:stCondLst>
                                            <p:cond delay="770"/>
                                          </p:stCondLst>
                                        </p:cTn>
                                        <p:tgtEl>
                                          <p:spTgt spid="16390">
                                            <p:txEl>
                                              <p:pRg st="3" end="3"/>
                                            </p:txEl>
                                          </p:spTgt>
                                        </p:tgtEl>
                                      </p:cBhvr>
                                      <p:from x="200000" y="450000"/>
                                      <p:to x="100000" y="100000"/>
                                    </p:animScale>
                                    <p:set>
                                      <p:cBhvr>
                                        <p:cTn id="53" dur="770" fill="hold"/>
                                        <p:tgtEl>
                                          <p:spTgt spid="16390">
                                            <p:txEl>
                                              <p:pRg st="3" end="3"/>
                                            </p:txEl>
                                          </p:spTgt>
                                        </p:tgtEl>
                                        <p:attrNameLst>
                                          <p:attrName>ppt_x</p:attrName>
                                        </p:attrNameLst>
                                      </p:cBhvr>
                                      <p:to>
                                        <p:strVal val="(0.5)"/>
                                      </p:to>
                                    </p:set>
                                    <p:anim from="(0.5)" to="(#ppt_x)" calcmode="lin" valueType="num">
                                      <p:cBhvr>
                                        <p:cTn id="54" dur="1230" accel="100000" fill="hold">
                                          <p:stCondLst>
                                            <p:cond delay="770"/>
                                          </p:stCondLst>
                                        </p:cTn>
                                        <p:tgtEl>
                                          <p:spTgt spid="16390">
                                            <p:txEl>
                                              <p:pRg st="3" end="3"/>
                                            </p:txEl>
                                          </p:spTgt>
                                        </p:tgtEl>
                                        <p:attrNameLst>
                                          <p:attrName>ppt_x</p:attrName>
                                        </p:attrNameLst>
                                      </p:cBhvr>
                                    </p:anim>
                                    <p:set>
                                      <p:cBhvr>
                                        <p:cTn id="55" dur="770" fill="hold"/>
                                        <p:tgtEl>
                                          <p:spTgt spid="16390">
                                            <p:txEl>
                                              <p:pRg st="3" end="3"/>
                                            </p:txEl>
                                          </p:spTgt>
                                        </p:tgtEl>
                                        <p:attrNameLst>
                                          <p:attrName>ppt_y</p:attrName>
                                        </p:attrNameLst>
                                      </p:cBhvr>
                                      <p:to>
                                        <p:strVal val="(#ppt_y+0.4)"/>
                                      </p:to>
                                    </p:set>
                                    <p:anim from="(#ppt_y+0.4)" to="(#ppt_y)" calcmode="lin" valueType="num">
                                      <p:cBhvr>
                                        <p:cTn id="56" dur="1230" accel="100000" fill="hold">
                                          <p:stCondLst>
                                            <p:cond delay="770"/>
                                          </p:stCondLst>
                                        </p:cTn>
                                        <p:tgtEl>
                                          <p:spTgt spid="16390">
                                            <p:txEl>
                                              <p:pRg st="3" end="3"/>
                                            </p:txEl>
                                          </p:spTgt>
                                        </p:tgtEl>
                                        <p:attrNameLst>
                                          <p:attrName>ppt_y</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2" fill="hold" nodeType="clickEffect">
                                  <p:stCondLst>
                                    <p:cond delay="0"/>
                                  </p:stCondLst>
                                  <p:childTnLst>
                                    <p:set>
                                      <p:cBhvr>
                                        <p:cTn id="60" dur="1" fill="hold">
                                          <p:stCondLst>
                                            <p:cond delay="0"/>
                                          </p:stCondLst>
                                        </p:cTn>
                                        <p:tgtEl>
                                          <p:spTgt spid="16388">
                                            <p:txEl>
                                              <p:pRg st="2" end="2"/>
                                            </p:txEl>
                                          </p:spTgt>
                                        </p:tgtEl>
                                        <p:attrNameLst>
                                          <p:attrName>style.visibility</p:attrName>
                                        </p:attrNameLst>
                                      </p:cBhvr>
                                      <p:to>
                                        <p:strVal val="visible"/>
                                      </p:to>
                                    </p:set>
                                    <p:animEffect transition="in" filter="wipe(right)">
                                      <p:cBhvr>
                                        <p:cTn id="61" dur="500"/>
                                        <p:tgtEl>
                                          <p:spTgt spid="16388">
                                            <p:txEl>
                                              <p:pRg st="2" end="2"/>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nodeType="clickEffect">
                                  <p:stCondLst>
                                    <p:cond delay="0"/>
                                  </p:stCondLst>
                                  <p:childTnLst>
                                    <p:set>
                                      <p:cBhvr>
                                        <p:cTn id="65" dur="1" fill="hold">
                                          <p:stCondLst>
                                            <p:cond delay="0"/>
                                          </p:stCondLst>
                                        </p:cTn>
                                        <p:tgtEl>
                                          <p:spTgt spid="16388">
                                            <p:txEl>
                                              <p:pRg st="3" end="3"/>
                                            </p:txEl>
                                          </p:spTgt>
                                        </p:tgtEl>
                                        <p:attrNameLst>
                                          <p:attrName>style.visibility</p:attrName>
                                        </p:attrNameLst>
                                      </p:cBhvr>
                                      <p:to>
                                        <p:strVal val="visible"/>
                                      </p:to>
                                    </p:set>
                                    <p:animEffect transition="in" filter="wipe(right)">
                                      <p:cBhvr>
                                        <p:cTn id="66" dur="500"/>
                                        <p:tgtEl>
                                          <p:spTgt spid="16388">
                                            <p:txEl>
                                              <p:pRg st="3" end="3"/>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1" presetClass="entr" presetSubtype="0" fill="hold" nodeType="clickEffect">
                                  <p:stCondLst>
                                    <p:cond delay="0"/>
                                  </p:stCondLst>
                                  <p:childTnLst>
                                    <p:set>
                                      <p:cBhvr>
                                        <p:cTn id="70" dur="1" fill="hold">
                                          <p:stCondLst>
                                            <p:cond delay="0"/>
                                          </p:stCondLst>
                                        </p:cTn>
                                        <p:tgtEl>
                                          <p:spTgt spid="16390">
                                            <p:txEl>
                                              <p:pRg st="4" end="4"/>
                                            </p:txEl>
                                          </p:spTgt>
                                        </p:tgtEl>
                                        <p:attrNameLst>
                                          <p:attrName>style.visibility</p:attrName>
                                        </p:attrNameLst>
                                      </p:cBhvr>
                                      <p:to>
                                        <p:strVal val="visible"/>
                                      </p:to>
                                    </p:set>
                                    <p:animEffect transition="in" filter="fade">
                                      <p:cBhvr>
                                        <p:cTn id="71" dur="770" decel="100000"/>
                                        <p:tgtEl>
                                          <p:spTgt spid="16390">
                                            <p:txEl>
                                              <p:pRg st="4" end="4"/>
                                            </p:txEl>
                                          </p:spTgt>
                                        </p:tgtEl>
                                      </p:cBhvr>
                                    </p:animEffect>
                                    <p:animScale>
                                      <p:cBhvr>
                                        <p:cTn id="72" dur="770" decel="100000"/>
                                        <p:tgtEl>
                                          <p:spTgt spid="16390">
                                            <p:txEl>
                                              <p:pRg st="4" end="4"/>
                                            </p:txEl>
                                          </p:spTgt>
                                        </p:tgtEl>
                                      </p:cBhvr>
                                      <p:from x="10000" y="10000"/>
                                      <p:to x="200000" y="450000"/>
                                    </p:animScale>
                                    <p:animScale>
                                      <p:cBhvr>
                                        <p:cTn id="73" dur="1230" accel="100000" fill="hold">
                                          <p:stCondLst>
                                            <p:cond delay="770"/>
                                          </p:stCondLst>
                                        </p:cTn>
                                        <p:tgtEl>
                                          <p:spTgt spid="16390">
                                            <p:txEl>
                                              <p:pRg st="4" end="4"/>
                                            </p:txEl>
                                          </p:spTgt>
                                        </p:tgtEl>
                                      </p:cBhvr>
                                      <p:from x="200000" y="450000"/>
                                      <p:to x="100000" y="100000"/>
                                    </p:animScale>
                                    <p:set>
                                      <p:cBhvr>
                                        <p:cTn id="74" dur="770" fill="hold"/>
                                        <p:tgtEl>
                                          <p:spTgt spid="16390">
                                            <p:txEl>
                                              <p:pRg st="4" end="4"/>
                                            </p:txEl>
                                          </p:spTgt>
                                        </p:tgtEl>
                                        <p:attrNameLst>
                                          <p:attrName>ppt_x</p:attrName>
                                        </p:attrNameLst>
                                      </p:cBhvr>
                                      <p:to>
                                        <p:strVal val="(0.5)"/>
                                      </p:to>
                                    </p:set>
                                    <p:anim from="(0.5)" to="(#ppt_x)" calcmode="lin" valueType="num">
                                      <p:cBhvr>
                                        <p:cTn id="75" dur="1230" accel="100000" fill="hold">
                                          <p:stCondLst>
                                            <p:cond delay="770"/>
                                          </p:stCondLst>
                                        </p:cTn>
                                        <p:tgtEl>
                                          <p:spTgt spid="16390">
                                            <p:txEl>
                                              <p:pRg st="4" end="4"/>
                                            </p:txEl>
                                          </p:spTgt>
                                        </p:tgtEl>
                                        <p:attrNameLst>
                                          <p:attrName>ppt_x</p:attrName>
                                        </p:attrNameLst>
                                      </p:cBhvr>
                                    </p:anim>
                                    <p:set>
                                      <p:cBhvr>
                                        <p:cTn id="76" dur="770" fill="hold"/>
                                        <p:tgtEl>
                                          <p:spTgt spid="16390">
                                            <p:txEl>
                                              <p:pRg st="4" end="4"/>
                                            </p:txEl>
                                          </p:spTgt>
                                        </p:tgtEl>
                                        <p:attrNameLst>
                                          <p:attrName>ppt_y</p:attrName>
                                        </p:attrNameLst>
                                      </p:cBhvr>
                                      <p:to>
                                        <p:strVal val="(#ppt_y+0.4)"/>
                                      </p:to>
                                    </p:set>
                                    <p:anim from="(#ppt_y+0.4)" to="(#ppt_y)" calcmode="lin" valueType="num">
                                      <p:cBhvr>
                                        <p:cTn id="77" dur="1230" accel="100000" fill="hold">
                                          <p:stCondLst>
                                            <p:cond delay="770"/>
                                          </p:stCondLst>
                                        </p:cTn>
                                        <p:tgtEl>
                                          <p:spTgt spid="16390">
                                            <p:txEl>
                                              <p:pRg st="4" end="4"/>
                                            </p:txEl>
                                          </p:spTgt>
                                        </p:tgtEl>
                                        <p:attrNameLst>
                                          <p:attrName>ppt_y</p:attrName>
                                        </p:attrNameLst>
                                      </p:cBhvr>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51" presetClass="entr" presetSubtype="0" fill="hold" nodeType="clickEffect">
                                  <p:stCondLst>
                                    <p:cond delay="0"/>
                                  </p:stCondLst>
                                  <p:childTnLst>
                                    <p:set>
                                      <p:cBhvr>
                                        <p:cTn id="81" dur="1" fill="hold">
                                          <p:stCondLst>
                                            <p:cond delay="0"/>
                                          </p:stCondLst>
                                        </p:cTn>
                                        <p:tgtEl>
                                          <p:spTgt spid="16390">
                                            <p:txEl>
                                              <p:pRg st="5" end="5"/>
                                            </p:txEl>
                                          </p:spTgt>
                                        </p:tgtEl>
                                        <p:attrNameLst>
                                          <p:attrName>style.visibility</p:attrName>
                                        </p:attrNameLst>
                                      </p:cBhvr>
                                      <p:to>
                                        <p:strVal val="visible"/>
                                      </p:to>
                                    </p:set>
                                    <p:animEffect transition="in" filter="fade">
                                      <p:cBhvr>
                                        <p:cTn id="82" dur="770" decel="100000"/>
                                        <p:tgtEl>
                                          <p:spTgt spid="16390">
                                            <p:txEl>
                                              <p:pRg st="5" end="5"/>
                                            </p:txEl>
                                          </p:spTgt>
                                        </p:tgtEl>
                                      </p:cBhvr>
                                    </p:animEffect>
                                    <p:animScale>
                                      <p:cBhvr>
                                        <p:cTn id="83" dur="770" decel="100000"/>
                                        <p:tgtEl>
                                          <p:spTgt spid="16390">
                                            <p:txEl>
                                              <p:pRg st="5" end="5"/>
                                            </p:txEl>
                                          </p:spTgt>
                                        </p:tgtEl>
                                      </p:cBhvr>
                                      <p:from x="10000" y="10000"/>
                                      <p:to x="200000" y="450000"/>
                                    </p:animScale>
                                    <p:animScale>
                                      <p:cBhvr>
                                        <p:cTn id="84" dur="1230" accel="100000" fill="hold">
                                          <p:stCondLst>
                                            <p:cond delay="770"/>
                                          </p:stCondLst>
                                        </p:cTn>
                                        <p:tgtEl>
                                          <p:spTgt spid="16390">
                                            <p:txEl>
                                              <p:pRg st="5" end="5"/>
                                            </p:txEl>
                                          </p:spTgt>
                                        </p:tgtEl>
                                      </p:cBhvr>
                                      <p:from x="200000" y="450000"/>
                                      <p:to x="100000" y="100000"/>
                                    </p:animScale>
                                    <p:set>
                                      <p:cBhvr>
                                        <p:cTn id="85" dur="770" fill="hold"/>
                                        <p:tgtEl>
                                          <p:spTgt spid="16390">
                                            <p:txEl>
                                              <p:pRg st="5" end="5"/>
                                            </p:txEl>
                                          </p:spTgt>
                                        </p:tgtEl>
                                        <p:attrNameLst>
                                          <p:attrName>ppt_x</p:attrName>
                                        </p:attrNameLst>
                                      </p:cBhvr>
                                      <p:to>
                                        <p:strVal val="(0.5)"/>
                                      </p:to>
                                    </p:set>
                                    <p:anim from="(0.5)" to="(#ppt_x)" calcmode="lin" valueType="num">
                                      <p:cBhvr>
                                        <p:cTn id="86" dur="1230" accel="100000" fill="hold">
                                          <p:stCondLst>
                                            <p:cond delay="770"/>
                                          </p:stCondLst>
                                        </p:cTn>
                                        <p:tgtEl>
                                          <p:spTgt spid="16390">
                                            <p:txEl>
                                              <p:pRg st="5" end="5"/>
                                            </p:txEl>
                                          </p:spTgt>
                                        </p:tgtEl>
                                        <p:attrNameLst>
                                          <p:attrName>ppt_x</p:attrName>
                                        </p:attrNameLst>
                                      </p:cBhvr>
                                    </p:anim>
                                    <p:set>
                                      <p:cBhvr>
                                        <p:cTn id="87" dur="770" fill="hold"/>
                                        <p:tgtEl>
                                          <p:spTgt spid="16390">
                                            <p:txEl>
                                              <p:pRg st="5" end="5"/>
                                            </p:txEl>
                                          </p:spTgt>
                                        </p:tgtEl>
                                        <p:attrNameLst>
                                          <p:attrName>ppt_y</p:attrName>
                                        </p:attrNameLst>
                                      </p:cBhvr>
                                      <p:to>
                                        <p:strVal val="(#ppt_y+0.4)"/>
                                      </p:to>
                                    </p:set>
                                    <p:anim from="(#ppt_y+0.4)" to="(#ppt_y)" calcmode="lin" valueType="num">
                                      <p:cBhvr>
                                        <p:cTn id="88" dur="1230" accel="100000" fill="hold">
                                          <p:stCondLst>
                                            <p:cond delay="770"/>
                                          </p:stCondLst>
                                        </p:cTn>
                                        <p:tgtEl>
                                          <p:spTgt spid="16390">
                                            <p:txEl>
                                              <p:pRg st="5" end="5"/>
                                            </p:txEl>
                                          </p:spTgt>
                                        </p:tgtEl>
                                        <p:attrNameLst>
                                          <p:attrName>ppt_y</p:attrName>
                                        </p:attrNameLst>
                                      </p:cBhvr>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nodeType="clickEffect">
                                  <p:stCondLst>
                                    <p:cond delay="0"/>
                                  </p:stCondLst>
                                  <p:childTnLst>
                                    <p:set>
                                      <p:cBhvr>
                                        <p:cTn id="92" dur="1" fill="hold">
                                          <p:stCondLst>
                                            <p:cond delay="0"/>
                                          </p:stCondLst>
                                        </p:cTn>
                                        <p:tgtEl>
                                          <p:spTgt spid="16388">
                                            <p:txEl>
                                              <p:pRg st="4" end="4"/>
                                            </p:txEl>
                                          </p:spTgt>
                                        </p:tgtEl>
                                        <p:attrNameLst>
                                          <p:attrName>style.visibility</p:attrName>
                                        </p:attrNameLst>
                                      </p:cBhvr>
                                      <p:to>
                                        <p:strVal val="visible"/>
                                      </p:to>
                                    </p:set>
                                    <p:animEffect transition="in" filter="wipe(right)">
                                      <p:cBhvr>
                                        <p:cTn id="93" dur="500"/>
                                        <p:tgtEl>
                                          <p:spTgt spid="16388">
                                            <p:txEl>
                                              <p:pRg st="4" end="4"/>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2" fill="hold" nodeType="clickEffect">
                                  <p:stCondLst>
                                    <p:cond delay="0"/>
                                  </p:stCondLst>
                                  <p:childTnLst>
                                    <p:set>
                                      <p:cBhvr>
                                        <p:cTn id="97" dur="1" fill="hold">
                                          <p:stCondLst>
                                            <p:cond delay="0"/>
                                          </p:stCondLst>
                                        </p:cTn>
                                        <p:tgtEl>
                                          <p:spTgt spid="16388">
                                            <p:txEl>
                                              <p:pRg st="5" end="5"/>
                                            </p:txEl>
                                          </p:spTgt>
                                        </p:tgtEl>
                                        <p:attrNameLst>
                                          <p:attrName>style.visibility</p:attrName>
                                        </p:attrNameLst>
                                      </p:cBhvr>
                                      <p:to>
                                        <p:strVal val="visible"/>
                                      </p:to>
                                    </p:set>
                                    <p:animEffect transition="in" filter="wipe(right)">
                                      <p:cBhvr>
                                        <p:cTn id="98" dur="500"/>
                                        <p:tgtEl>
                                          <p:spTgt spid="16388">
                                            <p:txEl>
                                              <p:pRg st="5" end="5"/>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1" presetClass="entr" presetSubtype="0" fill="hold" nodeType="clickEffect">
                                  <p:stCondLst>
                                    <p:cond delay="0"/>
                                  </p:stCondLst>
                                  <p:childTnLst>
                                    <p:set>
                                      <p:cBhvr>
                                        <p:cTn id="102" dur="1" fill="hold">
                                          <p:stCondLst>
                                            <p:cond delay="0"/>
                                          </p:stCondLst>
                                        </p:cTn>
                                        <p:tgtEl>
                                          <p:spTgt spid="16390">
                                            <p:txEl>
                                              <p:pRg st="6" end="6"/>
                                            </p:txEl>
                                          </p:spTgt>
                                        </p:tgtEl>
                                        <p:attrNameLst>
                                          <p:attrName>style.visibility</p:attrName>
                                        </p:attrNameLst>
                                      </p:cBhvr>
                                      <p:to>
                                        <p:strVal val="visible"/>
                                      </p:to>
                                    </p:set>
                                    <p:animEffect transition="in" filter="fade">
                                      <p:cBhvr>
                                        <p:cTn id="103" dur="770" decel="100000"/>
                                        <p:tgtEl>
                                          <p:spTgt spid="16390">
                                            <p:txEl>
                                              <p:pRg st="6" end="6"/>
                                            </p:txEl>
                                          </p:spTgt>
                                        </p:tgtEl>
                                      </p:cBhvr>
                                    </p:animEffect>
                                    <p:animScale>
                                      <p:cBhvr>
                                        <p:cTn id="104" dur="770" decel="100000"/>
                                        <p:tgtEl>
                                          <p:spTgt spid="16390">
                                            <p:txEl>
                                              <p:pRg st="6" end="6"/>
                                            </p:txEl>
                                          </p:spTgt>
                                        </p:tgtEl>
                                      </p:cBhvr>
                                      <p:from x="10000" y="10000"/>
                                      <p:to x="200000" y="450000"/>
                                    </p:animScale>
                                    <p:animScale>
                                      <p:cBhvr>
                                        <p:cTn id="105" dur="1230" accel="100000" fill="hold">
                                          <p:stCondLst>
                                            <p:cond delay="770"/>
                                          </p:stCondLst>
                                        </p:cTn>
                                        <p:tgtEl>
                                          <p:spTgt spid="16390">
                                            <p:txEl>
                                              <p:pRg st="6" end="6"/>
                                            </p:txEl>
                                          </p:spTgt>
                                        </p:tgtEl>
                                      </p:cBhvr>
                                      <p:from x="200000" y="450000"/>
                                      <p:to x="100000" y="100000"/>
                                    </p:animScale>
                                    <p:set>
                                      <p:cBhvr>
                                        <p:cTn id="106" dur="770" fill="hold"/>
                                        <p:tgtEl>
                                          <p:spTgt spid="16390">
                                            <p:txEl>
                                              <p:pRg st="6" end="6"/>
                                            </p:txEl>
                                          </p:spTgt>
                                        </p:tgtEl>
                                        <p:attrNameLst>
                                          <p:attrName>ppt_x</p:attrName>
                                        </p:attrNameLst>
                                      </p:cBhvr>
                                      <p:to>
                                        <p:strVal val="(0.5)"/>
                                      </p:to>
                                    </p:set>
                                    <p:anim from="(0.5)" to="(#ppt_x)" calcmode="lin" valueType="num">
                                      <p:cBhvr>
                                        <p:cTn id="107" dur="1230" accel="100000" fill="hold">
                                          <p:stCondLst>
                                            <p:cond delay="770"/>
                                          </p:stCondLst>
                                        </p:cTn>
                                        <p:tgtEl>
                                          <p:spTgt spid="16390">
                                            <p:txEl>
                                              <p:pRg st="6" end="6"/>
                                            </p:txEl>
                                          </p:spTgt>
                                        </p:tgtEl>
                                        <p:attrNameLst>
                                          <p:attrName>ppt_x</p:attrName>
                                        </p:attrNameLst>
                                      </p:cBhvr>
                                    </p:anim>
                                    <p:set>
                                      <p:cBhvr>
                                        <p:cTn id="108" dur="770" fill="hold"/>
                                        <p:tgtEl>
                                          <p:spTgt spid="16390">
                                            <p:txEl>
                                              <p:pRg st="6" end="6"/>
                                            </p:txEl>
                                          </p:spTgt>
                                        </p:tgtEl>
                                        <p:attrNameLst>
                                          <p:attrName>ppt_y</p:attrName>
                                        </p:attrNameLst>
                                      </p:cBhvr>
                                      <p:to>
                                        <p:strVal val="(#ppt_y+0.4)"/>
                                      </p:to>
                                    </p:set>
                                    <p:anim from="(#ppt_y+0.4)" to="(#ppt_y)" calcmode="lin" valueType="num">
                                      <p:cBhvr>
                                        <p:cTn id="109" dur="1230" accel="100000" fill="hold">
                                          <p:stCondLst>
                                            <p:cond delay="770"/>
                                          </p:stCondLst>
                                        </p:cTn>
                                        <p:tgtEl>
                                          <p:spTgt spid="16390">
                                            <p:txEl>
                                              <p:pRg st="6" end="6"/>
                                            </p:txEl>
                                          </p:spTgt>
                                        </p:tgtEl>
                                        <p:attrNameLst>
                                          <p:attrName>ppt_y</p:attrName>
                                        </p:attrNameLst>
                                      </p:cBhvr>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1" presetClass="entr" presetSubtype="0" fill="hold" nodeType="clickEffect">
                                  <p:stCondLst>
                                    <p:cond delay="0"/>
                                  </p:stCondLst>
                                  <p:childTnLst>
                                    <p:set>
                                      <p:cBhvr>
                                        <p:cTn id="113" dur="1" fill="hold">
                                          <p:stCondLst>
                                            <p:cond delay="0"/>
                                          </p:stCondLst>
                                        </p:cTn>
                                        <p:tgtEl>
                                          <p:spTgt spid="16390">
                                            <p:txEl>
                                              <p:pRg st="7" end="7"/>
                                            </p:txEl>
                                          </p:spTgt>
                                        </p:tgtEl>
                                        <p:attrNameLst>
                                          <p:attrName>style.visibility</p:attrName>
                                        </p:attrNameLst>
                                      </p:cBhvr>
                                      <p:to>
                                        <p:strVal val="visible"/>
                                      </p:to>
                                    </p:set>
                                    <p:animEffect transition="in" filter="fade">
                                      <p:cBhvr>
                                        <p:cTn id="114" dur="770" decel="100000"/>
                                        <p:tgtEl>
                                          <p:spTgt spid="16390">
                                            <p:txEl>
                                              <p:pRg st="7" end="7"/>
                                            </p:txEl>
                                          </p:spTgt>
                                        </p:tgtEl>
                                      </p:cBhvr>
                                    </p:animEffect>
                                    <p:animScale>
                                      <p:cBhvr>
                                        <p:cTn id="115" dur="770" decel="100000"/>
                                        <p:tgtEl>
                                          <p:spTgt spid="16390">
                                            <p:txEl>
                                              <p:pRg st="7" end="7"/>
                                            </p:txEl>
                                          </p:spTgt>
                                        </p:tgtEl>
                                      </p:cBhvr>
                                      <p:from x="10000" y="10000"/>
                                      <p:to x="200000" y="450000"/>
                                    </p:animScale>
                                    <p:animScale>
                                      <p:cBhvr>
                                        <p:cTn id="116" dur="1230" accel="100000" fill="hold">
                                          <p:stCondLst>
                                            <p:cond delay="770"/>
                                          </p:stCondLst>
                                        </p:cTn>
                                        <p:tgtEl>
                                          <p:spTgt spid="16390">
                                            <p:txEl>
                                              <p:pRg st="7" end="7"/>
                                            </p:txEl>
                                          </p:spTgt>
                                        </p:tgtEl>
                                      </p:cBhvr>
                                      <p:from x="200000" y="450000"/>
                                      <p:to x="100000" y="100000"/>
                                    </p:animScale>
                                    <p:set>
                                      <p:cBhvr>
                                        <p:cTn id="117" dur="770" fill="hold"/>
                                        <p:tgtEl>
                                          <p:spTgt spid="16390">
                                            <p:txEl>
                                              <p:pRg st="7" end="7"/>
                                            </p:txEl>
                                          </p:spTgt>
                                        </p:tgtEl>
                                        <p:attrNameLst>
                                          <p:attrName>ppt_x</p:attrName>
                                        </p:attrNameLst>
                                      </p:cBhvr>
                                      <p:to>
                                        <p:strVal val="(0.5)"/>
                                      </p:to>
                                    </p:set>
                                    <p:anim from="(0.5)" to="(#ppt_x)" calcmode="lin" valueType="num">
                                      <p:cBhvr>
                                        <p:cTn id="118" dur="1230" accel="100000" fill="hold">
                                          <p:stCondLst>
                                            <p:cond delay="770"/>
                                          </p:stCondLst>
                                        </p:cTn>
                                        <p:tgtEl>
                                          <p:spTgt spid="16390">
                                            <p:txEl>
                                              <p:pRg st="7" end="7"/>
                                            </p:txEl>
                                          </p:spTgt>
                                        </p:tgtEl>
                                        <p:attrNameLst>
                                          <p:attrName>ppt_x</p:attrName>
                                        </p:attrNameLst>
                                      </p:cBhvr>
                                    </p:anim>
                                    <p:set>
                                      <p:cBhvr>
                                        <p:cTn id="119" dur="770" fill="hold"/>
                                        <p:tgtEl>
                                          <p:spTgt spid="16390">
                                            <p:txEl>
                                              <p:pRg st="7" end="7"/>
                                            </p:txEl>
                                          </p:spTgt>
                                        </p:tgtEl>
                                        <p:attrNameLst>
                                          <p:attrName>ppt_y</p:attrName>
                                        </p:attrNameLst>
                                      </p:cBhvr>
                                      <p:to>
                                        <p:strVal val="(#ppt_y+0.4)"/>
                                      </p:to>
                                    </p:set>
                                    <p:anim from="(#ppt_y+0.4)" to="(#ppt_y)" calcmode="lin" valueType="num">
                                      <p:cBhvr>
                                        <p:cTn id="120" dur="1230" accel="100000" fill="hold">
                                          <p:stCondLst>
                                            <p:cond delay="770"/>
                                          </p:stCondLst>
                                        </p:cTn>
                                        <p:tgtEl>
                                          <p:spTgt spid="16390">
                                            <p:txEl>
                                              <p:pRg st="7" end="7"/>
                                            </p:txEl>
                                          </p:spTgt>
                                        </p:tgtEl>
                                        <p:attrNameLst>
                                          <p:attrName>ppt_y</p:attrName>
                                        </p:attrNameLst>
                                      </p:cBhvr>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2" fill="hold" nodeType="clickEffect">
                                  <p:stCondLst>
                                    <p:cond delay="0"/>
                                  </p:stCondLst>
                                  <p:childTnLst>
                                    <p:set>
                                      <p:cBhvr>
                                        <p:cTn id="124" dur="1" fill="hold">
                                          <p:stCondLst>
                                            <p:cond delay="0"/>
                                          </p:stCondLst>
                                        </p:cTn>
                                        <p:tgtEl>
                                          <p:spTgt spid="16388">
                                            <p:txEl>
                                              <p:pRg st="6" end="6"/>
                                            </p:txEl>
                                          </p:spTgt>
                                        </p:tgtEl>
                                        <p:attrNameLst>
                                          <p:attrName>style.visibility</p:attrName>
                                        </p:attrNameLst>
                                      </p:cBhvr>
                                      <p:to>
                                        <p:strVal val="visible"/>
                                      </p:to>
                                    </p:set>
                                    <p:animEffect transition="in" filter="wipe(right)">
                                      <p:cBhvr>
                                        <p:cTn id="125" dur="500"/>
                                        <p:tgtEl>
                                          <p:spTgt spid="16388">
                                            <p:txEl>
                                              <p:pRg st="6" end="6"/>
                                            </p:txEl>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2" fill="hold" nodeType="clickEffect">
                                  <p:stCondLst>
                                    <p:cond delay="0"/>
                                  </p:stCondLst>
                                  <p:childTnLst>
                                    <p:set>
                                      <p:cBhvr>
                                        <p:cTn id="129" dur="1" fill="hold">
                                          <p:stCondLst>
                                            <p:cond delay="0"/>
                                          </p:stCondLst>
                                        </p:cTn>
                                        <p:tgtEl>
                                          <p:spTgt spid="16388">
                                            <p:txEl>
                                              <p:pRg st="7" end="7"/>
                                            </p:txEl>
                                          </p:spTgt>
                                        </p:tgtEl>
                                        <p:attrNameLst>
                                          <p:attrName>style.visibility</p:attrName>
                                        </p:attrNameLst>
                                      </p:cBhvr>
                                      <p:to>
                                        <p:strVal val="visible"/>
                                      </p:to>
                                    </p:set>
                                    <p:animEffect transition="in" filter="wipe(right)">
                                      <p:cBhvr>
                                        <p:cTn id="130" dur="500"/>
                                        <p:tgtEl>
                                          <p:spTgt spid="16388">
                                            <p:txEl>
                                              <p:pRg st="7" end="7"/>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2" fill="hold" nodeType="clickEffect">
                                  <p:stCondLst>
                                    <p:cond delay="0"/>
                                  </p:stCondLst>
                                  <p:childTnLst>
                                    <p:set>
                                      <p:cBhvr>
                                        <p:cTn id="134" dur="1" fill="hold">
                                          <p:stCondLst>
                                            <p:cond delay="0"/>
                                          </p:stCondLst>
                                        </p:cTn>
                                        <p:tgtEl>
                                          <p:spTgt spid="16388">
                                            <p:txEl>
                                              <p:pRg st="8" end="8"/>
                                            </p:txEl>
                                          </p:spTgt>
                                        </p:tgtEl>
                                        <p:attrNameLst>
                                          <p:attrName>style.visibility</p:attrName>
                                        </p:attrNameLst>
                                      </p:cBhvr>
                                      <p:to>
                                        <p:strVal val="visible"/>
                                      </p:to>
                                    </p:set>
                                    <p:animEffect transition="in" filter="wipe(right)">
                                      <p:cBhvr>
                                        <p:cTn id="135" dur="500"/>
                                        <p:tgtEl>
                                          <p:spTgt spid="163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203F36-7F43-238D-C146-49D76E5D7284}"/>
              </a:ext>
            </a:extLst>
          </p:cNvPr>
          <p:cNvSpPr>
            <a:spLocks noGrp="1" noChangeArrowheads="1"/>
          </p:cNvSpPr>
          <p:nvPr>
            <p:ph type="title"/>
          </p:nvPr>
        </p:nvSpPr>
        <p:spPr>
          <a:xfrm>
            <a:off x="1371600" y="609600"/>
            <a:ext cx="7772400" cy="1143000"/>
          </a:xfrm>
        </p:spPr>
        <p:txBody>
          <a:bodyPr/>
          <a:lstStyle/>
          <a:p>
            <a:r>
              <a:rPr lang="en-US" altLang="zh-TW" sz="4000">
                <a:ea typeface="新細明體" panose="02020500000000000000" pitchFamily="18" charset="-120"/>
              </a:rPr>
              <a:t>Opinions on the Key OT Theme</a:t>
            </a:r>
            <a:br>
              <a:rPr lang="en-US" altLang="zh-TW" sz="4000">
                <a:ea typeface="新細明體" panose="02020500000000000000" pitchFamily="18" charset="-120"/>
              </a:rPr>
            </a:br>
            <a:r>
              <a:rPr lang="zh-TW" altLang="en-US">
                <a:ea typeface="新細明體" panose="02020500000000000000" pitchFamily="18" charset="-120"/>
              </a:rPr>
              <a:t>對主要的 </a:t>
            </a:r>
            <a:r>
              <a:rPr lang="en-US" altLang="zh-TW">
                <a:ea typeface="新細明體" panose="02020500000000000000" pitchFamily="18" charset="-120"/>
              </a:rPr>
              <a:t>OT </a:t>
            </a:r>
            <a:r>
              <a:rPr lang="zh-TW" altLang="en-US">
                <a:ea typeface="新細明體" panose="02020500000000000000" pitchFamily="18" charset="-120"/>
              </a:rPr>
              <a:t>主題之見解</a:t>
            </a:r>
            <a:br>
              <a:rPr lang="zh-TW" altLang="en-US">
                <a:ea typeface="新細明體" panose="02020500000000000000" pitchFamily="18" charset="-120"/>
              </a:rPr>
            </a:br>
            <a:endParaRPr lang="en-US" altLang="zh-TW">
              <a:ea typeface="新細明體" panose="02020500000000000000" pitchFamily="18" charset="-120"/>
            </a:endParaRPr>
          </a:p>
        </p:txBody>
      </p:sp>
      <p:sp>
        <p:nvSpPr>
          <p:cNvPr id="12291" name="Rectangle 3">
            <a:extLst>
              <a:ext uri="{FF2B5EF4-FFF2-40B4-BE49-F238E27FC236}">
                <a16:creationId xmlns:a16="http://schemas.microsoft.com/office/drawing/2014/main" id="{C663B8FC-8019-A7D1-C078-0AB2D6AF888C}"/>
              </a:ext>
            </a:extLst>
          </p:cNvPr>
          <p:cNvSpPr>
            <a:spLocks noGrp="1" noChangeArrowheads="1"/>
          </p:cNvSpPr>
          <p:nvPr>
            <p:ph type="body" sz="half" idx="1"/>
          </p:nvPr>
        </p:nvSpPr>
        <p:spPr>
          <a:xfrm>
            <a:off x="76200" y="2514600"/>
            <a:ext cx="4343400" cy="3124200"/>
          </a:xfrm>
        </p:spPr>
        <p:txBody>
          <a:bodyPr/>
          <a:lstStyle/>
          <a:p>
            <a:pPr marL="609600" indent="-609600">
              <a:lnSpc>
                <a:spcPct val="80000"/>
              </a:lnSpc>
              <a:buFont typeface="Monotype Sorts" pitchFamily="2" charset="2"/>
              <a:buAutoNum type="alphaUcPeriod"/>
            </a:pPr>
            <a:r>
              <a:rPr lang="en-US" altLang="zh-TW">
                <a:ea typeface="新細明體" panose="02020500000000000000" pitchFamily="18" charset="-120"/>
              </a:rPr>
              <a:t>Redemption of Man</a:t>
            </a:r>
          </a:p>
          <a:p>
            <a:pPr marL="609600" indent="-609600">
              <a:lnSpc>
                <a:spcPct val="80000"/>
              </a:lnSpc>
              <a:buFont typeface="Monotype Sorts" pitchFamily="2" charset="2"/>
              <a:buNone/>
            </a:pPr>
            <a:r>
              <a:rPr lang="zh-TW" altLang="en-US" sz="2800">
                <a:ea typeface="新細明體" panose="02020500000000000000" pitchFamily="18" charset="-120"/>
              </a:rPr>
              <a:t>      人類的救贖</a:t>
            </a:r>
            <a:endParaRPr lang="en-US" altLang="zh-TW" sz="2800">
              <a:ea typeface="新細明體" panose="02020500000000000000" pitchFamily="18" charset="-120"/>
            </a:endParaRPr>
          </a:p>
        </p:txBody>
      </p:sp>
      <p:pic>
        <p:nvPicPr>
          <p:cNvPr id="12293" name="Picture 5">
            <a:extLst>
              <a:ext uri="{FF2B5EF4-FFF2-40B4-BE49-F238E27FC236}">
                <a16:creationId xmlns:a16="http://schemas.microsoft.com/office/drawing/2014/main" id="{75D47268-8607-F85F-7322-0452B16BB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155257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a:extLst>
              <a:ext uri="{FF2B5EF4-FFF2-40B4-BE49-F238E27FC236}">
                <a16:creationId xmlns:a16="http://schemas.microsoft.com/office/drawing/2014/main" id="{3AA36A7E-ED04-0296-EA3F-95C8120EB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563" y="5334000"/>
            <a:ext cx="1849437" cy="127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5" name="Text Box 7">
            <a:extLst>
              <a:ext uri="{FF2B5EF4-FFF2-40B4-BE49-F238E27FC236}">
                <a16:creationId xmlns:a16="http://schemas.microsoft.com/office/drawing/2014/main" id="{EDA121FF-D24C-DEED-85AA-D0075C2757F3}"/>
              </a:ext>
            </a:extLst>
          </p:cNvPr>
          <p:cNvSpPr txBox="1">
            <a:spLocks noChangeArrowheads="1"/>
          </p:cNvSpPr>
          <p:nvPr/>
        </p:nvSpPr>
        <p:spPr bwMode="auto">
          <a:xfrm>
            <a:off x="8077200" y="152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a:ea typeface="新細明體" panose="02020500000000000000" pitchFamily="18" charset="-120"/>
              </a:rPr>
              <a:t>54-57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a:extLst>
              <a:ext uri="{FF2B5EF4-FFF2-40B4-BE49-F238E27FC236}">
                <a16:creationId xmlns:a16="http://schemas.microsoft.com/office/drawing/2014/main" id="{CE02E6B0-7C5A-A8C1-4C0B-55D46C41465C}"/>
              </a:ext>
            </a:extLst>
          </p:cNvPr>
          <p:cNvSpPr>
            <a:spLocks noGrp="1" noChangeArrowheads="1"/>
          </p:cNvSpPr>
          <p:nvPr>
            <p:ph type="body" sz="half" idx="1"/>
          </p:nvPr>
        </p:nvSpPr>
        <p:spPr/>
        <p:txBody>
          <a:bodyPr/>
          <a:lstStyle/>
          <a:p>
            <a:endParaRPr lang="zh-TW" altLang="en-US" sz="2800">
              <a:ea typeface="新細明體" panose="02020500000000000000" pitchFamily="18" charset="-120"/>
            </a:endParaRPr>
          </a:p>
        </p:txBody>
      </p:sp>
      <p:sp>
        <p:nvSpPr>
          <p:cNvPr id="134148" name="Rectangle 4">
            <a:extLst>
              <a:ext uri="{FF2B5EF4-FFF2-40B4-BE49-F238E27FC236}">
                <a16:creationId xmlns:a16="http://schemas.microsoft.com/office/drawing/2014/main" id="{9A800F02-A7EE-EE0F-DE3D-9BD8529722C9}"/>
              </a:ext>
            </a:extLst>
          </p:cNvPr>
          <p:cNvSpPr>
            <a:spLocks noGrp="1" noChangeArrowheads="1"/>
          </p:cNvSpPr>
          <p:nvPr>
            <p:ph type="body" sz="half" idx="2"/>
          </p:nvPr>
        </p:nvSpPr>
        <p:spPr/>
        <p:txBody>
          <a:bodyPr/>
          <a:lstStyle/>
          <a:p>
            <a:endParaRPr lang="zh-TW" altLang="en-US" sz="2800">
              <a:ea typeface="新細明體" panose="02020500000000000000" pitchFamily="18" charset="-120"/>
            </a:endParaRPr>
          </a:p>
        </p:txBody>
      </p:sp>
      <p:pic>
        <p:nvPicPr>
          <p:cNvPr id="134149" name="Picture 5">
            <a:extLst>
              <a:ext uri="{FF2B5EF4-FFF2-40B4-BE49-F238E27FC236}">
                <a16:creationId xmlns:a16="http://schemas.microsoft.com/office/drawing/2014/main" id="{5FCC7A03-A9F4-12F1-2F19-0710B83A9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6" name="Rectangle 2">
            <a:extLst>
              <a:ext uri="{FF2B5EF4-FFF2-40B4-BE49-F238E27FC236}">
                <a16:creationId xmlns:a16="http://schemas.microsoft.com/office/drawing/2014/main" id="{3CC508DB-E99F-7E2E-3D5B-4B05CD699F18}"/>
              </a:ext>
            </a:extLst>
          </p:cNvPr>
          <p:cNvSpPr>
            <a:spLocks noGrp="1" noChangeArrowheads="1"/>
          </p:cNvSpPr>
          <p:nvPr>
            <p:ph type="title"/>
          </p:nvPr>
        </p:nvSpPr>
        <p:spPr>
          <a:xfrm>
            <a:off x="1905000" y="5181600"/>
            <a:ext cx="6096000" cy="1752600"/>
          </a:xfrm>
          <a:effectLst>
            <a:outerShdw dist="35921" dir="2700000" algn="ctr" rotWithShape="0">
              <a:srgbClr val="000000"/>
            </a:outerShdw>
          </a:effectLst>
        </p:spPr>
        <p:txBody>
          <a:bodyPr/>
          <a:lstStyle/>
          <a:p>
            <a:r>
              <a:rPr lang="en-US" altLang="zh-TW" sz="4000">
                <a:ea typeface="新細明體" panose="02020500000000000000" pitchFamily="18" charset="-120"/>
              </a:rPr>
              <a:t>Redemption means “to release from ransom”</a:t>
            </a:r>
            <a:br>
              <a:rPr lang="en-US" altLang="zh-TW" sz="4000">
                <a:ea typeface="新細明體" panose="02020500000000000000" pitchFamily="18" charset="-120"/>
              </a:rPr>
            </a:br>
            <a:r>
              <a:rPr lang="zh-TW" altLang="en-US" sz="4000">
                <a:ea typeface="新細明體" panose="02020500000000000000" pitchFamily="18" charset="-120"/>
              </a:rPr>
              <a:t>救</a:t>
            </a:r>
            <a:r>
              <a:rPr lang="zh-TW" altLang="en-US">
                <a:ea typeface="新細明體" panose="02020500000000000000" pitchFamily="18" charset="-120"/>
              </a:rPr>
              <a:t>贖即</a:t>
            </a:r>
            <a:r>
              <a:rPr lang="zh-TW" altLang="zh-TW" sz="4000">
                <a:ea typeface="新細明體" panose="02020500000000000000" pitchFamily="18" charset="-120"/>
              </a:rPr>
              <a:t>「</a:t>
            </a:r>
            <a:r>
              <a:rPr lang="zh-TW" altLang="en-US">
                <a:ea typeface="新細明體" panose="02020500000000000000" pitchFamily="18" charset="-120"/>
              </a:rPr>
              <a:t>用贖價贖回</a:t>
            </a:r>
            <a:r>
              <a:rPr lang="zh-TW" altLang="en-US" sz="4000">
                <a:ea typeface="新細明體" panose="02020500000000000000" pitchFamily="18" charset="-120"/>
              </a:rPr>
              <a:t>」</a:t>
            </a:r>
            <a:br>
              <a:rPr lang="en-US" altLang="zh-TW" sz="4000">
                <a:ea typeface="新細明體" panose="02020500000000000000" pitchFamily="18" charset="-120"/>
              </a:rPr>
            </a:br>
            <a:endParaRPr lang="en-US" altLang="zh-TW" sz="4000">
              <a:ea typeface="新細明體" panose="02020500000000000000" pitchFamily="18"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124" name="Rectangle 4">
            <a:extLst>
              <a:ext uri="{FF2B5EF4-FFF2-40B4-BE49-F238E27FC236}">
                <a16:creationId xmlns:a16="http://schemas.microsoft.com/office/drawing/2014/main" id="{14248CC1-C4C6-1064-36D3-7CAFF1EEB1F5}"/>
              </a:ext>
            </a:extLst>
          </p:cNvPr>
          <p:cNvSpPr>
            <a:spLocks noGrp="1" noChangeArrowheads="1"/>
          </p:cNvSpPr>
          <p:nvPr>
            <p:ph type="body" sz="half" idx="2"/>
          </p:nvPr>
        </p:nvSpPr>
        <p:spPr>
          <a:xfrm>
            <a:off x="4876800" y="4724400"/>
            <a:ext cx="3810000" cy="1752600"/>
          </a:xfrm>
        </p:spPr>
        <p:txBody>
          <a:bodyPr/>
          <a:lstStyle/>
          <a:p>
            <a:pPr>
              <a:lnSpc>
                <a:spcPct val="80000"/>
              </a:lnSpc>
            </a:pPr>
            <a:r>
              <a:rPr lang="en-US" altLang="zh-TW" sz="2400" i="1">
                <a:solidFill>
                  <a:schemeClr val="accent1"/>
                </a:solidFill>
                <a:ea typeface="新細明體" panose="02020500000000000000" pitchFamily="18" charset="-120"/>
              </a:rPr>
              <a:t>People have an inherent sense that they need redemption</a:t>
            </a:r>
          </a:p>
          <a:p>
            <a:pPr>
              <a:lnSpc>
                <a:spcPct val="80000"/>
              </a:lnSpc>
              <a:buFontTx/>
              <a:buNone/>
            </a:pPr>
            <a:r>
              <a:rPr lang="zh-TW" altLang="en-US" sz="2400" i="1">
                <a:solidFill>
                  <a:schemeClr val="accent1"/>
                </a:solidFill>
                <a:ea typeface="新細明體" panose="02020500000000000000" pitchFamily="18" charset="-120"/>
              </a:rPr>
              <a:t>    人們有一種固有的意識他們需要贖回</a:t>
            </a:r>
            <a:endParaRPr lang="en-US" altLang="zh-TW" sz="2400" i="1">
              <a:solidFill>
                <a:schemeClr val="accent1"/>
              </a:solidFill>
              <a:ea typeface="新細明體" panose="02020500000000000000" pitchFamily="18" charset="-120"/>
            </a:endParaRPr>
          </a:p>
          <a:p>
            <a:pPr>
              <a:lnSpc>
                <a:spcPct val="80000"/>
              </a:lnSpc>
            </a:pPr>
            <a:endParaRPr lang="en-US" altLang="zh-TW" sz="2400" i="1">
              <a:solidFill>
                <a:schemeClr val="accent1"/>
              </a:solidFill>
              <a:ea typeface="新細明體" panose="02020500000000000000" pitchFamily="18" charset="-120"/>
            </a:endParaRPr>
          </a:p>
          <a:p>
            <a:pPr>
              <a:lnSpc>
                <a:spcPct val="80000"/>
              </a:lnSpc>
            </a:pPr>
            <a:endParaRPr lang="en-US" altLang="zh-TW" sz="2400" i="1">
              <a:solidFill>
                <a:schemeClr val="accent1"/>
              </a:solidFill>
              <a:ea typeface="新細明體" panose="02020500000000000000" pitchFamily="18" charset="-120"/>
            </a:endParaRPr>
          </a:p>
        </p:txBody>
      </p:sp>
      <p:pic>
        <p:nvPicPr>
          <p:cNvPr id="133125" name="Picture 5">
            <a:extLst>
              <a:ext uri="{FF2B5EF4-FFF2-40B4-BE49-F238E27FC236}">
                <a16:creationId xmlns:a16="http://schemas.microsoft.com/office/drawing/2014/main" id="{050F6315-6B51-D246-4E55-51354764C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6080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2" name="Rectangle 2">
            <a:extLst>
              <a:ext uri="{FF2B5EF4-FFF2-40B4-BE49-F238E27FC236}">
                <a16:creationId xmlns:a16="http://schemas.microsoft.com/office/drawing/2014/main" id="{E2DCD846-2D9E-78B9-5E4E-2B1F69405D9E}"/>
              </a:ext>
            </a:extLst>
          </p:cNvPr>
          <p:cNvSpPr>
            <a:spLocks noGrp="1" noChangeArrowheads="1"/>
          </p:cNvSpPr>
          <p:nvPr>
            <p:ph type="title"/>
          </p:nvPr>
        </p:nvSpPr>
        <p:spPr>
          <a:xfrm>
            <a:off x="2743200" y="609600"/>
            <a:ext cx="5791200" cy="1295400"/>
          </a:xfrm>
        </p:spPr>
        <p:txBody>
          <a:bodyPr/>
          <a:lstStyle/>
          <a:p>
            <a:r>
              <a:rPr lang="en-US" altLang="zh-TW" sz="6000">
                <a:solidFill>
                  <a:schemeClr val="accent1"/>
                </a:solidFill>
                <a:ea typeface="新細明體" panose="02020500000000000000" pitchFamily="18" charset="-120"/>
              </a:rPr>
              <a:t>Redemption in the Media</a:t>
            </a:r>
            <a:br>
              <a:rPr lang="en-US" altLang="zh-TW" sz="6000">
                <a:solidFill>
                  <a:schemeClr val="accent1"/>
                </a:solidFill>
                <a:ea typeface="新細明體" panose="02020500000000000000" pitchFamily="18" charset="-120"/>
              </a:rPr>
            </a:br>
            <a:r>
              <a:rPr lang="zh-TW" altLang="en-US" sz="6000">
                <a:solidFill>
                  <a:schemeClr val="accent1"/>
                </a:solidFill>
                <a:ea typeface="新細明體" panose="02020500000000000000" pitchFamily="18" charset="-120"/>
              </a:rPr>
              <a:t>在媒體中的救贖</a:t>
            </a:r>
            <a:endParaRPr lang="en-US" altLang="zh-TW" sz="6000">
              <a:solidFill>
                <a:schemeClr val="accent1"/>
              </a:solidFill>
              <a:ea typeface="新細明體" panose="02020500000000000000"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3" name="Picture 5">
            <a:extLst>
              <a:ext uri="{FF2B5EF4-FFF2-40B4-BE49-F238E27FC236}">
                <a16:creationId xmlns:a16="http://schemas.microsoft.com/office/drawing/2014/main" id="{D6F04BAC-3BCD-5C29-BD5E-FE22CDE3F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55" r="15755"/>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0" name="Rectangle 2">
            <a:extLst>
              <a:ext uri="{FF2B5EF4-FFF2-40B4-BE49-F238E27FC236}">
                <a16:creationId xmlns:a16="http://schemas.microsoft.com/office/drawing/2014/main" id="{D5F714F0-32E0-0487-3CB2-4FD350F214FE}"/>
              </a:ext>
            </a:extLst>
          </p:cNvPr>
          <p:cNvSpPr>
            <a:spLocks noGrp="1" noChangeArrowheads="1"/>
          </p:cNvSpPr>
          <p:nvPr>
            <p:ph type="title"/>
          </p:nvPr>
        </p:nvSpPr>
        <p:spPr>
          <a:xfrm>
            <a:off x="4495800" y="3962400"/>
            <a:ext cx="4572000" cy="2743200"/>
          </a:xfrm>
          <a:effectLst>
            <a:outerShdw dist="35921" dir="2700000" algn="ctr" rotWithShape="0">
              <a:srgbClr val="000000"/>
            </a:outerShdw>
          </a:effectLst>
        </p:spPr>
        <p:txBody>
          <a:bodyPr/>
          <a:lstStyle/>
          <a:p>
            <a:r>
              <a:rPr lang="en-US" altLang="zh-TW" sz="3600">
                <a:ea typeface="新細明體" panose="02020500000000000000" pitchFamily="18" charset="-120"/>
              </a:rPr>
              <a:t>The Focus of History is the Redemption Provided by Christ</a:t>
            </a:r>
            <a:br>
              <a:rPr lang="en-US" altLang="zh-TW" sz="3600">
                <a:ea typeface="新細明體" panose="02020500000000000000" pitchFamily="18" charset="-120"/>
              </a:rPr>
            </a:br>
            <a:r>
              <a:rPr lang="zh-TW" altLang="en-US">
                <a:ea typeface="新細明體" panose="02020500000000000000" pitchFamily="18" charset="-120"/>
              </a:rPr>
              <a:t>歷史的焦點</a:t>
            </a:r>
            <a:r>
              <a:rPr lang="en-US" altLang="zh-TW">
                <a:ea typeface="新細明體" panose="02020500000000000000" pitchFamily="18" charset="-120"/>
              </a:rPr>
              <a:t>:</a:t>
            </a:r>
            <a:r>
              <a:rPr lang="zh-TW" altLang="en-US">
                <a:ea typeface="新細明體" panose="02020500000000000000" pitchFamily="18" charset="-120"/>
              </a:rPr>
              <a:t>救贖是從基督而來</a:t>
            </a:r>
            <a:endParaRPr lang="en-US" altLang="zh-TW" sz="3600">
              <a:ea typeface="新細明體" panose="02020500000000000000" pitchFamily="18" charset="-120"/>
            </a:endParaRPr>
          </a:p>
        </p:txBody>
      </p:sp>
      <p:pic>
        <p:nvPicPr>
          <p:cNvPr id="135174" name="Picture 6">
            <a:extLst>
              <a:ext uri="{FF2B5EF4-FFF2-40B4-BE49-F238E27FC236}">
                <a16:creationId xmlns:a16="http://schemas.microsoft.com/office/drawing/2014/main" id="{990C6FBE-269D-9AE6-D5E2-A7995AD7D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4800" cy="63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nodeType="afterGroup">
                            <p:stCondLst>
                              <p:cond delay="1500"/>
                            </p:stCondLst>
                            <p:childTnLst>
                              <p:par>
                                <p:cTn id="9" presetID="10" presetClass="entr" presetSubtype="0" fill="hold" nodeType="afterEffect">
                                  <p:stCondLst>
                                    <p:cond delay="5000"/>
                                  </p:stCondLst>
                                  <p:childTnLst>
                                    <p:set>
                                      <p:cBhvr>
                                        <p:cTn id="10" dur="1" fill="hold">
                                          <p:stCondLst>
                                            <p:cond delay="0"/>
                                          </p:stCondLst>
                                        </p:cTn>
                                        <p:tgtEl>
                                          <p:spTgt spid="135174"/>
                                        </p:tgtEl>
                                        <p:attrNameLst>
                                          <p:attrName>style.visibility</p:attrName>
                                        </p:attrNameLst>
                                      </p:cBhvr>
                                      <p:to>
                                        <p:strVal val="visible"/>
                                      </p:to>
                                    </p:set>
                                    <p:animEffect transition="in" filter="fade">
                                      <p:cBhvr>
                                        <p:cTn id="11"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9259C30E-6840-D29D-A508-0F0BA8139E64}"/>
              </a:ext>
            </a:extLst>
          </p:cNvPr>
          <p:cNvSpPr>
            <a:spLocks noChangeArrowheads="1"/>
          </p:cNvSpPr>
          <p:nvPr/>
        </p:nvSpPr>
        <p:spPr bwMode="auto">
          <a:xfrm>
            <a:off x="6832" y="-1"/>
            <a:ext cx="9144000" cy="6858001"/>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1" name="Oval 3">
            <a:extLst>
              <a:ext uri="{FF2B5EF4-FFF2-40B4-BE49-F238E27FC236}">
                <a16:creationId xmlns:a16="http://schemas.microsoft.com/office/drawing/2014/main" id="{6F7930FD-4B59-D8C6-2B08-B08255893804}"/>
              </a:ext>
            </a:extLst>
          </p:cNvPr>
          <p:cNvSpPr>
            <a:spLocks noChangeArrowheads="1"/>
          </p:cNvSpPr>
          <p:nvPr/>
        </p:nvSpPr>
        <p:spPr bwMode="auto">
          <a:xfrm>
            <a:off x="-29718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grpSp>
        <p:nvGrpSpPr>
          <p:cNvPr id="104452" name="Group 4">
            <a:extLst>
              <a:ext uri="{FF2B5EF4-FFF2-40B4-BE49-F238E27FC236}">
                <a16:creationId xmlns:a16="http://schemas.microsoft.com/office/drawing/2014/main" id="{47677DDD-70AF-D020-C81F-4B4360520B1C}"/>
              </a:ext>
            </a:extLst>
          </p:cNvPr>
          <p:cNvGrpSpPr>
            <a:grpSpLocks/>
          </p:cNvGrpSpPr>
          <p:nvPr/>
        </p:nvGrpSpPr>
        <p:grpSpPr bwMode="auto">
          <a:xfrm>
            <a:off x="635000" y="536575"/>
            <a:ext cx="3937000" cy="4530725"/>
            <a:chOff x="400" y="338"/>
            <a:chExt cx="2480" cy="2854"/>
          </a:xfrm>
        </p:grpSpPr>
        <p:sp>
          <p:nvSpPr>
            <p:cNvPr id="104453" name="Line 5">
              <a:extLst>
                <a:ext uri="{FF2B5EF4-FFF2-40B4-BE49-F238E27FC236}">
                  <a16:creationId xmlns:a16="http://schemas.microsoft.com/office/drawing/2014/main" id="{713F1FEE-7329-F294-6311-31DE6646E5BD}"/>
                </a:ext>
              </a:extLst>
            </p:cNvPr>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04454" name="Line 6">
              <a:extLst>
                <a:ext uri="{FF2B5EF4-FFF2-40B4-BE49-F238E27FC236}">
                  <a16:creationId xmlns:a16="http://schemas.microsoft.com/office/drawing/2014/main" id="{2BD16D7A-08FF-6901-C57C-C209488D37DC}"/>
                </a:ext>
              </a:extLst>
            </p:cNvPr>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sp>
        <p:nvSpPr>
          <p:cNvPr id="104455" name="Text Box 7">
            <a:extLst>
              <a:ext uri="{FF2B5EF4-FFF2-40B4-BE49-F238E27FC236}">
                <a16:creationId xmlns:a16="http://schemas.microsoft.com/office/drawing/2014/main" id="{7970AC91-4F14-A677-23EF-5E3DC871FAD7}"/>
              </a:ext>
            </a:extLst>
          </p:cNvPr>
          <p:cNvSpPr txBox="1">
            <a:spLocks noChangeArrowheads="1"/>
          </p:cNvSpPr>
          <p:nvPr/>
        </p:nvSpPr>
        <p:spPr bwMode="auto">
          <a:xfrm>
            <a:off x="1676400" y="1936750"/>
            <a:ext cx="609600" cy="52117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altLang="zh-TW" sz="3200" b="1">
                <a:solidFill>
                  <a:srgbClr val="006600"/>
                </a:solidFill>
                <a:latin typeface="Times New Roman" panose="02020603050405020304" pitchFamily="18" charset="0"/>
                <a:ea typeface="新細明體" panose="02020500000000000000" pitchFamily="18" charset="-120"/>
              </a:rPr>
              <a:t>NATION</a:t>
            </a:r>
          </a:p>
          <a:p>
            <a:pPr algn="ctr" eaLnBrk="1" hangingPunct="1">
              <a:spcBef>
                <a:spcPct val="50000"/>
              </a:spcBef>
            </a:pPr>
            <a:r>
              <a:rPr lang="zh-TW" altLang="en-US" sz="3200" b="1">
                <a:solidFill>
                  <a:srgbClr val="006600"/>
                </a:solidFill>
                <a:latin typeface="Times New Roman" panose="02020603050405020304" pitchFamily="18" charset="0"/>
                <a:ea typeface="新細明體" panose="02020500000000000000" pitchFamily="18" charset="-120"/>
              </a:rPr>
              <a:t>國</a:t>
            </a:r>
          </a:p>
          <a:p>
            <a:pPr algn="ctr" eaLnBrk="1" hangingPunct="1">
              <a:spcBef>
                <a:spcPct val="50000"/>
              </a:spcBef>
            </a:pPr>
            <a:r>
              <a:rPr lang="zh-TW" altLang="en-US" sz="3200" b="1">
                <a:solidFill>
                  <a:srgbClr val="006600"/>
                </a:solidFill>
                <a:latin typeface="Times New Roman" panose="02020603050405020304" pitchFamily="18" charset="0"/>
                <a:ea typeface="新細明體" panose="02020500000000000000" pitchFamily="18" charset="-120"/>
              </a:rPr>
              <a:t>家</a:t>
            </a:r>
          </a:p>
          <a:p>
            <a:pPr algn="ctr" eaLnBrk="1" hangingPunct="1">
              <a:spcBef>
                <a:spcPct val="50000"/>
              </a:spcBef>
            </a:pPr>
            <a:endParaRPr lang="en-US" altLang="zh-TW" sz="3200" b="1">
              <a:solidFill>
                <a:srgbClr val="006600"/>
              </a:solidFill>
              <a:latin typeface="Times New Roman" panose="02020603050405020304" pitchFamily="18" charset="0"/>
              <a:ea typeface="新細明體" panose="02020500000000000000" pitchFamily="18" charset="-120"/>
            </a:endParaRPr>
          </a:p>
        </p:txBody>
      </p:sp>
      <p:sp>
        <p:nvSpPr>
          <p:cNvPr id="104456" name="Text Box 8">
            <a:extLst>
              <a:ext uri="{FF2B5EF4-FFF2-40B4-BE49-F238E27FC236}">
                <a16:creationId xmlns:a16="http://schemas.microsoft.com/office/drawing/2014/main" id="{9F2F576F-A481-3D79-A84A-4BAF94CB4454}"/>
              </a:ext>
            </a:extLst>
          </p:cNvPr>
          <p:cNvSpPr txBox="1">
            <a:spLocks noChangeArrowheads="1"/>
          </p:cNvSpPr>
          <p:nvPr/>
        </p:nvSpPr>
        <p:spPr bwMode="auto">
          <a:xfrm>
            <a:off x="2476500" y="2181225"/>
            <a:ext cx="609600" cy="472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altLang="zh-TW" sz="3200" b="1">
                <a:solidFill>
                  <a:srgbClr val="006600"/>
                </a:solidFill>
                <a:latin typeface="Times New Roman" panose="02020603050405020304" pitchFamily="18" charset="0"/>
                <a:ea typeface="新細明體" panose="02020500000000000000" pitchFamily="18" charset="-120"/>
              </a:rPr>
              <a:t>TRIBE</a:t>
            </a:r>
          </a:p>
          <a:p>
            <a:pPr algn="ctr" eaLnBrk="1" hangingPunct="1">
              <a:spcBef>
                <a:spcPct val="50000"/>
              </a:spcBef>
            </a:pPr>
            <a:r>
              <a:rPr lang="zh-TW" altLang="en-US" sz="3200" b="1">
                <a:solidFill>
                  <a:srgbClr val="006600"/>
                </a:solidFill>
                <a:latin typeface="Times New Roman" panose="02020603050405020304" pitchFamily="18" charset="0"/>
                <a:ea typeface="新細明體" panose="02020500000000000000" pitchFamily="18" charset="-120"/>
              </a:rPr>
              <a:t>族</a:t>
            </a:r>
          </a:p>
          <a:p>
            <a:pPr algn="ctr" eaLnBrk="1" hangingPunct="1">
              <a:spcBef>
                <a:spcPct val="50000"/>
              </a:spcBef>
            </a:pPr>
            <a:r>
              <a:rPr lang="zh-TW" altLang="en-US" sz="3200" b="1">
                <a:solidFill>
                  <a:srgbClr val="006600"/>
                </a:solidFill>
                <a:latin typeface="Times New Roman" panose="02020603050405020304" pitchFamily="18" charset="0"/>
                <a:ea typeface="新細明體" panose="02020500000000000000" pitchFamily="18" charset="-120"/>
              </a:rPr>
              <a:t>群</a:t>
            </a:r>
          </a:p>
          <a:p>
            <a:pPr algn="ctr" eaLnBrk="1" hangingPunct="1">
              <a:spcBef>
                <a:spcPct val="50000"/>
              </a:spcBef>
            </a:pPr>
            <a:endParaRPr lang="en-US" altLang="zh-TW" sz="3200" b="1">
              <a:solidFill>
                <a:srgbClr val="006600"/>
              </a:solidFill>
              <a:latin typeface="Times New Roman" panose="02020603050405020304" pitchFamily="18" charset="0"/>
              <a:ea typeface="新細明體" panose="02020500000000000000" pitchFamily="18" charset="-120"/>
            </a:endParaRPr>
          </a:p>
        </p:txBody>
      </p:sp>
      <p:sp>
        <p:nvSpPr>
          <p:cNvPr id="104457" name="Text Box 9">
            <a:extLst>
              <a:ext uri="{FF2B5EF4-FFF2-40B4-BE49-F238E27FC236}">
                <a16:creationId xmlns:a16="http://schemas.microsoft.com/office/drawing/2014/main" id="{753E6399-B3AB-B8AD-A503-42C41DF966B5}"/>
              </a:ext>
            </a:extLst>
          </p:cNvPr>
          <p:cNvSpPr txBox="1">
            <a:spLocks noChangeArrowheads="1"/>
          </p:cNvSpPr>
          <p:nvPr/>
        </p:nvSpPr>
        <p:spPr bwMode="auto">
          <a:xfrm>
            <a:off x="3276600" y="2117725"/>
            <a:ext cx="609600" cy="3937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altLang="zh-TW" sz="2800" b="1">
                <a:solidFill>
                  <a:srgbClr val="006600"/>
                </a:solidFill>
                <a:latin typeface="Times New Roman" panose="02020603050405020304" pitchFamily="18" charset="0"/>
                <a:ea typeface="新細明體" panose="02020500000000000000" pitchFamily="18" charset="-120"/>
              </a:rPr>
              <a:t>FAMI LY</a:t>
            </a:r>
          </a:p>
          <a:p>
            <a:pPr algn="ctr" eaLnBrk="1" hangingPunct="1">
              <a:spcBef>
                <a:spcPct val="50000"/>
              </a:spcBef>
            </a:pPr>
            <a:r>
              <a:rPr lang="zh-TW" altLang="en-US" sz="2800" b="1">
                <a:solidFill>
                  <a:srgbClr val="006600"/>
                </a:solidFill>
                <a:latin typeface="Times New Roman" panose="02020603050405020304" pitchFamily="18" charset="0"/>
                <a:ea typeface="新細明體" panose="02020500000000000000" pitchFamily="18" charset="-120"/>
              </a:rPr>
              <a:t>家</a:t>
            </a:r>
          </a:p>
          <a:p>
            <a:pPr algn="ctr" eaLnBrk="1" hangingPunct="1">
              <a:spcBef>
                <a:spcPct val="50000"/>
              </a:spcBef>
            </a:pPr>
            <a:r>
              <a:rPr lang="zh-TW" altLang="en-US" sz="2800" b="1">
                <a:solidFill>
                  <a:srgbClr val="006600"/>
                </a:solidFill>
                <a:latin typeface="Times New Roman" panose="02020603050405020304" pitchFamily="18" charset="0"/>
                <a:ea typeface="新細明體" panose="02020500000000000000" pitchFamily="18" charset="-120"/>
              </a:rPr>
              <a:t>庭</a:t>
            </a:r>
          </a:p>
        </p:txBody>
      </p:sp>
      <p:grpSp>
        <p:nvGrpSpPr>
          <p:cNvPr id="104458" name="Group 10">
            <a:extLst>
              <a:ext uri="{FF2B5EF4-FFF2-40B4-BE49-F238E27FC236}">
                <a16:creationId xmlns:a16="http://schemas.microsoft.com/office/drawing/2014/main" id="{B3D177C3-653C-7C5F-7D8B-B03D7BE9950C}"/>
              </a:ext>
            </a:extLst>
          </p:cNvPr>
          <p:cNvGrpSpPr>
            <a:grpSpLocks/>
          </p:cNvGrpSpPr>
          <p:nvPr/>
        </p:nvGrpSpPr>
        <p:grpSpPr bwMode="auto">
          <a:xfrm flipH="1">
            <a:off x="4521200" y="533400"/>
            <a:ext cx="3937000" cy="4530725"/>
            <a:chOff x="400" y="338"/>
            <a:chExt cx="2480" cy="2854"/>
          </a:xfrm>
        </p:grpSpPr>
        <p:sp>
          <p:nvSpPr>
            <p:cNvPr id="104459" name="Line 11">
              <a:extLst>
                <a:ext uri="{FF2B5EF4-FFF2-40B4-BE49-F238E27FC236}">
                  <a16:creationId xmlns:a16="http://schemas.microsoft.com/office/drawing/2014/main" id="{36CA196B-1513-6C1D-77CF-388BAC939EA9}"/>
                </a:ext>
              </a:extLst>
            </p:cNvPr>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04460" name="Line 12">
              <a:extLst>
                <a:ext uri="{FF2B5EF4-FFF2-40B4-BE49-F238E27FC236}">
                  <a16:creationId xmlns:a16="http://schemas.microsoft.com/office/drawing/2014/main" id="{2CBCCED1-E185-D571-9E28-761032378637}"/>
                </a:ext>
              </a:extLst>
            </p:cNvPr>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sp>
        <p:nvSpPr>
          <p:cNvPr id="104461" name="Oval 13">
            <a:extLst>
              <a:ext uri="{FF2B5EF4-FFF2-40B4-BE49-F238E27FC236}">
                <a16:creationId xmlns:a16="http://schemas.microsoft.com/office/drawing/2014/main" id="{07697CDC-CCCA-8C0F-52F7-11BE099D481F}"/>
              </a:ext>
            </a:extLst>
          </p:cNvPr>
          <p:cNvSpPr>
            <a:spLocks noChangeArrowheads="1"/>
          </p:cNvSpPr>
          <p:nvPr/>
        </p:nvSpPr>
        <p:spPr bwMode="auto">
          <a:xfrm>
            <a:off x="7596188" y="981075"/>
            <a:ext cx="4419600" cy="44831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sp>
        <p:nvSpPr>
          <p:cNvPr id="104462" name="Text Box 14">
            <a:extLst>
              <a:ext uri="{FF2B5EF4-FFF2-40B4-BE49-F238E27FC236}">
                <a16:creationId xmlns:a16="http://schemas.microsoft.com/office/drawing/2014/main" id="{6045925C-6C80-21EF-588F-A413A947ECFE}"/>
              </a:ext>
            </a:extLst>
          </p:cNvPr>
          <p:cNvSpPr txBox="1">
            <a:spLocks noChangeArrowheads="1"/>
          </p:cNvSpPr>
          <p:nvPr/>
        </p:nvSpPr>
        <p:spPr bwMode="auto">
          <a:xfrm>
            <a:off x="5181600" y="3108325"/>
            <a:ext cx="6096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altLang="zh-TW" sz="3200" b="1">
                <a:solidFill>
                  <a:srgbClr val="A50021"/>
                </a:solidFill>
                <a:latin typeface="Times New Roman" panose="02020603050405020304" pitchFamily="18" charset="0"/>
                <a:ea typeface="新細明體" panose="02020500000000000000" pitchFamily="18" charset="-120"/>
              </a:rPr>
              <a:t>11</a:t>
            </a:r>
          </a:p>
        </p:txBody>
      </p:sp>
      <p:sp>
        <p:nvSpPr>
          <p:cNvPr id="104463" name="Text Box 15">
            <a:extLst>
              <a:ext uri="{FF2B5EF4-FFF2-40B4-BE49-F238E27FC236}">
                <a16:creationId xmlns:a16="http://schemas.microsoft.com/office/drawing/2014/main" id="{7CB23CA1-764F-D6C2-16C5-A10C74F67142}"/>
              </a:ext>
            </a:extLst>
          </p:cNvPr>
          <p:cNvSpPr txBox="1">
            <a:spLocks noChangeArrowheads="1"/>
          </p:cNvSpPr>
          <p:nvPr/>
        </p:nvSpPr>
        <p:spPr bwMode="auto">
          <a:xfrm>
            <a:off x="5981700" y="2620963"/>
            <a:ext cx="6096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altLang="zh-TW" sz="3200" b="1">
                <a:solidFill>
                  <a:srgbClr val="A50021"/>
                </a:solidFill>
                <a:latin typeface="Times New Roman" panose="02020603050405020304" pitchFamily="18" charset="0"/>
                <a:ea typeface="新細明體" panose="02020500000000000000" pitchFamily="18" charset="-120"/>
              </a:rPr>
              <a:t>1 2 0</a:t>
            </a:r>
          </a:p>
        </p:txBody>
      </p:sp>
      <p:sp>
        <p:nvSpPr>
          <p:cNvPr id="104464" name="Text Box 16">
            <a:extLst>
              <a:ext uri="{FF2B5EF4-FFF2-40B4-BE49-F238E27FC236}">
                <a16:creationId xmlns:a16="http://schemas.microsoft.com/office/drawing/2014/main" id="{1E2FE05C-6E37-ABAE-DFE6-C0E3E28F1217}"/>
              </a:ext>
            </a:extLst>
          </p:cNvPr>
          <p:cNvSpPr txBox="1">
            <a:spLocks noChangeArrowheads="1"/>
          </p:cNvSpPr>
          <p:nvPr/>
        </p:nvSpPr>
        <p:spPr bwMode="auto">
          <a:xfrm>
            <a:off x="6781800" y="2378075"/>
            <a:ext cx="609600"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altLang="zh-TW" sz="3200" b="1">
                <a:solidFill>
                  <a:srgbClr val="A50021"/>
                </a:solidFill>
                <a:latin typeface="Times New Roman" panose="02020603050405020304" pitchFamily="18" charset="0"/>
                <a:ea typeface="新細明體" panose="02020500000000000000" pitchFamily="18" charset="-120"/>
              </a:rPr>
              <a:t>5 0  0 0</a:t>
            </a:r>
          </a:p>
        </p:txBody>
      </p:sp>
      <p:pic>
        <p:nvPicPr>
          <p:cNvPr id="104465" name="Picture 17">
            <a:extLst>
              <a:ext uri="{FF2B5EF4-FFF2-40B4-BE49-F238E27FC236}">
                <a16:creationId xmlns:a16="http://schemas.microsoft.com/office/drawing/2014/main" id="{0FCD171F-2E4F-636B-2226-3B8AA83AE1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159000"/>
            <a:ext cx="1485900" cy="2540000"/>
          </a:xfrm>
          <a:prstGeom prst="rect">
            <a:avLst/>
          </a:prstGeo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04466" name="Text Box 18">
            <a:extLst>
              <a:ext uri="{FF2B5EF4-FFF2-40B4-BE49-F238E27FC236}">
                <a16:creationId xmlns:a16="http://schemas.microsoft.com/office/drawing/2014/main" id="{08BAAF63-9E41-4295-648B-3E4B35DB41F2}"/>
              </a:ext>
            </a:extLst>
          </p:cNvPr>
          <p:cNvSpPr txBox="1">
            <a:spLocks noChangeArrowheads="1"/>
          </p:cNvSpPr>
          <p:nvPr/>
        </p:nvSpPr>
        <p:spPr bwMode="auto">
          <a:xfrm>
            <a:off x="1979613" y="-701675"/>
            <a:ext cx="56165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4000" b="1">
                <a:solidFill>
                  <a:srgbClr val="FF3300"/>
                </a:solidFill>
                <a:latin typeface="Times New Roman" panose="02020603050405020304" pitchFamily="18" charset="0"/>
                <a:ea typeface="新細明體" panose="02020500000000000000" pitchFamily="18" charset="-120"/>
              </a:rPr>
              <a:t>WHAT? </a:t>
            </a:r>
            <a:r>
              <a:rPr lang="zh-TW" altLang="en-US" sz="4000" b="1">
                <a:solidFill>
                  <a:srgbClr val="FF3300"/>
                </a:solidFill>
                <a:latin typeface="Times New Roman" panose="02020603050405020304" pitchFamily="18" charset="0"/>
                <a:ea typeface="新細明體" panose="02020500000000000000" pitchFamily="18" charset="-120"/>
              </a:rPr>
              <a:t>什 麼</a:t>
            </a:r>
          </a:p>
        </p:txBody>
      </p:sp>
      <p:sp>
        <p:nvSpPr>
          <p:cNvPr id="104467" name="Text Box 19">
            <a:extLst>
              <a:ext uri="{FF2B5EF4-FFF2-40B4-BE49-F238E27FC236}">
                <a16:creationId xmlns:a16="http://schemas.microsoft.com/office/drawing/2014/main" id="{E4F99BF3-C372-4F03-F660-F7F047D0DA99}"/>
              </a:ext>
            </a:extLst>
          </p:cNvPr>
          <p:cNvSpPr txBox="1">
            <a:spLocks noChangeArrowheads="1"/>
          </p:cNvSpPr>
          <p:nvPr/>
        </p:nvSpPr>
        <p:spPr bwMode="auto">
          <a:xfrm>
            <a:off x="395288" y="188913"/>
            <a:ext cx="576262" cy="69199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altLang="zh-TW" sz="3200" b="1">
                <a:solidFill>
                  <a:schemeClr val="bg1"/>
                </a:solidFill>
                <a:latin typeface="Times New Roman" panose="02020603050405020304" pitchFamily="18" charset="0"/>
                <a:ea typeface="新細明體" panose="02020500000000000000" pitchFamily="18" charset="-120"/>
              </a:rPr>
              <a:t>1</a:t>
            </a:r>
            <a:r>
              <a:rPr lang="en-US" altLang="zh-TW" sz="3200" b="1" baseline="30000">
                <a:solidFill>
                  <a:schemeClr val="bg1"/>
                </a:solidFill>
                <a:latin typeface="Times New Roman" panose="02020603050405020304" pitchFamily="18" charset="0"/>
                <a:ea typeface="新細明體" panose="02020500000000000000" pitchFamily="18" charset="-120"/>
              </a:rPr>
              <a:t>st</a:t>
            </a:r>
            <a:r>
              <a:rPr lang="en-US" altLang="zh-TW" sz="3200" b="1">
                <a:solidFill>
                  <a:schemeClr val="bg1"/>
                </a:solidFill>
                <a:latin typeface="Times New Roman" panose="02020603050405020304" pitchFamily="18" charset="0"/>
                <a:ea typeface="新細明體" panose="02020500000000000000" pitchFamily="18" charset="-120"/>
              </a:rPr>
              <a:t> </a:t>
            </a:r>
          </a:p>
          <a:p>
            <a:pPr algn="ctr" eaLnBrk="1" hangingPunct="1">
              <a:spcBef>
                <a:spcPct val="50000"/>
              </a:spcBef>
            </a:pPr>
            <a:r>
              <a:rPr lang="en-US" altLang="zh-TW" sz="3200" b="1">
                <a:solidFill>
                  <a:schemeClr val="bg1"/>
                </a:solidFill>
                <a:latin typeface="Times New Roman" panose="02020603050405020304" pitchFamily="18" charset="0"/>
                <a:ea typeface="新細明體" panose="02020500000000000000" pitchFamily="18" charset="-120"/>
              </a:rPr>
              <a:t>Adam</a:t>
            </a:r>
          </a:p>
          <a:p>
            <a:pPr algn="ctr" eaLnBrk="1" hangingPunct="1">
              <a:spcBef>
                <a:spcPct val="50000"/>
              </a:spcBef>
            </a:pPr>
            <a:r>
              <a:rPr lang="zh-TW" altLang="en-US" sz="3200" b="1">
                <a:solidFill>
                  <a:schemeClr val="bg1"/>
                </a:solidFill>
                <a:latin typeface="Times New Roman" panose="02020603050405020304" pitchFamily="18" charset="0"/>
                <a:ea typeface="新細明體" panose="02020500000000000000" pitchFamily="18" charset="-120"/>
              </a:rPr>
              <a:t>第</a:t>
            </a:r>
          </a:p>
          <a:p>
            <a:pPr algn="ctr" eaLnBrk="1" hangingPunct="1">
              <a:spcBef>
                <a:spcPct val="50000"/>
              </a:spcBef>
            </a:pPr>
            <a:r>
              <a:rPr lang="zh-TW" altLang="en-US" sz="3200" b="1">
                <a:solidFill>
                  <a:schemeClr val="bg1"/>
                </a:solidFill>
                <a:latin typeface="Times New Roman" panose="02020603050405020304" pitchFamily="18" charset="0"/>
                <a:ea typeface="新細明體" panose="02020500000000000000" pitchFamily="18" charset="-120"/>
              </a:rPr>
              <a:t>一</a:t>
            </a:r>
          </a:p>
          <a:p>
            <a:pPr algn="ctr" eaLnBrk="1" hangingPunct="1">
              <a:spcBef>
                <a:spcPct val="50000"/>
              </a:spcBef>
            </a:pPr>
            <a:r>
              <a:rPr lang="zh-TW" altLang="en-US" sz="3200" b="1">
                <a:solidFill>
                  <a:schemeClr val="bg1"/>
                </a:solidFill>
                <a:latin typeface="Times New Roman" panose="02020603050405020304" pitchFamily="18" charset="0"/>
                <a:ea typeface="新細明體" panose="02020500000000000000" pitchFamily="18" charset="-120"/>
              </a:rPr>
              <a:t>亞</a:t>
            </a:r>
          </a:p>
          <a:p>
            <a:pPr algn="ctr" eaLnBrk="1" hangingPunct="1">
              <a:spcBef>
                <a:spcPct val="50000"/>
              </a:spcBef>
            </a:pPr>
            <a:r>
              <a:rPr lang="zh-TW" altLang="en-US" sz="3200" b="1">
                <a:solidFill>
                  <a:schemeClr val="bg1"/>
                </a:solidFill>
                <a:latin typeface="Times New Roman" panose="02020603050405020304" pitchFamily="18" charset="0"/>
                <a:ea typeface="新細明體" panose="02020500000000000000" pitchFamily="18" charset="-120"/>
              </a:rPr>
              <a:t>當</a:t>
            </a:r>
          </a:p>
          <a:p>
            <a:pPr algn="ctr" eaLnBrk="1" hangingPunct="1">
              <a:spcBef>
                <a:spcPct val="50000"/>
              </a:spcBef>
            </a:pPr>
            <a:endParaRPr lang="en-US" altLang="zh-TW" sz="3200" b="1">
              <a:solidFill>
                <a:schemeClr val="bg1"/>
              </a:solidFill>
              <a:latin typeface="Times New Roman" panose="02020603050405020304" pitchFamily="18" charset="0"/>
              <a:ea typeface="新細明體" panose="02020500000000000000" pitchFamily="18" charset="-120"/>
            </a:endParaRPr>
          </a:p>
        </p:txBody>
      </p:sp>
      <p:sp>
        <p:nvSpPr>
          <p:cNvPr id="104468" name="Text Box 20">
            <a:extLst>
              <a:ext uri="{FF2B5EF4-FFF2-40B4-BE49-F238E27FC236}">
                <a16:creationId xmlns:a16="http://schemas.microsoft.com/office/drawing/2014/main" id="{E207C482-C09C-671C-FD5A-A92D852E41D0}"/>
              </a:ext>
            </a:extLst>
          </p:cNvPr>
          <p:cNvSpPr txBox="1">
            <a:spLocks noChangeArrowheads="1"/>
          </p:cNvSpPr>
          <p:nvPr/>
        </p:nvSpPr>
        <p:spPr bwMode="auto">
          <a:xfrm>
            <a:off x="8172450" y="0"/>
            <a:ext cx="895350" cy="57007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pPr>
            <a:r>
              <a:rPr lang="en-US" altLang="zh-TW" sz="3200" b="1">
                <a:solidFill>
                  <a:schemeClr val="bg1"/>
                </a:solidFill>
                <a:latin typeface="Times New Roman" panose="02020603050405020304" pitchFamily="18" charset="0"/>
                <a:ea typeface="新細明體" panose="02020500000000000000" pitchFamily="18" charset="-120"/>
              </a:rPr>
              <a:t>2</a:t>
            </a:r>
            <a:r>
              <a:rPr lang="en-US" altLang="zh-TW" sz="3200" b="1" baseline="30000">
                <a:solidFill>
                  <a:schemeClr val="bg1"/>
                </a:solidFill>
                <a:latin typeface="Times New Roman" panose="02020603050405020304" pitchFamily="18" charset="0"/>
                <a:ea typeface="新細明體" panose="02020500000000000000" pitchFamily="18" charset="-120"/>
              </a:rPr>
              <a:t>nd</a:t>
            </a:r>
            <a:r>
              <a:rPr lang="en-US" altLang="zh-TW" sz="3200" b="1">
                <a:solidFill>
                  <a:schemeClr val="bg1"/>
                </a:solidFill>
                <a:latin typeface="Times New Roman" panose="02020603050405020304" pitchFamily="18" charset="0"/>
                <a:ea typeface="新細明體" panose="02020500000000000000" pitchFamily="18" charset="-120"/>
              </a:rPr>
              <a:t> </a:t>
            </a:r>
          </a:p>
          <a:p>
            <a:pPr algn="ctr" eaLnBrk="1" hangingPunct="1">
              <a:spcBef>
                <a:spcPct val="50000"/>
              </a:spcBef>
            </a:pPr>
            <a:r>
              <a:rPr lang="en-US" altLang="zh-TW" sz="3200" b="1">
                <a:solidFill>
                  <a:schemeClr val="bg1"/>
                </a:solidFill>
                <a:latin typeface="Times New Roman" panose="02020603050405020304" pitchFamily="18" charset="0"/>
                <a:ea typeface="新細明體" panose="02020500000000000000" pitchFamily="18" charset="-120"/>
              </a:rPr>
              <a:t>A  d   a  m</a:t>
            </a:r>
          </a:p>
          <a:p>
            <a:pPr algn="ctr" eaLnBrk="1" hangingPunct="1">
              <a:spcBef>
                <a:spcPct val="50000"/>
              </a:spcBef>
            </a:pPr>
            <a:r>
              <a:rPr lang="zh-TW" altLang="en-US" sz="3200" b="1">
                <a:solidFill>
                  <a:schemeClr val="bg1"/>
                </a:solidFill>
                <a:latin typeface="Times New Roman" panose="02020603050405020304" pitchFamily="18" charset="0"/>
                <a:ea typeface="新細明體" panose="02020500000000000000" pitchFamily="18" charset="-120"/>
              </a:rPr>
              <a:t>第</a:t>
            </a:r>
          </a:p>
          <a:p>
            <a:pPr algn="ctr" eaLnBrk="1" hangingPunct="1">
              <a:spcBef>
                <a:spcPct val="50000"/>
              </a:spcBef>
            </a:pPr>
            <a:r>
              <a:rPr lang="zh-TW" altLang="en-US" sz="3200" b="1">
                <a:solidFill>
                  <a:schemeClr val="bg1"/>
                </a:solidFill>
                <a:latin typeface="Times New Roman" panose="02020603050405020304" pitchFamily="18" charset="0"/>
                <a:ea typeface="新細明體" panose="02020500000000000000" pitchFamily="18" charset="-120"/>
              </a:rPr>
              <a:t>二</a:t>
            </a:r>
          </a:p>
          <a:p>
            <a:pPr algn="ctr" eaLnBrk="1" hangingPunct="1">
              <a:spcBef>
                <a:spcPct val="50000"/>
              </a:spcBef>
            </a:pPr>
            <a:r>
              <a:rPr lang="zh-TW" altLang="en-US" sz="3200" b="1">
                <a:solidFill>
                  <a:schemeClr val="bg1"/>
                </a:solidFill>
                <a:latin typeface="Times New Roman" panose="02020603050405020304" pitchFamily="18" charset="0"/>
                <a:ea typeface="新細明體" panose="02020500000000000000" pitchFamily="18" charset="-120"/>
              </a:rPr>
              <a:t>亞</a:t>
            </a:r>
          </a:p>
          <a:p>
            <a:pPr algn="ctr" eaLnBrk="1" hangingPunct="1">
              <a:spcBef>
                <a:spcPct val="50000"/>
              </a:spcBef>
            </a:pPr>
            <a:r>
              <a:rPr lang="zh-TW" altLang="en-US" sz="3200" b="1">
                <a:solidFill>
                  <a:schemeClr val="bg1"/>
                </a:solidFill>
                <a:latin typeface="Times New Roman" panose="02020603050405020304" pitchFamily="18" charset="0"/>
                <a:ea typeface="新細明體" panose="02020500000000000000" pitchFamily="18" charset="-120"/>
              </a:rPr>
              <a:t>當</a:t>
            </a:r>
          </a:p>
        </p:txBody>
      </p:sp>
      <p:sp>
        <p:nvSpPr>
          <p:cNvPr id="104469" name="Rectangle 21">
            <a:extLst>
              <a:ext uri="{FF2B5EF4-FFF2-40B4-BE49-F238E27FC236}">
                <a16:creationId xmlns:a16="http://schemas.microsoft.com/office/drawing/2014/main" id="{FDB5CC7D-574B-23DD-5CA3-6AAD9D2B4E89}"/>
              </a:ext>
            </a:extLst>
          </p:cNvPr>
          <p:cNvSpPr>
            <a:spLocks noGrp="1" noChangeArrowheads="1"/>
          </p:cNvSpPr>
          <p:nvPr>
            <p:ph type="title" idx="4294967295"/>
          </p:nvPr>
        </p:nvSpPr>
        <p:spPr>
          <a:xfrm>
            <a:off x="684213" y="1052513"/>
            <a:ext cx="7772400" cy="762000"/>
          </a:xfrm>
        </p:spPr>
        <p:txBody>
          <a:bodyPr/>
          <a:lstStyle/>
          <a:p>
            <a:r>
              <a:rPr lang="en-US" altLang="zh-TW" sz="4000">
                <a:ea typeface="新細明體" panose="02020500000000000000" pitchFamily="18" charset="-120"/>
              </a:rPr>
              <a:t>The Centrality of the Cross</a:t>
            </a:r>
            <a:br>
              <a:rPr lang="en-US" altLang="zh-TW" sz="4000">
                <a:ea typeface="新細明體" panose="02020500000000000000" pitchFamily="18" charset="-120"/>
              </a:rPr>
            </a:br>
            <a:r>
              <a:rPr lang="zh-TW" altLang="en-US" sz="4000">
                <a:ea typeface="新細明體" panose="02020500000000000000" pitchFamily="18" charset="-120"/>
              </a:rPr>
              <a:t>十字架的中心</a:t>
            </a:r>
            <a:endParaRPr lang="en-US" altLang="zh-TW" sz="4000">
              <a:ea typeface="新細明體" panose="02020500000000000000" pitchFamily="18" charset="-12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p:cTn id="7" dur="500" fill="hold"/>
                                        <p:tgtEl>
                                          <p:spTgt spid="104451"/>
                                        </p:tgtEl>
                                        <p:attrNameLst>
                                          <p:attrName>ppt_w</p:attrName>
                                        </p:attrNameLst>
                                      </p:cBhvr>
                                      <p:tavLst>
                                        <p:tav tm="0">
                                          <p:val>
                                            <p:fltVal val="0"/>
                                          </p:val>
                                        </p:tav>
                                        <p:tav tm="100000">
                                          <p:val>
                                            <p:strVal val="#ppt_w"/>
                                          </p:val>
                                        </p:tav>
                                      </p:tavLst>
                                    </p:anim>
                                    <p:anim calcmode="lin" valueType="num">
                                      <p:cBhvr>
                                        <p:cTn id="8" dur="500" fill="hold"/>
                                        <p:tgtEl>
                                          <p:spTgt spid="10445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4467"/>
                                        </p:tgtEl>
                                        <p:attrNameLst>
                                          <p:attrName>style.visibility</p:attrName>
                                        </p:attrNameLst>
                                      </p:cBhvr>
                                      <p:to>
                                        <p:strVal val="visible"/>
                                      </p:to>
                                    </p:set>
                                    <p:animEffect transition="in" filter="dissolve">
                                      <p:cBhvr>
                                        <p:cTn id="13" dur="500"/>
                                        <p:tgtEl>
                                          <p:spTgt spid="1044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4455"/>
                                        </p:tgtEl>
                                        <p:attrNameLst>
                                          <p:attrName>style.visibility</p:attrName>
                                        </p:attrNameLst>
                                      </p:cBhvr>
                                      <p:to>
                                        <p:strVal val="visible"/>
                                      </p:to>
                                    </p:set>
                                    <p:animEffect transition="in" filter="dissolve">
                                      <p:cBhvr>
                                        <p:cTn id="18" dur="500"/>
                                        <p:tgtEl>
                                          <p:spTgt spid="1044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4456"/>
                                        </p:tgtEl>
                                        <p:attrNameLst>
                                          <p:attrName>style.visibility</p:attrName>
                                        </p:attrNameLst>
                                      </p:cBhvr>
                                      <p:to>
                                        <p:strVal val="visible"/>
                                      </p:to>
                                    </p:set>
                                    <p:animEffect transition="in" filter="dissolve">
                                      <p:cBhvr>
                                        <p:cTn id="23" dur="500"/>
                                        <p:tgtEl>
                                          <p:spTgt spid="1044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4457"/>
                                        </p:tgtEl>
                                        <p:attrNameLst>
                                          <p:attrName>style.visibility</p:attrName>
                                        </p:attrNameLst>
                                      </p:cBhvr>
                                      <p:to>
                                        <p:strVal val="visible"/>
                                      </p:to>
                                    </p:set>
                                    <p:animEffect transition="in" filter="dissolve">
                                      <p:cBhvr>
                                        <p:cTn id="28" dur="500"/>
                                        <p:tgtEl>
                                          <p:spTgt spid="1044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104452"/>
                                        </p:tgtEl>
                                        <p:attrNameLst>
                                          <p:attrName>style.visibility</p:attrName>
                                        </p:attrNameLst>
                                      </p:cBhvr>
                                      <p:to>
                                        <p:strVal val="visible"/>
                                      </p:to>
                                    </p:set>
                                    <p:animEffect transition="in" filter="wipe(left)">
                                      <p:cBhvr>
                                        <p:cTn id="33" dur="500"/>
                                        <p:tgtEl>
                                          <p:spTgt spid="1044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04465"/>
                                        </p:tgtEl>
                                        <p:attrNameLst>
                                          <p:attrName>style.visibility</p:attrName>
                                        </p:attrNameLst>
                                      </p:cBhvr>
                                      <p:to>
                                        <p:strVal val="visible"/>
                                      </p:to>
                                    </p:set>
                                    <p:animEffect transition="in" filter="wipe(down)">
                                      <p:cBhvr>
                                        <p:cTn id="38" dur="500"/>
                                        <p:tgtEl>
                                          <p:spTgt spid="1044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4462"/>
                                        </p:tgtEl>
                                        <p:attrNameLst>
                                          <p:attrName>style.visibility</p:attrName>
                                        </p:attrNameLst>
                                      </p:cBhvr>
                                      <p:to>
                                        <p:strVal val="visible"/>
                                      </p:to>
                                    </p:set>
                                    <p:animEffect transition="in" filter="dissolve">
                                      <p:cBhvr>
                                        <p:cTn id="43" dur="500"/>
                                        <p:tgtEl>
                                          <p:spTgt spid="1044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04463"/>
                                        </p:tgtEl>
                                        <p:attrNameLst>
                                          <p:attrName>style.visibility</p:attrName>
                                        </p:attrNameLst>
                                      </p:cBhvr>
                                      <p:to>
                                        <p:strVal val="visible"/>
                                      </p:to>
                                    </p:set>
                                    <p:animEffect transition="in" filter="dissolve">
                                      <p:cBhvr>
                                        <p:cTn id="48" dur="500"/>
                                        <p:tgtEl>
                                          <p:spTgt spid="10446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4464"/>
                                        </p:tgtEl>
                                        <p:attrNameLst>
                                          <p:attrName>style.visibility</p:attrName>
                                        </p:attrNameLst>
                                      </p:cBhvr>
                                      <p:to>
                                        <p:strVal val="visible"/>
                                      </p:to>
                                    </p:set>
                                    <p:animEffect transition="in" filter="dissolve">
                                      <p:cBhvr>
                                        <p:cTn id="53" dur="500"/>
                                        <p:tgtEl>
                                          <p:spTgt spid="10446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04458"/>
                                        </p:tgtEl>
                                        <p:attrNameLst>
                                          <p:attrName>style.visibility</p:attrName>
                                        </p:attrNameLst>
                                      </p:cBhvr>
                                      <p:to>
                                        <p:strVal val="visible"/>
                                      </p:to>
                                    </p:set>
                                    <p:animEffect transition="in" filter="wipe(left)">
                                      <p:cBhvr>
                                        <p:cTn id="58" dur="500"/>
                                        <p:tgtEl>
                                          <p:spTgt spid="10445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nodeType="clickEffect">
                                  <p:stCondLst>
                                    <p:cond delay="0"/>
                                  </p:stCondLst>
                                  <p:childTnLst>
                                    <p:set>
                                      <p:cBhvr>
                                        <p:cTn id="62" dur="1" fill="hold">
                                          <p:stCondLst>
                                            <p:cond delay="0"/>
                                          </p:stCondLst>
                                        </p:cTn>
                                        <p:tgtEl>
                                          <p:spTgt spid="104461"/>
                                        </p:tgtEl>
                                        <p:attrNameLst>
                                          <p:attrName>style.visibility</p:attrName>
                                        </p:attrNameLst>
                                      </p:cBhvr>
                                      <p:to>
                                        <p:strVal val="visible"/>
                                      </p:to>
                                    </p:set>
                                    <p:anim calcmode="lin" valueType="num">
                                      <p:cBhvr>
                                        <p:cTn id="63" dur="500" fill="hold"/>
                                        <p:tgtEl>
                                          <p:spTgt spid="104461"/>
                                        </p:tgtEl>
                                        <p:attrNameLst>
                                          <p:attrName>ppt_w</p:attrName>
                                        </p:attrNameLst>
                                      </p:cBhvr>
                                      <p:tavLst>
                                        <p:tav tm="0">
                                          <p:val>
                                            <p:fltVal val="0"/>
                                          </p:val>
                                        </p:tav>
                                        <p:tav tm="100000">
                                          <p:val>
                                            <p:strVal val="#ppt_w"/>
                                          </p:val>
                                        </p:tav>
                                      </p:tavLst>
                                    </p:anim>
                                    <p:anim calcmode="lin" valueType="num">
                                      <p:cBhvr>
                                        <p:cTn id="64" dur="500" fill="hold"/>
                                        <p:tgtEl>
                                          <p:spTgt spid="104461"/>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04468"/>
                                        </p:tgtEl>
                                        <p:attrNameLst>
                                          <p:attrName>style.visibility</p:attrName>
                                        </p:attrNameLst>
                                      </p:cBhvr>
                                      <p:to>
                                        <p:strVal val="visible"/>
                                      </p:to>
                                    </p:set>
                                    <p:animEffect transition="in" filter="dissolve">
                                      <p:cBhvr>
                                        <p:cTn id="69" dur="500"/>
                                        <p:tgtEl>
                                          <p:spTgt spid="10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autoUpdateAnimBg="0"/>
      <p:bldP spid="104456" grpId="0" autoUpdateAnimBg="0"/>
      <p:bldP spid="104457" grpId="0" autoUpdateAnimBg="0"/>
      <p:bldP spid="104462" grpId="0" autoUpdateAnimBg="0"/>
      <p:bldP spid="104463" grpId="0" autoUpdateAnimBg="0"/>
      <p:bldP spid="104464" grpId="0" autoUpdateAnimBg="0"/>
      <p:bldP spid="104467" grpId="0" autoUpdateAnimBg="0"/>
      <p:bldP spid="1044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FB12E7A-3BD7-F80A-AE0E-9D32B3DF2AD1}"/>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ea typeface="新細明體" panose="02020500000000000000" pitchFamily="18" charset="-120"/>
            </a:endParaRPr>
          </a:p>
        </p:txBody>
      </p:sp>
      <p:sp>
        <p:nvSpPr>
          <p:cNvPr id="106499" name="Oval 3">
            <a:extLst>
              <a:ext uri="{FF2B5EF4-FFF2-40B4-BE49-F238E27FC236}">
                <a16:creationId xmlns:a16="http://schemas.microsoft.com/office/drawing/2014/main" id="{597741AE-5219-F6E2-F03E-6F12F444D4AE}"/>
              </a:ext>
            </a:extLst>
          </p:cNvPr>
          <p:cNvSpPr>
            <a:spLocks noChangeArrowheads="1"/>
          </p:cNvSpPr>
          <p:nvPr/>
        </p:nvSpPr>
        <p:spPr bwMode="auto">
          <a:xfrm>
            <a:off x="838200" y="2438400"/>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grpSp>
        <p:nvGrpSpPr>
          <p:cNvPr id="106500" name="Group 4">
            <a:extLst>
              <a:ext uri="{FF2B5EF4-FFF2-40B4-BE49-F238E27FC236}">
                <a16:creationId xmlns:a16="http://schemas.microsoft.com/office/drawing/2014/main" id="{752B3B1D-23A3-C861-BCA9-32A9AFADEEF9}"/>
              </a:ext>
            </a:extLst>
          </p:cNvPr>
          <p:cNvGrpSpPr>
            <a:grpSpLocks/>
          </p:cNvGrpSpPr>
          <p:nvPr/>
        </p:nvGrpSpPr>
        <p:grpSpPr bwMode="auto">
          <a:xfrm>
            <a:off x="2438400" y="1889125"/>
            <a:ext cx="2133600" cy="2530475"/>
            <a:chOff x="1536" y="1190"/>
            <a:chExt cx="1344" cy="1594"/>
          </a:xfrm>
        </p:grpSpPr>
        <p:sp>
          <p:nvSpPr>
            <p:cNvPr id="106501" name="Line 5">
              <a:extLst>
                <a:ext uri="{FF2B5EF4-FFF2-40B4-BE49-F238E27FC236}">
                  <a16:creationId xmlns:a16="http://schemas.microsoft.com/office/drawing/2014/main" id="{2EA7F742-7C59-DF79-8E3B-4D43AAE0D94C}"/>
                </a:ext>
              </a:extLst>
            </p:cNvPr>
            <p:cNvSpPr>
              <a:spLocks noChangeShapeType="1"/>
            </p:cNvSpPr>
            <p:nvPr/>
          </p:nvSpPr>
          <p:spPr bwMode="auto">
            <a:xfrm rot="10800000" flipH="1">
              <a:off x="1536" y="2160"/>
              <a:ext cx="1344" cy="624"/>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06502" name="Line 6">
              <a:extLst>
                <a:ext uri="{FF2B5EF4-FFF2-40B4-BE49-F238E27FC236}">
                  <a16:creationId xmlns:a16="http://schemas.microsoft.com/office/drawing/2014/main" id="{E729721E-DCCE-242C-7DB9-0D48CEEB79B8}"/>
                </a:ext>
              </a:extLst>
            </p:cNvPr>
            <p:cNvSpPr>
              <a:spLocks noChangeShapeType="1"/>
            </p:cNvSpPr>
            <p:nvPr/>
          </p:nvSpPr>
          <p:spPr bwMode="auto">
            <a:xfrm rot="13995597" flipH="1">
              <a:off x="1520" y="1489"/>
              <a:ext cx="1319" cy="722"/>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grpSp>
        <p:nvGrpSpPr>
          <p:cNvPr id="106503" name="Group 7">
            <a:extLst>
              <a:ext uri="{FF2B5EF4-FFF2-40B4-BE49-F238E27FC236}">
                <a16:creationId xmlns:a16="http://schemas.microsoft.com/office/drawing/2014/main" id="{52A94E46-3C8A-2B36-84C8-12C031CBE4C9}"/>
              </a:ext>
            </a:extLst>
          </p:cNvPr>
          <p:cNvGrpSpPr>
            <a:grpSpLocks/>
          </p:cNvGrpSpPr>
          <p:nvPr/>
        </p:nvGrpSpPr>
        <p:grpSpPr bwMode="auto">
          <a:xfrm>
            <a:off x="4521200" y="1774825"/>
            <a:ext cx="2432050" cy="2727325"/>
            <a:chOff x="2848" y="1118"/>
            <a:chExt cx="1532" cy="1718"/>
          </a:xfrm>
        </p:grpSpPr>
        <p:sp>
          <p:nvSpPr>
            <p:cNvPr id="106504" name="Line 8">
              <a:extLst>
                <a:ext uri="{FF2B5EF4-FFF2-40B4-BE49-F238E27FC236}">
                  <a16:creationId xmlns:a16="http://schemas.microsoft.com/office/drawing/2014/main" id="{B240E2B3-2678-53A1-90D6-63B5C65BD135}"/>
                </a:ext>
              </a:extLst>
            </p:cNvPr>
            <p:cNvSpPr>
              <a:spLocks noChangeShapeType="1"/>
            </p:cNvSpPr>
            <p:nvPr/>
          </p:nvSpPr>
          <p:spPr bwMode="auto">
            <a:xfrm rot="10800000">
              <a:off x="2848" y="2158"/>
              <a:ext cx="1532" cy="678"/>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06505" name="Line 9">
              <a:extLst>
                <a:ext uri="{FF2B5EF4-FFF2-40B4-BE49-F238E27FC236}">
                  <a16:creationId xmlns:a16="http://schemas.microsoft.com/office/drawing/2014/main" id="{90EFC018-BD78-F3D5-DB95-9813D3EAED10}"/>
                </a:ext>
              </a:extLst>
            </p:cNvPr>
            <p:cNvSpPr>
              <a:spLocks noChangeShapeType="1"/>
            </p:cNvSpPr>
            <p:nvPr/>
          </p:nvSpPr>
          <p:spPr bwMode="auto">
            <a:xfrm rot="7604403">
              <a:off x="2908" y="1417"/>
              <a:ext cx="1433" cy="835"/>
            </a:xfrm>
            <a:prstGeom prst="line">
              <a:avLst/>
            </a:prstGeom>
            <a:noFill/>
            <a:ln w="76200">
              <a:solidFill>
                <a:srgbClr val="FF00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sp>
        <p:nvSpPr>
          <p:cNvPr id="106506" name="Oval 10">
            <a:extLst>
              <a:ext uri="{FF2B5EF4-FFF2-40B4-BE49-F238E27FC236}">
                <a16:creationId xmlns:a16="http://schemas.microsoft.com/office/drawing/2014/main" id="{E7B23B9D-985D-7892-33CB-4A9215F10C1F}"/>
              </a:ext>
            </a:extLst>
          </p:cNvPr>
          <p:cNvSpPr>
            <a:spLocks noChangeArrowheads="1"/>
          </p:cNvSpPr>
          <p:nvPr/>
        </p:nvSpPr>
        <p:spPr bwMode="auto">
          <a:xfrm>
            <a:off x="6096000" y="2438400"/>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pic>
        <p:nvPicPr>
          <p:cNvPr id="106507" name="Picture 11">
            <a:extLst>
              <a:ext uri="{FF2B5EF4-FFF2-40B4-BE49-F238E27FC236}">
                <a16:creationId xmlns:a16="http://schemas.microsoft.com/office/drawing/2014/main" id="{3770F5B2-0E33-30F8-F095-28CC72891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362200"/>
            <a:ext cx="1189038" cy="2032000"/>
          </a:xfrm>
          <a:prstGeom prst="rect">
            <a:avLst/>
          </a:prstGeo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06508" name="Text Box 12">
            <a:extLst>
              <a:ext uri="{FF2B5EF4-FFF2-40B4-BE49-F238E27FC236}">
                <a16:creationId xmlns:a16="http://schemas.microsoft.com/office/drawing/2014/main" id="{7335F87A-0EE6-0CAF-01F8-4AAD270A6751}"/>
              </a:ext>
            </a:extLst>
          </p:cNvPr>
          <p:cNvSpPr txBox="1">
            <a:spLocks noChangeArrowheads="1"/>
          </p:cNvSpPr>
          <p:nvPr/>
        </p:nvSpPr>
        <p:spPr bwMode="auto">
          <a:xfrm>
            <a:off x="0" y="60325"/>
            <a:ext cx="685800" cy="6797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4000" b="1">
                <a:solidFill>
                  <a:srgbClr val="3366FF"/>
                </a:solidFill>
                <a:latin typeface="Times New Roman" panose="02020603050405020304" pitchFamily="18" charset="0"/>
                <a:ea typeface="新細明體" panose="02020500000000000000" pitchFamily="18" charset="-120"/>
              </a:rPr>
              <a:t>ETERNITY</a:t>
            </a:r>
          </a:p>
          <a:p>
            <a:pPr eaLnBrk="1" hangingPunct="1">
              <a:spcBef>
                <a:spcPct val="50000"/>
              </a:spcBef>
            </a:pPr>
            <a:r>
              <a:rPr lang="zh-TW" altLang="en-US" sz="4000" b="1">
                <a:solidFill>
                  <a:srgbClr val="3366FF"/>
                </a:solidFill>
                <a:latin typeface="Times New Roman" panose="02020603050405020304" pitchFamily="18" charset="0"/>
                <a:ea typeface="新細明體" panose="02020500000000000000" pitchFamily="18" charset="-120"/>
              </a:rPr>
              <a:t>永</a:t>
            </a:r>
          </a:p>
          <a:p>
            <a:pPr eaLnBrk="1" hangingPunct="1">
              <a:spcBef>
                <a:spcPct val="50000"/>
              </a:spcBef>
            </a:pPr>
            <a:r>
              <a:rPr lang="zh-TW" altLang="en-US" sz="4000" b="1">
                <a:solidFill>
                  <a:srgbClr val="3366FF"/>
                </a:solidFill>
                <a:latin typeface="Times New Roman" panose="02020603050405020304" pitchFamily="18" charset="0"/>
                <a:ea typeface="新細明體" panose="02020500000000000000" pitchFamily="18" charset="-120"/>
              </a:rPr>
              <a:t>恆</a:t>
            </a:r>
          </a:p>
        </p:txBody>
      </p:sp>
      <p:sp>
        <p:nvSpPr>
          <p:cNvPr id="106509" name="Text Box 13">
            <a:extLst>
              <a:ext uri="{FF2B5EF4-FFF2-40B4-BE49-F238E27FC236}">
                <a16:creationId xmlns:a16="http://schemas.microsoft.com/office/drawing/2014/main" id="{1EC2ED47-D31F-5362-4227-57EC55942FBA}"/>
              </a:ext>
            </a:extLst>
          </p:cNvPr>
          <p:cNvSpPr txBox="1">
            <a:spLocks noChangeArrowheads="1"/>
          </p:cNvSpPr>
          <p:nvPr/>
        </p:nvSpPr>
        <p:spPr bwMode="auto">
          <a:xfrm>
            <a:off x="8458200" y="0"/>
            <a:ext cx="685800" cy="7026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4000" b="1">
                <a:solidFill>
                  <a:srgbClr val="3366FF"/>
                </a:solidFill>
                <a:latin typeface="Times New Roman" panose="02020603050405020304" pitchFamily="18" charset="0"/>
                <a:ea typeface="新細明體" panose="02020500000000000000" pitchFamily="18" charset="-120"/>
              </a:rPr>
              <a:t>ETERNITY</a:t>
            </a:r>
          </a:p>
          <a:p>
            <a:pPr eaLnBrk="1" hangingPunct="1">
              <a:spcBef>
                <a:spcPct val="50000"/>
              </a:spcBef>
            </a:pPr>
            <a:r>
              <a:rPr lang="zh-TW" altLang="en-US" sz="4000" b="1">
                <a:solidFill>
                  <a:srgbClr val="3366FF"/>
                </a:solidFill>
                <a:latin typeface="Times New Roman" panose="02020603050405020304" pitchFamily="18" charset="0"/>
                <a:ea typeface="新細明體" panose="02020500000000000000" pitchFamily="18" charset="-120"/>
              </a:rPr>
              <a:t>永</a:t>
            </a:r>
          </a:p>
          <a:p>
            <a:pPr eaLnBrk="1" hangingPunct="1">
              <a:spcBef>
                <a:spcPct val="50000"/>
              </a:spcBef>
            </a:pPr>
            <a:r>
              <a:rPr lang="zh-TW" altLang="en-US" sz="4000" b="1">
                <a:solidFill>
                  <a:srgbClr val="3366FF"/>
                </a:solidFill>
                <a:latin typeface="Times New Roman" panose="02020603050405020304" pitchFamily="18" charset="0"/>
                <a:ea typeface="新細明體" panose="02020500000000000000" pitchFamily="18" charset="-120"/>
              </a:rPr>
              <a:t>恆</a:t>
            </a:r>
          </a:p>
          <a:p>
            <a:pPr eaLnBrk="1" hangingPunct="1">
              <a:spcBef>
                <a:spcPct val="50000"/>
              </a:spcBef>
            </a:pPr>
            <a:endParaRPr lang="en-US" altLang="zh-TW" b="1">
              <a:solidFill>
                <a:srgbClr val="3366FF"/>
              </a:solidFill>
              <a:ea typeface="新細明體" panose="02020500000000000000" pitchFamily="18" charset="-120"/>
            </a:endParaRPr>
          </a:p>
        </p:txBody>
      </p:sp>
      <p:sp>
        <p:nvSpPr>
          <p:cNvPr id="106510" name="Text Box 14">
            <a:extLst>
              <a:ext uri="{FF2B5EF4-FFF2-40B4-BE49-F238E27FC236}">
                <a16:creationId xmlns:a16="http://schemas.microsoft.com/office/drawing/2014/main" id="{AED0359D-A504-AB00-0D7A-96CA11CC89D7}"/>
              </a:ext>
            </a:extLst>
          </p:cNvPr>
          <p:cNvSpPr txBox="1">
            <a:spLocks noChangeArrowheads="1"/>
          </p:cNvSpPr>
          <p:nvPr/>
        </p:nvSpPr>
        <p:spPr bwMode="auto">
          <a:xfrm>
            <a:off x="1835150" y="0"/>
            <a:ext cx="5638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pPr>
            <a:r>
              <a:rPr lang="en-US" altLang="zh-TW" sz="4000" b="1">
                <a:solidFill>
                  <a:srgbClr val="FF3300"/>
                </a:solidFill>
                <a:latin typeface="Times New Roman" panose="02020603050405020304" pitchFamily="18" charset="0"/>
                <a:ea typeface="新細明體" panose="02020500000000000000" pitchFamily="18" charset="-120"/>
              </a:rPr>
              <a:t>WHAT? </a:t>
            </a:r>
            <a:r>
              <a:rPr lang="zh-TW" altLang="en-US" sz="4000" b="1">
                <a:solidFill>
                  <a:srgbClr val="FF3300"/>
                </a:solidFill>
                <a:latin typeface="Times New Roman" panose="02020603050405020304" pitchFamily="18" charset="0"/>
                <a:ea typeface="新細明體" panose="02020500000000000000" pitchFamily="18" charset="-120"/>
              </a:rPr>
              <a:t>什麼</a:t>
            </a:r>
          </a:p>
        </p:txBody>
      </p:sp>
      <p:sp>
        <p:nvSpPr>
          <p:cNvPr id="106511" name="Rectangle 15">
            <a:extLst>
              <a:ext uri="{FF2B5EF4-FFF2-40B4-BE49-F238E27FC236}">
                <a16:creationId xmlns:a16="http://schemas.microsoft.com/office/drawing/2014/main" id="{2D45A3EB-16C4-26D5-600D-B16C876D4AB8}"/>
              </a:ext>
            </a:extLst>
          </p:cNvPr>
          <p:cNvSpPr>
            <a:spLocks noGrp="1" noChangeArrowheads="1"/>
          </p:cNvSpPr>
          <p:nvPr>
            <p:ph type="title" idx="4294967295"/>
          </p:nvPr>
        </p:nvSpPr>
        <p:spPr>
          <a:xfrm>
            <a:off x="685800" y="1143000"/>
            <a:ext cx="7772400" cy="914400"/>
          </a:xfrm>
        </p:spPr>
        <p:txBody>
          <a:bodyPr/>
          <a:lstStyle/>
          <a:p>
            <a:r>
              <a:rPr lang="en-US" altLang="zh-TW" sz="4000">
                <a:ea typeface="新細明體" panose="02020500000000000000" pitchFamily="18" charset="-120"/>
              </a:rPr>
              <a:t>The Centrality of the Cross</a:t>
            </a:r>
            <a:br>
              <a:rPr lang="en-US" altLang="zh-TW" sz="4000">
                <a:ea typeface="新細明體" panose="02020500000000000000" pitchFamily="18" charset="-120"/>
              </a:rPr>
            </a:br>
            <a:r>
              <a:rPr lang="zh-TW" altLang="en-US" sz="4000">
                <a:ea typeface="新細明體" panose="02020500000000000000" pitchFamily="18" charset="-120"/>
              </a:rPr>
              <a:t>十字架的中心</a:t>
            </a:r>
            <a:endParaRPr lang="en-US" altLang="zh-TW" sz="4000">
              <a:ea typeface="新細明體" panose="02020500000000000000" pitchFamily="18" charset="-120"/>
            </a:endParaRPr>
          </a:p>
        </p:txBody>
      </p:sp>
    </p:spTree>
  </p:cSld>
  <p:clrMapOvr>
    <a:masterClrMapping/>
  </p:clrMapOvr>
  <p:transition spd="med">
    <p:randomBar dir="vert"/>
  </p:transition>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Mac HD:Applications:Microsoft Office X:Templates:Presentations:Designs:Blank Presentation</Template>
  <TotalTime>3318</TotalTime>
  <Pages>1</Pages>
  <Words>2330</Words>
  <Application>Microsoft Macintosh PowerPoint</Application>
  <PresentationFormat>On-screen Show (4:3)</PresentationFormat>
  <Paragraphs>363</Paragraphs>
  <Slides>25</Slides>
  <Notes>25</Notes>
  <HiddenSlides>0</HiddenSlides>
  <MMClips>0</MMClips>
  <ScaleCrop>false</ScaleCrop>
  <HeadingPairs>
    <vt:vector size="8" baseType="variant">
      <vt:variant>
        <vt:lpstr>Fonts Used</vt:lpstr>
      </vt:variant>
      <vt:variant>
        <vt:i4>17</vt:i4>
      </vt: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48" baseType="lpstr">
      <vt:lpstr>Arial</vt:lpstr>
      <vt:lpstr>Monotype Sorts</vt:lpstr>
      <vt:lpstr>Tahoma</vt:lpstr>
      <vt:lpstr>Times New Roman</vt:lpstr>
      <vt:lpstr>Wingdings</vt:lpstr>
      <vt:lpstr>Times</vt:lpstr>
      <vt:lpstr>新細明體</vt:lpstr>
      <vt:lpstr>Comic Sans MS</vt:lpstr>
      <vt:lpstr>Arial Black</vt:lpstr>
      <vt:lpstr>Helvetica BlackOblique</vt:lpstr>
      <vt:lpstr>Lucida Handwriting</vt:lpstr>
      <vt:lpstr>Papyrus</vt:lpstr>
      <vt:lpstr>SimSun</vt:lpstr>
      <vt:lpstr>BLADES</vt:lpstr>
      <vt:lpstr>XPCopperhead</vt:lpstr>
      <vt:lpstr>Scholar</vt:lpstr>
      <vt:lpstr>Nadianne</vt:lpstr>
      <vt:lpstr>blstripc.ppt - Blue Stripes</vt:lpstr>
      <vt:lpstr>Compass</vt:lpstr>
      <vt:lpstr>untitled 1</vt:lpstr>
      <vt:lpstr>1_Default Design</vt:lpstr>
      <vt:lpstr>Blank Presentation</vt:lpstr>
      <vt:lpstr>Microsoft ClipArt Gallery</vt:lpstr>
      <vt:lpstr>OT Biblical Theology 舊約聖經神學  </vt:lpstr>
      <vt:lpstr>What’s the Theme of the OT? 舊約的主題是什麼？ </vt:lpstr>
      <vt:lpstr>Criteria to Discern the Key OT Theme 辨別主要的 OT 主題的標準。</vt:lpstr>
      <vt:lpstr>Opinions on the Key OT Theme 對主要的 OT 主題之見解 </vt:lpstr>
      <vt:lpstr>Redemption means “to release from ransom” 救贖即「用贖價贖回」 </vt:lpstr>
      <vt:lpstr>Redemption in the Media 在媒體中的救贖</vt:lpstr>
      <vt:lpstr>The Focus of History is the Redemption Provided by Christ 歷史的焦點:救贖是從基督而來</vt:lpstr>
      <vt:lpstr>The Centrality of the Cross 十字架的中心</vt:lpstr>
      <vt:lpstr>The Centrality of the Cross 十字架的中心</vt:lpstr>
      <vt:lpstr>Opinions on the Key OT Theme 對主要的 OT 主題之見解</vt:lpstr>
      <vt:lpstr>The Glory of God</vt:lpstr>
      <vt:lpstr>The Glory of God 神的榮耀</vt:lpstr>
      <vt:lpstr>Glory and the Cross</vt:lpstr>
      <vt:lpstr>Opinions on the Key OT Theme 對主要的 OT 主題之見解</vt:lpstr>
      <vt:lpstr>The Lord Reigns 1</vt:lpstr>
      <vt:lpstr>The Lord Reigns 2</vt:lpstr>
      <vt:lpstr>The Lord Reigns 3</vt:lpstr>
      <vt:lpstr>動物 Animals</vt:lpstr>
      <vt:lpstr>男人 Man</vt:lpstr>
      <vt:lpstr>女人 Woman</vt:lpstr>
      <vt:lpstr>授權 Mandate</vt:lpstr>
      <vt:lpstr>An All-Encompassing Theme 全面性的主題</vt:lpstr>
      <vt:lpstr>Kingdom &amp; Covenants Timeline 國度與約的時間順序</vt:lpstr>
      <vt:lpstr>My View of the OT’s Theme 我的舊約主題觀點</vt:lpstr>
      <vt:lpstr>Another View on the Bible’s Theme 另一個對聖經主題的見解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Dr. Rick Griffith</dc:creator>
  <cp:keywords/>
  <dc:description/>
  <cp:lastModifiedBy>Rick Griffith</cp:lastModifiedBy>
  <cp:revision>267</cp:revision>
  <cp:lastPrinted>2000-03-23T06:37:09Z</cp:lastPrinted>
  <dcterms:created xsi:type="dcterms:W3CDTF">1997-07-31T17:36:56Z</dcterms:created>
  <dcterms:modified xsi:type="dcterms:W3CDTF">2026-06-23T02:37:41Z</dcterms:modified>
</cp:coreProperties>
</file>