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1.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2.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embeddings/oleObject3.bin" ContentType="application/vnd.openxmlformats-officedocument.oleObject"/>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53" r:id="rId2"/>
    <p:sldMasterId id="2147483679" r:id="rId3"/>
    <p:sldMasterId id="2147483692" r:id="rId4"/>
  </p:sldMasterIdLst>
  <p:notesMasterIdLst>
    <p:notesMasterId r:id="rId65"/>
  </p:notesMasterIdLst>
  <p:sldIdLst>
    <p:sldId id="312" r:id="rId5"/>
    <p:sldId id="279" r:id="rId6"/>
    <p:sldId id="316" r:id="rId7"/>
    <p:sldId id="280" r:id="rId8"/>
    <p:sldId id="317" r:id="rId9"/>
    <p:sldId id="281" r:id="rId10"/>
    <p:sldId id="318" r:id="rId11"/>
    <p:sldId id="282" r:id="rId12"/>
    <p:sldId id="319" r:id="rId13"/>
    <p:sldId id="283" r:id="rId14"/>
    <p:sldId id="320" r:id="rId15"/>
    <p:sldId id="284" r:id="rId16"/>
    <p:sldId id="321" r:id="rId17"/>
    <p:sldId id="285" r:id="rId18"/>
    <p:sldId id="256" r:id="rId19"/>
    <p:sldId id="257" r:id="rId20"/>
    <p:sldId id="290" r:id="rId21"/>
    <p:sldId id="259" r:id="rId22"/>
    <p:sldId id="258" r:id="rId23"/>
    <p:sldId id="260" r:id="rId24"/>
    <p:sldId id="263" r:id="rId25"/>
    <p:sldId id="265" r:id="rId26"/>
    <p:sldId id="306" r:id="rId27"/>
    <p:sldId id="266" r:id="rId28"/>
    <p:sldId id="268" r:id="rId29"/>
    <p:sldId id="264" r:id="rId30"/>
    <p:sldId id="267" r:id="rId31"/>
    <p:sldId id="275" r:id="rId32"/>
    <p:sldId id="308" r:id="rId33"/>
    <p:sldId id="289" r:id="rId34"/>
    <p:sldId id="273" r:id="rId35"/>
    <p:sldId id="311" r:id="rId36"/>
    <p:sldId id="303" r:id="rId37"/>
    <p:sldId id="304" r:id="rId38"/>
    <p:sldId id="305" r:id="rId39"/>
    <p:sldId id="278" r:id="rId40"/>
    <p:sldId id="314" r:id="rId41"/>
    <p:sldId id="310" r:id="rId42"/>
    <p:sldId id="269" r:id="rId43"/>
    <p:sldId id="272" r:id="rId44"/>
    <p:sldId id="262" r:id="rId45"/>
    <p:sldId id="270" r:id="rId46"/>
    <p:sldId id="276" r:id="rId47"/>
    <p:sldId id="277" r:id="rId48"/>
    <p:sldId id="274" r:id="rId49"/>
    <p:sldId id="288" r:id="rId50"/>
    <p:sldId id="291" r:id="rId51"/>
    <p:sldId id="292" r:id="rId52"/>
    <p:sldId id="293" r:id="rId53"/>
    <p:sldId id="313" r:id="rId54"/>
    <p:sldId id="295" r:id="rId55"/>
    <p:sldId id="296" r:id="rId56"/>
    <p:sldId id="297" r:id="rId57"/>
    <p:sldId id="298" r:id="rId58"/>
    <p:sldId id="299" r:id="rId59"/>
    <p:sldId id="300" r:id="rId60"/>
    <p:sldId id="301" r:id="rId61"/>
    <p:sldId id="302" r:id="rId62"/>
    <p:sldId id="287" r:id="rId63"/>
    <p:sldId id="315" r:id="rId64"/>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charset="0"/>
        <a:ea typeface="+mn-ea"/>
        <a:cs typeface="+mn-cs"/>
      </a:defRPr>
    </a:lvl1pPr>
    <a:lvl2pPr marL="457200" algn="l" rtl="0" fontAlgn="base">
      <a:spcBef>
        <a:spcPct val="0"/>
      </a:spcBef>
      <a:spcAft>
        <a:spcPct val="0"/>
      </a:spcAft>
      <a:defRPr sz="2800" kern="1200">
        <a:solidFill>
          <a:schemeClr val="tx1"/>
        </a:solidFill>
        <a:latin typeface="Times New Roman" charset="0"/>
        <a:ea typeface="+mn-ea"/>
        <a:cs typeface="+mn-cs"/>
      </a:defRPr>
    </a:lvl2pPr>
    <a:lvl3pPr marL="914400" algn="l" rtl="0" fontAlgn="base">
      <a:spcBef>
        <a:spcPct val="0"/>
      </a:spcBef>
      <a:spcAft>
        <a:spcPct val="0"/>
      </a:spcAft>
      <a:defRPr sz="2800" kern="1200">
        <a:solidFill>
          <a:schemeClr val="tx1"/>
        </a:solidFill>
        <a:latin typeface="Times New Roman" charset="0"/>
        <a:ea typeface="+mn-ea"/>
        <a:cs typeface="+mn-cs"/>
      </a:defRPr>
    </a:lvl3pPr>
    <a:lvl4pPr marL="1371600" algn="l" rtl="0" fontAlgn="base">
      <a:spcBef>
        <a:spcPct val="0"/>
      </a:spcBef>
      <a:spcAft>
        <a:spcPct val="0"/>
      </a:spcAft>
      <a:defRPr sz="2800" kern="1200">
        <a:solidFill>
          <a:schemeClr val="tx1"/>
        </a:solidFill>
        <a:latin typeface="Times New Roman" charset="0"/>
        <a:ea typeface="+mn-ea"/>
        <a:cs typeface="+mn-cs"/>
      </a:defRPr>
    </a:lvl4pPr>
    <a:lvl5pPr marL="1828800" algn="l" rtl="0" fontAlgn="base">
      <a:spcBef>
        <a:spcPct val="0"/>
      </a:spcBef>
      <a:spcAft>
        <a:spcPct val="0"/>
      </a:spcAft>
      <a:defRPr sz="2800" kern="1200">
        <a:solidFill>
          <a:schemeClr val="tx1"/>
        </a:solidFill>
        <a:latin typeface="Times New Roman" charset="0"/>
        <a:ea typeface="+mn-ea"/>
        <a:cs typeface="+mn-cs"/>
      </a:defRPr>
    </a:lvl5pPr>
    <a:lvl6pPr marL="2286000" algn="l" defTabSz="914400" rtl="0" eaLnBrk="1" latinLnBrk="0" hangingPunct="1">
      <a:defRPr sz="2800" kern="1200">
        <a:solidFill>
          <a:schemeClr val="tx1"/>
        </a:solidFill>
        <a:latin typeface="Times New Roman" charset="0"/>
        <a:ea typeface="+mn-ea"/>
        <a:cs typeface="+mn-cs"/>
      </a:defRPr>
    </a:lvl6pPr>
    <a:lvl7pPr marL="2743200" algn="l" defTabSz="914400" rtl="0" eaLnBrk="1" latinLnBrk="0" hangingPunct="1">
      <a:defRPr sz="2800" kern="1200">
        <a:solidFill>
          <a:schemeClr val="tx1"/>
        </a:solidFill>
        <a:latin typeface="Times New Roman" charset="0"/>
        <a:ea typeface="+mn-ea"/>
        <a:cs typeface="+mn-cs"/>
      </a:defRPr>
    </a:lvl7pPr>
    <a:lvl8pPr marL="3200400" algn="l" defTabSz="914400" rtl="0" eaLnBrk="1" latinLnBrk="0" hangingPunct="1">
      <a:defRPr sz="2800" kern="1200">
        <a:solidFill>
          <a:schemeClr val="tx1"/>
        </a:solidFill>
        <a:latin typeface="Times New Roman" charset="0"/>
        <a:ea typeface="+mn-ea"/>
        <a:cs typeface="+mn-cs"/>
      </a:defRPr>
    </a:lvl8pPr>
    <a:lvl9pPr marL="3657600" algn="l" defTabSz="914400" rtl="0" eaLnBrk="1" latinLnBrk="0" hangingPunct="1">
      <a:defRPr sz="28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02A"/>
    <a:srgbClr val="B2B2B2"/>
    <a:srgbClr val="003399"/>
    <a:srgbClr val="376D6C"/>
    <a:srgbClr val="FF0066"/>
    <a:srgbClr val="00FF00"/>
    <a:srgbClr val="FFFF00"/>
    <a:srgbClr val="D6009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39" autoAdjust="0"/>
    <p:restoredTop sz="94567" autoAdjust="0"/>
  </p:normalViewPr>
  <p:slideViewPr>
    <p:cSldViewPr>
      <p:cViewPr>
        <p:scale>
          <a:sx n="60" d="100"/>
          <a:sy n="60" d="100"/>
        </p:scale>
        <p:origin x="-544" y="-1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Narrow" charset="0"/>
              </a:defRPr>
            </a:lvl1pPr>
          </a:lstStyle>
          <a:p>
            <a:endParaRPr lang="en-US" altLang="en-US"/>
          </a:p>
        </p:txBody>
      </p:sp>
      <p:sp>
        <p:nvSpPr>
          <p:cNvPr id="1474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Narrow" charset="0"/>
              </a:defRPr>
            </a:lvl1pPr>
          </a:lstStyle>
          <a:p>
            <a:endParaRPr lang="en-US" altLang="en-US"/>
          </a:p>
        </p:txBody>
      </p:sp>
      <p:sp>
        <p:nvSpPr>
          <p:cNvPr id="147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74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74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Narrow" charset="0"/>
              </a:defRPr>
            </a:lvl1pPr>
          </a:lstStyle>
          <a:p>
            <a:endParaRPr lang="en-US" altLang="en-US"/>
          </a:p>
        </p:txBody>
      </p:sp>
      <p:sp>
        <p:nvSpPr>
          <p:cNvPr id="1474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Narrow" charset="0"/>
              </a:defRPr>
            </a:lvl1pPr>
          </a:lstStyle>
          <a:p>
            <a:fld id="{889A232B-BB3C-4CBD-B117-0DBD60275630}" type="slidenum">
              <a:rPr lang="en-US" altLang="en-US"/>
              <a:pPr/>
              <a:t>‹#›</a:t>
            </a:fld>
            <a:endParaRPr lang="en-US" altLang="en-US"/>
          </a:p>
        </p:txBody>
      </p:sp>
    </p:spTree>
    <p:extLst>
      <p:ext uri="{BB962C8B-B14F-4D97-AF65-F5344CB8AC3E}">
        <p14:creationId xmlns:p14="http://schemas.microsoft.com/office/powerpoint/2010/main" val="857901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EBB56-7368-4F27-93B6-0348C6F2D8C5}" type="slidenum">
              <a:rPr lang="en-US" altLang="en-US"/>
              <a:pPr/>
              <a:t>1</a:t>
            </a:fld>
            <a:endParaRPr lang="en-US" alt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24DD1B-8E87-4123-A4EC-48810B0894BB}" type="slidenum">
              <a:rPr lang="en-US" altLang="en-US"/>
              <a:pPr/>
              <a:t>10</a:t>
            </a:fld>
            <a:endParaRPr lang="en-US" alt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24DD1B-8E87-4123-A4EC-48810B0894BB}" type="slidenum">
              <a:rPr lang="en-US" altLang="en-US">
                <a:solidFill>
                  <a:prstClr val="black"/>
                </a:solidFill>
              </a:rPr>
              <a:pPr/>
              <a:t>11</a:t>
            </a:fld>
            <a:endParaRPr lang="en-US" altLang="en-US">
              <a:solidFill>
                <a:prstClr val="black"/>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3DB567-14D2-48B0-8F98-D2706904F297}" type="slidenum">
              <a:rPr lang="en-US" altLang="en-US"/>
              <a:pPr/>
              <a:t>12</a:t>
            </a:fld>
            <a:endParaRPr lang="en-US" alt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3DB567-14D2-48B0-8F98-D2706904F297}" type="slidenum">
              <a:rPr lang="en-US" altLang="en-US">
                <a:solidFill>
                  <a:prstClr val="black"/>
                </a:solidFill>
              </a:rPr>
              <a:pPr/>
              <a:t>13</a:t>
            </a:fld>
            <a:endParaRPr lang="en-US" altLang="en-US">
              <a:solidFill>
                <a:prstClr val="black"/>
              </a:solidFill>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AFE367-C28F-45B0-83B4-D1552FD81B67}" type="slidenum">
              <a:rPr lang="en-US" altLang="en-US"/>
              <a:pPr/>
              <a:t>14</a:t>
            </a:fld>
            <a:endParaRPr lang="en-US" alt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01F9E3-9073-42DC-99F7-E547871AF965}" type="slidenum">
              <a:rPr lang="en-US" altLang="en-US"/>
              <a:pPr/>
              <a:t>15</a:t>
            </a:fld>
            <a:endParaRPr lang="en-US" alt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B6DE95-999A-4937-8057-1A9664F3EBEF}" type="slidenum">
              <a:rPr lang="en-US" altLang="en-US"/>
              <a:pPr/>
              <a:t>16</a:t>
            </a:fld>
            <a:endParaRPr lang="en-US" alt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1A7C27-7254-4956-A13C-982BB9138E7E}" type="slidenum">
              <a:rPr lang="en-US" altLang="en-US"/>
              <a:pPr/>
              <a:t>17</a:t>
            </a:fld>
            <a:endParaRPr lang="en-US" alt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1FA92-CF25-4869-BA75-A7439A856AEF}" type="slidenum">
              <a:rPr lang="en-US" altLang="en-US"/>
              <a:pPr/>
              <a:t>18</a:t>
            </a:fld>
            <a:endParaRPr lang="en-US" alt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90FFE9-CC48-4C02-B8B8-AD6EB4E6958C}" type="slidenum">
              <a:rPr lang="en-US" altLang="en-US"/>
              <a:pPr/>
              <a:t>19</a:t>
            </a:fld>
            <a:endParaRPr lang="en-US" alt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82E530-DFF8-41A4-A7BD-E7D8EE51CE66}" type="slidenum">
              <a:rPr lang="en-US" altLang="en-US"/>
              <a:pPr/>
              <a:t>2</a:t>
            </a:fld>
            <a:endParaRPr lang="en-US" alt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014797-6F68-440A-8252-143730113C67}" type="slidenum">
              <a:rPr lang="en-US" altLang="en-US"/>
              <a:pPr/>
              <a:t>20</a:t>
            </a:fld>
            <a:endParaRPr lang="en-US" alt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9FE65C-4AD8-49B3-BB38-A32825F07494}" type="slidenum">
              <a:rPr lang="en-US" altLang="en-US"/>
              <a:pPr/>
              <a:t>21</a:t>
            </a:fld>
            <a:endParaRPr lang="en-US" alt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D49017-FF80-466E-85C4-77EE53EDECF6}" type="slidenum">
              <a:rPr lang="en-US" altLang="en-US"/>
              <a:pPr/>
              <a:t>22</a:t>
            </a:fld>
            <a:endParaRPr lang="en-US" alt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8BCADC-D9B7-469F-B755-13BA6122F570}" type="slidenum">
              <a:rPr lang="en-US" altLang="en-US"/>
              <a:pPr/>
              <a:t>23</a:t>
            </a:fld>
            <a:endParaRPr lang="en-US" alt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57E92C-B33C-46E0-A286-935A22BEEFD0}" type="slidenum">
              <a:rPr lang="en-US" altLang="en-US"/>
              <a:pPr/>
              <a:t>24</a:t>
            </a:fld>
            <a:endParaRPr lang="en-US" alt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D248B5-9237-4905-AB71-B8625C2DE1D2}" type="slidenum">
              <a:rPr lang="en-US" altLang="en-US"/>
              <a:pPr/>
              <a:t>25</a:t>
            </a:fld>
            <a:endParaRPr lang="en-US" alt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E36E7E-624C-4B21-BEAE-1923F3EF4458}" type="slidenum">
              <a:rPr lang="en-US" altLang="en-US"/>
              <a:pPr/>
              <a:t>26</a:t>
            </a:fld>
            <a:endParaRPr lang="en-US" alt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741E2E-A3AC-4FCA-B5E3-D84C365CCC8D}" type="slidenum">
              <a:rPr lang="en-US" altLang="en-US"/>
              <a:pPr/>
              <a:t>27</a:t>
            </a:fld>
            <a:endParaRPr lang="en-US" alt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89A463-8036-4456-8548-72296FA88954}" type="slidenum">
              <a:rPr lang="en-US" altLang="en-US"/>
              <a:pPr/>
              <a:t>28</a:t>
            </a:fld>
            <a:endParaRPr lang="en-US" alt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E83822-0E95-483C-B43A-3D22FAB95777}" type="slidenum">
              <a:rPr lang="en-US" altLang="en-US"/>
              <a:pPr/>
              <a:t>29</a:t>
            </a:fld>
            <a:endParaRPr lang="en-US" alt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82E530-DFF8-41A4-A7BD-E7D8EE51CE66}" type="slidenum">
              <a:rPr lang="en-US" altLang="en-US">
                <a:solidFill>
                  <a:prstClr val="black"/>
                </a:solidFill>
              </a:rPr>
              <a:pPr/>
              <a:t>3</a:t>
            </a:fld>
            <a:endParaRPr lang="en-US" altLang="en-US">
              <a:solidFill>
                <a:prstClr val="black"/>
              </a:solidFill>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F71DF6-2282-4568-80D1-4E3D1AB8BBE8}" type="slidenum">
              <a:rPr lang="en-US" altLang="en-US"/>
              <a:pPr/>
              <a:t>30</a:t>
            </a:fld>
            <a:endParaRPr lang="en-US" alt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BD2C2F-7A68-4204-9276-4B577FF13DA1}" type="slidenum">
              <a:rPr lang="en-US" altLang="en-US"/>
              <a:pPr/>
              <a:t>31</a:t>
            </a:fld>
            <a:endParaRPr lang="en-US" alt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BA05DF-D82C-4C5C-BE8C-04C133777B81}" type="slidenum">
              <a:rPr lang="en-US" altLang="en-US"/>
              <a:pPr/>
              <a:t>32</a:t>
            </a:fld>
            <a:endParaRPr lang="en-US" alt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BC9B82-CBF5-4BBA-9741-285F52D1BCB7}" type="slidenum">
              <a:rPr lang="en-US" altLang="en-US"/>
              <a:pPr/>
              <a:t>33</a:t>
            </a:fld>
            <a:endParaRPr lang="en-US" alt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9817C7-B6D3-4BA0-9C39-217F6A5D87B6}" type="slidenum">
              <a:rPr lang="en-US" altLang="en-US"/>
              <a:pPr/>
              <a:t>34</a:t>
            </a:fld>
            <a:endParaRPr lang="en-US" alt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BE14FA-33DC-4469-8D21-499D8A5B6D20}" type="slidenum">
              <a:rPr lang="en-US" altLang="en-US"/>
              <a:pPr/>
              <a:t>35</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r>
              <a:rPr lang="en-US" altLang="en-US"/>
              <a:t>BAR Nov/Dec 1999</a:t>
            </a:r>
          </a:p>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2A9A2-3F0A-498E-95C4-D2BA6A1F6B6D}" type="slidenum">
              <a:rPr lang="en-US" altLang="en-US"/>
              <a:pPr/>
              <a:t>36</a:t>
            </a:fld>
            <a:endParaRPr lang="en-US" alt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DDDE5-216D-FA4B-A9E8-EBAB302923A0}" type="slidenum">
              <a:rPr lang="en-US" sz="1200">
                <a:solidFill>
                  <a:srgbClr val="000000"/>
                </a:solidFill>
                <a:latin typeface="26" charset="0"/>
              </a:rPr>
              <a:pPr eaLnBrk="1" hangingPunct="1"/>
              <a:t>37</a:t>
            </a:fld>
            <a:endParaRPr lang="en-US" sz="1200">
              <a:solidFill>
                <a:srgbClr val="000000"/>
              </a:solidFill>
              <a:latin typeface="26"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Narrow"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AC261-5F1E-4884-8C50-6B8A21D036AB}" type="slidenum">
              <a:rPr lang="en-US" altLang="en-US"/>
              <a:pPr/>
              <a:t>38</a:t>
            </a:fld>
            <a:endParaRPr lang="en-US" alt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DD5D95-812B-4790-BE17-59F66141D19A}" type="slidenum">
              <a:rPr lang="en-US" altLang="en-US"/>
              <a:pPr/>
              <a:t>39</a:t>
            </a:fld>
            <a:endParaRPr lang="en-US" alt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3B6B3B-F1DF-465A-ABB2-0EC096E3C7CF}" type="slidenum">
              <a:rPr lang="en-US" altLang="en-US"/>
              <a:pPr/>
              <a:t>4</a:t>
            </a:fld>
            <a:endParaRPr lang="en-US" alt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D9AD2D-B02E-41B0-ADBB-4A0732972ED7}" type="slidenum">
              <a:rPr lang="en-US" altLang="en-US"/>
              <a:pPr/>
              <a:t>40</a:t>
            </a:fld>
            <a:endParaRPr lang="en-US" alt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BBC23E-CF3B-4459-9E60-16BDA16E2DE9}" type="slidenum">
              <a:rPr lang="en-US" altLang="en-US"/>
              <a:pPr/>
              <a:t>41</a:t>
            </a:fld>
            <a:endParaRPr lang="en-US" alt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1EF59A-39EA-41DA-9AAF-1C98080FFE1A}" type="slidenum">
              <a:rPr lang="en-US" altLang="en-US"/>
              <a:pPr/>
              <a:t>42</a:t>
            </a:fld>
            <a:endParaRPr lang="en-US" alt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91796A-C075-40E6-8737-95F9BF9CCD8D}" type="slidenum">
              <a:rPr lang="en-US" altLang="en-US"/>
              <a:pPr/>
              <a:t>43</a:t>
            </a:fld>
            <a:endParaRPr lang="en-US" alt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FEA4B6-AF90-45DC-9094-F28288D44D36}" type="slidenum">
              <a:rPr lang="en-US" altLang="en-US"/>
              <a:pPr/>
              <a:t>44</a:t>
            </a:fld>
            <a:endParaRPr lang="en-US" alt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83BD29-0747-44DE-ABC3-BE75315D1EFA}" type="slidenum">
              <a:rPr lang="en-US" altLang="en-US"/>
              <a:pPr/>
              <a:t>45</a:t>
            </a:fld>
            <a:endParaRPr lang="en-US" alt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4EE4CB-F85C-4C52-B8C6-9957B4A95438}" type="slidenum">
              <a:rPr lang="en-US" altLang="en-US"/>
              <a:pPr/>
              <a:t>46</a:t>
            </a:fld>
            <a:endParaRPr lang="en-US" alt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232E7A-70AD-4ACE-B488-2B0731178CCB}" type="slidenum">
              <a:rPr lang="en-US" altLang="en-US"/>
              <a:pPr/>
              <a:t>47</a:t>
            </a:fld>
            <a:endParaRPr lang="en-US" alt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88AB40-DCFC-4FA5-A3C6-377949ED24FD}" type="slidenum">
              <a:rPr lang="en-US" altLang="en-US"/>
              <a:pPr/>
              <a:t>48</a:t>
            </a:fld>
            <a:endParaRPr lang="en-US" alt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154B60-2113-4EA4-891D-C66177B715DD}" type="slidenum">
              <a:rPr lang="en-US" altLang="en-US"/>
              <a:pPr/>
              <a:t>49</a:t>
            </a:fld>
            <a:endParaRPr lang="en-US" altLang="en-US"/>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3B6B3B-F1DF-465A-ABB2-0EC096E3C7CF}" type="slidenum">
              <a:rPr lang="en-US" altLang="en-US">
                <a:solidFill>
                  <a:prstClr val="black"/>
                </a:solidFill>
              </a:rPr>
              <a:pPr/>
              <a:t>5</a:t>
            </a:fld>
            <a:endParaRPr lang="en-US" altLang="en-US">
              <a:solidFill>
                <a:prstClr val="black"/>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75E546-6826-45E0-B9DD-E16559613A09}" type="slidenum">
              <a:rPr lang="en-US" altLang="en-US"/>
              <a:pPr/>
              <a:t>50</a:t>
            </a:fld>
            <a:endParaRPr lang="en-US" alt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0011DA-5FF5-4D00-8780-C5925B9CC8AF}" type="slidenum">
              <a:rPr lang="en-US" altLang="en-US"/>
              <a:pPr/>
              <a:t>51</a:t>
            </a:fld>
            <a:endParaRPr lang="en-US" alt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4F7095-7249-40B7-B2DF-83A988135088}" type="slidenum">
              <a:rPr lang="en-US" altLang="en-US"/>
              <a:pPr/>
              <a:t>52</a:t>
            </a:fld>
            <a:endParaRPr lang="en-US" alt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5A5A44-A6BF-4A04-BE6D-01FC4BAAE88E}" type="slidenum">
              <a:rPr lang="en-US" altLang="en-US"/>
              <a:pPr/>
              <a:t>53</a:t>
            </a:fld>
            <a:endParaRPr lang="en-US" alt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F2B53A-FF83-49B7-B45C-A9F968DCE3C7}" type="slidenum">
              <a:rPr lang="en-US" altLang="en-US"/>
              <a:pPr/>
              <a:t>54</a:t>
            </a:fld>
            <a:endParaRPr lang="en-US" alt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A10BD3-8178-47F7-B51B-0619F5B6C347}" type="slidenum">
              <a:rPr lang="en-US" altLang="en-US"/>
              <a:pPr/>
              <a:t>55</a:t>
            </a:fld>
            <a:endParaRPr lang="en-US" alt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4CEA7E-B0D0-48C1-BD0A-11D01170AFD1}" type="slidenum">
              <a:rPr lang="en-US" altLang="en-US"/>
              <a:pPr/>
              <a:t>56</a:t>
            </a:fld>
            <a:endParaRPr lang="en-US" alt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A77A9-5340-4F23-A09E-367BD00CA65B}" type="slidenum">
              <a:rPr lang="en-US" altLang="en-US"/>
              <a:pPr/>
              <a:t>57</a:t>
            </a:fld>
            <a:endParaRPr lang="en-US" alt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1C3596-AB3A-4668-943E-E1D2BCCEF84D}" type="slidenum">
              <a:rPr lang="en-US" altLang="en-US"/>
              <a:pPr/>
              <a:t>58</a:t>
            </a:fld>
            <a:endParaRPr lang="en-US" alt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CE625E-13E0-48C4-98CB-E27FF76FA131}" type="slidenum">
              <a:rPr lang="en-US" altLang="en-US"/>
              <a:pPr/>
              <a:t>59</a:t>
            </a:fld>
            <a:endParaRPr lang="en-US" alt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63E573-4D32-4EE8-8A05-B19B24844CA0}" type="slidenum">
              <a:rPr lang="en-US" altLang="en-US"/>
              <a:pPr/>
              <a:t>6</a:t>
            </a:fld>
            <a:endParaRPr lang="en-US" alt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60</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OT</a:t>
            </a:r>
            <a:r>
              <a:rPr lang="en-US" baseline="0" dirty="0" smtClean="0">
                <a:latin typeface="Arial" charset="0"/>
              </a:rPr>
              <a:t> Backgrounds </a:t>
            </a:r>
            <a:r>
              <a:rPr lang="en-US" dirty="0" smtClean="0">
                <a:latin typeface="Arial" charset="0"/>
              </a:rPr>
              <a:t>link address</a:t>
            </a:r>
            <a:endParaRPr lang="en-US" dirty="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63E573-4D32-4EE8-8A05-B19B24844CA0}" type="slidenum">
              <a:rPr lang="en-US" altLang="en-US">
                <a:solidFill>
                  <a:prstClr val="black"/>
                </a:solidFill>
              </a:rPr>
              <a:pPr/>
              <a:t>7</a:t>
            </a:fld>
            <a:endParaRPr lang="en-US" altLang="en-US">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8B6EA-0AFB-4ED4-A911-013E34BDC4DC}" type="slidenum">
              <a:rPr lang="en-US" altLang="en-US"/>
              <a:pPr/>
              <a:t>8</a:t>
            </a:fld>
            <a:endParaRPr lang="en-US" alt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8B6EA-0AFB-4ED4-A911-013E34BDC4DC}" type="slidenum">
              <a:rPr lang="en-US" altLang="en-US">
                <a:solidFill>
                  <a:prstClr val="black"/>
                </a:solidFill>
              </a:rPr>
              <a:pPr/>
              <a:t>9</a:t>
            </a:fld>
            <a:endParaRPr lang="en-US" altLang="en-US">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81" name="Group 61"/>
          <p:cNvGrpSpPr>
            <a:grpSpLocks/>
          </p:cNvGrpSpPr>
          <p:nvPr/>
        </p:nvGrpSpPr>
        <p:grpSpPr bwMode="auto">
          <a:xfrm>
            <a:off x="0" y="-12700"/>
            <a:ext cx="9156700" cy="6870700"/>
            <a:chOff x="0" y="-8"/>
            <a:chExt cx="5768" cy="4328"/>
          </a:xfrm>
        </p:grpSpPr>
        <p:sp>
          <p:nvSpPr>
            <p:cNvPr id="30779" name="Rectangle 59"/>
            <p:cNvSpPr>
              <a:spLocks noChangeArrowheads="1"/>
            </p:cNvSpPr>
            <p:nvPr/>
          </p:nvSpPr>
          <p:spPr bwMode="auto">
            <a:xfrm>
              <a:off x="0" y="0"/>
              <a:ext cx="5760" cy="13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71"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4"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5"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6"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7"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8"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29"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0"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1"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2"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3"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4"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5"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6"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7"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8"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39"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40"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0770" name="Picture 50"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extLst>
              <a:ext uri="{909E8E84-426E-40dd-AFC4-6F175D3DCCD1}">
                <a14:hiddenFill xmlns:a14="http://schemas.microsoft.com/office/drawing/2010/main">
                  <a:solidFill>
                    <a:srgbClr val="FFFFFF"/>
                  </a:solidFill>
                </a14:hiddenFill>
              </a:ext>
            </a:extLst>
          </p:spPr>
        </p:pic>
        <p:sp>
          <p:nvSpPr>
            <p:cNvPr id="30772" name="Rectangle 52"/>
            <p:cNvSpPr>
              <a:spLocks noChangeArrowheads="1"/>
            </p:cNvSpPr>
            <p:nvPr/>
          </p:nvSpPr>
          <p:spPr bwMode="ltGray">
            <a:xfrm>
              <a:off x="240" y="2112"/>
              <a:ext cx="2688" cy="96"/>
            </a:xfrm>
            <a:prstGeom prst="rect">
              <a:avLst/>
            </a:prstGeom>
            <a:solidFill>
              <a:schemeClr val="bg1"/>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077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30782" name="Group 62"/>
          <p:cNvGrpSpPr>
            <a:grpSpLocks/>
          </p:cNvGrpSpPr>
          <p:nvPr/>
        </p:nvGrpSpPr>
        <p:grpSpPr bwMode="auto">
          <a:xfrm>
            <a:off x="762000" y="3352800"/>
            <a:ext cx="457200" cy="457200"/>
            <a:chOff x="480" y="2112"/>
            <a:chExt cx="288" cy="288"/>
          </a:xfrm>
        </p:grpSpPr>
        <p:sp>
          <p:nvSpPr>
            <p:cNvPr id="30777"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78" name="Oval 58"/>
            <p:cNvSpPr>
              <a:spLocks noChangeArrowheads="1"/>
            </p:cNvSpPr>
            <p:nvPr/>
          </p:nvSpPr>
          <p:spPr bwMode="ltGray">
            <a:xfrm>
              <a:off x="480" y="2112"/>
              <a:ext cx="117" cy="11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pPr lvl="0"/>
            <a:r>
              <a:rPr lang="en-US" altLang="en-US" noProof="0" smtClean="0"/>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pPr lvl="0"/>
            <a:r>
              <a:rPr lang="en-US" altLang="en-US" noProof="0" smtClean="0"/>
              <a:t>Click to edit Master subtitle style</a:t>
            </a:r>
          </a:p>
        </p:txBody>
      </p:sp>
      <p:sp>
        <p:nvSpPr>
          <p:cNvPr id="30785" name="Rectangle 65"/>
          <p:cNvSpPr>
            <a:spLocks noGrp="1" noChangeArrowheads="1"/>
          </p:cNvSpPr>
          <p:nvPr>
            <p:ph type="dt" sz="quarter" idx="2"/>
          </p:nvPr>
        </p:nvSpPr>
        <p:spPr>
          <a:xfrm>
            <a:off x="685800" y="6342063"/>
            <a:ext cx="1905000" cy="457200"/>
          </a:xfrm>
        </p:spPr>
        <p:txBody>
          <a:bodyPr/>
          <a:lstStyle>
            <a:lvl1pPr>
              <a:defRPr/>
            </a:lvl1pPr>
          </a:lstStyle>
          <a:p>
            <a:endParaRPr lang="en-US" altLang="en-US"/>
          </a:p>
        </p:txBody>
      </p:sp>
      <p:sp>
        <p:nvSpPr>
          <p:cNvPr id="30786" name="Rectangle 66"/>
          <p:cNvSpPr>
            <a:spLocks noGrp="1" noChangeArrowheads="1"/>
          </p:cNvSpPr>
          <p:nvPr>
            <p:ph type="ftr" sz="quarter" idx="3"/>
          </p:nvPr>
        </p:nvSpPr>
        <p:spPr>
          <a:xfrm>
            <a:off x="3124200" y="6342063"/>
            <a:ext cx="2895600" cy="457200"/>
          </a:xfrm>
        </p:spPr>
        <p:txBody>
          <a:bodyPr/>
          <a:lstStyle>
            <a:lvl1pPr>
              <a:defRPr/>
            </a:lvl1pPr>
          </a:lstStyle>
          <a:p>
            <a:endParaRPr lang="en-US" altLang="en-US"/>
          </a:p>
        </p:txBody>
      </p:sp>
      <p:sp>
        <p:nvSpPr>
          <p:cNvPr id="30787" name="Rectangle 67"/>
          <p:cNvSpPr>
            <a:spLocks noGrp="1" noChangeArrowheads="1"/>
          </p:cNvSpPr>
          <p:nvPr>
            <p:ph type="sldNum" sz="quarter" idx="4"/>
          </p:nvPr>
        </p:nvSpPr>
        <p:spPr>
          <a:xfrm>
            <a:off x="7086600" y="6342063"/>
            <a:ext cx="1905000" cy="457200"/>
          </a:xfrm>
        </p:spPr>
        <p:txBody>
          <a:bodyPr/>
          <a:lstStyle>
            <a:lvl1pPr>
              <a:defRPr/>
            </a:lvl1pPr>
          </a:lstStyle>
          <a:p>
            <a:fld id="{21BC9A5C-C9AD-4424-8FA5-30BE180412A9}" type="slidenum">
              <a:rPr lang="en-US" altLang="en-US"/>
              <a:pPr/>
              <a:t>‹#›</a:t>
            </a:fld>
            <a:endParaRPr lang="en-US"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76"/>
                                        </p:tgtEl>
                                        <p:attrNameLst>
                                          <p:attrName>style.visibility</p:attrName>
                                        </p:attrNameLst>
                                      </p:cBhvr>
                                      <p:to>
                                        <p:strVal val="visible"/>
                                      </p:to>
                                    </p:set>
                                    <p:animEffect transition="in" filter="wipe(left)">
                                      <p:cBhvr>
                                        <p:cTn id="7" dur="500"/>
                                        <p:tgtEl>
                                          <p:spTgt spid="30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A4875C6-DB81-42D5-812B-C9F50BBAFC78}" type="slidenum">
              <a:rPr lang="en-US" altLang="en-US"/>
              <a:pPr/>
              <a:t>‹#›</a:t>
            </a:fld>
            <a:endParaRPr lang="en-US" altLang="en-US"/>
          </a:p>
        </p:txBody>
      </p:sp>
    </p:spTree>
    <p:extLst>
      <p:ext uri="{BB962C8B-B14F-4D97-AF65-F5344CB8AC3E}">
        <p14:creationId xmlns:p14="http://schemas.microsoft.com/office/powerpoint/2010/main" val="3867094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E58313A-C01A-4950-90F8-14A6286334C3}" type="slidenum">
              <a:rPr lang="en-US" altLang="en-US"/>
              <a:pPr/>
              <a:t>‹#›</a:t>
            </a:fld>
            <a:endParaRPr lang="en-US" altLang="en-US"/>
          </a:p>
        </p:txBody>
      </p:sp>
    </p:spTree>
    <p:extLst>
      <p:ext uri="{BB962C8B-B14F-4D97-AF65-F5344CB8AC3E}">
        <p14:creationId xmlns:p14="http://schemas.microsoft.com/office/powerpoint/2010/main" val="3951050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685800" y="1981200"/>
            <a:ext cx="3810000" cy="4114800"/>
          </a:xfrm>
        </p:spPr>
        <p:txBody>
          <a:bodyPr/>
          <a:lstStyle/>
          <a:p>
            <a:endParaRPr lang="en-GB"/>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85800" y="6365875"/>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365875"/>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365875"/>
            <a:ext cx="1905000" cy="457200"/>
          </a:xfrm>
        </p:spPr>
        <p:txBody>
          <a:bodyPr/>
          <a:lstStyle>
            <a:lvl1pPr>
              <a:defRPr/>
            </a:lvl1pPr>
          </a:lstStyle>
          <a:p>
            <a:fld id="{54774297-7C85-451B-93A8-5D9576CE0A88}" type="slidenum">
              <a:rPr lang="en-US" altLang="en-US"/>
              <a:pPr/>
              <a:t>‹#›</a:t>
            </a:fld>
            <a:endParaRPr lang="en-US" altLang="en-US"/>
          </a:p>
        </p:txBody>
      </p:sp>
    </p:spTree>
    <p:extLst>
      <p:ext uri="{BB962C8B-B14F-4D97-AF65-F5344CB8AC3E}">
        <p14:creationId xmlns:p14="http://schemas.microsoft.com/office/powerpoint/2010/main" val="1654603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85800" y="6365875"/>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365875"/>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365875"/>
            <a:ext cx="1905000" cy="457200"/>
          </a:xfrm>
        </p:spPr>
        <p:txBody>
          <a:bodyPr/>
          <a:lstStyle>
            <a:lvl1pPr>
              <a:defRPr/>
            </a:lvl1pPr>
          </a:lstStyle>
          <a:p>
            <a:fld id="{EF6A94F4-59E8-44F7-82C9-7F14BE05FB20}" type="slidenum">
              <a:rPr lang="en-US" altLang="en-US"/>
              <a:pPr/>
              <a:t>‹#›</a:t>
            </a:fld>
            <a:endParaRPr lang="en-US" altLang="en-US"/>
          </a:p>
        </p:txBody>
      </p:sp>
    </p:spTree>
    <p:extLst>
      <p:ext uri="{BB962C8B-B14F-4D97-AF65-F5344CB8AC3E}">
        <p14:creationId xmlns:p14="http://schemas.microsoft.com/office/powerpoint/2010/main" val="1605610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685800" y="6365875"/>
            <a:ext cx="1905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365875"/>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365875"/>
            <a:ext cx="1905000" cy="457200"/>
          </a:xfrm>
        </p:spPr>
        <p:txBody>
          <a:bodyPr/>
          <a:lstStyle>
            <a:lvl1pPr>
              <a:defRPr/>
            </a:lvl1pPr>
          </a:lstStyle>
          <a:p>
            <a:fld id="{A6545675-4E9C-4B77-91B2-41173135B9D6}" type="slidenum">
              <a:rPr lang="en-US" altLang="en-US"/>
              <a:pPr/>
              <a:t>‹#›</a:t>
            </a:fld>
            <a:endParaRPr lang="en-US" altLang="en-US"/>
          </a:p>
        </p:txBody>
      </p:sp>
    </p:spTree>
    <p:extLst>
      <p:ext uri="{BB962C8B-B14F-4D97-AF65-F5344CB8AC3E}">
        <p14:creationId xmlns:p14="http://schemas.microsoft.com/office/powerpoint/2010/main" val="3167873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685800" y="6365875"/>
            <a:ext cx="1905000" cy="457200"/>
          </a:xfrm>
        </p:spPr>
        <p:txBody>
          <a:bodyPr/>
          <a:lstStyle>
            <a:lvl1pPr>
              <a:defRPr/>
            </a:lvl1pPr>
          </a:lstStyle>
          <a:p>
            <a:endParaRPr lang="en-US" altLang="en-US"/>
          </a:p>
        </p:txBody>
      </p:sp>
      <p:sp>
        <p:nvSpPr>
          <p:cNvPr id="8" name="Footer Placeholder 7"/>
          <p:cNvSpPr>
            <a:spLocks noGrp="1"/>
          </p:cNvSpPr>
          <p:nvPr>
            <p:ph type="ftr" sz="quarter" idx="11"/>
          </p:nvPr>
        </p:nvSpPr>
        <p:spPr>
          <a:xfrm>
            <a:off x="3124200" y="6365875"/>
            <a:ext cx="2895600" cy="45720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6553200" y="6365875"/>
            <a:ext cx="1905000" cy="457200"/>
          </a:xfrm>
        </p:spPr>
        <p:txBody>
          <a:bodyPr/>
          <a:lstStyle>
            <a:lvl1pPr>
              <a:defRPr/>
            </a:lvl1pPr>
          </a:lstStyle>
          <a:p>
            <a:fld id="{6A6A2797-93EF-4287-9B1A-E792D5009288}" type="slidenum">
              <a:rPr lang="en-US" altLang="en-US"/>
              <a:pPr/>
              <a:t>‹#›</a:t>
            </a:fld>
            <a:endParaRPr lang="en-US" altLang="en-US"/>
          </a:p>
        </p:txBody>
      </p:sp>
    </p:spTree>
    <p:extLst>
      <p:ext uri="{BB962C8B-B14F-4D97-AF65-F5344CB8AC3E}">
        <p14:creationId xmlns:p14="http://schemas.microsoft.com/office/powerpoint/2010/main" val="3347370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58B5D92-A4F5-4EEA-B8FA-96F3008B49D2}" type="slidenum">
              <a:rPr lang="en-US" altLang="en-US"/>
              <a:pPr/>
              <a:t>‹#›</a:t>
            </a:fld>
            <a:endParaRPr lang="en-US" altLang="en-US"/>
          </a:p>
        </p:txBody>
      </p:sp>
    </p:spTree>
    <p:extLst>
      <p:ext uri="{BB962C8B-B14F-4D97-AF65-F5344CB8AC3E}">
        <p14:creationId xmlns:p14="http://schemas.microsoft.com/office/powerpoint/2010/main" val="3570165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0F6CD75-E315-4FF1-8191-82A83A2C3DCE}" type="slidenum">
              <a:rPr lang="en-US" altLang="en-US"/>
              <a:pPr/>
              <a:t>‹#›</a:t>
            </a:fld>
            <a:endParaRPr lang="en-US" altLang="en-US"/>
          </a:p>
        </p:txBody>
      </p:sp>
    </p:spTree>
    <p:extLst>
      <p:ext uri="{BB962C8B-B14F-4D97-AF65-F5344CB8AC3E}">
        <p14:creationId xmlns:p14="http://schemas.microsoft.com/office/powerpoint/2010/main" val="1619473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C52195-A75E-458A-9908-562E3FCFB954}" type="slidenum">
              <a:rPr lang="en-US" altLang="en-US"/>
              <a:pPr/>
              <a:t>‹#›</a:t>
            </a:fld>
            <a:endParaRPr lang="en-US" altLang="en-US"/>
          </a:p>
        </p:txBody>
      </p:sp>
    </p:spTree>
    <p:extLst>
      <p:ext uri="{BB962C8B-B14F-4D97-AF65-F5344CB8AC3E}">
        <p14:creationId xmlns:p14="http://schemas.microsoft.com/office/powerpoint/2010/main" val="1989833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88781AD-33DC-477D-A54C-9C6FD35E5324}" type="slidenum">
              <a:rPr lang="en-US" altLang="en-US"/>
              <a:pPr/>
              <a:t>‹#›</a:t>
            </a:fld>
            <a:endParaRPr lang="en-US" altLang="en-US"/>
          </a:p>
        </p:txBody>
      </p:sp>
    </p:spTree>
    <p:extLst>
      <p:ext uri="{BB962C8B-B14F-4D97-AF65-F5344CB8AC3E}">
        <p14:creationId xmlns:p14="http://schemas.microsoft.com/office/powerpoint/2010/main" val="2399027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CB4513-3F1E-4032-88FB-D495981E3865}" type="slidenum">
              <a:rPr lang="en-US" altLang="en-US"/>
              <a:pPr/>
              <a:t>‹#›</a:t>
            </a:fld>
            <a:endParaRPr lang="en-US" altLang="en-US"/>
          </a:p>
        </p:txBody>
      </p:sp>
    </p:spTree>
    <p:extLst>
      <p:ext uri="{BB962C8B-B14F-4D97-AF65-F5344CB8AC3E}">
        <p14:creationId xmlns:p14="http://schemas.microsoft.com/office/powerpoint/2010/main" val="2368360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4C3FCB0-EFCD-44A8-9C4B-65F8E4D3DD18}" type="slidenum">
              <a:rPr lang="en-US" altLang="en-US"/>
              <a:pPr/>
              <a:t>‹#›</a:t>
            </a:fld>
            <a:endParaRPr lang="en-US" altLang="en-US"/>
          </a:p>
        </p:txBody>
      </p:sp>
    </p:spTree>
    <p:extLst>
      <p:ext uri="{BB962C8B-B14F-4D97-AF65-F5344CB8AC3E}">
        <p14:creationId xmlns:p14="http://schemas.microsoft.com/office/powerpoint/2010/main" val="3834818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8AF3C36E-335B-4A38-9657-28477E91A9E4}" type="slidenum">
              <a:rPr lang="en-US" altLang="en-US"/>
              <a:pPr/>
              <a:t>‹#›</a:t>
            </a:fld>
            <a:endParaRPr lang="en-US" altLang="en-US"/>
          </a:p>
        </p:txBody>
      </p:sp>
    </p:spTree>
    <p:extLst>
      <p:ext uri="{BB962C8B-B14F-4D97-AF65-F5344CB8AC3E}">
        <p14:creationId xmlns:p14="http://schemas.microsoft.com/office/powerpoint/2010/main" val="1387086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3012CB1-3677-40E2-8905-8D964F25AABE}" type="slidenum">
              <a:rPr lang="en-US" altLang="en-US"/>
              <a:pPr/>
              <a:t>‹#›</a:t>
            </a:fld>
            <a:endParaRPr lang="en-US" altLang="en-US"/>
          </a:p>
        </p:txBody>
      </p:sp>
    </p:spTree>
    <p:extLst>
      <p:ext uri="{BB962C8B-B14F-4D97-AF65-F5344CB8AC3E}">
        <p14:creationId xmlns:p14="http://schemas.microsoft.com/office/powerpoint/2010/main" val="1956400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2A519B0-EF9F-4D2F-8E79-6C0992B877E5}" type="slidenum">
              <a:rPr lang="en-US" altLang="en-US"/>
              <a:pPr/>
              <a:t>‹#›</a:t>
            </a:fld>
            <a:endParaRPr lang="en-US" altLang="en-US"/>
          </a:p>
        </p:txBody>
      </p:sp>
    </p:spTree>
    <p:extLst>
      <p:ext uri="{BB962C8B-B14F-4D97-AF65-F5344CB8AC3E}">
        <p14:creationId xmlns:p14="http://schemas.microsoft.com/office/powerpoint/2010/main" val="1113603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064197A-A33D-4184-A82C-CE0D56D86178}" type="slidenum">
              <a:rPr lang="en-US" altLang="en-US"/>
              <a:pPr/>
              <a:t>‹#›</a:t>
            </a:fld>
            <a:endParaRPr lang="en-US" altLang="en-US"/>
          </a:p>
        </p:txBody>
      </p:sp>
    </p:spTree>
    <p:extLst>
      <p:ext uri="{BB962C8B-B14F-4D97-AF65-F5344CB8AC3E}">
        <p14:creationId xmlns:p14="http://schemas.microsoft.com/office/powerpoint/2010/main" val="94599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3FEE10E-B119-4D62-9749-3F0E3835E8BF}" type="slidenum">
              <a:rPr lang="en-US" altLang="en-US"/>
              <a:pPr/>
              <a:t>‹#›</a:t>
            </a:fld>
            <a:endParaRPr lang="en-US" altLang="en-US"/>
          </a:p>
        </p:txBody>
      </p:sp>
    </p:spTree>
    <p:extLst>
      <p:ext uri="{BB962C8B-B14F-4D97-AF65-F5344CB8AC3E}">
        <p14:creationId xmlns:p14="http://schemas.microsoft.com/office/powerpoint/2010/main" val="3726109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8CC54AB-A46A-4E7A-AA25-4D20E9832B08}" type="slidenum">
              <a:rPr lang="en-US" altLang="en-US"/>
              <a:pPr/>
              <a:t>‹#›</a:t>
            </a:fld>
            <a:endParaRPr lang="en-US" altLang="en-US"/>
          </a:p>
        </p:txBody>
      </p:sp>
    </p:spTree>
    <p:extLst>
      <p:ext uri="{BB962C8B-B14F-4D97-AF65-F5344CB8AC3E}">
        <p14:creationId xmlns:p14="http://schemas.microsoft.com/office/powerpoint/2010/main" val="1157876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grpSp>
      <p:sp>
        <p:nvSpPr>
          <p:cNvPr id="4546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46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BDC6EB7-380F-8A4E-A776-100D1D24D42C}" type="slidenum">
              <a:rPr lang="en-US"/>
              <a:pPr>
                <a:defRPr/>
              </a:pPr>
              <a:t>‹#›</a:t>
            </a:fld>
            <a:endParaRPr lang="en-US"/>
          </a:p>
        </p:txBody>
      </p:sp>
    </p:spTree>
    <p:extLst>
      <p:ext uri="{BB962C8B-B14F-4D97-AF65-F5344CB8AC3E}">
        <p14:creationId xmlns:p14="http://schemas.microsoft.com/office/powerpoint/2010/main" val="2416457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EBBCF0-59C8-3A4D-8204-E43BAC1B938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3350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F754F8-4849-7344-A07D-1F09285E97E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2766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F54F965-8C24-44B8-ADCA-B36AF39CF238}" type="slidenum">
              <a:rPr lang="en-US" altLang="en-US"/>
              <a:pPr/>
              <a:t>‹#›</a:t>
            </a:fld>
            <a:endParaRPr lang="en-US" altLang="en-US"/>
          </a:p>
        </p:txBody>
      </p:sp>
    </p:spTree>
    <p:extLst>
      <p:ext uri="{BB962C8B-B14F-4D97-AF65-F5344CB8AC3E}">
        <p14:creationId xmlns:p14="http://schemas.microsoft.com/office/powerpoint/2010/main" val="2495250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6C1BF1C-C746-D74B-8AC3-DD2778FA0EC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68361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29FA7248-3F54-3E44-A038-E45858C937EA}"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35229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6ABC841-04F8-7C4C-8EA0-56BBFCA2414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90663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16C4FDE-333A-0B4D-B36F-00ACF3DEFBA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9433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D927389-B749-4346-A2C6-33E40006FB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40643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9B53B8D-6873-E740-8762-52B27B508B4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37558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D9D0C8-B9FA-9849-A596-0DB7C86DB78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34593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2B34815-0DEF-1D44-A1DA-5526CC9D528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3628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FECA227D-07EF-224A-941F-87FE1212A44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3639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440735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B711EEE-7A5C-44D2-A530-8668314178F8}" type="slidenum">
              <a:rPr lang="en-US" altLang="en-US"/>
              <a:pPr/>
              <a:t>‹#›</a:t>
            </a:fld>
            <a:endParaRPr lang="en-US" altLang="en-US"/>
          </a:p>
        </p:txBody>
      </p:sp>
    </p:spTree>
    <p:extLst>
      <p:ext uri="{BB962C8B-B14F-4D97-AF65-F5344CB8AC3E}">
        <p14:creationId xmlns:p14="http://schemas.microsoft.com/office/powerpoint/2010/main" val="1215906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11345987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2169004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1635109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89408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6770244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3309397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5365979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1473395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27759844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424753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A5A2C84-5843-4A94-AB48-915CB97DF294}" type="slidenum">
              <a:rPr lang="en-US" altLang="en-US"/>
              <a:pPr/>
              <a:t>‹#›</a:t>
            </a:fld>
            <a:endParaRPr lang="en-US" altLang="en-US"/>
          </a:p>
        </p:txBody>
      </p:sp>
    </p:spTree>
    <p:extLst>
      <p:ext uri="{BB962C8B-B14F-4D97-AF65-F5344CB8AC3E}">
        <p14:creationId xmlns:p14="http://schemas.microsoft.com/office/powerpoint/2010/main" val="396188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BB2F9F3-5042-4EE5-A4E5-180B6E80F841}" type="slidenum">
              <a:rPr lang="en-US" altLang="en-US"/>
              <a:pPr/>
              <a:t>‹#›</a:t>
            </a:fld>
            <a:endParaRPr lang="en-US" altLang="en-US"/>
          </a:p>
        </p:txBody>
      </p:sp>
    </p:spTree>
    <p:extLst>
      <p:ext uri="{BB962C8B-B14F-4D97-AF65-F5344CB8AC3E}">
        <p14:creationId xmlns:p14="http://schemas.microsoft.com/office/powerpoint/2010/main" val="229910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A4FABB4-3F65-4471-9C43-EA29A104CEE4}" type="slidenum">
              <a:rPr lang="en-US" altLang="en-US"/>
              <a:pPr/>
              <a:t>‹#›</a:t>
            </a:fld>
            <a:endParaRPr lang="en-US" altLang="en-US"/>
          </a:p>
        </p:txBody>
      </p:sp>
    </p:spTree>
    <p:extLst>
      <p:ext uri="{BB962C8B-B14F-4D97-AF65-F5344CB8AC3E}">
        <p14:creationId xmlns:p14="http://schemas.microsoft.com/office/powerpoint/2010/main" val="287850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FCCD3A5-01A9-4A55-B5A2-794DAC5A9F05}" type="slidenum">
              <a:rPr lang="en-US" altLang="en-US"/>
              <a:pPr/>
              <a:t>‹#›</a:t>
            </a:fld>
            <a:endParaRPr lang="en-US" altLang="en-US"/>
          </a:p>
        </p:txBody>
      </p:sp>
    </p:spTree>
    <p:extLst>
      <p:ext uri="{BB962C8B-B14F-4D97-AF65-F5344CB8AC3E}">
        <p14:creationId xmlns:p14="http://schemas.microsoft.com/office/powerpoint/2010/main" val="1175396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69CC9B2-5601-448A-9967-7544EA1FDC16}" type="slidenum">
              <a:rPr lang="en-US" altLang="en-US"/>
              <a:pPr/>
              <a:t>‹#›</a:t>
            </a:fld>
            <a:endParaRPr lang="en-US" altLang="en-US"/>
          </a:p>
        </p:txBody>
      </p:sp>
    </p:spTree>
    <p:extLst>
      <p:ext uri="{BB962C8B-B14F-4D97-AF65-F5344CB8AC3E}">
        <p14:creationId xmlns:p14="http://schemas.microsoft.com/office/powerpoint/2010/main" val="42615657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23608" name="Group 56"/>
          <p:cNvGrpSpPr>
            <a:grpSpLocks/>
          </p:cNvGrpSpPr>
          <p:nvPr/>
        </p:nvGrpSpPr>
        <p:grpSpPr bwMode="auto">
          <a:xfrm>
            <a:off x="0" y="-12700"/>
            <a:ext cx="9156700" cy="6870700"/>
            <a:chOff x="0" y="-8"/>
            <a:chExt cx="5768" cy="4328"/>
          </a:xfrm>
        </p:grpSpPr>
        <p:sp>
          <p:nvSpPr>
            <p:cNvPr id="23606" name="Rectangle 54"/>
            <p:cNvSpPr>
              <a:spLocks noChangeArrowheads="1"/>
            </p:cNvSpPr>
            <p:nvPr/>
          </p:nvSpPr>
          <p:spPr bwMode="auto">
            <a:xfrm>
              <a:off x="0" y="624"/>
              <a:ext cx="5760" cy="36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602"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5"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6"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7"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8"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9"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0"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1"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2"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3"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4"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5"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6"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7"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8"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9"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70"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71"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3601" name="Picture 49" descr="Topbanx"/>
            <p:cNvPicPr>
              <a:picLocks noChangeAspect="1" noChangeArrowheads="1"/>
            </p:cNvPicPr>
            <p:nvPr/>
          </p:nvPicPr>
          <p:blipFill>
            <a:blip r:embed="rId17"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extLst>
              <a:ext uri="{909E8E84-426E-40dd-AFC4-6F175D3DCCD1}">
                <a14:hiddenFill xmlns:a14="http://schemas.microsoft.com/office/drawing/2010/main">
                  <a:solidFill>
                    <a:srgbClr val="FFFFFF"/>
                  </a:solidFill>
                </a14:hiddenFill>
              </a:ext>
            </a:extLst>
          </p:spPr>
        </p:pic>
      </p:grpSp>
      <p:sp>
        <p:nvSpPr>
          <p:cNvPr id="23609" name="Rectangle 5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3610" name="Rectangle 5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76B31637-AD2B-4638-AB5E-6D463C88603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2"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75" r:id="rId12"/>
    <p:sldLayoutId id="2147483676" r:id="rId13"/>
    <p:sldLayoutId id="2147483677" r:id="rId14"/>
    <p:sldLayoutId id="2147483678" r:id="rId15"/>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Narrow" charset="0"/>
        </a:defRPr>
      </a:lvl2pPr>
      <a:lvl3pPr algn="l" rtl="0" fontAlgn="base">
        <a:spcBef>
          <a:spcPct val="0"/>
        </a:spcBef>
        <a:spcAft>
          <a:spcPct val="0"/>
        </a:spcAft>
        <a:defRPr sz="4400">
          <a:solidFill>
            <a:schemeClr val="tx2"/>
          </a:solidFill>
          <a:latin typeface="Arial Narrow" charset="0"/>
        </a:defRPr>
      </a:lvl3pPr>
      <a:lvl4pPr algn="l" rtl="0" fontAlgn="base">
        <a:spcBef>
          <a:spcPct val="0"/>
        </a:spcBef>
        <a:spcAft>
          <a:spcPct val="0"/>
        </a:spcAft>
        <a:defRPr sz="4400">
          <a:solidFill>
            <a:schemeClr val="tx2"/>
          </a:solidFill>
          <a:latin typeface="Arial Narrow" charset="0"/>
        </a:defRPr>
      </a:lvl4pPr>
      <a:lvl5pPr algn="l" rtl="0" fontAlgn="base">
        <a:spcBef>
          <a:spcPct val="0"/>
        </a:spcBef>
        <a:spcAft>
          <a:spcPct val="0"/>
        </a:spcAft>
        <a:defRPr sz="4400">
          <a:solidFill>
            <a:schemeClr val="tx2"/>
          </a:solidFill>
          <a:latin typeface="Arial Narrow" charset="0"/>
        </a:defRPr>
      </a:lvl5pPr>
      <a:lvl6pPr marL="457200" algn="l" rtl="0" fontAlgn="base">
        <a:spcBef>
          <a:spcPct val="0"/>
        </a:spcBef>
        <a:spcAft>
          <a:spcPct val="0"/>
        </a:spcAft>
        <a:defRPr sz="4400">
          <a:solidFill>
            <a:schemeClr val="tx2"/>
          </a:solidFill>
          <a:latin typeface="Arial Narrow" charset="0"/>
        </a:defRPr>
      </a:lvl6pPr>
      <a:lvl7pPr marL="914400" algn="l" rtl="0" fontAlgn="base">
        <a:spcBef>
          <a:spcPct val="0"/>
        </a:spcBef>
        <a:spcAft>
          <a:spcPct val="0"/>
        </a:spcAft>
        <a:defRPr sz="4400">
          <a:solidFill>
            <a:schemeClr val="tx2"/>
          </a:solidFill>
          <a:latin typeface="Arial Narrow" charset="0"/>
        </a:defRPr>
      </a:lvl7pPr>
      <a:lvl8pPr marL="1371600" algn="l" rtl="0" fontAlgn="base">
        <a:spcBef>
          <a:spcPct val="0"/>
        </a:spcBef>
        <a:spcAft>
          <a:spcPct val="0"/>
        </a:spcAft>
        <a:defRPr sz="4400">
          <a:solidFill>
            <a:schemeClr val="tx2"/>
          </a:solidFill>
          <a:latin typeface="Arial Narrow" charset="0"/>
        </a:defRPr>
      </a:lvl8pPr>
      <a:lvl9pPr marL="1828800" algn="l" rtl="0" fontAlgn="base">
        <a:spcBef>
          <a:spcPct val="0"/>
        </a:spcBef>
        <a:spcAft>
          <a:spcPct val="0"/>
        </a:spcAft>
        <a:defRPr sz="4400">
          <a:solidFill>
            <a:schemeClr val="tx2"/>
          </a:solidFill>
          <a:latin typeface="Arial Narrow" charset="0"/>
        </a:defRPr>
      </a:lvl9pPr>
    </p:titleStyle>
    <p:bodyStyle>
      <a:lvl1pPr marL="342900" indent="-342900" algn="l" rtl="0" fontAlgn="base">
        <a:spcBef>
          <a:spcPct val="20000"/>
        </a:spcBef>
        <a:spcAft>
          <a:spcPct val="0"/>
        </a:spcAft>
        <a:buClr>
          <a:schemeClr val="accent2"/>
        </a:buClr>
        <a:buSzPct val="80000"/>
        <a:buFont typeface="Wingdings" charset="2"/>
        <a:buBlip>
          <a:blip r:embed="rId18"/>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charset="2"/>
        <a:buBlip>
          <a:blip r:embed="rId19"/>
        </a:buBlip>
        <a:defRPr sz="2800">
          <a:solidFill>
            <a:schemeClr val="tx1"/>
          </a:solidFill>
          <a:latin typeface="+mn-lt"/>
        </a:defRPr>
      </a:lvl2pPr>
      <a:lvl3pPr marL="1143000" indent="-228600" algn="l" rtl="0" fontAlgn="base">
        <a:spcBef>
          <a:spcPct val="20000"/>
        </a:spcBef>
        <a:spcAft>
          <a:spcPct val="0"/>
        </a:spcAft>
        <a:buClr>
          <a:schemeClr val="hlink"/>
        </a:buClr>
        <a:buSzPct val="60000"/>
        <a:buFont typeface="Wingdings" charset="2"/>
        <a:buChar char="l"/>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0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536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536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536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6748B4C-FB6A-487D-8EB8-2EF0C805087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05" charset="0"/>
                <a:ea typeface="+mn-ea"/>
                <a:cs typeface="+mn-cs"/>
              </a:defRPr>
            </a:lvl1pPr>
          </a:lstStyle>
          <a:p>
            <a:pPr>
              <a:defRPr/>
            </a:pPr>
            <a:endParaRPr lang="en-US"/>
          </a:p>
        </p:txBody>
      </p:sp>
      <p:sp>
        <p:nvSpPr>
          <p:cNvPr id="453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defRPr>
            </a:lvl1pPr>
          </a:lstStyle>
          <a:p>
            <a:pPr>
              <a:defRPr/>
            </a:pPr>
            <a:fld id="{60D66683-7520-9F40-AC22-9BED5A3DEED0}" type="slidenum">
              <a:rPr lang="en-US">
                <a:ea typeface="ＭＳ Ｐゴシック" charset="0"/>
              </a:rPr>
              <a:pPr>
                <a:defRPr/>
              </a:pPr>
              <a:t>‹#›</a:t>
            </a:fld>
            <a:endParaRPr lang="en-US">
              <a:ea typeface="ＭＳ Ｐゴシック" charset="0"/>
            </a:endParaRPr>
          </a:p>
        </p:txBody>
      </p:sp>
      <p:grpSp>
        <p:nvGrpSpPr>
          <p:cNvPr id="44036" name="Group 4"/>
          <p:cNvGrpSpPr>
            <a:grpSpLocks/>
          </p:cNvGrpSpPr>
          <p:nvPr/>
        </p:nvGrpSpPr>
        <p:grpSpPr bwMode="auto">
          <a:xfrm>
            <a:off x="0" y="0"/>
            <a:ext cx="9140825" cy="6850063"/>
            <a:chOff x="0" y="0"/>
            <a:chExt cx="5758" cy="4315"/>
          </a:xfrm>
        </p:grpSpPr>
        <p:grpSp>
          <p:nvGrpSpPr>
            <p:cNvPr id="44040" name="Group 5"/>
            <p:cNvGrpSpPr>
              <a:grpSpLocks/>
            </p:cNvGrpSpPr>
            <p:nvPr userDrawn="1"/>
          </p:nvGrpSpPr>
          <p:grpSpPr bwMode="auto">
            <a:xfrm>
              <a:off x="1728" y="2230"/>
              <a:ext cx="4027" cy="2085"/>
              <a:chOff x="1728" y="2230"/>
              <a:chExt cx="4027" cy="2085"/>
            </a:xfrm>
          </p:grpSpPr>
          <p:sp>
            <p:nvSpPr>
              <p:cNvPr id="453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453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453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44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sp>
            <p:nvSpPr>
              <p:cNvPr id="453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grpSp>
        <p:sp>
          <p:nvSpPr>
            <p:cNvPr id="453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BONES" pitchFamily="-105" charset="0"/>
                <a:ea typeface="ＭＳ Ｐゴシック" charset="0"/>
              </a:endParaRPr>
            </a:p>
          </p:txBody>
        </p:sp>
        <p:sp>
          <p:nvSpPr>
            <p:cNvPr id="44042"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endParaRPr>
            </a:p>
          </p:txBody>
        </p:sp>
      </p:grpSp>
      <p:sp>
        <p:nvSpPr>
          <p:cNvPr id="453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05" charset="0"/>
                <a:ea typeface="+mn-ea"/>
                <a:cs typeface="+mn-cs"/>
              </a:defRPr>
            </a:lvl1pPr>
          </a:lstStyle>
          <a:p>
            <a:pPr>
              <a:defRPr/>
            </a:pPr>
            <a:endParaRPr lang="en-US"/>
          </a:p>
        </p:txBody>
      </p:sp>
      <p:sp>
        <p:nvSpPr>
          <p:cNvPr id="4536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445622"/>
      </p:ext>
    </p:extLst>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smtClean="0">
              <a:latin typeface="Arial"/>
              <a:ea typeface="MS PGothic" charset="0"/>
              <a:cs typeface="MS PGothic" charset="0"/>
            </a:endParaRPr>
          </a:p>
        </p:txBody>
      </p:sp>
    </p:spTree>
    <p:extLst>
      <p:ext uri="{BB962C8B-B14F-4D97-AF65-F5344CB8AC3E}">
        <p14:creationId xmlns:p14="http://schemas.microsoft.com/office/powerpoint/2010/main" val="40091643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4" Type="http://schemas.openxmlformats.org/officeDocument/2006/relationships/hyperlink" Target="http://www.bib-arch.org/bswb_BAR/bswbba2901f3.html" TargetMode="External"/><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wmf"/><Relationship Id="rId4" Type="http://schemas.openxmlformats.org/officeDocument/2006/relationships/hyperlink" Target="http://www.bib-arch.org/bswb_BAR/bswbba2901f3.html" TargetMode="External"/><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www.bib-arch.org/bswb_BAR/indexBAR.html" TargetMode="External"/><Relationship Id="rId4" Type="http://schemas.openxmlformats.org/officeDocument/2006/relationships/image" Target="../media/image11.jpeg"/><Relationship Id="rId5" Type="http://schemas.openxmlformats.org/officeDocument/2006/relationships/hyperlink" Target="http://www.bib-arch.org/bswb_BAR/bswbbar2806abouttext.html" TargetMode="External"/><Relationship Id="rId6"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4.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images.google.com/imgres?imgurl=www.ipgroup.com/sadigh/images/bible.jpg&amp;imgrefurl=http://www.ipgroup.com/sadigh/bible1.htm&amp;h=428&amp;w=390&amp;prev=/images?q=Biblical+artifacts&amp;svnum=10&amp;hl=en&amp;lr=&amp;ie=UTF-8&amp;oe=UTF-8" TargetMode="External"/><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hyperlink" Target="http://images.google.com/imgres?imgurl=www.bbcnet.edu/library/images/clipart/books3.jpg&amp;imgrefurl=http://www.bbcnet.edu/library/about/about.htm&amp;h=70&amp;w=107&amp;prev=/images?q=Biblical+artifacts&amp;start=20&amp;svnum=10&amp;hl=en&amp;lr=&amp;ie=UTF-8&amp;oe=UTF-8&amp;sa=N" TargetMode="External"/><Relationship Id="rId7" Type="http://schemas.openxmlformats.org/officeDocument/2006/relationships/image" Target="../media/image18.jpeg"/><Relationship Id="rId8" Type="http://schemas.openxmlformats.org/officeDocument/2006/relationships/oleObject" Target="../embeddings/oleObject1.bin"/><Relationship Id="rId9" Type="http://schemas.openxmlformats.org/officeDocument/2006/relationships/image" Target="../media/image17.w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9.wmf"/></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hyperlink" Target="http://images.google.com/imgres?imgurl=www.bgst.edu.sg/realia/o17top.jpg&amp;imgrefurl=http://www.bgst.edu.sg/realia/rosetta.htm&amp;h=480&amp;w=640&amp;prev=/images?q=rosetta+Stone&amp;start=80&amp;svnum=10&amp;hl=en&amp;lr=&amp;ie=UTF-8&amp;oe=UTF-8&amp;sa=N" TargetMode="External"/><Relationship Id="rId5" Type="http://schemas.openxmlformats.org/officeDocument/2006/relationships/image" Target="../media/image21.jpeg"/><Relationship Id="rId6" Type="http://schemas.openxmlformats.org/officeDocument/2006/relationships/hyperlink" Target="http://images.google.com/imgres?imgurl=www.bgst.edu.sg/realia/o17mid.jpg&amp;imgrefurl=http://www.bgst.edu.sg/realia/rosetta.htm&amp;h=-1&amp;w=-1&amp;prev=/images?q=rosetta+Stone&amp;start=80&amp;svnum=10&amp;hl=en&amp;lr=&amp;ie=UTF-8&amp;oe=UTF-8&amp;sa=N" TargetMode="External"/><Relationship Id="rId7" Type="http://schemas.openxmlformats.org/officeDocument/2006/relationships/image" Target="../media/image22.jpeg"/><Relationship Id="rId8" Type="http://schemas.openxmlformats.org/officeDocument/2006/relationships/hyperlink" Target="http://images.google.com/imgres?imgurl=www.clemusart.com/archive/pharaoh/rosetta/coloring/295a.gif&amp;imgrefurl=http://www.clemusart.com/archive/pharaoh/rosetta/coloring/color99.html&amp;h=174&amp;w=176&amp;prev=/images?q=rosetta+Stone&amp;start=100&amp;svnum=10&amp;hl=en&amp;lr=&amp;ie=UTF-8&amp;oe=UTF-8&amp;sa=N" TargetMode="External"/><Relationship Id="rId9" Type="http://schemas.openxmlformats.org/officeDocument/2006/relationships/image" Target="../media/image23.jpeg"/><Relationship Id="rId10" Type="http://schemas.openxmlformats.org/officeDocument/2006/relationships/hyperlink" Target="http://images.google.com/imgres?imgurl=www.cevi.be/cevi/links/Picts/rosetta.gif&amp;imgrefurl=http://www.cevi.be/cevi/links/spotlight/1199taal.htm&amp;h=236&amp;w=338&amp;prev=/images?q=rosetta+Stone&amp;start=60&amp;svnum=10&amp;hl=en&amp;lr=&amp;ie=UTF-8&amp;oe=UTF-8&amp;sa=N" TargetMode="External"/><Relationship Id="rId11" Type="http://schemas.openxmlformats.org/officeDocument/2006/relationships/image" Target="../media/image24.jpe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image" Target="../media/image28.jpeg"/><Relationship Id="rId12" Type="http://schemas.openxmlformats.org/officeDocument/2006/relationships/image" Target="../media/image29.jpeg"/><Relationship Id="rId13" Type="http://schemas.openxmlformats.org/officeDocument/2006/relationships/image" Target="../media/image30.png"/><Relationship Id="rId14" Type="http://schemas.openxmlformats.org/officeDocument/2006/relationships/image" Target="../media/image31.jpeg"/><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9.wmf"/><Relationship Id="rId4" Type="http://schemas.openxmlformats.org/officeDocument/2006/relationships/hyperlink" Target="http://images.google.com/imgres?imgurl=www.bacjrr.org/amazon/gifs/judaica/bar.jpg&amp;imgrefurl=http://www.bacjrr.org/amazon/judaica.htm&amp;h=150&amp;w=112&amp;prev=/images?q=Biblical+Archaeology+Review&amp;start=20&amp;svnum=10&amp;hl=en&amp;lr=&amp;ie=UTF-8&amp;oe=UTF-8&amp;sa=N" TargetMode="External"/><Relationship Id="rId5" Type="http://schemas.openxmlformats.org/officeDocument/2006/relationships/image" Target="../media/image25.jpeg"/><Relationship Id="rId6" Type="http://schemas.openxmlformats.org/officeDocument/2006/relationships/hyperlink" Target="http://images.google.com/imgres?imgurl=divinity.library.vanderbilt.edu/bibs/HB/barcover987.gif&amp;imgrefurl=http://divinity.library.vanderbilt.edu/bibs/HB/HBBib.html&amp;h=169&amp;w=130&amp;prev=/images?q=Biblical+Archaeology+Review&amp;start=20&amp;svnum=10&amp;hl=en&amp;lr=&amp;ie=UTF-8&amp;oe=UTF-8&amp;sa=N" TargetMode="External"/><Relationship Id="rId7" Type="http://schemas.openxmlformats.org/officeDocument/2006/relationships/image" Target="../media/image26.jpeg"/><Relationship Id="rId8" Type="http://schemas.openxmlformats.org/officeDocument/2006/relationships/hyperlink" Target="http://images.google.com/imgres?imgurl=icf-madison.org/library/image/478/front_thumb.jpg&amp;imgrefurl=http://www.icf-madison.org/library/booklist.php?page=1&amp;category=PR&amp;h=140&amp;w=106&amp;prev=/images?q=Biblical+Archaeology+Review&amp;start=20&amp;svnum=10&amp;hl=en&amp;lr=&amp;ie=UTF-8&amp;oe=UTF-8&amp;sa=N" TargetMode="External"/><Relationship Id="rId9" Type="http://schemas.openxmlformats.org/officeDocument/2006/relationships/image" Target="../media/image27.jpeg"/><Relationship Id="rId10" Type="http://schemas.openxmlformats.org/officeDocument/2006/relationships/hyperlink" Target="http://images.google.com/imgres?imgurl=www.valuemags.com/images/magazine/biblicalarchaeology.jpg&amp;imgrefurl=http://www.valuemags.com/home/details.asp?MagID=121&amp;h=120&amp;w=100&amp;prev=/images?q=Biblical+Archaeology+Review&amp;start=20&amp;svnum=10&amp;hl=en&amp;lr=&amp;ie=UTF-8&amp;oe=UTF-8&amp;sa=N"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images.google.com/imgres?imgurl=www.arabia.com/getimage/0,4918,22763,00.jpg&amp;imgrefurl=http://www.arabia.com/life/article/english/0,11827,28667,00.html&amp;h=145&amp;w=220&amp;prev=/images?q=Biblical+artifacts&amp;svnum=10&amp;hl=en&amp;lr=&amp;ie=UTF-8&amp;oe=UTF-8" TargetMode="External"/><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2.bin"/><Relationship Id="rId5" Type="http://schemas.openxmlformats.org/officeDocument/2006/relationships/image" Target="../media/image17.wmf"/><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1" Type="http://schemas.openxmlformats.org/officeDocument/2006/relationships/hyperlink" Target="http://images.google.com/imgres?imgurl=www.bibarch.com/Images/3-f.jpg&amp;imgrefurl=http://www.bibarch.com/Concepts/pottery_chart.htm&amp;h=549&amp;w=314&amp;prev=/images?q=%22Pottery+Types%22&amp;svnum=10&amp;hl=en&amp;lr=&amp;ie=UTF-8&amp;oe=UTF-8" TargetMode="External"/><Relationship Id="rId12" Type="http://schemas.openxmlformats.org/officeDocument/2006/relationships/image" Target="../media/image39.jpeg"/><Relationship Id="rId13" Type="http://schemas.openxmlformats.org/officeDocument/2006/relationships/hyperlink" Target="http://images.google.com/imgres?imgurl=www.bibarch.com/Images/4-e.jpg&amp;imgrefurl=http://www.bibarch.com/Concepts/pottery_chart.htm&amp;h=599&amp;w=407&amp;prev=/images?q=%22Pottery+Types%22&amp;svnum=10&amp;hl=en&amp;lr=&amp;ie=UTF-8&amp;oe=UTF-8" TargetMode="External"/><Relationship Id="rId14" Type="http://schemas.openxmlformats.org/officeDocument/2006/relationships/image" Target="../media/image40.jpeg"/><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34.jpeg"/><Relationship Id="rId4" Type="http://schemas.openxmlformats.org/officeDocument/2006/relationships/hyperlink" Target="http://images.google.com/imgres?imgurl=www.bibarch.com/Images/3-a.jpg&amp;imgrefurl=http://www.bibarch.com/Concepts/pottery_chart.htm&amp;h=-1&amp;w=-1&amp;prev=/images?q=%22Pottery+Types%22&amp;svnum=10&amp;hl=en&amp;lr=&amp;ie=UTF-8&amp;oe=UTF-8&amp;sa=N" TargetMode="External"/><Relationship Id="rId5" Type="http://schemas.openxmlformats.org/officeDocument/2006/relationships/image" Target="../media/image35.jpeg"/><Relationship Id="rId6" Type="http://schemas.openxmlformats.org/officeDocument/2006/relationships/hyperlink" Target="http://images.google.com/imgres?imgurl=www.bibarch.com/Images/4-b.jpg&amp;imgrefurl=http://www.bibarch.com/Concepts/pottery_chart.htm&amp;h=429&amp;w=509&amp;prev=/images?q=%22Pottery+Types%22&amp;svnum=10&amp;hl=en&amp;lr=&amp;ie=UTF-8&amp;oe=UTF-8&amp;sa=N" TargetMode="External"/><Relationship Id="rId7" Type="http://schemas.openxmlformats.org/officeDocument/2006/relationships/image" Target="../media/image36.jpeg"/><Relationship Id="rId8" Type="http://schemas.openxmlformats.org/officeDocument/2006/relationships/hyperlink" Target="http://images.google.com/imgres?imgurl=www.bibarch.com/Images/5-d.jpg&amp;imgrefurl=http://www.bibarch.com/Concepts/pottery_chart.htm&amp;h=304&amp;w=389&amp;prev=/images?q=+site:www.bibarch.com+%22Pottery+Types%22&amp;svnum=10&amp;hl=en&amp;lr=&amp;ie=UTF-8&amp;oe=UTF-8" TargetMode="External"/><Relationship Id="rId9" Type="http://schemas.openxmlformats.org/officeDocument/2006/relationships/image" Target="../media/image37.jpeg"/><Relationship Id="rId10"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4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3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5" Type="http://schemas.openxmlformats.org/officeDocument/2006/relationships/image" Target="../media/image56.wmf"/><Relationship Id="rId1" Type="http://schemas.openxmlformats.org/officeDocument/2006/relationships/slideLayout" Target="../slideLayouts/slideLayout2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imgres?imgurl=www.leakeyfoundation.org/images/t1_main_image.jpg&amp;imgrefurl=http://www.leakeyfoundation.org/travel/&amp;h=202&amp;w=406&amp;prev=/images?q=%22Excavation+Sites%22&amp;start=40&amp;svnum=10&amp;hl=en&amp;lr=&amp;ie=UTF-8&amp;oe=UTF-8&amp;sa=N" TargetMode="External"/><Relationship Id="rId4" Type="http://schemas.openxmlformats.org/officeDocument/2006/relationships/image" Target="../media/image57.jpe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58.gi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3.bin"/><Relationship Id="rId5" Type="http://schemas.openxmlformats.org/officeDocument/2006/relationships/image" Target="../media/image59.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58.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58.gif"/></Relationships>
</file>

<file path=ppt/slides/_rels/slide45.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4"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39.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subTitle" idx="1"/>
          </p:nvPr>
        </p:nvSpPr>
        <p:spPr>
          <a:xfrm>
            <a:off x="1371600" y="4495800"/>
            <a:ext cx="6400800" cy="1752600"/>
          </a:xfrm>
        </p:spPr>
        <p:txBody>
          <a:bodyPr/>
          <a:lstStyle/>
          <a:p>
            <a:r>
              <a:rPr lang="zh-TW" altLang="en-US" sz="3600">
                <a:ea typeface="新細明體" charset="-120"/>
              </a:rPr>
              <a:t>它與你有什麼關係</a:t>
            </a:r>
            <a:r>
              <a:rPr lang="en-US" altLang="zh-TW" sz="3600">
                <a:ea typeface="新細明體" charset="-120"/>
              </a:rPr>
              <a:t>?</a:t>
            </a:r>
          </a:p>
        </p:txBody>
      </p:sp>
      <p:pic>
        <p:nvPicPr>
          <p:cNvPr id="158723" name="Picture 3" descr="j023246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400" y="0"/>
            <a:ext cx="3505200" cy="3379788"/>
          </a:xfrm>
          <a:prstGeom prst="rect">
            <a:avLst/>
          </a:prstGeom>
          <a:noFill/>
          <a:extLst>
            <a:ext uri="{909E8E84-426E-40dd-AFC4-6F175D3DCCD1}">
              <a14:hiddenFill xmlns:a14="http://schemas.microsoft.com/office/drawing/2010/main">
                <a:solidFill>
                  <a:srgbClr val="FFFFFF"/>
                </a:solidFill>
              </a14:hiddenFill>
            </a:ext>
          </a:extLst>
        </p:spPr>
      </p:pic>
      <p:pic>
        <p:nvPicPr>
          <p:cNvPr id="158724" name="Picture 4" descr="bsba2901sd3">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91400" y="5181600"/>
            <a:ext cx="25146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58725" name="Rectangle 5"/>
          <p:cNvSpPr>
            <a:spLocks noGrp="1" noChangeArrowheads="1"/>
          </p:cNvSpPr>
          <p:nvPr>
            <p:ph type="ctrTitle"/>
          </p:nvPr>
        </p:nvSpPr>
        <p:spPr>
          <a:xfrm>
            <a:off x="685800" y="2743200"/>
            <a:ext cx="7772400" cy="1143000"/>
          </a:xfrm>
          <a:effectLst>
            <a:outerShdw dist="35921" dir="2700000" algn="ctr" rotWithShape="0">
              <a:schemeClr val="bg2"/>
            </a:outerShdw>
          </a:effectLst>
        </p:spPr>
        <p:txBody>
          <a:bodyPr/>
          <a:lstStyle/>
          <a:p>
            <a:r>
              <a:rPr lang="zh-TW" altLang="en-US" sz="8000">
                <a:ea typeface="新細明體" charset="-120"/>
              </a:rPr>
              <a:t>聖經考古學</a:t>
            </a:r>
            <a:endParaRPr lang="en-US" altLang="zh-TW" sz="8000">
              <a:ea typeface="新細明體" charset="-120"/>
            </a:endParaRPr>
          </a:p>
        </p:txBody>
      </p:sp>
      <p:sp>
        <p:nvSpPr>
          <p:cNvPr id="8"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神</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学院</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3" name="Text Box 3"/>
          <p:cNvSpPr txBox="1">
            <a:spLocks noChangeArrowheads="1"/>
          </p:cNvSpPr>
          <p:nvPr/>
        </p:nvSpPr>
        <p:spPr bwMode="auto">
          <a:xfrm>
            <a:off x="2062153" y="762000"/>
            <a:ext cx="5057795"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向  主  歡  呼，</a:t>
            </a:r>
          </a:p>
          <a:p>
            <a:pPr algn="ctr" eaLnBrk="0" hangingPunct="0"/>
            <a:r>
              <a:rPr lang="zh-TW" altLang="en-US" sz="4000" dirty="0">
                <a:ea typeface="新細明體" charset="-120"/>
              </a:rPr>
              <a:t>願  全  地  揚  聲  唱，</a:t>
            </a:r>
          </a:p>
          <a:p>
            <a:pPr algn="ctr" eaLnBrk="0" hangingPunct="0"/>
            <a:r>
              <a:rPr lang="zh-TW" altLang="en-US" sz="4000" dirty="0">
                <a:ea typeface="新細明體" charset="-120"/>
              </a:rPr>
              <a:t>能  力  和  榮  耀，</a:t>
            </a:r>
          </a:p>
          <a:p>
            <a:pPr algn="ctr" eaLnBrk="0" hangingPunct="0"/>
            <a:r>
              <a:rPr lang="en-US" altLang="zh-TW" sz="4000" dirty="0">
                <a:ea typeface="新細明體" charset="-120"/>
              </a:rPr>
              <a:t> </a:t>
            </a:r>
            <a:r>
              <a:rPr lang="zh-TW" altLang="en-US" sz="4000" dirty="0">
                <a:ea typeface="新細明體" charset="-120"/>
              </a:rPr>
              <a:t>頌  讚  歸  於  君  王</a:t>
            </a:r>
            <a:r>
              <a:rPr lang="en-US" altLang="zh-TW" sz="4000" dirty="0">
                <a:ea typeface="新細明體" charset="-120"/>
              </a:rPr>
              <a:t>;</a:t>
            </a:r>
          </a:p>
          <a:p>
            <a:pPr algn="ctr" eaLnBrk="0" hangingPunct="0"/>
            <a:endParaRPr lang="en-US" altLang="zh-TW" sz="4000" dirty="0">
              <a:ea typeface="新細明體" charset="-120"/>
            </a:endParaRPr>
          </a:p>
        </p:txBody>
      </p:sp>
    </p:spTree>
  </p:cSld>
  <p:clrMapOvr>
    <a:masterClrMapping/>
  </p:clrMapOvr>
  <p:transition xmlns:p14="http://schemas.microsoft.com/office/powerpoint/2010/main" spd="med">
    <p:checker dir="ver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3" name="Text Box 3"/>
          <p:cNvSpPr txBox="1">
            <a:spLocks noChangeArrowheads="1"/>
          </p:cNvSpPr>
          <p:nvPr/>
        </p:nvSpPr>
        <p:spPr bwMode="auto">
          <a:xfrm>
            <a:off x="2318633" y="762000"/>
            <a:ext cx="4544834" cy="255454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smtClean="0">
                <a:solidFill>
                  <a:srgbClr val="EAEAEA"/>
                </a:solidFill>
                <a:ea typeface="新細明體" charset="-120"/>
              </a:rPr>
              <a:t>眾  </a:t>
            </a:r>
            <a:r>
              <a:rPr lang="zh-TW" altLang="en-US" sz="4000" dirty="0">
                <a:solidFill>
                  <a:srgbClr val="EAEAEA"/>
                </a:solidFill>
                <a:ea typeface="新細明體" charset="-120"/>
              </a:rPr>
              <a:t>山  跪  拜</a:t>
            </a:r>
          </a:p>
          <a:p>
            <a:pPr algn="ctr" eaLnBrk="0" hangingPunct="0"/>
            <a:r>
              <a:rPr lang="zh-TW" altLang="en-US" sz="4000" dirty="0">
                <a:solidFill>
                  <a:srgbClr val="EAEAEA"/>
                </a:solidFill>
                <a:ea typeface="新細明體" charset="-120"/>
              </a:rPr>
              <a:t>眾  海  洋  歡  呼</a:t>
            </a:r>
          </a:p>
          <a:p>
            <a:pPr algn="ctr" eaLnBrk="0" hangingPunct="0"/>
            <a:r>
              <a:rPr lang="zh-TW" altLang="en-US" sz="4000" dirty="0">
                <a:solidFill>
                  <a:srgbClr val="EAEAEA"/>
                </a:solidFill>
                <a:ea typeface="新細明體" charset="-120"/>
              </a:rPr>
              <a:t>歌  頌  主  的  聖  名</a:t>
            </a:r>
          </a:p>
          <a:p>
            <a:pPr algn="ctr" eaLnBrk="0" hangingPunct="0"/>
            <a:endParaRPr lang="en-US" altLang="zh-TW" sz="4000" dirty="0">
              <a:solidFill>
                <a:srgbClr val="EAEAEA"/>
              </a:solidFill>
              <a:ea typeface="新細明體" charset="-120"/>
            </a:endParaRPr>
          </a:p>
        </p:txBody>
      </p:sp>
    </p:spTree>
    <p:extLst>
      <p:ext uri="{BB962C8B-B14F-4D97-AF65-F5344CB8AC3E}">
        <p14:creationId xmlns:p14="http://schemas.microsoft.com/office/powerpoint/2010/main" val="2000925651"/>
      </p:ext>
    </p:extLst>
  </p:cSld>
  <p:clrMapOvr>
    <a:masterClrMapping/>
  </p:clrMapOvr>
  <p:transition xmlns:p14="http://schemas.microsoft.com/office/powerpoint/2010/main" spd="med">
    <p:checker dir="ver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87" name="Text Box 3"/>
          <p:cNvSpPr txBox="1">
            <a:spLocks noChangeArrowheads="1"/>
          </p:cNvSpPr>
          <p:nvPr/>
        </p:nvSpPr>
        <p:spPr bwMode="auto">
          <a:xfrm>
            <a:off x="1596470" y="228600"/>
            <a:ext cx="5827236"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我  要  歡  唱</a:t>
            </a:r>
          </a:p>
          <a:p>
            <a:pPr algn="ctr" eaLnBrk="0" hangingPunct="0"/>
            <a:r>
              <a:rPr lang="zh-TW" altLang="en-US" sz="4000" dirty="0">
                <a:ea typeface="新細明體" charset="-120"/>
              </a:rPr>
              <a:t>你  的  大  能  的  作  為</a:t>
            </a:r>
          </a:p>
          <a:p>
            <a:pPr algn="ctr" eaLnBrk="0" hangingPunct="0"/>
            <a:r>
              <a:rPr lang="zh-TW" altLang="en-US" sz="4000" dirty="0">
                <a:ea typeface="新細明體" charset="-120"/>
              </a:rPr>
              <a:t>我  要  永  遠  的  愛  你，</a:t>
            </a:r>
            <a:endParaRPr lang="en-US" altLang="zh-TW" sz="4000" dirty="0">
              <a:ea typeface="新細明體" charset="-120"/>
            </a:endParaRPr>
          </a:p>
          <a:p>
            <a:pPr algn="ctr" eaLnBrk="0" hangingPunct="0"/>
            <a:r>
              <a:rPr lang="zh-TW" altLang="en-US" sz="4000" dirty="0">
                <a:ea typeface="新細明體" charset="-120"/>
              </a:rPr>
              <a:t>我  要  永  遠  堅  定，</a:t>
            </a:r>
          </a:p>
          <a:p>
            <a:pPr algn="ctr" eaLnBrk="0" hangingPunct="0"/>
            <a:endParaRPr lang="en-US" altLang="zh-TW" sz="4000" dirty="0">
              <a:ea typeface="新細明體" charset="-120"/>
            </a:endParaRPr>
          </a:p>
        </p:txBody>
      </p:sp>
    </p:spTree>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87" name="Text Box 3"/>
          <p:cNvSpPr txBox="1">
            <a:spLocks noChangeArrowheads="1"/>
          </p:cNvSpPr>
          <p:nvPr/>
        </p:nvSpPr>
        <p:spPr bwMode="auto">
          <a:xfrm>
            <a:off x="2622392" y="228600"/>
            <a:ext cx="3775393" cy="378565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smtClean="0">
                <a:solidFill>
                  <a:srgbClr val="EAEAEA"/>
                </a:solidFill>
                <a:ea typeface="新細明體" charset="-120"/>
              </a:rPr>
              <a:t>與  </a:t>
            </a:r>
            <a:r>
              <a:rPr lang="zh-TW" altLang="en-US" sz="4000" dirty="0">
                <a:solidFill>
                  <a:srgbClr val="EAEAEA"/>
                </a:solidFill>
                <a:ea typeface="新細明體" charset="-120"/>
              </a:rPr>
              <a:t>你  的  應  許</a:t>
            </a:r>
          </a:p>
          <a:p>
            <a:pPr algn="ctr" eaLnBrk="0" hangingPunct="0"/>
            <a:r>
              <a:rPr lang="zh-TW" altLang="en-US" sz="4000" dirty="0">
                <a:solidFill>
                  <a:srgbClr val="EAEAEA"/>
                </a:solidFill>
                <a:ea typeface="新細明體" charset="-120"/>
              </a:rPr>
              <a:t>無 一  事  能</a:t>
            </a:r>
          </a:p>
          <a:p>
            <a:pPr algn="ctr" eaLnBrk="0" hangingPunct="0"/>
            <a:r>
              <a:rPr lang="zh-TW" altLang="en-US" sz="4000" dirty="0">
                <a:solidFill>
                  <a:srgbClr val="EAEAEA"/>
                </a:solidFill>
                <a:ea typeface="新細明體" charset="-120"/>
              </a:rPr>
              <a:t>與  你  的  應  許</a:t>
            </a:r>
          </a:p>
          <a:p>
            <a:pPr algn="ctr" eaLnBrk="0" hangingPunct="0"/>
            <a:r>
              <a:rPr lang="zh-TW" altLang="en-US" sz="4000" dirty="0">
                <a:solidFill>
                  <a:srgbClr val="EAEAEA"/>
                </a:solidFill>
                <a:ea typeface="新細明體" charset="-120"/>
              </a:rPr>
              <a:t>與  你  的  應  許</a:t>
            </a:r>
          </a:p>
          <a:p>
            <a:pPr algn="ctr" eaLnBrk="0" hangingPunct="0"/>
            <a:r>
              <a:rPr lang="zh-TW" altLang="en-US" sz="4000" dirty="0">
                <a:solidFill>
                  <a:srgbClr val="EAEAEA"/>
                </a:solidFill>
                <a:ea typeface="新細明體" charset="-120"/>
              </a:rPr>
              <a:t>    相  比。</a:t>
            </a:r>
          </a:p>
          <a:p>
            <a:pPr algn="ctr" eaLnBrk="0" hangingPunct="0"/>
            <a:endParaRPr lang="en-US" altLang="zh-TW" sz="4000" dirty="0">
              <a:solidFill>
                <a:srgbClr val="EAEAEA"/>
              </a:solidFill>
              <a:ea typeface="新細明體" charset="-120"/>
            </a:endParaRPr>
          </a:p>
        </p:txBody>
      </p:sp>
    </p:spTree>
    <p:extLst>
      <p:ext uri="{BB962C8B-B14F-4D97-AF65-F5344CB8AC3E}">
        <p14:creationId xmlns:p14="http://schemas.microsoft.com/office/powerpoint/2010/main" val="2648824102"/>
      </p:ext>
    </p:extLst>
  </p:cSld>
  <p:clrMapOvr>
    <a:masterClrMapping/>
  </p:clrMapOvr>
  <p:transition xmlns:p14="http://schemas.microsoft.com/office/powerpoint/2010/main" spd="med">
    <p:zoom/>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0" y="-76200"/>
            <a:ext cx="9372600" cy="7086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subTitle" idx="1"/>
          </p:nvPr>
        </p:nvSpPr>
        <p:spPr>
          <a:xfrm>
            <a:off x="1371600" y="4495800"/>
            <a:ext cx="6400800" cy="1752600"/>
          </a:xfrm>
        </p:spPr>
        <p:txBody>
          <a:bodyPr/>
          <a:lstStyle/>
          <a:p>
            <a:r>
              <a:rPr lang="zh-TW" altLang="en-US" sz="3600">
                <a:ea typeface="新細明體" charset="-120"/>
              </a:rPr>
              <a:t>它與你有什麼關係</a:t>
            </a:r>
            <a:r>
              <a:rPr lang="en-US" altLang="zh-TW" sz="3600">
                <a:ea typeface="新細明體" charset="-120"/>
              </a:rPr>
              <a:t>?</a:t>
            </a:r>
          </a:p>
          <a:p>
            <a:endParaRPr lang="en-US" altLang="zh-TW" sz="3600">
              <a:ea typeface="新細明體" charset="-120"/>
            </a:endParaRPr>
          </a:p>
        </p:txBody>
      </p:sp>
      <p:pic>
        <p:nvPicPr>
          <p:cNvPr id="61464" name="Picture 24" descr="j023246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400" y="0"/>
            <a:ext cx="3505200" cy="3379788"/>
          </a:xfrm>
          <a:prstGeom prst="rect">
            <a:avLst/>
          </a:prstGeom>
          <a:noFill/>
          <a:extLst>
            <a:ext uri="{909E8E84-426E-40dd-AFC4-6F175D3DCCD1}">
              <a14:hiddenFill xmlns:a14="http://schemas.microsoft.com/office/drawing/2010/main">
                <a:solidFill>
                  <a:srgbClr val="FFFFFF"/>
                </a:solidFill>
              </a14:hiddenFill>
            </a:ext>
          </a:extLst>
        </p:spPr>
      </p:pic>
      <p:pic>
        <p:nvPicPr>
          <p:cNvPr id="61466" name="Picture 26" descr="bsba2901sd3">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91400" y="5181600"/>
            <a:ext cx="2514600" cy="1676400"/>
          </a:xfrm>
          <a:prstGeom prst="rect">
            <a:avLst/>
          </a:prstGeom>
          <a:noFill/>
          <a:extLst>
            <a:ext uri="{909E8E84-426E-40dd-AFC4-6F175D3DCCD1}">
              <a14:hiddenFill xmlns:a14="http://schemas.microsoft.com/office/drawing/2010/main">
                <a:solidFill>
                  <a:srgbClr val="FFFFFF"/>
                </a:solidFill>
              </a14:hiddenFill>
            </a:ext>
          </a:extLst>
        </p:spPr>
      </p:pic>
      <p:sp>
        <p:nvSpPr>
          <p:cNvPr id="61442" name="Rectangle 2"/>
          <p:cNvSpPr>
            <a:spLocks noGrp="1" noChangeArrowheads="1"/>
          </p:cNvSpPr>
          <p:nvPr>
            <p:ph type="ctrTitle"/>
          </p:nvPr>
        </p:nvSpPr>
        <p:spPr>
          <a:xfrm>
            <a:off x="685800" y="2743200"/>
            <a:ext cx="7772400" cy="1143000"/>
          </a:xfrm>
          <a:effectLst>
            <a:outerShdw dist="35921" dir="2700000" algn="ctr" rotWithShape="0">
              <a:schemeClr val="bg2"/>
            </a:outerShdw>
          </a:effectLst>
        </p:spPr>
        <p:txBody>
          <a:bodyPr/>
          <a:lstStyle/>
          <a:p>
            <a:r>
              <a:rPr lang="zh-TW" altLang="en-US" sz="8000">
                <a:ea typeface="新細明體" charset="-120"/>
              </a:rPr>
              <a:t>聖經考古學</a:t>
            </a:r>
            <a:endParaRPr lang="zh-TW" altLang="en-US" sz="4800">
              <a:ea typeface="新細明體" charset="-12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33400" y="228600"/>
            <a:ext cx="7924800" cy="762000"/>
          </a:xfrm>
          <a:effectLst>
            <a:outerShdw dist="35921" dir="2700000" algn="ctr" rotWithShape="0">
              <a:schemeClr val="bg2"/>
            </a:outerShdw>
          </a:effectLst>
        </p:spPr>
        <p:txBody>
          <a:bodyPr/>
          <a:lstStyle/>
          <a:p>
            <a:r>
              <a:rPr lang="zh-TW" altLang="en-US" sz="3200">
                <a:ea typeface="新細明體" charset="-120"/>
              </a:rPr>
              <a:t>最近發現一個關鍵 </a:t>
            </a:r>
            <a:r>
              <a:rPr lang="en-US" altLang="zh-TW" sz="3200">
                <a:ea typeface="新細明體" charset="-120"/>
              </a:rPr>
              <a:t>(BAR 11</a:t>
            </a:r>
            <a:r>
              <a:rPr lang="zh-TW" altLang="en-US" sz="3200">
                <a:ea typeface="新細明體" charset="-120"/>
              </a:rPr>
              <a:t>月</a:t>
            </a:r>
            <a:r>
              <a:rPr lang="en-US" altLang="zh-TW" sz="3200">
                <a:ea typeface="新細明體" charset="-120"/>
              </a:rPr>
              <a:t>/12</a:t>
            </a:r>
            <a:r>
              <a:rPr lang="zh-TW" altLang="en-US" sz="3200">
                <a:ea typeface="新細明體" charset="-120"/>
              </a:rPr>
              <a:t>月</a:t>
            </a:r>
            <a:r>
              <a:rPr lang="en-US" altLang="zh-TW" sz="3200">
                <a:ea typeface="新細明體" charset="-120"/>
              </a:rPr>
              <a:t>2002)…</a:t>
            </a:r>
          </a:p>
        </p:txBody>
      </p:sp>
      <p:pic>
        <p:nvPicPr>
          <p:cNvPr id="62471" name="Picture 7" descr="bswbbar2806cover">
            <a:hlinkClick r:id="rId3"/>
          </p:cNvPr>
          <p:cNvPicPr>
            <a:picLocks noGrp="1" noChangeAspect="1" noChangeArrowheads="1"/>
          </p:cNvPicPr>
          <p:nvPr>
            <p:ph type="clipArt" sz="half" idx="1"/>
          </p:nvPr>
        </p:nvPicPr>
        <p:blipFill>
          <a:blip r:embed="rId4">
            <a:extLst>
              <a:ext uri="{28A0092B-C50C-407E-A947-70E740481C1C}">
                <a14:useLocalDpi xmlns:a14="http://schemas.microsoft.com/office/drawing/2010/main"/>
              </a:ext>
            </a:extLst>
          </a:blip>
          <a:srcRect/>
          <a:stretch>
            <a:fillRect/>
          </a:stretch>
        </p:blipFill>
        <p:spPr>
          <a:xfrm>
            <a:off x="609600" y="1143000"/>
            <a:ext cx="3128963"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2477" name="Group 13"/>
          <p:cNvGrpSpPr>
            <a:grpSpLocks/>
          </p:cNvGrpSpPr>
          <p:nvPr/>
        </p:nvGrpSpPr>
        <p:grpSpPr bwMode="auto">
          <a:xfrm>
            <a:off x="1943100" y="2263775"/>
            <a:ext cx="5257800" cy="2697163"/>
            <a:chOff x="0" y="0"/>
            <a:chExt cx="3312" cy="1699"/>
          </a:xfrm>
        </p:grpSpPr>
        <p:sp>
          <p:nvSpPr>
            <p:cNvPr id="62472" name="Rectangle 8"/>
            <p:cNvSpPr>
              <a:spLocks noChangeArrowheads="1"/>
            </p:cNvSpPr>
            <p:nvPr/>
          </p:nvSpPr>
          <p:spPr bwMode="auto">
            <a:xfrm>
              <a:off x="0" y="0"/>
              <a:ext cx="331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nvGrpSpPr>
            <p:cNvPr id="62476" name="Group 12"/>
            <p:cNvGrpSpPr>
              <a:grpSpLocks/>
            </p:cNvGrpSpPr>
            <p:nvPr/>
          </p:nvGrpSpPr>
          <p:grpSpPr bwMode="auto">
            <a:xfrm>
              <a:off x="0" y="0"/>
              <a:ext cx="1186" cy="1699"/>
              <a:chOff x="-58" y="0"/>
              <a:chExt cx="1186" cy="1699"/>
            </a:xfrm>
          </p:grpSpPr>
          <p:sp>
            <p:nvSpPr>
              <p:cNvPr id="62473" name="Rectangle 9"/>
              <p:cNvSpPr>
                <a:spLocks noChangeArrowheads="1"/>
              </p:cNvSpPr>
              <p:nvPr/>
            </p:nvSpPr>
            <p:spPr bwMode="auto">
              <a:xfrm>
                <a:off x="0" y="0"/>
                <a:ext cx="1128" cy="1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400">
                    <a:latin typeface="Arial Narrow" charset="0"/>
                    <a:ea typeface="新細明體" charset="-120"/>
                    <a:hlinkClick r:id="rId5"/>
                  </a:rPr>
                  <a:t>  </a:t>
                </a:r>
                <a:r>
                  <a:rPr lang="zh-TW" altLang="en-US" sz="12300">
                    <a:latin typeface="Arial Narrow" charset="0"/>
                    <a:ea typeface="新細明體" charset="-120"/>
                  </a:rPr>
                  <a:t> </a:t>
                </a:r>
                <a:r>
                  <a:rPr lang="zh-TW" altLang="en-US" sz="2400">
                    <a:latin typeface="Arial Narrow" charset="0"/>
                    <a:ea typeface="新細明體" charset="-120"/>
                  </a:rPr>
                  <a:t>                    </a:t>
                </a:r>
              </a:p>
            </p:txBody>
          </p:sp>
          <p:sp>
            <p:nvSpPr>
              <p:cNvPr id="62475" name="Rectangle 11"/>
              <p:cNvSpPr>
                <a:spLocks noChangeArrowheads="1"/>
              </p:cNvSpPr>
              <p:nvPr/>
            </p:nvSpPr>
            <p:spPr bwMode="auto">
              <a:xfrm>
                <a:off x="-58" y="259"/>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sz="2400">
                    <a:latin typeface="Arial Narrow" charset="0"/>
                    <a:ea typeface="新細明體" charset="-120"/>
                  </a:rPr>
                  <a:t> </a:t>
                </a:r>
              </a:p>
            </p:txBody>
          </p:sp>
        </p:grpSp>
      </p:grpSp>
      <p:pic>
        <p:nvPicPr>
          <p:cNvPr id="62480" name="Picture 16" descr="bswbba2806sd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05000" y="1981200"/>
            <a:ext cx="7239000" cy="4959350"/>
          </a:xfrm>
          <a:prstGeom prst="rect">
            <a:avLst/>
          </a:prstGeom>
          <a:noFill/>
          <a:extLst>
            <a:ext uri="{909E8E84-426E-40dd-AFC4-6F175D3DCCD1}">
              <a14:hiddenFill xmlns:a14="http://schemas.microsoft.com/office/drawing/2010/main">
                <a:solidFill>
                  <a:srgbClr val="FFFFFF"/>
                </a:solidFill>
              </a14:hiddenFill>
            </a:ext>
          </a:extLst>
        </p:spPr>
      </p:pic>
      <p:sp>
        <p:nvSpPr>
          <p:cNvPr id="62482" name="Text Box 18"/>
          <p:cNvSpPr txBox="1">
            <a:spLocks noChangeArrowheads="1"/>
          </p:cNvSpPr>
          <p:nvPr/>
        </p:nvSpPr>
        <p:spPr bwMode="auto">
          <a:xfrm>
            <a:off x="2133600" y="5518150"/>
            <a:ext cx="3200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2400">
                <a:ea typeface="新細明體" charset="-120"/>
              </a:rPr>
              <a:t>This is the earliest reference to Jesus outside the Bible!</a:t>
            </a:r>
          </a:p>
        </p:txBody>
      </p:sp>
      <p:sp>
        <p:nvSpPr>
          <p:cNvPr id="62483" name="Text Box 19"/>
          <p:cNvSpPr txBox="1">
            <a:spLocks noChangeArrowheads="1"/>
          </p:cNvSpPr>
          <p:nvPr/>
        </p:nvSpPr>
        <p:spPr bwMode="auto">
          <a:xfrm rot="-582935">
            <a:off x="147638" y="1014413"/>
            <a:ext cx="6477000" cy="19208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zh-TW" altLang="en-US" sz="6000">
                <a:latin typeface="Stencil" charset="0"/>
                <a:ea typeface="新細明體" charset="-120"/>
              </a:rPr>
              <a:t>以色列文物局被認為偽造</a:t>
            </a:r>
            <a:r>
              <a:rPr lang="en-US" altLang="zh-TW" sz="6000">
                <a:latin typeface="Stencil" charset="0"/>
                <a:ea typeface="新細明體" charset="-120"/>
              </a:rPr>
              <a:t>(2003/6</a:t>
            </a:r>
            <a:r>
              <a:rPr lang="zh-TW" altLang="en-US" sz="6000">
                <a:latin typeface="Stencil" charset="0"/>
                <a:ea typeface="新細明體" charset="-120"/>
              </a:rPr>
              <a:t>月</a:t>
            </a:r>
            <a:r>
              <a:rPr lang="en-US" altLang="zh-TW" sz="6000">
                <a:latin typeface="Stencil" charset="0"/>
                <a:ea typeface="新細明體" charset="-120"/>
              </a:rPr>
              <a:t>)</a:t>
            </a:r>
          </a:p>
        </p:txBody>
      </p:sp>
      <p:sp>
        <p:nvSpPr>
          <p:cNvPr id="62484" name="Text Box 20"/>
          <p:cNvSpPr txBox="1">
            <a:spLocks noChangeArrowheads="1"/>
          </p:cNvSpPr>
          <p:nvPr/>
        </p:nvSpPr>
        <p:spPr bwMode="auto">
          <a:xfrm>
            <a:off x="7164388" y="2133600"/>
            <a:ext cx="1600200" cy="3944938"/>
          </a:xfrm>
          <a:prstGeom prst="rect">
            <a:avLst/>
          </a:prstGeom>
          <a:solidFill>
            <a:schemeClr val="bg2"/>
          </a:solidFill>
          <a:ln w="9525">
            <a:solidFill>
              <a:srgbClr val="E62B1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b="1">
                <a:latin typeface="Arial" charset="0"/>
                <a:ea typeface="新細明體" charset="-120"/>
              </a:rPr>
              <a:t>讀</a:t>
            </a:r>
            <a:r>
              <a:rPr lang="en-US" altLang="zh-TW" b="1">
                <a:latin typeface="Arial" charset="0"/>
                <a:ea typeface="新細明體" charset="-120"/>
              </a:rPr>
              <a:t>”</a:t>
            </a:r>
            <a:r>
              <a:rPr lang="zh-TW" altLang="en-US" b="1">
                <a:latin typeface="Arial" charset="0"/>
                <a:ea typeface="新細明體" charset="-120"/>
              </a:rPr>
              <a:t>雅各是約瑟的兒子，是耶穌的弟弟。</a:t>
            </a:r>
            <a:r>
              <a:rPr lang="en-US" altLang="zh-TW" b="1">
                <a:latin typeface="Arial" charset="0"/>
                <a:ea typeface="新細明體" charset="-120"/>
              </a:rPr>
              <a:t>”</a:t>
            </a:r>
          </a:p>
          <a:p>
            <a:endParaRPr lang="en-US" altLang="zh-TW" b="1">
              <a:latin typeface="Arial" charset="0"/>
              <a:ea typeface="新細明體" charset="-120"/>
            </a:endParaRPr>
          </a:p>
          <a:p>
            <a:endParaRPr lang="en-US" altLang="zh-TW" b="1">
              <a:latin typeface="Arial" charset="0"/>
              <a:ea typeface="新細明體" charset="-120"/>
            </a:endParaRPr>
          </a:p>
          <a:p>
            <a:endParaRPr lang="en-US" altLang="zh-TW" b="1">
              <a:latin typeface="Arial" charset="0"/>
              <a:ea typeface="新細明體" charset="-120"/>
            </a:endParaRPr>
          </a:p>
        </p:txBody>
      </p:sp>
      <p:sp>
        <p:nvSpPr>
          <p:cNvPr id="62486" name="Text Box 22"/>
          <p:cNvSpPr txBox="1">
            <a:spLocks noChangeArrowheads="1"/>
          </p:cNvSpPr>
          <p:nvPr/>
        </p:nvSpPr>
        <p:spPr bwMode="auto">
          <a:xfrm>
            <a:off x="8274050" y="762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a:ea typeface="新細明體" charset="-120"/>
              </a:rPr>
              <a:t>205a</a:t>
            </a:r>
            <a:endParaRPr lang="en-US" altLang="zh-TW" sz="2400">
              <a:ea typeface="新細明體"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483"/>
                                        </p:tgtEl>
                                        <p:attrNameLst>
                                          <p:attrName>style.visibility</p:attrName>
                                        </p:attrNameLst>
                                      </p:cBhvr>
                                      <p:to>
                                        <p:strVal val="visible"/>
                                      </p:to>
                                    </p:set>
                                    <p:anim calcmode="lin" valueType="num">
                                      <p:cBhvr>
                                        <p:cTn id="15" dur="1000" fill="hold"/>
                                        <p:tgtEl>
                                          <p:spTgt spid="62483"/>
                                        </p:tgtEl>
                                        <p:attrNameLst>
                                          <p:attrName>ppt_w</p:attrName>
                                        </p:attrNameLst>
                                      </p:cBhvr>
                                      <p:tavLst>
                                        <p:tav tm="0">
                                          <p:val>
                                            <p:fltVal val="0"/>
                                          </p:val>
                                        </p:tav>
                                        <p:tav tm="100000">
                                          <p:val>
                                            <p:strVal val="#ppt_w"/>
                                          </p:val>
                                        </p:tav>
                                      </p:tavLst>
                                    </p:anim>
                                    <p:anim calcmode="lin" valueType="num">
                                      <p:cBhvr>
                                        <p:cTn id="16" dur="1000" fill="hold"/>
                                        <p:tgtEl>
                                          <p:spTgt spid="62483"/>
                                        </p:tgtEl>
                                        <p:attrNameLst>
                                          <p:attrName>ppt_h</p:attrName>
                                        </p:attrNameLst>
                                      </p:cBhvr>
                                      <p:tavLst>
                                        <p:tav tm="0">
                                          <p:val>
                                            <p:fltVal val="0"/>
                                          </p:val>
                                        </p:tav>
                                        <p:tav tm="100000">
                                          <p:val>
                                            <p:strVal val="#ppt_h"/>
                                          </p:val>
                                        </p:tav>
                                      </p:tavLst>
                                    </p:anim>
                                    <p:anim calcmode="lin" valueType="num">
                                      <p:cBhvr>
                                        <p:cTn id="17" dur="1000" fill="hold"/>
                                        <p:tgtEl>
                                          <p:spTgt spid="6248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48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P spid="6248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09600" y="228600"/>
            <a:ext cx="2819400" cy="1981200"/>
          </a:xfrm>
          <a:effectLst>
            <a:outerShdw dist="35921" dir="2700000" algn="ctr" rotWithShape="0">
              <a:schemeClr val="bg2"/>
            </a:outerShdw>
          </a:effectLst>
        </p:spPr>
        <p:txBody>
          <a:bodyPr/>
          <a:lstStyle/>
          <a:p>
            <a:r>
              <a:rPr lang="en-US" altLang="zh-TW" sz="2000">
                <a:ea typeface="新細明體" charset="-120"/>
              </a:rPr>
              <a:t/>
            </a:r>
            <a:br>
              <a:rPr lang="en-US" altLang="zh-TW" sz="2000">
                <a:ea typeface="新細明體" charset="-120"/>
              </a:rPr>
            </a:br>
            <a:r>
              <a:rPr lang="zh-TW" altLang="en-US" sz="2800">
                <a:ea typeface="新細明體" charset="-120"/>
              </a:rPr>
              <a:t>該亞法的藏骨盒</a:t>
            </a:r>
            <a:br>
              <a:rPr lang="zh-TW" altLang="en-US" sz="2800">
                <a:ea typeface="新細明體" charset="-120"/>
              </a:rPr>
            </a:br>
            <a:r>
              <a:rPr lang="en-US" altLang="zh-TW" sz="2800">
                <a:ea typeface="新細明體" charset="-120"/>
              </a:rPr>
              <a:t>(BAR 1992/9</a:t>
            </a:r>
            <a:r>
              <a:rPr lang="zh-TW" altLang="en-US" sz="2800">
                <a:ea typeface="新細明體" charset="-120"/>
              </a:rPr>
              <a:t>月</a:t>
            </a:r>
            <a:r>
              <a:rPr lang="en-US" altLang="zh-TW" sz="2800">
                <a:ea typeface="新細明體" charset="-120"/>
              </a:rPr>
              <a:t>-10</a:t>
            </a:r>
            <a:r>
              <a:rPr lang="zh-TW" altLang="en-US" sz="2800">
                <a:ea typeface="新細明體" charset="-120"/>
              </a:rPr>
              <a:t>月</a:t>
            </a:r>
            <a:r>
              <a:rPr lang="en-US" altLang="zh-TW" sz="2800">
                <a:ea typeface="新細明體" charset="-120"/>
              </a:rPr>
              <a:t>)</a:t>
            </a:r>
            <a:br>
              <a:rPr lang="en-US" altLang="zh-TW" sz="2800">
                <a:ea typeface="新細明體" charset="-120"/>
              </a:rPr>
            </a:br>
            <a:endParaRPr lang="en-US" altLang="zh-TW" sz="2800">
              <a:ea typeface="新細明體" charset="-120"/>
            </a:endParaRPr>
          </a:p>
        </p:txBody>
      </p:sp>
      <p:sp>
        <p:nvSpPr>
          <p:cNvPr id="124931" name="Rectangle 3"/>
          <p:cNvSpPr>
            <a:spLocks noGrp="1" noChangeArrowheads="1"/>
          </p:cNvSpPr>
          <p:nvPr>
            <p:ph type="body" idx="1"/>
          </p:nvPr>
        </p:nvSpPr>
        <p:spPr>
          <a:xfrm>
            <a:off x="685800" y="3505200"/>
            <a:ext cx="2514600" cy="2819400"/>
          </a:xfrm>
          <a:effectLst>
            <a:outerShdw dist="35921" dir="2700000" algn="ctr" rotWithShape="0">
              <a:schemeClr val="bg2"/>
            </a:outerShdw>
          </a:effectLst>
        </p:spPr>
        <p:txBody>
          <a:bodyPr/>
          <a:lstStyle/>
          <a:p>
            <a:pPr>
              <a:lnSpc>
                <a:spcPct val="90000"/>
              </a:lnSpc>
            </a:pPr>
            <a:r>
              <a:rPr lang="zh-TW" altLang="en-US">
                <a:ea typeface="新細明體" charset="-120"/>
              </a:rPr>
              <a:t>     在這發現前，在聖經以外沒有證據證明它的存在。</a:t>
            </a:r>
          </a:p>
          <a:p>
            <a:pPr>
              <a:lnSpc>
                <a:spcPct val="90000"/>
              </a:lnSpc>
            </a:pPr>
            <a:endParaRPr lang="en-US" altLang="zh-TW">
              <a:ea typeface="新細明體" charset="-120"/>
            </a:endParaRPr>
          </a:p>
          <a:p>
            <a:pPr>
              <a:lnSpc>
                <a:spcPct val="90000"/>
              </a:lnSpc>
            </a:pPr>
            <a:endParaRPr lang="en-US" altLang="zh-TW">
              <a:ea typeface="新細明體" charset="-120"/>
            </a:endParaRPr>
          </a:p>
          <a:p>
            <a:pPr>
              <a:lnSpc>
                <a:spcPct val="90000"/>
              </a:lnSpc>
            </a:pPr>
            <a:endParaRPr lang="en-US" altLang="zh-TW">
              <a:ea typeface="新細明體" charset="-120"/>
            </a:endParaRPr>
          </a:p>
        </p:txBody>
      </p:sp>
      <p:pic>
        <p:nvPicPr>
          <p:cNvPr id="124932" name="Picture 4" descr="Caiaphas Ossu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30588" y="0"/>
            <a:ext cx="5713412"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effectLst>
            <a:outerShdw dist="35921" dir="2700000" algn="ctr" rotWithShape="0">
              <a:schemeClr val="bg2"/>
            </a:outerShdw>
          </a:effectLst>
        </p:spPr>
        <p:txBody>
          <a:bodyPr/>
          <a:lstStyle/>
          <a:p>
            <a:r>
              <a:rPr lang="zh-TW" altLang="en-US" sz="4000">
                <a:ea typeface="新細明體" charset="-120"/>
              </a:rPr>
              <a:t>什麼是考古學</a:t>
            </a:r>
            <a:r>
              <a:rPr lang="en-US" altLang="zh-TW" sz="4000">
                <a:ea typeface="新細明體" charset="-120"/>
              </a:rPr>
              <a:t>?</a:t>
            </a:r>
          </a:p>
        </p:txBody>
      </p:sp>
      <p:sp>
        <p:nvSpPr>
          <p:cNvPr id="64515" name="Rectangle 3"/>
          <p:cNvSpPr>
            <a:spLocks noGrp="1" noChangeArrowheads="1"/>
          </p:cNvSpPr>
          <p:nvPr>
            <p:ph type="body" idx="1"/>
          </p:nvPr>
        </p:nvSpPr>
        <p:spPr>
          <a:xfrm>
            <a:off x="381000" y="2133600"/>
            <a:ext cx="8610600" cy="4724400"/>
          </a:xfrm>
          <a:effectLst>
            <a:outerShdw dist="35921" dir="2700000" algn="ctr" rotWithShape="0">
              <a:schemeClr val="bg2"/>
            </a:outerShdw>
          </a:effectLst>
        </p:spPr>
        <p:txBody>
          <a:bodyPr/>
          <a:lstStyle/>
          <a:p>
            <a:pPr marL="609600" indent="-211138">
              <a:lnSpc>
                <a:spcPct val="90000"/>
              </a:lnSpc>
              <a:buFont typeface="Wingdings" charset="2"/>
              <a:buNone/>
            </a:pPr>
            <a:endParaRPr lang="en-US" altLang="zh-TW">
              <a:ea typeface="SimSun" pitchFamily="2" charset="-122"/>
            </a:endParaRPr>
          </a:p>
          <a:p>
            <a:pPr marL="609600" indent="-211138">
              <a:lnSpc>
                <a:spcPct val="90000"/>
              </a:lnSpc>
              <a:buFont typeface="Wingdings" charset="2"/>
              <a:buNone/>
            </a:pPr>
            <a:r>
              <a:rPr lang="zh-TW" altLang="en-US">
                <a:ea typeface="SimSun" pitchFamily="2" charset="-122"/>
              </a:rPr>
              <a:t>  </a:t>
            </a:r>
            <a:r>
              <a:rPr lang="en-US" altLang="zh-TW">
                <a:ea typeface="SimSun" pitchFamily="2" charset="-122"/>
              </a:rPr>
              <a:t>“</a:t>
            </a:r>
            <a:r>
              <a:rPr lang="zh-TW" altLang="en-US">
                <a:ea typeface="SimSun" pitchFamily="2" charset="-122"/>
              </a:rPr>
              <a:t>聖經考古學</a:t>
            </a:r>
            <a:r>
              <a:rPr lang="en-US" altLang="zh-TW">
                <a:ea typeface="SimSun" pitchFamily="2" charset="-122"/>
              </a:rPr>
              <a:t>”</a:t>
            </a:r>
            <a:r>
              <a:rPr lang="zh-TW" altLang="en-US">
                <a:ea typeface="SimSun" pitchFamily="2" charset="-122"/>
              </a:rPr>
              <a:t>是選擇與聖經的時代，和敘述有有關</a:t>
            </a:r>
            <a:r>
              <a:rPr lang="zh-TW" altLang="en-US">
                <a:ea typeface="新細明體" charset="-120"/>
              </a:rPr>
              <a:t>巴勒斯坦和鄰近的國家。它們包含</a:t>
            </a:r>
            <a:r>
              <a:rPr lang="zh-CN" altLang="en-US">
                <a:ea typeface="SimSun" pitchFamily="2" charset="-122"/>
              </a:rPr>
              <a:t>遺址</a:t>
            </a:r>
            <a:r>
              <a:rPr lang="zh-TW" altLang="en-US">
                <a:ea typeface="SimSun" pitchFamily="2" charset="-122"/>
              </a:rPr>
              <a:t>的建築物，藝術，碑文和各種人工的製品。來幫助明白歷史，希伯來的傳統的風俗習，和不同的民族對他們的影響</a:t>
            </a:r>
            <a:r>
              <a:rPr lang="zh-TW" altLang="en-US">
                <a:ea typeface="新細明體" charset="-120"/>
              </a:rPr>
              <a:t>如埃及人，腓尼基人，敘利亞人，亞述人，</a:t>
            </a:r>
          </a:p>
          <a:p>
            <a:pPr marL="609600" indent="-211138">
              <a:lnSpc>
                <a:spcPct val="90000"/>
              </a:lnSpc>
              <a:buFont typeface="Wingdings" charset="2"/>
              <a:buNone/>
            </a:pPr>
            <a:r>
              <a:rPr lang="zh-TW" altLang="en-US">
                <a:ea typeface="新細明體" charset="-120"/>
              </a:rPr>
              <a:t>   和巴比倫人等。</a:t>
            </a:r>
            <a:endParaRPr lang="en-US" altLang="zh-CN">
              <a:ea typeface="SimSun" pitchFamily="2" charset="-122"/>
            </a:endParaRPr>
          </a:p>
          <a:p>
            <a:pPr marL="609600" indent="-211138">
              <a:lnSpc>
                <a:spcPct val="90000"/>
              </a:lnSpc>
              <a:buFont typeface="Wingdings" charset="2"/>
              <a:buNone/>
            </a:pPr>
            <a:r>
              <a:rPr lang="en-US" altLang="zh-CN" sz="1800">
                <a:ea typeface="SimSun" pitchFamily="2" charset="-122"/>
              </a:rPr>
              <a:t/>
            </a:r>
            <a:br>
              <a:rPr lang="en-US" altLang="zh-CN" sz="1800">
                <a:ea typeface="SimSun" pitchFamily="2" charset="-122"/>
              </a:rPr>
            </a:br>
            <a:r>
              <a:rPr lang="en-US" altLang="zh-CN" sz="1800">
                <a:ea typeface="SimSun" pitchFamily="2" charset="-122"/>
              </a:rPr>
              <a:t>--D. J. Wiseman, “Archaeology,” </a:t>
            </a:r>
            <a:r>
              <a:rPr lang="en-US" altLang="zh-CN" sz="1800" i="1">
                <a:ea typeface="SimSun" pitchFamily="2" charset="-122"/>
              </a:rPr>
              <a:t>New Bible Dictionary</a:t>
            </a:r>
            <a:r>
              <a:rPr lang="en-US" altLang="zh-CN" sz="1800">
                <a:ea typeface="SimSun" pitchFamily="2" charset="-122"/>
              </a:rPr>
              <a:t>, 2d ed. (Wheaton: Tyndale, 1982), 70</a:t>
            </a:r>
            <a:endParaRPr lang="en-US" altLang="zh-TW" sz="1800">
              <a:ea typeface="SimSun" pitchFamily="2" charset="-122"/>
            </a:endParaRPr>
          </a:p>
        </p:txBody>
      </p:sp>
      <p:sp>
        <p:nvSpPr>
          <p:cNvPr id="64517" name="Text Box 5"/>
          <p:cNvSpPr txBox="1">
            <a:spLocks noChangeArrowheads="1"/>
          </p:cNvSpPr>
          <p:nvPr/>
        </p:nvSpPr>
        <p:spPr bwMode="auto">
          <a:xfrm>
            <a:off x="835025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196</a:t>
            </a:r>
            <a:endParaRPr lang="en-US" altLang="zh-TW" sz="2400">
              <a:ea typeface="新細明體" charset="-12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4213" y="620713"/>
            <a:ext cx="7772400" cy="1143000"/>
          </a:xfrm>
          <a:effectLst>
            <a:outerShdw dist="35921" dir="2700000" algn="ctr" rotWithShape="0">
              <a:schemeClr val="bg2"/>
            </a:outerShdw>
          </a:effectLst>
        </p:spPr>
        <p:txBody>
          <a:bodyPr/>
          <a:lstStyle/>
          <a:p>
            <a:r>
              <a:rPr lang="zh-TW" altLang="en-US" sz="4000">
                <a:ea typeface="新細明體" charset="-120"/>
              </a:rPr>
              <a:t>什麼是考古學</a:t>
            </a:r>
            <a:r>
              <a:rPr lang="en-US" altLang="zh-TW" sz="4000">
                <a:ea typeface="新細明體" charset="-120"/>
              </a:rPr>
              <a:t>?</a:t>
            </a:r>
          </a:p>
        </p:txBody>
      </p:sp>
      <p:sp>
        <p:nvSpPr>
          <p:cNvPr id="63491" name="Rectangle 3"/>
          <p:cNvSpPr>
            <a:spLocks noGrp="1" noChangeArrowheads="1"/>
          </p:cNvSpPr>
          <p:nvPr>
            <p:ph type="body" sz="half" idx="1"/>
          </p:nvPr>
        </p:nvSpPr>
        <p:spPr>
          <a:xfrm>
            <a:off x="685800" y="1981200"/>
            <a:ext cx="7772400" cy="4114800"/>
          </a:xfrm>
          <a:effectLst>
            <a:outerShdw dist="35921" dir="2700000" algn="ctr" rotWithShape="0">
              <a:schemeClr val="bg2"/>
            </a:outerShdw>
          </a:effectLst>
        </p:spPr>
        <p:txBody>
          <a:bodyPr/>
          <a:lstStyle/>
          <a:p>
            <a:pPr marL="609600" indent="-609600"/>
            <a:r>
              <a:rPr lang="zh-TW" altLang="en-US" sz="2800">
                <a:ea typeface="新細明體" charset="-120"/>
              </a:rPr>
              <a:t>這個字本身</a:t>
            </a:r>
            <a:endParaRPr lang="en-US" altLang="zh-TW" sz="2800">
              <a:latin typeface="Bwgrkl" charset="0"/>
              <a:ea typeface="新細明體" charset="-120"/>
            </a:endParaRPr>
          </a:p>
          <a:p>
            <a:pPr marL="990600" lvl="1" indent="-533400"/>
            <a:r>
              <a:rPr lang="zh-TW" altLang="en-US" sz="2400">
                <a:ea typeface="新細明體" charset="-120"/>
              </a:rPr>
              <a:t>希臘文意思</a:t>
            </a:r>
            <a:r>
              <a:rPr lang="en-US" altLang="zh-TW" sz="2400">
                <a:ea typeface="新細明體" charset="-120"/>
              </a:rPr>
              <a:t>:  arche (</a:t>
            </a:r>
            <a:r>
              <a:rPr lang="zh-TW" altLang="en-US" sz="2400">
                <a:ea typeface="新細明體" charset="-120"/>
              </a:rPr>
              <a:t>古老的</a:t>
            </a:r>
            <a:r>
              <a:rPr lang="en-US" altLang="zh-TW" sz="2400">
                <a:ea typeface="新細明體" charset="-120"/>
              </a:rPr>
              <a:t>)+logos (</a:t>
            </a:r>
            <a:r>
              <a:rPr lang="zh-TW" altLang="en-US" sz="2400">
                <a:ea typeface="新細明體" charset="-120"/>
              </a:rPr>
              <a:t>訊息</a:t>
            </a:r>
            <a:r>
              <a:rPr lang="en-US" altLang="zh-TW" sz="2400">
                <a:ea typeface="新細明體" charset="-120"/>
              </a:rPr>
              <a:t>)</a:t>
            </a:r>
          </a:p>
          <a:p>
            <a:pPr marL="990600" lvl="1" indent="-533400"/>
            <a:r>
              <a:rPr lang="en-US" altLang="zh-TW" sz="2400">
                <a:ea typeface="新細明體" charset="-120"/>
              </a:rPr>
              <a:t>“ </a:t>
            </a:r>
            <a:r>
              <a:rPr lang="zh-TW" altLang="en-US" sz="2000">
                <a:ea typeface="新細明體" charset="-120"/>
              </a:rPr>
              <a:t>考古學</a:t>
            </a:r>
            <a:r>
              <a:rPr lang="en-US" altLang="zh-TW" sz="2000">
                <a:ea typeface="新細明體" charset="-120"/>
              </a:rPr>
              <a:t>= “</a:t>
            </a:r>
            <a:r>
              <a:rPr lang="zh-TW" altLang="en-US" sz="2400">
                <a:ea typeface="新細明體" charset="-120"/>
              </a:rPr>
              <a:t>古老的消息</a:t>
            </a:r>
            <a:endParaRPr lang="en-US" altLang="zh-TW" sz="2400">
              <a:ea typeface="新細明體" charset="-120"/>
            </a:endParaRPr>
          </a:p>
          <a:p>
            <a:pPr marL="609600" indent="-609600"/>
            <a:r>
              <a:rPr lang="zh-TW" altLang="en-US" sz="2800">
                <a:ea typeface="新細明體" charset="-120"/>
              </a:rPr>
              <a:t>一些定義</a:t>
            </a:r>
          </a:p>
          <a:p>
            <a:pPr marL="990600" lvl="1" indent="-533400"/>
            <a:r>
              <a:rPr lang="zh-TW" altLang="en-US" sz="2400">
                <a:ea typeface="SimSun" pitchFamily="2" charset="-122"/>
              </a:rPr>
              <a:t>是一門研究歷史的科學，主要是透過有系統的挖掘，在早期人類文化遺跡上的研究。</a:t>
            </a:r>
          </a:p>
          <a:p>
            <a:pPr marL="990600" lvl="1" indent="-533400">
              <a:buFont typeface="Wingdings" charset="2"/>
              <a:buNone/>
            </a:pPr>
            <a:endParaRPr lang="en-US" altLang="zh-CN" sz="2400">
              <a:ea typeface="SimSun" pitchFamily="2" charset="-122"/>
            </a:endParaRPr>
          </a:p>
          <a:p>
            <a:pPr marL="990600" lvl="1" indent="-533400"/>
            <a:r>
              <a:rPr lang="zh-TW" altLang="en-US" sz="2400">
                <a:ea typeface="SimSun" pitchFamily="2" charset="-122"/>
              </a:rPr>
              <a:t>科學性的研究遺跡，早期人類的生活和活動，</a:t>
            </a:r>
            <a:r>
              <a:rPr lang="en-US" altLang="zh-TW" sz="2400">
                <a:ea typeface="SimSun" pitchFamily="2" charset="-122"/>
              </a:rPr>
              <a:t>(</a:t>
            </a:r>
            <a:r>
              <a:rPr lang="zh-TW" altLang="en-US" sz="2400">
                <a:ea typeface="SimSun" pitchFamily="2" charset="-122"/>
              </a:rPr>
              <a:t>如化石，遺骸，墓碑</a:t>
            </a:r>
            <a:r>
              <a:rPr lang="en-US" altLang="zh-TW" sz="2400">
                <a:ea typeface="SimSun" pitchFamily="2" charset="-122"/>
              </a:rPr>
              <a:t>)</a:t>
            </a:r>
            <a:r>
              <a:rPr lang="zh-TW" altLang="en-US" sz="2400">
                <a:ea typeface="SimSun" pitchFamily="2" charset="-122"/>
              </a:rPr>
              <a:t>。</a:t>
            </a:r>
            <a:r>
              <a:rPr lang="en-US" altLang="zh-TW" sz="2400">
                <a:ea typeface="SimSun" pitchFamily="2" charset="-122"/>
              </a:rPr>
              <a:t>(</a:t>
            </a:r>
            <a:r>
              <a:rPr lang="zh-TW" altLang="en-US" sz="2400">
                <a:ea typeface="SimSun" pitchFamily="2" charset="-122"/>
              </a:rPr>
              <a:t>韋氏字典</a:t>
            </a:r>
            <a:r>
              <a:rPr lang="en-US" altLang="zh-TW" sz="2400">
                <a:ea typeface="SimSun" pitchFamily="2" charset="-122"/>
              </a:rPr>
              <a:t>)</a:t>
            </a:r>
          </a:p>
        </p:txBody>
      </p:sp>
      <p:pic>
        <p:nvPicPr>
          <p:cNvPr id="63492" name="Picture 4" descr="j0158101"/>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6248400" y="457200"/>
            <a:ext cx="1820863" cy="995363"/>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 Box 6"/>
          <p:cNvSpPr txBox="1">
            <a:spLocks noChangeArrowheads="1"/>
          </p:cNvSpPr>
          <p:nvPr/>
        </p:nvSpPr>
        <p:spPr bwMode="auto">
          <a:xfrm>
            <a:off x="835025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196</a:t>
            </a:r>
            <a:endParaRPr lang="en-US" altLang="zh-TW" sz="2400">
              <a:ea typeface="新細明體"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strips(upRight)">
                                      <p:cBhvr>
                                        <p:cTn id="7" dur="500"/>
                                        <p:tgtEl>
                                          <p:spTgt spid="634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63491">
                                            <p:txEl>
                                              <p:charRg st="16" end="49"/>
                                            </p:txEl>
                                          </p:spTgt>
                                        </p:tgtEl>
                                        <p:attrNameLst>
                                          <p:attrName>style.visibility</p:attrName>
                                        </p:attrNameLst>
                                      </p:cBhvr>
                                      <p:to>
                                        <p:strVal val="visible"/>
                                      </p:to>
                                    </p:set>
                                    <p:animEffect transition="in" filter="strips(upRight)">
                                      <p:cBhvr>
                                        <p:cTn id="12" dur="500"/>
                                        <p:tgtEl>
                                          <p:spTgt spid="63491">
                                            <p:txEl>
                                              <p:charRg st="16" end="49"/>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3" fill="hold" nodeType="clickEffect">
                                  <p:stCondLst>
                                    <p:cond delay="0"/>
                                  </p:stCondLst>
                                  <p:childTnLst>
                                    <p:set>
                                      <p:cBhvr>
                                        <p:cTn id="16" dur="1" fill="hold">
                                          <p:stCondLst>
                                            <p:cond delay="0"/>
                                          </p:stCondLst>
                                        </p:cTn>
                                        <p:tgtEl>
                                          <p:spTgt spid="63491">
                                            <p:txEl>
                                              <p:charRg st="49" end="96"/>
                                            </p:txEl>
                                          </p:spTgt>
                                        </p:tgtEl>
                                        <p:attrNameLst>
                                          <p:attrName>style.visibility</p:attrName>
                                        </p:attrNameLst>
                                      </p:cBhvr>
                                      <p:to>
                                        <p:strVal val="visible"/>
                                      </p:to>
                                    </p:set>
                                    <p:animEffect transition="in" filter="strips(upRight)">
                                      <p:cBhvr>
                                        <p:cTn id="17" dur="500"/>
                                        <p:tgtEl>
                                          <p:spTgt spid="63491">
                                            <p:txEl>
                                              <p:charRg st="49" end="9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3" fill="hold" nodeType="clickEffect">
                                  <p:stCondLst>
                                    <p:cond delay="0"/>
                                  </p:stCondLst>
                                  <p:childTnLst>
                                    <p:set>
                                      <p:cBhvr>
                                        <p:cTn id="21" dur="1" fill="hold">
                                          <p:stCondLst>
                                            <p:cond delay="0"/>
                                          </p:stCondLst>
                                        </p:cTn>
                                        <p:tgtEl>
                                          <p:spTgt spid="63491">
                                            <p:txEl>
                                              <p:pRg st="2" end="2"/>
                                            </p:txEl>
                                          </p:spTgt>
                                        </p:tgtEl>
                                        <p:attrNameLst>
                                          <p:attrName>style.visibility</p:attrName>
                                        </p:attrNameLst>
                                      </p:cBhvr>
                                      <p:to>
                                        <p:strVal val="visible"/>
                                      </p:to>
                                    </p:set>
                                    <p:animEffect transition="in" filter="strips(upRight)">
                                      <p:cBhvr>
                                        <p:cTn id="22" dur="500"/>
                                        <p:tgtEl>
                                          <p:spTgt spid="6349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3" fill="hold" nodeType="clickEffect">
                                  <p:stCondLst>
                                    <p:cond delay="0"/>
                                  </p:stCondLst>
                                  <p:childTnLst>
                                    <p:set>
                                      <p:cBhvr>
                                        <p:cTn id="26" dur="1" fill="hold">
                                          <p:stCondLst>
                                            <p:cond delay="0"/>
                                          </p:stCondLst>
                                        </p:cTn>
                                        <p:tgtEl>
                                          <p:spTgt spid="63491">
                                            <p:txEl>
                                              <p:pRg st="3" end="3"/>
                                            </p:txEl>
                                          </p:spTgt>
                                        </p:tgtEl>
                                        <p:attrNameLst>
                                          <p:attrName>style.visibility</p:attrName>
                                        </p:attrNameLst>
                                      </p:cBhvr>
                                      <p:to>
                                        <p:strVal val="visible"/>
                                      </p:to>
                                    </p:set>
                                    <p:animEffect transition="in" filter="strips(upRight)">
                                      <p:cBhvr>
                                        <p:cTn id="27" dur="500"/>
                                        <p:tgtEl>
                                          <p:spTgt spid="6349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nodeType="clickEffect">
                                  <p:stCondLst>
                                    <p:cond delay="0"/>
                                  </p:stCondLst>
                                  <p:childTnLst>
                                    <p:set>
                                      <p:cBhvr>
                                        <p:cTn id="31" dur="1" fill="hold">
                                          <p:stCondLst>
                                            <p:cond delay="0"/>
                                          </p:stCondLst>
                                        </p:cTn>
                                        <p:tgtEl>
                                          <p:spTgt spid="63491">
                                            <p:txEl>
                                              <p:pRg st="4" end="4"/>
                                            </p:txEl>
                                          </p:spTgt>
                                        </p:tgtEl>
                                        <p:attrNameLst>
                                          <p:attrName>style.visibility</p:attrName>
                                        </p:attrNameLst>
                                      </p:cBhvr>
                                      <p:to>
                                        <p:strVal val="visible"/>
                                      </p:to>
                                    </p:set>
                                    <p:anim from="(-#ppt_w/2)" to="(#ppt_x)" calcmode="lin" valueType="num">
                                      <p:cBhvr>
                                        <p:cTn id="32" dur="600" fill="hold">
                                          <p:stCondLst>
                                            <p:cond delay="0"/>
                                          </p:stCondLst>
                                        </p:cTn>
                                        <p:tgtEl>
                                          <p:spTgt spid="63491">
                                            <p:txEl>
                                              <p:pRg st="4" end="4"/>
                                            </p:txEl>
                                          </p:spTgt>
                                        </p:tgtEl>
                                        <p:attrNameLst>
                                          <p:attrName>ppt_x</p:attrName>
                                        </p:attrNameLst>
                                      </p:cBhvr>
                                    </p:anim>
                                    <p:anim from="0" to="-1.0" calcmode="lin" valueType="num">
                                      <p:cBhvr>
                                        <p:cTn id="33" dur="200" decel="50000" autoRev="1" fill="hold">
                                          <p:stCondLst>
                                            <p:cond delay="600"/>
                                          </p:stCondLst>
                                        </p:cTn>
                                        <p:tgtEl>
                                          <p:spTgt spid="63491">
                                            <p:txEl>
                                              <p:pRg st="4" end="4"/>
                                            </p:txEl>
                                          </p:spTgt>
                                        </p:tgtEl>
                                        <p:attrNameLst>
                                          <p:attrName>xshear</p:attrName>
                                        </p:attrNameLst>
                                      </p:cBhvr>
                                    </p:anim>
                                    <p:animScale>
                                      <p:cBhvr>
                                        <p:cTn id="34" dur="200" decel="100000" autoRev="1" fill="hold">
                                          <p:stCondLst>
                                            <p:cond delay="600"/>
                                          </p:stCondLst>
                                        </p:cTn>
                                        <p:tgtEl>
                                          <p:spTgt spid="63491">
                                            <p:txEl>
                                              <p:pRg st="4" end="4"/>
                                            </p:txEl>
                                          </p:spTgt>
                                        </p:tgtEl>
                                      </p:cBhvr>
                                      <p:from x="100000" y="100000"/>
                                      <p:to x="80000" y="100000"/>
                                    </p:animScale>
                                    <p:anim by="(#ppt_h/3+#ppt_w*0.1)" calcmode="lin" valueType="num">
                                      <p:cBhvr additive="sum">
                                        <p:cTn id="35" dur="200" decel="100000" autoRev="1" fill="hold">
                                          <p:stCondLst>
                                            <p:cond delay="600"/>
                                          </p:stCondLst>
                                        </p:cTn>
                                        <p:tgtEl>
                                          <p:spTgt spid="63491">
                                            <p:txEl>
                                              <p:pRg st="4" end="4"/>
                                            </p:txEl>
                                          </p:spTgt>
                                        </p:tgtEl>
                                        <p:attrNameLst>
                                          <p:attrName>ppt_x</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4" presetClass="entr" presetSubtype="0" fill="hold" nodeType="clickEffect">
                                  <p:stCondLst>
                                    <p:cond delay="0"/>
                                  </p:stCondLst>
                                  <p:childTnLst>
                                    <p:set>
                                      <p:cBhvr>
                                        <p:cTn id="39" dur="1" fill="hold">
                                          <p:stCondLst>
                                            <p:cond delay="0"/>
                                          </p:stCondLst>
                                        </p:cTn>
                                        <p:tgtEl>
                                          <p:spTgt spid="63491">
                                            <p:txEl>
                                              <p:charRg st="134" end="134"/>
                                            </p:txEl>
                                          </p:spTgt>
                                        </p:tgtEl>
                                        <p:attrNameLst>
                                          <p:attrName>style.visibility</p:attrName>
                                        </p:attrNameLst>
                                      </p:cBhvr>
                                      <p:to>
                                        <p:strVal val="visible"/>
                                      </p:to>
                                    </p:set>
                                    <p:anim from="(-#ppt_w/2)" to="(#ppt_x)" calcmode="lin" valueType="num">
                                      <p:cBhvr>
                                        <p:cTn id="40" dur="600" fill="hold">
                                          <p:stCondLst>
                                            <p:cond delay="0"/>
                                          </p:stCondLst>
                                        </p:cTn>
                                        <p:tgtEl>
                                          <p:spTgt spid="63491">
                                            <p:txEl>
                                              <p:charRg st="134" end="134"/>
                                            </p:txEl>
                                          </p:spTgt>
                                        </p:tgtEl>
                                        <p:attrNameLst>
                                          <p:attrName>ppt_x</p:attrName>
                                        </p:attrNameLst>
                                      </p:cBhvr>
                                    </p:anim>
                                    <p:anim from="0" to="-1.0" calcmode="lin" valueType="num">
                                      <p:cBhvr>
                                        <p:cTn id="41" dur="200" decel="50000" autoRev="1" fill="hold">
                                          <p:stCondLst>
                                            <p:cond delay="600"/>
                                          </p:stCondLst>
                                        </p:cTn>
                                        <p:tgtEl>
                                          <p:spTgt spid="63491">
                                            <p:txEl>
                                              <p:charRg st="134" end="134"/>
                                            </p:txEl>
                                          </p:spTgt>
                                        </p:tgtEl>
                                        <p:attrNameLst>
                                          <p:attrName>xshear</p:attrName>
                                        </p:attrNameLst>
                                      </p:cBhvr>
                                    </p:anim>
                                    <p:animScale>
                                      <p:cBhvr>
                                        <p:cTn id="42" dur="200" decel="100000" autoRev="1" fill="hold">
                                          <p:stCondLst>
                                            <p:cond delay="600"/>
                                          </p:stCondLst>
                                        </p:cTn>
                                        <p:tgtEl>
                                          <p:spTgt spid="63491">
                                            <p:txEl>
                                              <p:charRg st="134" end="134"/>
                                            </p:txEl>
                                          </p:spTgt>
                                        </p:tgtEl>
                                      </p:cBhvr>
                                      <p:from x="100000" y="100000"/>
                                      <p:to x="80000" y="100000"/>
                                    </p:animScale>
                                    <p:anim by="(#ppt_h/3+#ppt_w*0.1)" calcmode="lin" valueType="num">
                                      <p:cBhvr additive="sum">
                                        <p:cTn id="43" dur="200" decel="100000" autoRev="1" fill="hold">
                                          <p:stCondLst>
                                            <p:cond delay="600"/>
                                          </p:stCondLst>
                                        </p:cTn>
                                        <p:tgtEl>
                                          <p:spTgt spid="63491">
                                            <p:txEl>
                                              <p:charRg st="134" end="134"/>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7" name="Rectangle 3"/>
          <p:cNvSpPr>
            <a:spLocks noChangeArrowheads="1"/>
          </p:cNvSpPr>
          <p:nvPr/>
        </p:nvSpPr>
        <p:spPr bwMode="auto">
          <a:xfrm>
            <a:off x="1932945" y="457200"/>
            <a:ext cx="5186035"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我 耶 穌，我 救 主</a:t>
            </a:r>
            <a:r>
              <a:rPr lang="en-US" altLang="zh-TW" sz="4000" dirty="0">
                <a:ea typeface="新細明體" charset="-120"/>
              </a:rPr>
              <a:t>.</a:t>
            </a:r>
          </a:p>
          <a:p>
            <a:pPr algn="ctr" eaLnBrk="0" hangingPunct="0"/>
            <a:r>
              <a:rPr lang="zh-TW" altLang="en-US" sz="4000" dirty="0">
                <a:ea typeface="新細明體" charset="-120"/>
              </a:rPr>
              <a:t>無 一 人 能 像 你</a:t>
            </a:r>
            <a:r>
              <a:rPr lang="en-US" altLang="zh-TW" sz="4000" dirty="0">
                <a:ea typeface="新細明體" charset="-120"/>
              </a:rPr>
              <a:t>;</a:t>
            </a:r>
          </a:p>
          <a:p>
            <a:pPr algn="ctr" eaLnBrk="0" hangingPunct="0"/>
            <a:r>
              <a:rPr lang="zh-TW" altLang="en-US" sz="4000" dirty="0">
                <a:ea typeface="新細明體" charset="-120"/>
              </a:rPr>
              <a:t>我 願 一 生 全 心 讚 美</a:t>
            </a:r>
          </a:p>
          <a:p>
            <a:pPr algn="ctr" eaLnBrk="0" hangingPunct="0"/>
            <a:r>
              <a:rPr lang="zh-TW" altLang="en-US" sz="4000" dirty="0">
                <a:ea typeface="新細明體" charset="-120"/>
              </a:rPr>
              <a:t>你 奇 妙 全 能 的 大 愛</a:t>
            </a:r>
          </a:p>
          <a:p>
            <a:pPr algn="ctr" eaLnBrk="0" hangingPunct="0"/>
            <a:r>
              <a:rPr lang="zh-TW" altLang="en-US" sz="4000" dirty="0">
                <a:ea typeface="新細明體" charset="-120"/>
              </a:rPr>
              <a:t>  </a:t>
            </a:r>
          </a:p>
        </p:txBody>
      </p:sp>
    </p:spTree>
  </p:cSld>
  <p:clrMapOvr>
    <a:masterClrMapping/>
  </p:clrMapOvr>
  <p:transition xmlns:p14="http://schemas.microsoft.com/office/powerpoint/2010/main" spd="med">
    <p:split orient="vert" dir="in"/>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4213" y="620713"/>
            <a:ext cx="7772400" cy="11430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考古學的術語</a:t>
            </a:r>
          </a:p>
        </p:txBody>
      </p:sp>
      <p:sp>
        <p:nvSpPr>
          <p:cNvPr id="66563" name="Rectangle 3"/>
          <p:cNvSpPr>
            <a:spLocks noGrp="1" noChangeArrowheads="1"/>
          </p:cNvSpPr>
          <p:nvPr>
            <p:ph type="body" sz="half" idx="1"/>
          </p:nvPr>
        </p:nvSpPr>
        <p:spPr>
          <a:xfrm>
            <a:off x="685800" y="1828800"/>
            <a:ext cx="5029200" cy="1752600"/>
          </a:xfrm>
          <a:effectLst>
            <a:outerShdw dist="35921" dir="2700000" algn="ctr" rotWithShape="0">
              <a:schemeClr val="bg2"/>
            </a:outerShdw>
          </a:effectLst>
        </p:spPr>
        <p:txBody>
          <a:bodyPr/>
          <a:lstStyle/>
          <a:p>
            <a:r>
              <a:rPr lang="zh-TW" altLang="en-US" sz="2800">
                <a:ea typeface="新細明體" charset="-120"/>
              </a:rPr>
              <a:t>物件的分類</a:t>
            </a:r>
          </a:p>
          <a:p>
            <a:pPr lvl="1"/>
            <a:r>
              <a:rPr lang="zh-TW" altLang="en-US" sz="2400">
                <a:ea typeface="新細明體" charset="-120"/>
              </a:rPr>
              <a:t>人工製品</a:t>
            </a:r>
            <a:r>
              <a:rPr lang="en-US" altLang="zh-TW" sz="2400">
                <a:ea typeface="新細明體" charset="-120"/>
              </a:rPr>
              <a:t>(</a:t>
            </a:r>
            <a:r>
              <a:rPr lang="zh-TW" altLang="en-US" sz="2400">
                <a:ea typeface="新細明體" charset="-120"/>
              </a:rPr>
              <a:t>希律王的燈</a:t>
            </a:r>
            <a:r>
              <a:rPr lang="en-US" altLang="zh-TW" sz="2400">
                <a:ea typeface="新細明體" charset="-120"/>
              </a:rPr>
              <a:t>)</a:t>
            </a:r>
          </a:p>
          <a:p>
            <a:pPr lvl="1"/>
            <a:r>
              <a:rPr lang="zh-TW" altLang="en-US" sz="2400">
                <a:ea typeface="新細明體" charset="-120"/>
              </a:rPr>
              <a:t>銘文</a:t>
            </a:r>
          </a:p>
        </p:txBody>
      </p:sp>
      <p:pic>
        <p:nvPicPr>
          <p:cNvPr id="66567" name="Picture 7" descr="bible">
            <a:hlinkClick r:id="rId3"/>
          </p:cNvPr>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5943600" y="527050"/>
            <a:ext cx="2871788" cy="313055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0" descr="Black_Obelisk_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52800" y="2959100"/>
            <a:ext cx="2438400" cy="39751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1" name="Text Box 11"/>
          <p:cNvSpPr txBox="1">
            <a:spLocks noChangeArrowheads="1"/>
          </p:cNvSpPr>
          <p:nvPr/>
        </p:nvSpPr>
        <p:spPr bwMode="auto">
          <a:xfrm>
            <a:off x="5486400" y="6035675"/>
            <a:ext cx="3124200" cy="21399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TW" altLang="en-US" sz="2400">
                <a:ea typeface="新細明體" charset="-120"/>
              </a:rPr>
              <a:t>色爾幔撒的</a:t>
            </a:r>
          </a:p>
          <a:p>
            <a:pPr algn="ctr">
              <a:spcBef>
                <a:spcPct val="50000"/>
              </a:spcBef>
            </a:pPr>
            <a:r>
              <a:rPr lang="zh-TW" altLang="en-US" sz="2400">
                <a:ea typeface="新細明體" charset="-120"/>
              </a:rPr>
              <a:t>黑色石塔</a:t>
            </a:r>
            <a:endParaRPr lang="en-US" altLang="zh-TW" sz="2400">
              <a:ea typeface="新細明體" charset="-120"/>
            </a:endParaRPr>
          </a:p>
          <a:p>
            <a:pPr algn="ctr">
              <a:spcBef>
                <a:spcPct val="50000"/>
              </a:spcBef>
            </a:pPr>
            <a:endParaRPr lang="zh-TW" altLang="en-US" sz="2400">
              <a:ea typeface="新細明體" charset="-120"/>
            </a:endParaRPr>
          </a:p>
          <a:p>
            <a:pPr algn="ctr">
              <a:spcBef>
                <a:spcPct val="50000"/>
              </a:spcBef>
            </a:pPr>
            <a:endParaRPr lang="en-US" altLang="zh-TW" sz="2400">
              <a:ea typeface="新細明體" charset="-120"/>
            </a:endParaRPr>
          </a:p>
        </p:txBody>
      </p:sp>
      <p:sp>
        <p:nvSpPr>
          <p:cNvPr id="66572" name="Text Box 12"/>
          <p:cNvSpPr txBox="1">
            <a:spLocks noChangeArrowheads="1"/>
          </p:cNvSpPr>
          <p:nvPr/>
        </p:nvSpPr>
        <p:spPr bwMode="auto">
          <a:xfrm>
            <a:off x="835025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196</a:t>
            </a:r>
            <a:endParaRPr lang="en-US" altLang="zh-TW" sz="2400">
              <a:ea typeface="新細明體"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dissolve">
                                      <p:cBhvr>
                                        <p:cTn id="7" dur="500"/>
                                        <p:tgtEl>
                                          <p:spTgt spid="66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dissolve">
                                      <p:cBhvr>
                                        <p:cTn id="12" dur="500"/>
                                        <p:tgtEl>
                                          <p:spTgt spid="6656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6567"/>
                                        </p:tgtEl>
                                        <p:attrNameLst>
                                          <p:attrName>style.visibility</p:attrName>
                                        </p:attrNameLst>
                                      </p:cBhvr>
                                      <p:to>
                                        <p:strVal val="visible"/>
                                      </p:to>
                                    </p:set>
                                    <p:animEffect transition="in" filter="dissolve">
                                      <p:cBhvr>
                                        <p:cTn id="15" dur="500"/>
                                        <p:tgtEl>
                                          <p:spTgt spid="665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6563">
                                            <p:txEl>
                                              <p:pRg st="2" end="2"/>
                                            </p:txEl>
                                          </p:spTgt>
                                        </p:tgtEl>
                                        <p:attrNameLst>
                                          <p:attrName>style.visibility</p:attrName>
                                        </p:attrNameLst>
                                      </p:cBhvr>
                                      <p:to>
                                        <p:strVal val="visible"/>
                                      </p:to>
                                    </p:set>
                                    <p:animEffect transition="in" filter="dissolve">
                                      <p:cBhvr>
                                        <p:cTn id="20" dur="500"/>
                                        <p:tgtEl>
                                          <p:spTgt spid="6656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6570"/>
                                        </p:tgtEl>
                                        <p:attrNameLst>
                                          <p:attrName>style.visibility</p:attrName>
                                        </p:attrNameLst>
                                      </p:cBhvr>
                                      <p:to>
                                        <p:strVal val="visible"/>
                                      </p:to>
                                    </p:set>
                                    <p:animEffect transition="in" filter="dissolve">
                                      <p:cBhvr>
                                        <p:cTn id="25" dur="500"/>
                                        <p:tgtEl>
                                          <p:spTgt spid="6657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6571"/>
                                        </p:tgtEl>
                                        <p:attrNameLst>
                                          <p:attrName>style.visibility</p:attrName>
                                        </p:attrNameLst>
                                      </p:cBhvr>
                                      <p:to>
                                        <p:strVal val="visible"/>
                                      </p:to>
                                    </p:set>
                                    <p:animEffect transition="in" filter="dissolve">
                                      <p:cBhvr>
                                        <p:cTn id="28" dur="5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0" y="0"/>
            <a:ext cx="7772400" cy="1143000"/>
          </a:xfrm>
          <a:noFill/>
          <a:ln/>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3600">
                <a:ea typeface="新細明體" charset="-120"/>
              </a:rPr>
              <a:t>考古學的術語</a:t>
            </a:r>
            <a:endParaRPr lang="en-US" altLang="zh-TW" sz="3600">
              <a:ea typeface="新細明體" charset="-120"/>
            </a:endParaRPr>
          </a:p>
        </p:txBody>
      </p:sp>
      <p:sp>
        <p:nvSpPr>
          <p:cNvPr id="71683" name="Rectangle 3"/>
          <p:cNvSpPr>
            <a:spLocks noGrp="1" noChangeArrowheads="1"/>
          </p:cNvSpPr>
          <p:nvPr>
            <p:ph type="body" sz="half" idx="1"/>
          </p:nvPr>
        </p:nvSpPr>
        <p:spPr>
          <a:xfrm>
            <a:off x="304800" y="6019800"/>
            <a:ext cx="8839200" cy="838200"/>
          </a:xfrm>
          <a:effectLst>
            <a:outerShdw dist="35921" dir="2700000" algn="ctr" rotWithShape="0">
              <a:schemeClr val="bg2"/>
            </a:outerShdw>
          </a:effectLst>
        </p:spPr>
        <p:txBody>
          <a:bodyPr/>
          <a:lstStyle/>
          <a:p>
            <a:pPr marL="0" indent="0" algn="ctr">
              <a:buFont typeface="Wingdings" charset="2"/>
              <a:buNone/>
            </a:pPr>
            <a:r>
              <a:rPr lang="zh-TW" altLang="en-US" sz="2000">
                <a:ea typeface="SimSun" pitchFamily="2" charset="-122"/>
              </a:rPr>
              <a:t>古代巴勒斯坦的遺丘，圖樣的描繪顯示挖掘的方法和</a:t>
            </a:r>
            <a:endParaRPr lang="en-US" altLang="zh-TW" sz="2000" b="1" i="1">
              <a:ea typeface="SimSun" pitchFamily="2" charset="-122"/>
            </a:endParaRPr>
          </a:p>
          <a:p>
            <a:pPr marL="0" indent="0" algn="ctr">
              <a:buFont typeface="Wingdings" charset="2"/>
              <a:buNone/>
            </a:pPr>
            <a:r>
              <a:rPr lang="zh-TW" altLang="en-US" sz="2000">
                <a:ea typeface="新細明體" charset="-120"/>
              </a:rPr>
              <a:t>每一層的岩層的工作</a:t>
            </a:r>
          </a:p>
        </p:txBody>
      </p:sp>
      <p:sp>
        <p:nvSpPr>
          <p:cNvPr id="71685" name="Rectangle 5"/>
          <p:cNvSpPr>
            <a:spLocks noChangeArrowheads="1"/>
          </p:cNvSpPr>
          <p:nvPr/>
        </p:nvSpPr>
        <p:spPr bwMode="auto">
          <a:xfrm>
            <a:off x="2843213" y="908050"/>
            <a:ext cx="4535487" cy="21161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2"/>
              </a:buClr>
              <a:buSzPct val="80000"/>
              <a:buFont typeface="Wingdings" charset="2"/>
              <a:buBlip>
                <a:blip r:embed="rId4"/>
              </a:buBlip>
              <a:defRPr sz="2800">
                <a:solidFill>
                  <a:schemeClr val="tx1"/>
                </a:solidFill>
                <a:latin typeface="Arial Narrow" charset="0"/>
              </a:defRPr>
            </a:lvl1pPr>
            <a:lvl2pPr marL="742950" indent="-285750">
              <a:spcBef>
                <a:spcPct val="20000"/>
              </a:spcBef>
              <a:buClr>
                <a:schemeClr val="accent1"/>
              </a:buClr>
              <a:buSzPct val="75000"/>
              <a:buFont typeface="Wingdings" charset="2"/>
              <a:buBlip>
                <a:blip r:embed="rId5"/>
              </a:buBlip>
              <a:defRPr sz="2400">
                <a:solidFill>
                  <a:schemeClr val="tx1"/>
                </a:solidFill>
                <a:latin typeface="Arial Narrow" charset="0"/>
              </a:defRPr>
            </a:lvl2pPr>
            <a:lvl3pPr marL="1143000" indent="-228600">
              <a:spcBef>
                <a:spcPct val="20000"/>
              </a:spcBef>
              <a:buClr>
                <a:schemeClr val="hlink"/>
              </a:buClr>
              <a:buSzPct val="60000"/>
              <a:buFont typeface="Wingdings" charset="2"/>
              <a:buChar char="l"/>
              <a:defRPr sz="2000">
                <a:solidFill>
                  <a:schemeClr val="tx1"/>
                </a:solidFill>
                <a:latin typeface="Arial Narrow" charset="0"/>
              </a:defRPr>
            </a:lvl3pPr>
            <a:lvl4pPr marL="1600200" indent="-228600">
              <a:spcBef>
                <a:spcPct val="20000"/>
              </a:spcBef>
              <a:buChar char="•"/>
              <a:defRPr>
                <a:solidFill>
                  <a:schemeClr val="tx1"/>
                </a:solidFill>
                <a:latin typeface="Arial Narrow" charset="0"/>
              </a:defRPr>
            </a:lvl4pPr>
            <a:lvl5pPr marL="2057400" indent="-228600">
              <a:spcBef>
                <a:spcPct val="20000"/>
              </a:spcBef>
              <a:buChar char="–"/>
              <a:defRPr>
                <a:solidFill>
                  <a:schemeClr val="tx1"/>
                </a:solidFill>
                <a:latin typeface="Arial Narrow" charset="0"/>
              </a:defRPr>
            </a:lvl5pPr>
            <a:lvl6pPr marL="2514600" indent="-228600" fontAlgn="base">
              <a:spcBef>
                <a:spcPct val="20000"/>
              </a:spcBef>
              <a:spcAft>
                <a:spcPct val="0"/>
              </a:spcAft>
              <a:buChar char="–"/>
              <a:defRPr>
                <a:solidFill>
                  <a:schemeClr val="tx1"/>
                </a:solidFill>
                <a:latin typeface="Arial Narrow" charset="0"/>
              </a:defRPr>
            </a:lvl6pPr>
            <a:lvl7pPr marL="2971800" indent="-228600" fontAlgn="base">
              <a:spcBef>
                <a:spcPct val="20000"/>
              </a:spcBef>
              <a:spcAft>
                <a:spcPct val="0"/>
              </a:spcAft>
              <a:buChar char="–"/>
              <a:defRPr>
                <a:solidFill>
                  <a:schemeClr val="tx1"/>
                </a:solidFill>
                <a:latin typeface="Arial Narrow" charset="0"/>
              </a:defRPr>
            </a:lvl7pPr>
            <a:lvl8pPr marL="3429000" indent="-228600" fontAlgn="base">
              <a:spcBef>
                <a:spcPct val="20000"/>
              </a:spcBef>
              <a:spcAft>
                <a:spcPct val="0"/>
              </a:spcAft>
              <a:buChar char="–"/>
              <a:defRPr>
                <a:solidFill>
                  <a:schemeClr val="tx1"/>
                </a:solidFill>
                <a:latin typeface="Arial Narrow" charset="0"/>
              </a:defRPr>
            </a:lvl8pPr>
            <a:lvl9pPr marL="3886200" indent="-228600" fontAlgn="base">
              <a:spcBef>
                <a:spcPct val="20000"/>
              </a:spcBef>
              <a:spcAft>
                <a:spcPct val="0"/>
              </a:spcAft>
              <a:buChar char="–"/>
              <a:defRPr>
                <a:solidFill>
                  <a:schemeClr val="tx1"/>
                </a:solidFill>
                <a:latin typeface="Arial Narrow" charset="0"/>
              </a:defRPr>
            </a:lvl9pPr>
          </a:lstStyle>
          <a:p>
            <a:r>
              <a:rPr lang="en-US" altLang="zh-TW" sz="3200">
                <a:ea typeface="新細明體" charset="-120"/>
              </a:rPr>
              <a:t>    </a:t>
            </a:r>
            <a:r>
              <a:rPr lang="zh-TW" altLang="en-US" sz="3200">
                <a:ea typeface="新細明體" charset="-120"/>
              </a:rPr>
              <a:t>挖掘的專門用語</a:t>
            </a:r>
          </a:p>
          <a:p>
            <a:pPr lvl="1"/>
            <a:r>
              <a:rPr lang="zh-TW" altLang="en-US" sz="2800">
                <a:ea typeface="新細明體" charset="-120"/>
              </a:rPr>
              <a:t>遺丘</a:t>
            </a:r>
          </a:p>
          <a:p>
            <a:pPr lvl="1"/>
            <a:r>
              <a:rPr lang="zh-TW" altLang="en-US" sz="2800">
                <a:ea typeface="新細明體" charset="-120"/>
              </a:rPr>
              <a:t>岩層</a:t>
            </a:r>
            <a:endParaRPr lang="en-US" altLang="zh-TW" sz="2800">
              <a:ea typeface="新細明體" charset="-120"/>
            </a:endParaRPr>
          </a:p>
          <a:p>
            <a:pPr lvl="1">
              <a:buFont typeface="Wingdings" charset="2"/>
              <a:buNone/>
            </a:pPr>
            <a:r>
              <a:rPr lang="en-US" altLang="zh-TW" sz="2800">
                <a:ea typeface="新細明體" charset="-120"/>
              </a:rPr>
              <a:t>   </a:t>
            </a:r>
          </a:p>
        </p:txBody>
      </p:sp>
      <p:sp>
        <p:nvSpPr>
          <p:cNvPr id="71694" name="Text Box 14"/>
          <p:cNvSpPr txBox="1">
            <a:spLocks noChangeArrowheads="1"/>
          </p:cNvSpPr>
          <p:nvPr/>
        </p:nvSpPr>
        <p:spPr bwMode="auto">
          <a:xfrm>
            <a:off x="6096000" y="533400"/>
            <a:ext cx="2819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zh-TW" altLang="en-US" sz="2400">
              <a:ea typeface="新細明體" charset="-120"/>
            </a:endParaRPr>
          </a:p>
        </p:txBody>
      </p:sp>
      <p:pic>
        <p:nvPicPr>
          <p:cNvPr id="71696" name="Picture 16" descr="books3">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05600" y="1676400"/>
            <a:ext cx="1905000" cy="1262063"/>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1697" name="Text Box 17"/>
          <p:cNvSpPr txBox="1">
            <a:spLocks noChangeArrowheads="1"/>
          </p:cNvSpPr>
          <p:nvPr/>
        </p:nvSpPr>
        <p:spPr bwMode="auto">
          <a:xfrm>
            <a:off x="835025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196</a:t>
            </a:r>
            <a:endParaRPr lang="en-US" altLang="zh-TW" sz="2400">
              <a:ea typeface="新細明體" charset="-120"/>
            </a:endParaRPr>
          </a:p>
        </p:txBody>
      </p:sp>
      <p:graphicFrame>
        <p:nvGraphicFramePr>
          <p:cNvPr id="71698" name="Object 18"/>
          <p:cNvGraphicFramePr>
            <a:graphicFrameLocks noGrp="1" noChangeAspect="1"/>
          </p:cNvGraphicFramePr>
          <p:nvPr>
            <p:ph sz="half" idx="2"/>
          </p:nvPr>
        </p:nvGraphicFramePr>
        <p:xfrm>
          <a:off x="533400" y="3259138"/>
          <a:ext cx="8610600" cy="2763837"/>
        </p:xfrm>
        <a:graphic>
          <a:graphicData uri="http://schemas.openxmlformats.org/presentationml/2006/ole">
            <mc:AlternateContent xmlns:mc="http://schemas.openxmlformats.org/markup-compatibility/2006">
              <mc:Choice xmlns:v="urn:schemas-microsoft-com:vml" Requires="v">
                <p:oleObj spid="_x0000_s71705" name="Document" r:id="rId8" imgW="5690616" imgH="1825752" progId="Word.Document.8">
                  <p:embed/>
                </p:oleObj>
              </mc:Choice>
              <mc:Fallback>
                <p:oleObj name="Document" r:id="rId8" imgW="5690616" imgH="1825752" progId="Word.Document.8">
                  <p:embed/>
                  <p:pic>
                    <p:nvPicPr>
                      <p:cNvPr id="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259138"/>
                        <a:ext cx="8610600" cy="2763837"/>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animEffect transition="in" filter="dissolve">
                                      <p:cBhvr>
                                        <p:cTn id="7" dur="500"/>
                                        <p:tgtEl>
                                          <p:spTgt spid="716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685">
                                            <p:txEl>
                                              <p:pRg st="1" end="1"/>
                                            </p:txEl>
                                          </p:spTgt>
                                        </p:tgtEl>
                                        <p:attrNameLst>
                                          <p:attrName>style.visibility</p:attrName>
                                        </p:attrNameLst>
                                      </p:cBhvr>
                                      <p:to>
                                        <p:strVal val="visible"/>
                                      </p:to>
                                    </p:set>
                                    <p:animEffect transition="in" filter="dissolve">
                                      <p:cBhvr>
                                        <p:cTn id="12" dur="500"/>
                                        <p:tgtEl>
                                          <p:spTgt spid="7168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685">
                                            <p:txEl>
                                              <p:pRg st="2" end="2"/>
                                            </p:txEl>
                                          </p:spTgt>
                                        </p:tgtEl>
                                        <p:attrNameLst>
                                          <p:attrName>style.visibility</p:attrName>
                                        </p:attrNameLst>
                                      </p:cBhvr>
                                      <p:to>
                                        <p:strVal val="visible"/>
                                      </p:to>
                                    </p:set>
                                    <p:animEffect transition="in" filter="dissolve">
                                      <p:cBhvr>
                                        <p:cTn id="17" dur="500"/>
                                        <p:tgtEl>
                                          <p:spTgt spid="7168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1685">
                                            <p:txEl>
                                              <p:pRg st="3" end="3"/>
                                            </p:txEl>
                                          </p:spTgt>
                                        </p:tgtEl>
                                        <p:attrNameLst>
                                          <p:attrName>style.visibility</p:attrName>
                                        </p:attrNameLst>
                                      </p:cBhvr>
                                      <p:to>
                                        <p:strVal val="visible"/>
                                      </p:to>
                                    </p:set>
                                    <p:animEffect transition="in" filter="dissolve">
                                      <p:cBhvr>
                                        <p:cTn id="22" dur="500"/>
                                        <p:tgtEl>
                                          <p:spTgt spid="7168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聖經考古學的歷史</a:t>
            </a:r>
          </a:p>
        </p:txBody>
      </p:sp>
      <p:sp>
        <p:nvSpPr>
          <p:cNvPr id="75779" name="Rectangle 3"/>
          <p:cNvSpPr>
            <a:spLocks noGrp="1" noChangeArrowheads="1"/>
          </p:cNvSpPr>
          <p:nvPr>
            <p:ph type="body" sz="half" idx="1"/>
          </p:nvPr>
        </p:nvSpPr>
        <p:spPr>
          <a:xfrm>
            <a:off x="685800" y="1981200"/>
            <a:ext cx="8153400" cy="4343400"/>
          </a:xfrm>
          <a:effectLst>
            <a:outerShdw dist="35921" dir="2700000" algn="ctr" rotWithShape="0">
              <a:schemeClr val="bg2"/>
            </a:outerShdw>
          </a:effectLst>
        </p:spPr>
        <p:txBody>
          <a:bodyPr/>
          <a:lstStyle/>
          <a:p>
            <a:r>
              <a:rPr lang="en-US" altLang="zh-TW" sz="2800">
                <a:ea typeface="新細明體" charset="-120"/>
              </a:rPr>
              <a:t>    </a:t>
            </a:r>
            <a:r>
              <a:rPr lang="zh-TW" altLang="en-US" sz="2800">
                <a:ea typeface="新細明體" charset="-120"/>
              </a:rPr>
              <a:t>意外發現</a:t>
            </a:r>
            <a:r>
              <a:rPr lang="en-US" altLang="zh-TW" sz="2800">
                <a:ea typeface="新細明體" charset="-120"/>
              </a:rPr>
              <a:t>:</a:t>
            </a:r>
            <a:r>
              <a:rPr lang="zh-TW" altLang="en-US" sz="2800">
                <a:ea typeface="新細明體" charset="-120"/>
              </a:rPr>
              <a:t>羅塞達石</a:t>
            </a:r>
            <a:r>
              <a:rPr lang="en-US" altLang="zh-TW" sz="2800">
                <a:ea typeface="新細明體" charset="-120"/>
              </a:rPr>
              <a:t>(1799 </a:t>
            </a:r>
            <a:r>
              <a:rPr lang="zh-TW" altLang="en-US" sz="2800">
                <a:ea typeface="新細明體" charset="-120"/>
              </a:rPr>
              <a:t>年</a:t>
            </a:r>
            <a:r>
              <a:rPr lang="en-US" altLang="zh-TW" sz="2800">
                <a:ea typeface="新細明體" charset="-120"/>
              </a:rPr>
              <a:t>)</a:t>
            </a:r>
          </a:p>
        </p:txBody>
      </p:sp>
      <p:pic>
        <p:nvPicPr>
          <p:cNvPr id="75780" name="Picture 4" descr="j0240453"/>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010400" y="381000"/>
            <a:ext cx="1809750" cy="1346200"/>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6"/>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197</a:t>
            </a:r>
            <a:endParaRPr lang="en-US" altLang="zh-TW" sz="2400">
              <a:ea typeface="新細明體" charset="-120"/>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20" name="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57663" y="76200"/>
            <a:ext cx="50625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07" name="Picture 3" descr="o17top">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4181475" cy="3152775"/>
          </a:xfrm>
          <a:prstGeom prst="rect">
            <a:avLst/>
          </a:prstGeom>
          <a:noFill/>
          <a:extLst>
            <a:ext uri="{909E8E84-426E-40dd-AFC4-6F175D3DCCD1}">
              <a14:hiddenFill xmlns:a14="http://schemas.microsoft.com/office/drawing/2010/main">
                <a:solidFill>
                  <a:srgbClr val="FFFFFF"/>
                </a:solidFill>
              </a14:hiddenFill>
            </a:ext>
          </a:extLst>
        </p:spPr>
      </p:pic>
      <p:sp>
        <p:nvSpPr>
          <p:cNvPr id="149508" name="Rectangle 4"/>
          <p:cNvSpPr>
            <a:spLocks noGrp="1" noChangeArrowheads="1"/>
          </p:cNvSpPr>
          <p:nvPr>
            <p:ph type="title"/>
          </p:nvPr>
        </p:nvSpPr>
        <p:spPr>
          <a:xfrm>
            <a:off x="4419600" y="533400"/>
            <a:ext cx="4724400" cy="1143000"/>
          </a:xfrm>
          <a:effectLst>
            <a:outerShdw dist="107763" dir="18900000" algn="ctr" rotWithShape="0">
              <a:schemeClr val="bg2">
                <a:alpha val="50000"/>
              </a:schemeClr>
            </a:outerShdw>
          </a:effectLst>
        </p:spPr>
        <p:txBody>
          <a:bodyPr/>
          <a:lstStyle/>
          <a:p>
            <a:pPr algn="r"/>
            <a:r>
              <a:rPr lang="zh-TW" altLang="en-US" sz="4000" b="1">
                <a:ea typeface="新細明體" charset="-120"/>
              </a:rPr>
              <a:t>羅塞達石</a:t>
            </a:r>
          </a:p>
        </p:txBody>
      </p:sp>
      <p:sp>
        <p:nvSpPr>
          <p:cNvPr id="149509" name="Rectangle 5"/>
          <p:cNvSpPr>
            <a:spLocks noGrp="1" noChangeArrowheads="1"/>
          </p:cNvSpPr>
          <p:nvPr>
            <p:ph type="body" sz="half" idx="1"/>
          </p:nvPr>
        </p:nvSpPr>
        <p:spPr>
          <a:xfrm>
            <a:off x="4114800" y="1981200"/>
            <a:ext cx="5029200" cy="1981200"/>
          </a:xfrm>
          <a:effectLst>
            <a:outerShdw dist="107763" dir="18900000" algn="ctr" rotWithShape="0">
              <a:schemeClr val="bg2"/>
            </a:outerShdw>
          </a:effectLst>
        </p:spPr>
        <p:txBody>
          <a:bodyPr/>
          <a:lstStyle/>
          <a:p>
            <a:r>
              <a:rPr lang="zh-TW" altLang="en-US" b="1">
                <a:effectLst>
                  <a:outerShdw blurRad="38100" dist="38100" dir="2700000" algn="tl">
                    <a:srgbClr val="000000"/>
                  </a:outerShdw>
                </a:effectLst>
                <a:ea typeface="新細明體" charset="-120"/>
              </a:rPr>
              <a:t>明白埃及象形符號的關鍵</a:t>
            </a:r>
          </a:p>
        </p:txBody>
      </p:sp>
      <p:pic>
        <p:nvPicPr>
          <p:cNvPr id="149510" name="Picture 6" descr="o17mid">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2997200"/>
            <a:ext cx="4267200" cy="3216275"/>
          </a:xfrm>
          <a:prstGeom prst="rect">
            <a:avLst/>
          </a:prstGeom>
          <a:noFill/>
          <a:extLst>
            <a:ext uri="{909E8E84-426E-40dd-AFC4-6F175D3DCCD1}">
              <a14:hiddenFill xmlns:a14="http://schemas.microsoft.com/office/drawing/2010/main">
                <a:solidFill>
                  <a:srgbClr val="FFFFFF"/>
                </a:solidFill>
              </a14:hiddenFill>
            </a:ext>
          </a:extLst>
        </p:spPr>
      </p:pic>
      <p:sp>
        <p:nvSpPr>
          <p:cNvPr id="149511" name="Rectangle 7"/>
          <p:cNvSpPr>
            <a:spLocks noChangeArrowheads="1"/>
          </p:cNvSpPr>
          <p:nvPr/>
        </p:nvSpPr>
        <p:spPr bwMode="auto">
          <a:xfrm>
            <a:off x="-152400" y="1371600"/>
            <a:ext cx="4038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4400">
                <a:solidFill>
                  <a:schemeClr val="tx2"/>
                </a:solidFill>
                <a:latin typeface="Arial Narrow" charset="0"/>
              </a:defRPr>
            </a:lvl1pPr>
            <a:lvl2pPr>
              <a:defRPr sz="4400">
                <a:solidFill>
                  <a:schemeClr val="tx2"/>
                </a:solidFill>
                <a:latin typeface="Arial Narrow" charset="0"/>
              </a:defRPr>
            </a:lvl2pPr>
            <a:lvl3pPr>
              <a:defRPr sz="4400">
                <a:solidFill>
                  <a:schemeClr val="tx2"/>
                </a:solidFill>
                <a:latin typeface="Arial Narrow" charset="0"/>
              </a:defRPr>
            </a:lvl3pPr>
            <a:lvl4pPr>
              <a:defRPr sz="4400">
                <a:solidFill>
                  <a:schemeClr val="tx2"/>
                </a:solidFill>
                <a:latin typeface="Arial Narrow" charset="0"/>
              </a:defRPr>
            </a:lvl4pPr>
            <a:lvl5pPr>
              <a:defRPr sz="4400">
                <a:solidFill>
                  <a:schemeClr val="tx2"/>
                </a:solidFill>
                <a:latin typeface="Arial Narrow" charset="0"/>
              </a:defRPr>
            </a:lvl5pPr>
            <a:lvl6pPr marL="457200" fontAlgn="base">
              <a:spcBef>
                <a:spcPct val="0"/>
              </a:spcBef>
              <a:spcAft>
                <a:spcPct val="0"/>
              </a:spcAft>
              <a:defRPr sz="4400">
                <a:solidFill>
                  <a:schemeClr val="tx2"/>
                </a:solidFill>
                <a:latin typeface="Arial Narrow" charset="0"/>
              </a:defRPr>
            </a:lvl6pPr>
            <a:lvl7pPr marL="914400" fontAlgn="base">
              <a:spcBef>
                <a:spcPct val="0"/>
              </a:spcBef>
              <a:spcAft>
                <a:spcPct val="0"/>
              </a:spcAft>
              <a:defRPr sz="4400">
                <a:solidFill>
                  <a:schemeClr val="tx2"/>
                </a:solidFill>
                <a:latin typeface="Arial Narrow" charset="0"/>
              </a:defRPr>
            </a:lvl7pPr>
            <a:lvl8pPr marL="1371600" fontAlgn="base">
              <a:spcBef>
                <a:spcPct val="0"/>
              </a:spcBef>
              <a:spcAft>
                <a:spcPct val="0"/>
              </a:spcAft>
              <a:defRPr sz="4400">
                <a:solidFill>
                  <a:schemeClr val="tx2"/>
                </a:solidFill>
                <a:latin typeface="Arial Narrow" charset="0"/>
              </a:defRPr>
            </a:lvl8pPr>
            <a:lvl9pPr marL="1828800" fontAlgn="base">
              <a:spcBef>
                <a:spcPct val="0"/>
              </a:spcBef>
              <a:spcAft>
                <a:spcPct val="0"/>
              </a:spcAft>
              <a:defRPr sz="4400">
                <a:solidFill>
                  <a:schemeClr val="tx2"/>
                </a:solidFill>
                <a:latin typeface="Arial Narrow" charset="0"/>
              </a:defRPr>
            </a:lvl9pPr>
          </a:lstStyle>
          <a:p>
            <a:pPr algn="ctr"/>
            <a:r>
              <a:rPr lang="zh-TW" altLang="en-US">
                <a:solidFill>
                  <a:srgbClr val="FFFF00"/>
                </a:solidFill>
                <a:ea typeface="新細明體" charset="-120"/>
              </a:rPr>
              <a:t>上層</a:t>
            </a:r>
            <a:r>
              <a:rPr lang="en-US" altLang="zh-TW">
                <a:solidFill>
                  <a:srgbClr val="FFFF00"/>
                </a:solidFill>
                <a:ea typeface="新細明體" charset="-120"/>
              </a:rPr>
              <a:t>:</a:t>
            </a:r>
            <a:br>
              <a:rPr lang="en-US" altLang="zh-TW">
                <a:solidFill>
                  <a:srgbClr val="FFFF00"/>
                </a:solidFill>
                <a:ea typeface="新細明體" charset="-120"/>
              </a:rPr>
            </a:br>
            <a:r>
              <a:rPr lang="zh-TW" altLang="en-US">
                <a:solidFill>
                  <a:srgbClr val="FFFF00"/>
                </a:solidFill>
                <a:ea typeface="新細明體" charset="-120"/>
              </a:rPr>
              <a:t>象形符號</a:t>
            </a:r>
          </a:p>
        </p:txBody>
      </p:sp>
      <p:sp>
        <p:nvSpPr>
          <p:cNvPr id="149512" name="Rectangle 8"/>
          <p:cNvSpPr>
            <a:spLocks noChangeArrowheads="1"/>
          </p:cNvSpPr>
          <p:nvPr/>
        </p:nvSpPr>
        <p:spPr bwMode="auto">
          <a:xfrm>
            <a:off x="-76200" y="3733800"/>
            <a:ext cx="40386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4400">
                <a:solidFill>
                  <a:schemeClr val="tx2"/>
                </a:solidFill>
                <a:latin typeface="Arial Narrow" charset="0"/>
              </a:defRPr>
            </a:lvl1pPr>
            <a:lvl2pPr>
              <a:defRPr sz="4400">
                <a:solidFill>
                  <a:schemeClr val="tx2"/>
                </a:solidFill>
                <a:latin typeface="Arial Narrow" charset="0"/>
              </a:defRPr>
            </a:lvl2pPr>
            <a:lvl3pPr>
              <a:defRPr sz="4400">
                <a:solidFill>
                  <a:schemeClr val="tx2"/>
                </a:solidFill>
                <a:latin typeface="Arial Narrow" charset="0"/>
              </a:defRPr>
            </a:lvl3pPr>
            <a:lvl4pPr>
              <a:defRPr sz="4400">
                <a:solidFill>
                  <a:schemeClr val="tx2"/>
                </a:solidFill>
                <a:latin typeface="Arial Narrow" charset="0"/>
              </a:defRPr>
            </a:lvl4pPr>
            <a:lvl5pPr>
              <a:defRPr sz="4400">
                <a:solidFill>
                  <a:schemeClr val="tx2"/>
                </a:solidFill>
                <a:latin typeface="Arial Narrow" charset="0"/>
              </a:defRPr>
            </a:lvl5pPr>
            <a:lvl6pPr marL="457200" fontAlgn="base">
              <a:spcBef>
                <a:spcPct val="0"/>
              </a:spcBef>
              <a:spcAft>
                <a:spcPct val="0"/>
              </a:spcAft>
              <a:defRPr sz="4400">
                <a:solidFill>
                  <a:schemeClr val="tx2"/>
                </a:solidFill>
                <a:latin typeface="Arial Narrow" charset="0"/>
              </a:defRPr>
            </a:lvl6pPr>
            <a:lvl7pPr marL="914400" fontAlgn="base">
              <a:spcBef>
                <a:spcPct val="0"/>
              </a:spcBef>
              <a:spcAft>
                <a:spcPct val="0"/>
              </a:spcAft>
              <a:defRPr sz="4400">
                <a:solidFill>
                  <a:schemeClr val="tx2"/>
                </a:solidFill>
                <a:latin typeface="Arial Narrow" charset="0"/>
              </a:defRPr>
            </a:lvl7pPr>
            <a:lvl8pPr marL="1371600" fontAlgn="base">
              <a:spcBef>
                <a:spcPct val="0"/>
              </a:spcBef>
              <a:spcAft>
                <a:spcPct val="0"/>
              </a:spcAft>
              <a:defRPr sz="4400">
                <a:solidFill>
                  <a:schemeClr val="tx2"/>
                </a:solidFill>
                <a:latin typeface="Arial Narrow" charset="0"/>
              </a:defRPr>
            </a:lvl8pPr>
            <a:lvl9pPr marL="1828800" fontAlgn="base">
              <a:spcBef>
                <a:spcPct val="0"/>
              </a:spcBef>
              <a:spcAft>
                <a:spcPct val="0"/>
              </a:spcAft>
              <a:defRPr sz="4400">
                <a:solidFill>
                  <a:schemeClr val="tx2"/>
                </a:solidFill>
                <a:latin typeface="Arial Narrow" charset="0"/>
              </a:defRPr>
            </a:lvl9pPr>
          </a:lstStyle>
          <a:p>
            <a:pPr algn="ctr"/>
            <a:r>
              <a:rPr lang="zh-TW" altLang="en-US">
                <a:solidFill>
                  <a:srgbClr val="FFFF00"/>
                </a:solidFill>
                <a:ea typeface="新細明體" charset="-120"/>
              </a:rPr>
              <a:t>中層</a:t>
            </a:r>
            <a:r>
              <a:rPr lang="en-US" altLang="zh-TW">
                <a:solidFill>
                  <a:srgbClr val="FFFF00"/>
                </a:solidFill>
                <a:ea typeface="新細明體" charset="-120"/>
              </a:rPr>
              <a:t>:</a:t>
            </a:r>
            <a:br>
              <a:rPr lang="en-US" altLang="zh-TW">
                <a:solidFill>
                  <a:srgbClr val="FFFF00"/>
                </a:solidFill>
                <a:ea typeface="新細明體" charset="-120"/>
              </a:rPr>
            </a:br>
            <a:r>
              <a:rPr lang="zh-TW" altLang="en-US">
                <a:solidFill>
                  <a:srgbClr val="FFFF00"/>
                </a:solidFill>
                <a:ea typeface="新細明體" charset="-120"/>
              </a:rPr>
              <a:t>埃及民眾</a:t>
            </a:r>
          </a:p>
        </p:txBody>
      </p:sp>
      <p:sp>
        <p:nvSpPr>
          <p:cNvPr id="149513" name="Rectangle 9"/>
          <p:cNvSpPr>
            <a:spLocks noChangeArrowheads="1"/>
          </p:cNvSpPr>
          <p:nvPr/>
        </p:nvSpPr>
        <p:spPr bwMode="auto">
          <a:xfrm>
            <a:off x="0" y="6019800"/>
            <a:ext cx="4038600" cy="838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4400">
                <a:solidFill>
                  <a:schemeClr val="tx2"/>
                </a:solidFill>
                <a:latin typeface="Arial Narrow" charset="0"/>
              </a:defRPr>
            </a:lvl1pPr>
            <a:lvl2pPr>
              <a:defRPr sz="4400">
                <a:solidFill>
                  <a:schemeClr val="tx2"/>
                </a:solidFill>
                <a:latin typeface="Arial Narrow" charset="0"/>
              </a:defRPr>
            </a:lvl2pPr>
            <a:lvl3pPr>
              <a:defRPr sz="4400">
                <a:solidFill>
                  <a:schemeClr val="tx2"/>
                </a:solidFill>
                <a:latin typeface="Arial Narrow" charset="0"/>
              </a:defRPr>
            </a:lvl3pPr>
            <a:lvl4pPr>
              <a:defRPr sz="4400">
                <a:solidFill>
                  <a:schemeClr val="tx2"/>
                </a:solidFill>
                <a:latin typeface="Arial Narrow" charset="0"/>
              </a:defRPr>
            </a:lvl4pPr>
            <a:lvl5pPr>
              <a:defRPr sz="4400">
                <a:solidFill>
                  <a:schemeClr val="tx2"/>
                </a:solidFill>
                <a:latin typeface="Arial Narrow" charset="0"/>
              </a:defRPr>
            </a:lvl5pPr>
            <a:lvl6pPr marL="457200" fontAlgn="base">
              <a:spcBef>
                <a:spcPct val="0"/>
              </a:spcBef>
              <a:spcAft>
                <a:spcPct val="0"/>
              </a:spcAft>
              <a:defRPr sz="4400">
                <a:solidFill>
                  <a:schemeClr val="tx2"/>
                </a:solidFill>
                <a:latin typeface="Arial Narrow" charset="0"/>
              </a:defRPr>
            </a:lvl6pPr>
            <a:lvl7pPr marL="914400" fontAlgn="base">
              <a:spcBef>
                <a:spcPct val="0"/>
              </a:spcBef>
              <a:spcAft>
                <a:spcPct val="0"/>
              </a:spcAft>
              <a:defRPr sz="4400">
                <a:solidFill>
                  <a:schemeClr val="tx2"/>
                </a:solidFill>
                <a:latin typeface="Arial Narrow" charset="0"/>
              </a:defRPr>
            </a:lvl7pPr>
            <a:lvl8pPr marL="1371600" fontAlgn="base">
              <a:spcBef>
                <a:spcPct val="0"/>
              </a:spcBef>
              <a:spcAft>
                <a:spcPct val="0"/>
              </a:spcAft>
              <a:defRPr sz="4400">
                <a:solidFill>
                  <a:schemeClr val="tx2"/>
                </a:solidFill>
                <a:latin typeface="Arial Narrow" charset="0"/>
              </a:defRPr>
            </a:lvl8pPr>
            <a:lvl9pPr marL="1828800" fontAlgn="base">
              <a:spcBef>
                <a:spcPct val="0"/>
              </a:spcBef>
              <a:spcAft>
                <a:spcPct val="0"/>
              </a:spcAft>
              <a:defRPr sz="4400">
                <a:solidFill>
                  <a:schemeClr val="tx2"/>
                </a:solidFill>
                <a:latin typeface="Arial Narrow" charset="0"/>
              </a:defRPr>
            </a:lvl9pPr>
          </a:lstStyle>
          <a:p>
            <a:pPr algn="ctr"/>
            <a:r>
              <a:rPr lang="zh-TW" altLang="en-US">
                <a:solidFill>
                  <a:srgbClr val="FFFF00"/>
                </a:solidFill>
                <a:ea typeface="新細明體" charset="-120"/>
              </a:rPr>
              <a:t>底層</a:t>
            </a:r>
            <a:r>
              <a:rPr lang="en-US" altLang="zh-TW">
                <a:solidFill>
                  <a:srgbClr val="FFFF00"/>
                </a:solidFill>
                <a:ea typeface="新細明體" charset="-120"/>
              </a:rPr>
              <a:t>:</a:t>
            </a:r>
            <a:r>
              <a:rPr lang="zh-TW" altLang="en-US">
                <a:solidFill>
                  <a:srgbClr val="FFFF00"/>
                </a:solidFill>
                <a:ea typeface="新細明體" charset="-120"/>
              </a:rPr>
              <a:t>希腊人</a:t>
            </a:r>
          </a:p>
        </p:txBody>
      </p:sp>
      <p:pic>
        <p:nvPicPr>
          <p:cNvPr id="149514" name="Picture 10" descr="295a">
            <a:hlinkClick r:id="rId8"/>
          </p:cNvPr>
          <p:cNvPicPr>
            <a:picLocks noGrp="1" noChangeAspect="1" noChangeArrowheads="1"/>
          </p:cNvPicPr>
          <p:nvPr>
            <p:ph sz="half" idx="2"/>
          </p:nvPr>
        </p:nvPicPr>
        <p:blipFill>
          <a:blip r:embed="rId9">
            <a:extLst>
              <a:ext uri="{28A0092B-C50C-407E-A947-70E740481C1C}">
                <a14:useLocalDpi xmlns:a14="http://schemas.microsoft.com/office/drawing/2010/main"/>
              </a:ext>
            </a:extLst>
          </a:blip>
          <a:srcRect/>
          <a:stretch>
            <a:fillRect/>
          </a:stretch>
        </p:blipFill>
        <p:spPr>
          <a:xfrm>
            <a:off x="2362200" y="0"/>
            <a:ext cx="1905000" cy="18843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15" name="AutoShape 11"/>
          <p:cNvSpPr>
            <a:spLocks noChangeArrowheads="1"/>
          </p:cNvSpPr>
          <p:nvPr/>
        </p:nvSpPr>
        <p:spPr bwMode="auto">
          <a:xfrm rot="-5400000">
            <a:off x="1714500" y="5676900"/>
            <a:ext cx="533400" cy="609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9516" name="AutoShape 12"/>
          <p:cNvSpPr>
            <a:spLocks noChangeArrowheads="1"/>
          </p:cNvSpPr>
          <p:nvPr/>
        </p:nvSpPr>
        <p:spPr bwMode="auto">
          <a:xfrm rot="-5400000">
            <a:off x="1714500" y="2667000"/>
            <a:ext cx="533400" cy="609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49517" name="Picture 13" descr="rosetta">
            <a:hlinkClick r:id="rId10"/>
          </p:cNvPr>
          <p:cNvPicPr>
            <a:picLocks noChangeAspect="1" noChangeArrowheads="1"/>
          </p:cNvPicPr>
          <p:nvPr/>
        </p:nvPicPr>
        <p:blipFill>
          <a:blip r:embed="rId11" cstate="screen">
            <a:extLst>
              <a:ext uri="{28A0092B-C50C-407E-A947-70E740481C1C}">
                <a14:useLocalDpi xmlns:a14="http://schemas.microsoft.com/office/drawing/2010/main"/>
              </a:ext>
            </a:extLst>
          </a:blip>
          <a:srcRect t="-717"/>
          <a:stretch>
            <a:fillRect/>
          </a:stretch>
        </p:blipFill>
        <p:spPr bwMode="auto">
          <a:xfrm>
            <a:off x="7162800" y="3733800"/>
            <a:ext cx="1981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149521" name="Text Box 17"/>
          <p:cNvSpPr txBox="1">
            <a:spLocks noChangeArrowheads="1"/>
          </p:cNvSpPr>
          <p:nvPr/>
        </p:nvSpPr>
        <p:spPr bwMode="auto">
          <a:xfrm>
            <a:off x="8229600" y="76200"/>
            <a:ext cx="89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a:ea typeface="新細明體" charset="-120"/>
              </a:rPr>
              <a:t>87c-d</a:t>
            </a:r>
            <a:endParaRPr lang="en-US" altLang="zh-TW" sz="2400">
              <a:ea typeface="新細明體"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49517"/>
                                        </p:tgtEl>
                                        <p:attrNameLst>
                                          <p:attrName>style.visibility</p:attrName>
                                        </p:attrNameLst>
                                      </p:cBhvr>
                                      <p:to>
                                        <p:strVal val="visible"/>
                                      </p:to>
                                    </p:set>
                                    <p:animEffect transition="in" filter="strips(downRight)">
                                      <p:cBhvr>
                                        <p:cTn id="7" dur="500"/>
                                        <p:tgtEl>
                                          <p:spTgt spid="1495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9513"/>
                                        </p:tgtEl>
                                        <p:attrNameLst>
                                          <p:attrName>style.visibility</p:attrName>
                                        </p:attrNameLst>
                                      </p:cBhvr>
                                      <p:to>
                                        <p:strVal val="visible"/>
                                      </p:to>
                                    </p:set>
                                    <p:animEffect transition="in" filter="wipe(down)">
                                      <p:cBhvr>
                                        <p:cTn id="12" dur="500"/>
                                        <p:tgtEl>
                                          <p:spTgt spid="1495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49510"/>
                                        </p:tgtEl>
                                        <p:attrNameLst>
                                          <p:attrName>style.visibility</p:attrName>
                                        </p:attrNameLst>
                                      </p:cBhvr>
                                      <p:to>
                                        <p:strVal val="visible"/>
                                      </p:to>
                                    </p:set>
                                    <p:animEffect transition="in" filter="dissolve">
                                      <p:cBhvr>
                                        <p:cTn id="17" dur="500"/>
                                        <p:tgtEl>
                                          <p:spTgt spid="149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9515"/>
                                        </p:tgtEl>
                                        <p:attrNameLst>
                                          <p:attrName>style.visibility</p:attrName>
                                        </p:attrNameLst>
                                      </p:cBhvr>
                                      <p:to>
                                        <p:strVal val="visible"/>
                                      </p:to>
                                    </p:set>
                                    <p:animEffect transition="in" filter="wipe(down)">
                                      <p:cBhvr>
                                        <p:cTn id="22" dur="500"/>
                                        <p:tgtEl>
                                          <p:spTgt spid="1495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9512"/>
                                        </p:tgtEl>
                                        <p:attrNameLst>
                                          <p:attrName>style.visibility</p:attrName>
                                        </p:attrNameLst>
                                      </p:cBhvr>
                                      <p:to>
                                        <p:strVal val="visible"/>
                                      </p:to>
                                    </p:set>
                                    <p:animEffect transition="in" filter="wipe(down)">
                                      <p:cBhvr>
                                        <p:cTn id="25" dur="500"/>
                                        <p:tgtEl>
                                          <p:spTgt spid="14951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9516"/>
                                        </p:tgtEl>
                                        <p:attrNameLst>
                                          <p:attrName>style.visibility</p:attrName>
                                        </p:attrNameLst>
                                      </p:cBhvr>
                                      <p:to>
                                        <p:strVal val="visible"/>
                                      </p:to>
                                    </p:set>
                                    <p:animEffect transition="in" filter="wipe(down)">
                                      <p:cBhvr>
                                        <p:cTn id="30" dur="500"/>
                                        <p:tgtEl>
                                          <p:spTgt spid="149516"/>
                                        </p:tgtEl>
                                      </p:cBhvr>
                                    </p:animEffect>
                                  </p:childTnLst>
                                </p:cTn>
                              </p:par>
                              <p:par>
                                <p:cTn id="31" presetID="9" presetClass="entr" presetSubtype="0" fill="hold" nodeType="withEffect">
                                  <p:stCondLst>
                                    <p:cond delay="0"/>
                                  </p:stCondLst>
                                  <p:childTnLst>
                                    <p:set>
                                      <p:cBhvr>
                                        <p:cTn id="32" dur="1" fill="hold">
                                          <p:stCondLst>
                                            <p:cond delay="0"/>
                                          </p:stCondLst>
                                        </p:cTn>
                                        <p:tgtEl>
                                          <p:spTgt spid="149507"/>
                                        </p:tgtEl>
                                        <p:attrNameLst>
                                          <p:attrName>style.visibility</p:attrName>
                                        </p:attrNameLst>
                                      </p:cBhvr>
                                      <p:to>
                                        <p:strVal val="visible"/>
                                      </p:to>
                                    </p:set>
                                    <p:animEffect transition="in" filter="dissolve">
                                      <p:cBhvr>
                                        <p:cTn id="33" dur="500"/>
                                        <p:tgtEl>
                                          <p:spTgt spid="14950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9511"/>
                                        </p:tgtEl>
                                        <p:attrNameLst>
                                          <p:attrName>style.visibility</p:attrName>
                                        </p:attrNameLst>
                                      </p:cBhvr>
                                      <p:to>
                                        <p:strVal val="visible"/>
                                      </p:to>
                                    </p:set>
                                    <p:animEffect transition="in" filter="wipe(down)">
                                      <p:cBhvr>
                                        <p:cTn id="36" dur="500"/>
                                        <p:tgtEl>
                                          <p:spTgt spid="149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P spid="149512" grpId="0"/>
      <p:bldP spid="149513" grpId="0"/>
      <p:bldP spid="149515" grpId="0" animBg="1"/>
      <p:bldP spid="1495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聖經考古的歷史</a:t>
            </a:r>
          </a:p>
        </p:txBody>
      </p:sp>
      <p:sp>
        <p:nvSpPr>
          <p:cNvPr id="76803" name="Rectangle 3"/>
          <p:cNvSpPr>
            <a:spLocks noGrp="1" noChangeArrowheads="1"/>
          </p:cNvSpPr>
          <p:nvPr>
            <p:ph type="body" sz="half" idx="1"/>
          </p:nvPr>
        </p:nvSpPr>
        <p:spPr>
          <a:xfrm>
            <a:off x="685800" y="1981200"/>
            <a:ext cx="4038600" cy="4191000"/>
          </a:xfrm>
          <a:effectLst>
            <a:outerShdw dist="35921" dir="2700000" algn="ctr" rotWithShape="0">
              <a:schemeClr val="bg2"/>
            </a:outerShdw>
          </a:effectLst>
        </p:spPr>
        <p:txBody>
          <a:bodyPr/>
          <a:lstStyle/>
          <a:p>
            <a:pPr>
              <a:lnSpc>
                <a:spcPct val="90000"/>
              </a:lnSpc>
            </a:pPr>
            <a:r>
              <a:rPr lang="zh-TW" altLang="en-US" sz="2800">
                <a:ea typeface="新細明體" charset="-120"/>
              </a:rPr>
              <a:t>意外發現</a:t>
            </a:r>
            <a:r>
              <a:rPr lang="en-US" altLang="zh-TW" sz="2800">
                <a:ea typeface="新細明體" charset="-120"/>
              </a:rPr>
              <a:t>:</a:t>
            </a:r>
            <a:r>
              <a:rPr lang="zh-TW" altLang="en-US" sz="2800">
                <a:ea typeface="新細明體" charset="-120"/>
              </a:rPr>
              <a:t>羅塞達</a:t>
            </a:r>
            <a:r>
              <a:rPr lang="en-US" altLang="zh-TW" sz="2800">
                <a:ea typeface="新細明體" charset="-120"/>
              </a:rPr>
              <a:t>(1799)</a:t>
            </a:r>
          </a:p>
          <a:p>
            <a:pPr>
              <a:lnSpc>
                <a:spcPct val="90000"/>
              </a:lnSpc>
            </a:pPr>
            <a:r>
              <a:rPr lang="zh-TW" altLang="en-US" sz="2800">
                <a:ea typeface="新細明體" charset="-120"/>
              </a:rPr>
              <a:t>表層</a:t>
            </a:r>
            <a:r>
              <a:rPr lang="en-US" altLang="zh-TW" sz="2800">
                <a:ea typeface="新細明體" charset="-120"/>
              </a:rPr>
              <a:t>:</a:t>
            </a:r>
            <a:r>
              <a:rPr lang="zh-TW" altLang="en-US" sz="2800">
                <a:ea typeface="新細明體" charset="-120"/>
              </a:rPr>
              <a:t>愛德華羅拔士</a:t>
            </a:r>
            <a:r>
              <a:rPr lang="en-US" altLang="zh-TW" sz="2800">
                <a:ea typeface="新細明體" charset="-120"/>
              </a:rPr>
              <a:t>&amp;</a:t>
            </a:r>
            <a:r>
              <a:rPr lang="zh-TW" altLang="en-US" sz="2800">
                <a:ea typeface="新細明體" charset="-120"/>
              </a:rPr>
              <a:t>伊利史密斯</a:t>
            </a:r>
            <a:r>
              <a:rPr lang="en-US" altLang="zh-TW" sz="2800">
                <a:ea typeface="新細明體" charset="-120"/>
              </a:rPr>
              <a:t>(1838)</a:t>
            </a:r>
          </a:p>
          <a:p>
            <a:pPr>
              <a:lnSpc>
                <a:spcPct val="90000"/>
              </a:lnSpc>
            </a:pPr>
            <a:r>
              <a:rPr lang="zh-TW" altLang="en-US" sz="2800">
                <a:ea typeface="新細明體" charset="-120"/>
              </a:rPr>
              <a:t>挖掘</a:t>
            </a:r>
            <a:r>
              <a:rPr lang="en-US" altLang="zh-TW" sz="2800">
                <a:ea typeface="新細明體" charset="-120"/>
              </a:rPr>
              <a:t>:</a:t>
            </a:r>
            <a:r>
              <a:rPr lang="zh-TW" altLang="en-US" sz="2800">
                <a:ea typeface="新細明體" charset="-120"/>
              </a:rPr>
              <a:t>迪索斯在耶路撒冷</a:t>
            </a:r>
            <a:r>
              <a:rPr lang="en-US" altLang="zh-TW" sz="2800">
                <a:ea typeface="新細明體" charset="-120"/>
              </a:rPr>
              <a:t>(1863)</a:t>
            </a:r>
            <a:endParaRPr lang="zh-TW" altLang="en-US" sz="2800">
              <a:ea typeface="新細明體" charset="-120"/>
            </a:endParaRPr>
          </a:p>
          <a:p>
            <a:pPr>
              <a:lnSpc>
                <a:spcPct val="90000"/>
              </a:lnSpc>
            </a:pPr>
            <a:r>
              <a:rPr lang="zh-TW" altLang="en-US" sz="2800">
                <a:solidFill>
                  <a:srgbClr val="FF99CC"/>
                </a:solidFill>
                <a:ea typeface="新細明體" charset="-120"/>
              </a:rPr>
              <a:t>推廣</a:t>
            </a:r>
            <a:r>
              <a:rPr lang="en-US" altLang="zh-TW" sz="2800">
                <a:ea typeface="新細明體" charset="-120"/>
              </a:rPr>
              <a:t>:</a:t>
            </a:r>
            <a:r>
              <a:rPr lang="zh-TW" altLang="en-US" sz="2800">
                <a:ea typeface="新細明體" charset="-120"/>
              </a:rPr>
              <a:t>聖經考古評</a:t>
            </a:r>
            <a:r>
              <a:rPr lang="en-US" altLang="zh-TW" sz="2800">
                <a:ea typeface="新細明體" charset="-120"/>
              </a:rPr>
              <a:t>(1975)</a:t>
            </a:r>
          </a:p>
        </p:txBody>
      </p:sp>
      <p:pic>
        <p:nvPicPr>
          <p:cNvPr id="76804" name="Picture 4" descr="j0240453"/>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7010400" y="609600"/>
            <a:ext cx="1809750" cy="1346200"/>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7" descr="bar">
            <a:hlinkClick r:id="rId4"/>
          </p:cNvPr>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4495800" y="4343400"/>
            <a:ext cx="1423988" cy="189230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0" descr="barcover987">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10200" y="4953000"/>
            <a:ext cx="1474788" cy="1905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6813" name="Picture 13" descr="front_thumb">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689725" y="3886200"/>
            <a:ext cx="1296988" cy="1709738"/>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6817" name="Picture 17" descr="biblicalarchaeology">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67600" y="2743200"/>
            <a:ext cx="1474788" cy="17526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6819" name="Picture 19" descr="flame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696200" y="5181600"/>
            <a:ext cx="1131888" cy="16764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6821" name="Picture 21" descr="BAReviewcove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362200" y="6286500"/>
            <a:ext cx="1828800" cy="5715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6823" name="Picture 23" descr="d0ljdz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029200" y="2514600"/>
            <a:ext cx="1260475" cy="169545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6824" name="Text Box 24"/>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197</a:t>
            </a:r>
            <a:endParaRPr lang="en-US" altLang="zh-TW" sz="2400">
              <a:ea typeface="新細明體"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1" nodeType="clickEffect">
                                  <p:stCondLst>
                                    <p:cond delay="0"/>
                                  </p:stCondLst>
                                  <p:iterate type="lt">
                                    <p:tmPct val="0"/>
                                  </p:iterate>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barn(inHorizontal)">
                                      <p:cBhvr>
                                        <p:cTn id="7" dur="500"/>
                                        <p:tgtEl>
                                          <p:spTgt spid="76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1" nodeType="clickEffect">
                                  <p:stCondLst>
                                    <p:cond delay="0"/>
                                  </p:stCondLst>
                                  <p:iterate type="lt">
                                    <p:tmPct val="0"/>
                                  </p:iterate>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barn(inHorizontal)">
                                      <p:cBhvr>
                                        <p:cTn id="12" dur="500"/>
                                        <p:tgtEl>
                                          <p:spTgt spid="768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1" nodeType="clickEffect">
                                  <p:stCondLst>
                                    <p:cond delay="0"/>
                                  </p:stCondLst>
                                  <p:iterate type="lt">
                                    <p:tmPct val="0"/>
                                  </p:iterate>
                                  <p:childTnLst>
                                    <p:set>
                                      <p:cBhvr>
                                        <p:cTn id="16" dur="1" fill="hold">
                                          <p:stCondLst>
                                            <p:cond delay="0"/>
                                          </p:stCondLst>
                                        </p:cTn>
                                        <p:tgtEl>
                                          <p:spTgt spid="76803">
                                            <p:txEl>
                                              <p:pRg st="2" end="2"/>
                                            </p:txEl>
                                          </p:spTgt>
                                        </p:tgtEl>
                                        <p:attrNameLst>
                                          <p:attrName>style.visibility</p:attrName>
                                        </p:attrNameLst>
                                      </p:cBhvr>
                                      <p:to>
                                        <p:strVal val="visible"/>
                                      </p:to>
                                    </p:set>
                                    <p:animEffect transition="in" filter="barn(inHorizontal)">
                                      <p:cBhvr>
                                        <p:cTn id="17" dur="500"/>
                                        <p:tgtEl>
                                          <p:spTgt spid="768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1" nodeType="clickEffect">
                                  <p:stCondLst>
                                    <p:cond delay="0"/>
                                  </p:stCondLst>
                                  <p:iterate type="lt">
                                    <p:tmPct val="0"/>
                                  </p:iterate>
                                  <p:childTnLst>
                                    <p:set>
                                      <p:cBhvr>
                                        <p:cTn id="21" dur="1" fill="hold">
                                          <p:stCondLst>
                                            <p:cond delay="0"/>
                                          </p:stCondLst>
                                        </p:cTn>
                                        <p:tgtEl>
                                          <p:spTgt spid="76803">
                                            <p:txEl>
                                              <p:pRg st="3" end="3"/>
                                            </p:txEl>
                                          </p:spTgt>
                                        </p:tgtEl>
                                        <p:attrNameLst>
                                          <p:attrName>style.visibility</p:attrName>
                                        </p:attrNameLst>
                                      </p:cBhvr>
                                      <p:to>
                                        <p:strVal val="visible"/>
                                      </p:to>
                                    </p:set>
                                    <p:animEffect transition="in" filter="barn(inHorizontal)">
                                      <p:cBhvr>
                                        <p:cTn id="22" dur="500"/>
                                        <p:tgtEl>
                                          <p:spTgt spid="76803">
                                            <p:txEl>
                                              <p:pRg st="3" end="3"/>
                                            </p:txEl>
                                          </p:spTgt>
                                        </p:tgtEl>
                                      </p:cBhvr>
                                    </p:animEffect>
                                  </p:childTnLst>
                                </p:cTn>
                              </p:par>
                            </p:childTnLst>
                          </p:cTn>
                        </p:par>
                        <p:par>
                          <p:cTn id="23" fill="hold" nodeType="afterGroup">
                            <p:stCondLst>
                              <p:cond delay="500"/>
                            </p:stCondLst>
                            <p:childTnLst>
                              <p:par>
                                <p:cTn id="24" presetID="15" presetClass="entr" presetSubtype="0" fill="hold" nodeType="afterEffect">
                                  <p:stCondLst>
                                    <p:cond delay="0"/>
                                  </p:stCondLst>
                                  <p:childTnLst>
                                    <p:set>
                                      <p:cBhvr>
                                        <p:cTn id="25" dur="1" fill="hold">
                                          <p:stCondLst>
                                            <p:cond delay="0"/>
                                          </p:stCondLst>
                                        </p:cTn>
                                        <p:tgtEl>
                                          <p:spTgt spid="76821"/>
                                        </p:tgtEl>
                                        <p:attrNameLst>
                                          <p:attrName>style.visibility</p:attrName>
                                        </p:attrNameLst>
                                      </p:cBhvr>
                                      <p:to>
                                        <p:strVal val="visible"/>
                                      </p:to>
                                    </p:set>
                                    <p:anim calcmode="lin" valueType="num">
                                      <p:cBhvr>
                                        <p:cTn id="26" dur="1000" fill="hold"/>
                                        <p:tgtEl>
                                          <p:spTgt spid="76821"/>
                                        </p:tgtEl>
                                        <p:attrNameLst>
                                          <p:attrName>ppt_w</p:attrName>
                                        </p:attrNameLst>
                                      </p:cBhvr>
                                      <p:tavLst>
                                        <p:tav tm="0">
                                          <p:val>
                                            <p:fltVal val="0"/>
                                          </p:val>
                                        </p:tav>
                                        <p:tav tm="100000">
                                          <p:val>
                                            <p:strVal val="#ppt_w"/>
                                          </p:val>
                                        </p:tav>
                                      </p:tavLst>
                                    </p:anim>
                                    <p:anim calcmode="lin" valueType="num">
                                      <p:cBhvr>
                                        <p:cTn id="27" dur="1000" fill="hold"/>
                                        <p:tgtEl>
                                          <p:spTgt spid="76821"/>
                                        </p:tgtEl>
                                        <p:attrNameLst>
                                          <p:attrName>ppt_h</p:attrName>
                                        </p:attrNameLst>
                                      </p:cBhvr>
                                      <p:tavLst>
                                        <p:tav tm="0">
                                          <p:val>
                                            <p:fltVal val="0"/>
                                          </p:val>
                                        </p:tav>
                                        <p:tav tm="100000">
                                          <p:val>
                                            <p:strVal val="#ppt_h"/>
                                          </p:val>
                                        </p:tav>
                                      </p:tavLst>
                                    </p:anim>
                                    <p:anim calcmode="lin" valueType="num">
                                      <p:cBhvr>
                                        <p:cTn id="28" dur="1000" fill="hold"/>
                                        <p:tgtEl>
                                          <p:spTgt spid="76821"/>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6821"/>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500"/>
                            </p:stCondLst>
                            <p:childTnLst>
                              <p:par>
                                <p:cTn id="31" presetID="15" presetClass="entr" presetSubtype="0" fill="hold" nodeType="afterEffect">
                                  <p:stCondLst>
                                    <p:cond delay="0"/>
                                  </p:stCondLst>
                                  <p:childTnLst>
                                    <p:set>
                                      <p:cBhvr>
                                        <p:cTn id="32" dur="1" fill="hold">
                                          <p:stCondLst>
                                            <p:cond delay="0"/>
                                          </p:stCondLst>
                                        </p:cTn>
                                        <p:tgtEl>
                                          <p:spTgt spid="76823"/>
                                        </p:tgtEl>
                                        <p:attrNameLst>
                                          <p:attrName>style.visibility</p:attrName>
                                        </p:attrNameLst>
                                      </p:cBhvr>
                                      <p:to>
                                        <p:strVal val="visible"/>
                                      </p:to>
                                    </p:set>
                                    <p:anim calcmode="lin" valueType="num">
                                      <p:cBhvr>
                                        <p:cTn id="33" dur="1000" fill="hold"/>
                                        <p:tgtEl>
                                          <p:spTgt spid="76823"/>
                                        </p:tgtEl>
                                        <p:attrNameLst>
                                          <p:attrName>ppt_w</p:attrName>
                                        </p:attrNameLst>
                                      </p:cBhvr>
                                      <p:tavLst>
                                        <p:tav tm="0">
                                          <p:val>
                                            <p:fltVal val="0"/>
                                          </p:val>
                                        </p:tav>
                                        <p:tav tm="100000">
                                          <p:val>
                                            <p:strVal val="#ppt_w"/>
                                          </p:val>
                                        </p:tav>
                                      </p:tavLst>
                                    </p:anim>
                                    <p:anim calcmode="lin" valueType="num">
                                      <p:cBhvr>
                                        <p:cTn id="34" dur="1000" fill="hold"/>
                                        <p:tgtEl>
                                          <p:spTgt spid="76823"/>
                                        </p:tgtEl>
                                        <p:attrNameLst>
                                          <p:attrName>ppt_h</p:attrName>
                                        </p:attrNameLst>
                                      </p:cBhvr>
                                      <p:tavLst>
                                        <p:tav tm="0">
                                          <p:val>
                                            <p:fltVal val="0"/>
                                          </p:val>
                                        </p:tav>
                                        <p:tav tm="100000">
                                          <p:val>
                                            <p:strVal val="#ppt_h"/>
                                          </p:val>
                                        </p:tav>
                                      </p:tavLst>
                                    </p:anim>
                                    <p:anim calcmode="lin" valueType="num">
                                      <p:cBhvr>
                                        <p:cTn id="35" dur="1000" fill="hold"/>
                                        <p:tgtEl>
                                          <p:spTgt spid="7682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682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2500"/>
                            </p:stCondLst>
                            <p:childTnLst>
                              <p:par>
                                <p:cTn id="38" presetID="15" presetClass="entr" presetSubtype="0" fill="hold" nodeType="afterEffect">
                                  <p:stCondLst>
                                    <p:cond delay="0"/>
                                  </p:stCondLst>
                                  <p:childTnLst>
                                    <p:set>
                                      <p:cBhvr>
                                        <p:cTn id="39" dur="1" fill="hold">
                                          <p:stCondLst>
                                            <p:cond delay="0"/>
                                          </p:stCondLst>
                                        </p:cTn>
                                        <p:tgtEl>
                                          <p:spTgt spid="76807"/>
                                        </p:tgtEl>
                                        <p:attrNameLst>
                                          <p:attrName>style.visibility</p:attrName>
                                        </p:attrNameLst>
                                      </p:cBhvr>
                                      <p:to>
                                        <p:strVal val="visible"/>
                                      </p:to>
                                    </p:set>
                                    <p:anim calcmode="lin" valueType="num">
                                      <p:cBhvr>
                                        <p:cTn id="40" dur="1000" fill="hold"/>
                                        <p:tgtEl>
                                          <p:spTgt spid="76807"/>
                                        </p:tgtEl>
                                        <p:attrNameLst>
                                          <p:attrName>ppt_w</p:attrName>
                                        </p:attrNameLst>
                                      </p:cBhvr>
                                      <p:tavLst>
                                        <p:tav tm="0">
                                          <p:val>
                                            <p:fltVal val="0"/>
                                          </p:val>
                                        </p:tav>
                                        <p:tav tm="100000">
                                          <p:val>
                                            <p:strVal val="#ppt_w"/>
                                          </p:val>
                                        </p:tav>
                                      </p:tavLst>
                                    </p:anim>
                                    <p:anim calcmode="lin" valueType="num">
                                      <p:cBhvr>
                                        <p:cTn id="41" dur="1000" fill="hold"/>
                                        <p:tgtEl>
                                          <p:spTgt spid="76807"/>
                                        </p:tgtEl>
                                        <p:attrNameLst>
                                          <p:attrName>ppt_h</p:attrName>
                                        </p:attrNameLst>
                                      </p:cBhvr>
                                      <p:tavLst>
                                        <p:tav tm="0">
                                          <p:val>
                                            <p:fltVal val="0"/>
                                          </p:val>
                                        </p:tav>
                                        <p:tav tm="100000">
                                          <p:val>
                                            <p:strVal val="#ppt_h"/>
                                          </p:val>
                                        </p:tav>
                                      </p:tavLst>
                                    </p:anim>
                                    <p:anim calcmode="lin" valueType="num">
                                      <p:cBhvr>
                                        <p:cTn id="42" dur="1000" fill="hold"/>
                                        <p:tgtEl>
                                          <p:spTgt spid="7680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6807"/>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3500"/>
                            </p:stCondLst>
                            <p:childTnLst>
                              <p:par>
                                <p:cTn id="45" presetID="15" presetClass="entr" presetSubtype="0" fill="hold" nodeType="afterEffect">
                                  <p:stCondLst>
                                    <p:cond delay="0"/>
                                  </p:stCondLst>
                                  <p:childTnLst>
                                    <p:set>
                                      <p:cBhvr>
                                        <p:cTn id="46" dur="1" fill="hold">
                                          <p:stCondLst>
                                            <p:cond delay="0"/>
                                          </p:stCondLst>
                                        </p:cTn>
                                        <p:tgtEl>
                                          <p:spTgt spid="76810"/>
                                        </p:tgtEl>
                                        <p:attrNameLst>
                                          <p:attrName>style.visibility</p:attrName>
                                        </p:attrNameLst>
                                      </p:cBhvr>
                                      <p:to>
                                        <p:strVal val="visible"/>
                                      </p:to>
                                    </p:set>
                                    <p:anim calcmode="lin" valueType="num">
                                      <p:cBhvr>
                                        <p:cTn id="47" dur="1000" fill="hold"/>
                                        <p:tgtEl>
                                          <p:spTgt spid="76810"/>
                                        </p:tgtEl>
                                        <p:attrNameLst>
                                          <p:attrName>ppt_w</p:attrName>
                                        </p:attrNameLst>
                                      </p:cBhvr>
                                      <p:tavLst>
                                        <p:tav tm="0">
                                          <p:val>
                                            <p:fltVal val="0"/>
                                          </p:val>
                                        </p:tav>
                                        <p:tav tm="100000">
                                          <p:val>
                                            <p:strVal val="#ppt_w"/>
                                          </p:val>
                                        </p:tav>
                                      </p:tavLst>
                                    </p:anim>
                                    <p:anim calcmode="lin" valueType="num">
                                      <p:cBhvr>
                                        <p:cTn id="48" dur="1000" fill="hold"/>
                                        <p:tgtEl>
                                          <p:spTgt spid="76810"/>
                                        </p:tgtEl>
                                        <p:attrNameLst>
                                          <p:attrName>ppt_h</p:attrName>
                                        </p:attrNameLst>
                                      </p:cBhvr>
                                      <p:tavLst>
                                        <p:tav tm="0">
                                          <p:val>
                                            <p:fltVal val="0"/>
                                          </p:val>
                                        </p:tav>
                                        <p:tav tm="100000">
                                          <p:val>
                                            <p:strVal val="#ppt_h"/>
                                          </p:val>
                                        </p:tav>
                                      </p:tavLst>
                                    </p:anim>
                                    <p:anim calcmode="lin" valueType="num">
                                      <p:cBhvr>
                                        <p:cTn id="49" dur="1000" fill="hold"/>
                                        <p:tgtEl>
                                          <p:spTgt spid="7681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6810"/>
                                        </p:tgtEl>
                                        <p:attrNameLst>
                                          <p:attrName>ppt_y</p:attrName>
                                        </p:attrNameLst>
                                      </p:cBhvr>
                                      <p:tavLst>
                                        <p:tav tm="0" fmla="#ppt_y+(sin(-2*pi*(1-$))*-#ppt_x+cos(-2*pi*(1-$))*(1-#ppt_y))*(1-$)">
                                          <p:val>
                                            <p:fltVal val="0"/>
                                          </p:val>
                                        </p:tav>
                                        <p:tav tm="100000">
                                          <p:val>
                                            <p:fltVal val="1"/>
                                          </p:val>
                                        </p:tav>
                                      </p:tavLst>
                                    </p:anim>
                                  </p:childTnLst>
                                </p:cTn>
                              </p:par>
                            </p:childTnLst>
                          </p:cTn>
                        </p:par>
                        <p:par>
                          <p:cTn id="51" fill="hold" nodeType="afterGroup">
                            <p:stCondLst>
                              <p:cond delay="4500"/>
                            </p:stCondLst>
                            <p:childTnLst>
                              <p:par>
                                <p:cTn id="52" presetID="15" presetClass="entr" presetSubtype="0" fill="hold" nodeType="afterEffect">
                                  <p:stCondLst>
                                    <p:cond delay="0"/>
                                  </p:stCondLst>
                                  <p:childTnLst>
                                    <p:set>
                                      <p:cBhvr>
                                        <p:cTn id="53" dur="1" fill="hold">
                                          <p:stCondLst>
                                            <p:cond delay="0"/>
                                          </p:stCondLst>
                                        </p:cTn>
                                        <p:tgtEl>
                                          <p:spTgt spid="76813"/>
                                        </p:tgtEl>
                                        <p:attrNameLst>
                                          <p:attrName>style.visibility</p:attrName>
                                        </p:attrNameLst>
                                      </p:cBhvr>
                                      <p:to>
                                        <p:strVal val="visible"/>
                                      </p:to>
                                    </p:set>
                                    <p:anim calcmode="lin" valueType="num">
                                      <p:cBhvr>
                                        <p:cTn id="54" dur="1000" fill="hold"/>
                                        <p:tgtEl>
                                          <p:spTgt spid="76813"/>
                                        </p:tgtEl>
                                        <p:attrNameLst>
                                          <p:attrName>ppt_w</p:attrName>
                                        </p:attrNameLst>
                                      </p:cBhvr>
                                      <p:tavLst>
                                        <p:tav tm="0">
                                          <p:val>
                                            <p:fltVal val="0"/>
                                          </p:val>
                                        </p:tav>
                                        <p:tav tm="100000">
                                          <p:val>
                                            <p:strVal val="#ppt_w"/>
                                          </p:val>
                                        </p:tav>
                                      </p:tavLst>
                                    </p:anim>
                                    <p:anim calcmode="lin" valueType="num">
                                      <p:cBhvr>
                                        <p:cTn id="55" dur="1000" fill="hold"/>
                                        <p:tgtEl>
                                          <p:spTgt spid="76813"/>
                                        </p:tgtEl>
                                        <p:attrNameLst>
                                          <p:attrName>ppt_h</p:attrName>
                                        </p:attrNameLst>
                                      </p:cBhvr>
                                      <p:tavLst>
                                        <p:tav tm="0">
                                          <p:val>
                                            <p:fltVal val="0"/>
                                          </p:val>
                                        </p:tav>
                                        <p:tav tm="100000">
                                          <p:val>
                                            <p:strVal val="#ppt_h"/>
                                          </p:val>
                                        </p:tav>
                                      </p:tavLst>
                                    </p:anim>
                                    <p:anim calcmode="lin" valueType="num">
                                      <p:cBhvr>
                                        <p:cTn id="56" dur="1000" fill="hold"/>
                                        <p:tgtEl>
                                          <p:spTgt spid="76813"/>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6813"/>
                                        </p:tgtEl>
                                        <p:attrNameLst>
                                          <p:attrName>ppt_y</p:attrName>
                                        </p:attrNameLst>
                                      </p:cBhvr>
                                      <p:tavLst>
                                        <p:tav tm="0" fmla="#ppt_y+(sin(-2*pi*(1-$))*-#ppt_x+cos(-2*pi*(1-$))*(1-#ppt_y))*(1-$)">
                                          <p:val>
                                            <p:fltVal val="0"/>
                                          </p:val>
                                        </p:tav>
                                        <p:tav tm="100000">
                                          <p:val>
                                            <p:fltVal val="1"/>
                                          </p:val>
                                        </p:tav>
                                      </p:tavLst>
                                    </p:anim>
                                  </p:childTnLst>
                                </p:cTn>
                              </p:par>
                            </p:childTnLst>
                          </p:cTn>
                        </p:par>
                        <p:par>
                          <p:cTn id="58" fill="hold" nodeType="afterGroup">
                            <p:stCondLst>
                              <p:cond delay="5500"/>
                            </p:stCondLst>
                            <p:childTnLst>
                              <p:par>
                                <p:cTn id="59" presetID="15" presetClass="entr" presetSubtype="0" fill="hold" nodeType="afterEffect">
                                  <p:stCondLst>
                                    <p:cond delay="0"/>
                                  </p:stCondLst>
                                  <p:childTnLst>
                                    <p:set>
                                      <p:cBhvr>
                                        <p:cTn id="60" dur="1" fill="hold">
                                          <p:stCondLst>
                                            <p:cond delay="0"/>
                                          </p:stCondLst>
                                        </p:cTn>
                                        <p:tgtEl>
                                          <p:spTgt spid="76817"/>
                                        </p:tgtEl>
                                        <p:attrNameLst>
                                          <p:attrName>style.visibility</p:attrName>
                                        </p:attrNameLst>
                                      </p:cBhvr>
                                      <p:to>
                                        <p:strVal val="visible"/>
                                      </p:to>
                                    </p:set>
                                    <p:anim calcmode="lin" valueType="num">
                                      <p:cBhvr>
                                        <p:cTn id="61" dur="1000" fill="hold"/>
                                        <p:tgtEl>
                                          <p:spTgt spid="76817"/>
                                        </p:tgtEl>
                                        <p:attrNameLst>
                                          <p:attrName>ppt_w</p:attrName>
                                        </p:attrNameLst>
                                      </p:cBhvr>
                                      <p:tavLst>
                                        <p:tav tm="0">
                                          <p:val>
                                            <p:fltVal val="0"/>
                                          </p:val>
                                        </p:tav>
                                        <p:tav tm="100000">
                                          <p:val>
                                            <p:strVal val="#ppt_w"/>
                                          </p:val>
                                        </p:tav>
                                      </p:tavLst>
                                    </p:anim>
                                    <p:anim calcmode="lin" valueType="num">
                                      <p:cBhvr>
                                        <p:cTn id="62" dur="1000" fill="hold"/>
                                        <p:tgtEl>
                                          <p:spTgt spid="76817"/>
                                        </p:tgtEl>
                                        <p:attrNameLst>
                                          <p:attrName>ppt_h</p:attrName>
                                        </p:attrNameLst>
                                      </p:cBhvr>
                                      <p:tavLst>
                                        <p:tav tm="0">
                                          <p:val>
                                            <p:fltVal val="0"/>
                                          </p:val>
                                        </p:tav>
                                        <p:tav tm="100000">
                                          <p:val>
                                            <p:strVal val="#ppt_h"/>
                                          </p:val>
                                        </p:tav>
                                      </p:tavLst>
                                    </p:anim>
                                    <p:anim calcmode="lin" valueType="num">
                                      <p:cBhvr>
                                        <p:cTn id="63" dur="1000" fill="hold"/>
                                        <p:tgtEl>
                                          <p:spTgt spid="76817"/>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76817"/>
                                        </p:tgtEl>
                                        <p:attrNameLst>
                                          <p:attrName>ppt_y</p:attrName>
                                        </p:attrNameLst>
                                      </p:cBhvr>
                                      <p:tavLst>
                                        <p:tav tm="0" fmla="#ppt_y+(sin(-2*pi*(1-$))*-#ppt_x+cos(-2*pi*(1-$))*(1-#ppt_y))*(1-$)">
                                          <p:val>
                                            <p:fltVal val="0"/>
                                          </p:val>
                                        </p:tav>
                                        <p:tav tm="100000">
                                          <p:val>
                                            <p:fltVal val="1"/>
                                          </p:val>
                                        </p:tav>
                                      </p:tavLst>
                                    </p:anim>
                                  </p:childTnLst>
                                </p:cTn>
                              </p:par>
                            </p:childTnLst>
                          </p:cTn>
                        </p:par>
                        <p:par>
                          <p:cTn id="65" fill="hold" nodeType="afterGroup">
                            <p:stCondLst>
                              <p:cond delay="6500"/>
                            </p:stCondLst>
                            <p:childTnLst>
                              <p:par>
                                <p:cTn id="66" presetID="15" presetClass="entr" presetSubtype="0" fill="hold" nodeType="afterEffect">
                                  <p:stCondLst>
                                    <p:cond delay="0"/>
                                  </p:stCondLst>
                                  <p:childTnLst>
                                    <p:set>
                                      <p:cBhvr>
                                        <p:cTn id="67" dur="1" fill="hold">
                                          <p:stCondLst>
                                            <p:cond delay="0"/>
                                          </p:stCondLst>
                                        </p:cTn>
                                        <p:tgtEl>
                                          <p:spTgt spid="76819"/>
                                        </p:tgtEl>
                                        <p:attrNameLst>
                                          <p:attrName>style.visibility</p:attrName>
                                        </p:attrNameLst>
                                      </p:cBhvr>
                                      <p:to>
                                        <p:strVal val="visible"/>
                                      </p:to>
                                    </p:set>
                                    <p:anim calcmode="lin" valueType="num">
                                      <p:cBhvr>
                                        <p:cTn id="68" dur="1000" fill="hold"/>
                                        <p:tgtEl>
                                          <p:spTgt spid="76819"/>
                                        </p:tgtEl>
                                        <p:attrNameLst>
                                          <p:attrName>ppt_w</p:attrName>
                                        </p:attrNameLst>
                                      </p:cBhvr>
                                      <p:tavLst>
                                        <p:tav tm="0">
                                          <p:val>
                                            <p:fltVal val="0"/>
                                          </p:val>
                                        </p:tav>
                                        <p:tav tm="100000">
                                          <p:val>
                                            <p:strVal val="#ppt_w"/>
                                          </p:val>
                                        </p:tav>
                                      </p:tavLst>
                                    </p:anim>
                                    <p:anim calcmode="lin" valueType="num">
                                      <p:cBhvr>
                                        <p:cTn id="69" dur="1000" fill="hold"/>
                                        <p:tgtEl>
                                          <p:spTgt spid="76819"/>
                                        </p:tgtEl>
                                        <p:attrNameLst>
                                          <p:attrName>ppt_h</p:attrName>
                                        </p:attrNameLst>
                                      </p:cBhvr>
                                      <p:tavLst>
                                        <p:tav tm="0">
                                          <p:val>
                                            <p:fltVal val="0"/>
                                          </p:val>
                                        </p:tav>
                                        <p:tav tm="100000">
                                          <p:val>
                                            <p:strVal val="#ppt_h"/>
                                          </p:val>
                                        </p:tav>
                                      </p:tavLst>
                                    </p:anim>
                                    <p:anim calcmode="lin" valueType="num">
                                      <p:cBhvr>
                                        <p:cTn id="70" dur="1000" fill="hold"/>
                                        <p:tgtEl>
                                          <p:spTgt spid="76819"/>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768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1"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effectLst>
            <a:outerShdw dist="35921" dir="2700000" algn="ctr" rotWithShape="0">
              <a:schemeClr val="bg2"/>
            </a:outerShdw>
          </a:effectLst>
        </p:spPr>
        <p:txBody>
          <a:bodyPr/>
          <a:lstStyle/>
          <a:p>
            <a:r>
              <a:rPr lang="zh-TW" altLang="en-US" sz="4000">
                <a:ea typeface="新細明體" charset="-120"/>
              </a:rPr>
              <a:t>挖掘地點</a:t>
            </a:r>
            <a:br>
              <a:rPr lang="zh-TW" altLang="en-US" sz="4000">
                <a:ea typeface="新細明體" charset="-120"/>
              </a:rPr>
            </a:br>
            <a:endParaRPr lang="zh-TW" altLang="en-US" sz="4000">
              <a:ea typeface="新細明體" charset="-120"/>
            </a:endParaRPr>
          </a:p>
        </p:txBody>
      </p:sp>
      <p:pic>
        <p:nvPicPr>
          <p:cNvPr id="78859" name="Picture 11" descr="0,4918,22763,00">
            <a:hlinkClick r:id="rId3"/>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4572000" y="609600"/>
            <a:ext cx="3460750" cy="2295525"/>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63" name="Group 15"/>
          <p:cNvGrpSpPr>
            <a:grpSpLocks/>
          </p:cNvGrpSpPr>
          <p:nvPr/>
        </p:nvGrpSpPr>
        <p:grpSpPr bwMode="auto">
          <a:xfrm>
            <a:off x="990600" y="4038600"/>
            <a:ext cx="5541963" cy="2573338"/>
            <a:chOff x="624" y="2544"/>
            <a:chExt cx="3491" cy="1621"/>
          </a:xfrm>
        </p:grpSpPr>
        <p:pic>
          <p:nvPicPr>
            <p:cNvPr id="78861" name="Picture 13" descr="Siloam Inscriptio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4" y="2544"/>
              <a:ext cx="3491" cy="132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8862" name="Text Box 14"/>
            <p:cNvSpPr txBox="1">
              <a:spLocks noChangeArrowheads="1"/>
            </p:cNvSpPr>
            <p:nvPr/>
          </p:nvSpPr>
          <p:spPr bwMode="auto">
            <a:xfrm>
              <a:off x="2590" y="3867"/>
              <a:ext cx="1076" cy="29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a:ea typeface="新細明體" charset="-120"/>
                </a:rPr>
                <a:t>西羅亞碑文</a:t>
              </a:r>
            </a:p>
          </p:txBody>
        </p:sp>
      </p:gr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3741" name="Object 13"/>
          <p:cNvGraphicFramePr>
            <a:graphicFrameLocks noChangeAspect="1"/>
          </p:cNvGraphicFramePr>
          <p:nvPr/>
        </p:nvGraphicFramePr>
        <p:xfrm>
          <a:off x="457200" y="3332163"/>
          <a:ext cx="8610600" cy="2763837"/>
        </p:xfrm>
        <a:graphic>
          <a:graphicData uri="http://schemas.openxmlformats.org/presentationml/2006/ole">
            <mc:AlternateContent xmlns:mc="http://schemas.openxmlformats.org/markup-compatibility/2006">
              <mc:Choice xmlns:v="urn:schemas-microsoft-com:vml" Requires="v">
                <p:oleObj spid="_x0000_s73748" name="Document" r:id="rId4" imgW="5690616" imgH="1825752" progId="Word.Document.8">
                  <p:embed/>
                </p:oleObj>
              </mc:Choice>
              <mc:Fallback>
                <p:oleObj name="Document" r:id="rId4" imgW="5690616" imgH="1825752" progId="Word.Document.8">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332163"/>
                        <a:ext cx="8610600" cy="27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730" name="Rectangle 2"/>
          <p:cNvSpPr>
            <a:spLocks noGrp="1" noChangeArrowheads="1"/>
          </p:cNvSpPr>
          <p:nvPr>
            <p:ph type="title"/>
          </p:nvPr>
        </p:nvSpPr>
        <p:spPr>
          <a:effectLst>
            <a:outerShdw dist="35921" dir="2700000" algn="ctr" rotWithShape="0">
              <a:schemeClr val="bg2"/>
            </a:outerShdw>
          </a:effectLst>
        </p:spPr>
        <p:txBody>
          <a:bodyPr/>
          <a:lstStyle/>
          <a:p>
            <a:r>
              <a:rPr lang="zh-TW" altLang="en-US" sz="4000">
                <a:ea typeface="新細明體" charset="-120"/>
              </a:rPr>
              <a:t>方法</a:t>
            </a:r>
          </a:p>
        </p:txBody>
      </p:sp>
      <p:sp>
        <p:nvSpPr>
          <p:cNvPr id="73731" name="Rectangle 3"/>
          <p:cNvSpPr>
            <a:spLocks noGrp="1" noChangeArrowheads="1"/>
          </p:cNvSpPr>
          <p:nvPr>
            <p:ph type="body" sz="half" idx="1"/>
          </p:nvPr>
        </p:nvSpPr>
        <p:spPr>
          <a:xfrm>
            <a:off x="457200" y="1981200"/>
            <a:ext cx="4724400" cy="1371600"/>
          </a:xfrm>
          <a:effectLst>
            <a:outerShdw dist="35921" dir="2700000" algn="ctr" rotWithShape="0">
              <a:schemeClr val="bg2"/>
            </a:outerShdw>
          </a:effectLst>
        </p:spPr>
        <p:txBody>
          <a:bodyPr/>
          <a:lstStyle/>
          <a:p>
            <a:r>
              <a:rPr lang="zh-TW" altLang="en-US">
                <a:ea typeface="新細明體" charset="-120"/>
              </a:rPr>
              <a:t>探測</a:t>
            </a:r>
            <a:r>
              <a:rPr lang="en-US" altLang="zh-TW">
                <a:ea typeface="新細明體" charset="-120"/>
              </a:rPr>
              <a:t>(</a:t>
            </a:r>
            <a:r>
              <a:rPr lang="zh-TW" altLang="en-US">
                <a:ea typeface="新細明體" charset="-120"/>
              </a:rPr>
              <a:t>縱向</a:t>
            </a:r>
            <a:r>
              <a:rPr lang="en-US" altLang="zh-TW">
                <a:ea typeface="新細明體" charset="-120"/>
              </a:rPr>
              <a:t>)</a:t>
            </a:r>
          </a:p>
          <a:p>
            <a:r>
              <a:rPr lang="zh-TW" altLang="en-US">
                <a:ea typeface="新細明體" charset="-120"/>
              </a:rPr>
              <a:t>階梯式溝渠</a:t>
            </a:r>
            <a:r>
              <a:rPr lang="en-US" altLang="zh-TW">
                <a:ea typeface="新細明體" charset="-120"/>
              </a:rPr>
              <a:t>(</a:t>
            </a:r>
            <a:r>
              <a:rPr lang="zh-TW" altLang="en-US">
                <a:ea typeface="新細明體" charset="-120"/>
              </a:rPr>
              <a:t>部分的顯示</a:t>
            </a:r>
            <a:r>
              <a:rPr lang="en-US" altLang="zh-TW">
                <a:ea typeface="新細明體" charset="-120"/>
              </a:rPr>
              <a:t>)</a:t>
            </a:r>
          </a:p>
        </p:txBody>
      </p:sp>
      <p:sp>
        <p:nvSpPr>
          <p:cNvPr id="73734" name="Rectangle 6"/>
          <p:cNvSpPr>
            <a:spLocks noGrp="1" noChangeArrowheads="1"/>
          </p:cNvSpPr>
          <p:nvPr>
            <p:ph type="body" sz="half" idx="2"/>
          </p:nvPr>
        </p:nvSpPr>
        <p:spPr>
          <a:xfrm>
            <a:off x="4953000" y="1981200"/>
            <a:ext cx="4191000" cy="1295400"/>
          </a:xfrm>
          <a:effectLst>
            <a:outerShdw dist="35921" dir="2700000" algn="ctr" rotWithShape="0">
              <a:schemeClr val="bg2"/>
            </a:outerShdw>
          </a:effectLst>
        </p:spPr>
        <p:txBody>
          <a:bodyPr/>
          <a:lstStyle/>
          <a:p>
            <a:pPr>
              <a:lnSpc>
                <a:spcPct val="90000"/>
              </a:lnSpc>
            </a:pPr>
            <a:r>
              <a:rPr lang="zh-TW" altLang="en-US">
                <a:ea typeface="新細明體" charset="-120"/>
              </a:rPr>
              <a:t>分層</a:t>
            </a:r>
            <a:r>
              <a:rPr lang="en-US" altLang="zh-TW">
                <a:ea typeface="新細明體" charset="-120"/>
              </a:rPr>
              <a:t>(</a:t>
            </a:r>
            <a:r>
              <a:rPr lang="zh-TW" altLang="en-US">
                <a:ea typeface="新細明體" charset="-120"/>
              </a:rPr>
              <a:t>整個的左邊</a:t>
            </a:r>
            <a:r>
              <a:rPr lang="en-US" altLang="zh-TW">
                <a:ea typeface="新細明體" charset="-120"/>
              </a:rPr>
              <a:t>)</a:t>
            </a:r>
          </a:p>
          <a:p>
            <a:pPr>
              <a:lnSpc>
                <a:spcPct val="90000"/>
              </a:lnSpc>
            </a:pPr>
            <a:r>
              <a:rPr lang="zh-TW" altLang="en-US">
                <a:ea typeface="新細明體" charset="-120"/>
              </a:rPr>
              <a:t>用碳</a:t>
            </a:r>
            <a:r>
              <a:rPr lang="en-US" altLang="zh-TW">
                <a:ea typeface="新細明體" charset="-120"/>
              </a:rPr>
              <a:t>-14</a:t>
            </a:r>
            <a:r>
              <a:rPr lang="zh-TW" altLang="en-US">
                <a:ea typeface="新細明體" charset="-120"/>
              </a:rPr>
              <a:t>測試</a:t>
            </a:r>
          </a:p>
          <a:p>
            <a:pPr>
              <a:lnSpc>
                <a:spcPct val="90000"/>
              </a:lnSpc>
            </a:pPr>
            <a:endParaRPr lang="zh-TW" altLang="en-US">
              <a:ea typeface="新細明體" charset="-120"/>
            </a:endParaRPr>
          </a:p>
        </p:txBody>
      </p:sp>
      <p:sp>
        <p:nvSpPr>
          <p:cNvPr id="73732" name="Rectangle 4"/>
          <p:cNvSpPr>
            <a:spLocks noChangeArrowheads="1"/>
          </p:cNvSpPr>
          <p:nvPr/>
        </p:nvSpPr>
        <p:spPr bwMode="auto">
          <a:xfrm>
            <a:off x="533400" y="6019800"/>
            <a:ext cx="8610600" cy="838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accent2"/>
              </a:buClr>
              <a:buSzPct val="80000"/>
              <a:buFont typeface="Wingdings" charset="2"/>
              <a:buBlip>
                <a:blip r:embed="rId6"/>
              </a:buBlip>
              <a:defRPr sz="2800">
                <a:solidFill>
                  <a:schemeClr val="tx1"/>
                </a:solidFill>
                <a:latin typeface="Arial Narrow" charset="0"/>
              </a:defRPr>
            </a:lvl1pPr>
            <a:lvl2pPr marL="742950" indent="-285750">
              <a:spcBef>
                <a:spcPct val="20000"/>
              </a:spcBef>
              <a:buClr>
                <a:schemeClr val="accent1"/>
              </a:buClr>
              <a:buSzPct val="75000"/>
              <a:buFont typeface="Wingdings" charset="2"/>
              <a:buBlip>
                <a:blip r:embed="rId7"/>
              </a:buBlip>
              <a:defRPr sz="2400">
                <a:solidFill>
                  <a:schemeClr val="tx1"/>
                </a:solidFill>
                <a:latin typeface="Arial Narrow" charset="0"/>
              </a:defRPr>
            </a:lvl2pPr>
            <a:lvl3pPr marL="1143000" indent="-228600">
              <a:spcBef>
                <a:spcPct val="20000"/>
              </a:spcBef>
              <a:buClr>
                <a:schemeClr val="hlink"/>
              </a:buClr>
              <a:buSzPct val="60000"/>
              <a:buFont typeface="Wingdings" charset="2"/>
              <a:buChar char="l"/>
              <a:defRPr sz="2000">
                <a:solidFill>
                  <a:schemeClr val="tx1"/>
                </a:solidFill>
                <a:latin typeface="Arial Narrow" charset="0"/>
              </a:defRPr>
            </a:lvl3pPr>
            <a:lvl4pPr marL="1600200" indent="-228600">
              <a:spcBef>
                <a:spcPct val="20000"/>
              </a:spcBef>
              <a:buChar char="•"/>
              <a:defRPr>
                <a:solidFill>
                  <a:schemeClr val="tx1"/>
                </a:solidFill>
                <a:latin typeface="Arial Narrow" charset="0"/>
              </a:defRPr>
            </a:lvl4pPr>
            <a:lvl5pPr marL="2057400" indent="-228600">
              <a:spcBef>
                <a:spcPct val="20000"/>
              </a:spcBef>
              <a:buChar char="–"/>
              <a:defRPr>
                <a:solidFill>
                  <a:schemeClr val="tx1"/>
                </a:solidFill>
                <a:latin typeface="Arial Narrow" charset="0"/>
              </a:defRPr>
            </a:lvl5pPr>
            <a:lvl6pPr marL="2514600" indent="-228600" fontAlgn="base">
              <a:spcBef>
                <a:spcPct val="20000"/>
              </a:spcBef>
              <a:spcAft>
                <a:spcPct val="0"/>
              </a:spcAft>
              <a:buChar char="–"/>
              <a:defRPr>
                <a:solidFill>
                  <a:schemeClr val="tx1"/>
                </a:solidFill>
                <a:latin typeface="Arial Narrow" charset="0"/>
              </a:defRPr>
            </a:lvl6pPr>
            <a:lvl7pPr marL="2971800" indent="-228600" fontAlgn="base">
              <a:spcBef>
                <a:spcPct val="20000"/>
              </a:spcBef>
              <a:spcAft>
                <a:spcPct val="0"/>
              </a:spcAft>
              <a:buChar char="–"/>
              <a:defRPr>
                <a:solidFill>
                  <a:schemeClr val="tx1"/>
                </a:solidFill>
                <a:latin typeface="Arial Narrow" charset="0"/>
              </a:defRPr>
            </a:lvl7pPr>
            <a:lvl8pPr marL="3429000" indent="-228600" fontAlgn="base">
              <a:spcBef>
                <a:spcPct val="20000"/>
              </a:spcBef>
              <a:spcAft>
                <a:spcPct val="0"/>
              </a:spcAft>
              <a:buChar char="–"/>
              <a:defRPr>
                <a:solidFill>
                  <a:schemeClr val="tx1"/>
                </a:solidFill>
                <a:latin typeface="Arial Narrow" charset="0"/>
              </a:defRPr>
            </a:lvl8pPr>
            <a:lvl9pPr marL="3886200" indent="-228600" fontAlgn="base">
              <a:spcBef>
                <a:spcPct val="20000"/>
              </a:spcBef>
              <a:spcAft>
                <a:spcPct val="0"/>
              </a:spcAft>
              <a:buChar char="–"/>
              <a:defRPr>
                <a:solidFill>
                  <a:schemeClr val="tx1"/>
                </a:solidFill>
                <a:latin typeface="Arial Narrow" charset="0"/>
              </a:defRPr>
            </a:lvl9pPr>
          </a:lstStyle>
          <a:p>
            <a:pPr algn="ctr">
              <a:buFont typeface="Wingdings" charset="2"/>
              <a:buNone/>
            </a:pPr>
            <a:r>
              <a:rPr lang="zh-TW" altLang="en-US" sz="2000">
                <a:ea typeface="SimSun" pitchFamily="2" charset="-122"/>
              </a:rPr>
              <a:t>古代巴勒斯坦的遺丘，圖樣的描繪顯示挖掘的方法和</a:t>
            </a:r>
            <a:endParaRPr lang="en-US" altLang="zh-TW" sz="2000">
              <a:ea typeface="SimSun" pitchFamily="2" charset="-122"/>
            </a:endParaRPr>
          </a:p>
          <a:p>
            <a:pPr algn="ctr">
              <a:buFont typeface="Wingdings" charset="2"/>
              <a:buNone/>
            </a:pPr>
            <a:r>
              <a:rPr lang="zh-TW" altLang="en-US" sz="2000">
                <a:ea typeface="SimSun" pitchFamily="2" charset="-122"/>
              </a:rPr>
              <a:t>每一層的岩層的工作</a:t>
            </a:r>
            <a:endParaRPr lang="en-US" altLang="zh-TW" sz="2000">
              <a:ea typeface="SimSun" pitchFamily="2" charset="-122"/>
            </a:endParaRPr>
          </a:p>
        </p:txBody>
      </p:sp>
      <p:sp>
        <p:nvSpPr>
          <p:cNvPr id="73735" name="Oval 7"/>
          <p:cNvSpPr>
            <a:spLocks noChangeArrowheads="1"/>
          </p:cNvSpPr>
          <p:nvPr/>
        </p:nvSpPr>
        <p:spPr bwMode="auto">
          <a:xfrm>
            <a:off x="2209800" y="4572000"/>
            <a:ext cx="533400" cy="1676400"/>
          </a:xfrm>
          <a:prstGeom prst="ellipse">
            <a:avLst/>
          </a:prstGeom>
          <a:noFill/>
          <a:ln w="38100">
            <a:solidFill>
              <a:srgbClr val="E62B12"/>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GB"/>
          </a:p>
        </p:txBody>
      </p:sp>
      <p:sp>
        <p:nvSpPr>
          <p:cNvPr id="73738" name="Oval 10"/>
          <p:cNvSpPr>
            <a:spLocks noChangeArrowheads="1"/>
          </p:cNvSpPr>
          <p:nvPr/>
        </p:nvSpPr>
        <p:spPr bwMode="auto">
          <a:xfrm rot="1478665">
            <a:off x="3505200" y="3735388"/>
            <a:ext cx="844550" cy="2228850"/>
          </a:xfrm>
          <a:prstGeom prst="ellipse">
            <a:avLst/>
          </a:prstGeom>
          <a:noFill/>
          <a:ln w="38100">
            <a:solidFill>
              <a:srgbClr val="E62B12"/>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GB"/>
          </a:p>
        </p:txBody>
      </p:sp>
      <p:sp>
        <p:nvSpPr>
          <p:cNvPr id="73739" name="Oval 11"/>
          <p:cNvSpPr>
            <a:spLocks noChangeArrowheads="1"/>
          </p:cNvSpPr>
          <p:nvPr/>
        </p:nvSpPr>
        <p:spPr bwMode="auto">
          <a:xfrm rot="-4040190">
            <a:off x="6286500" y="3390900"/>
            <a:ext cx="533400" cy="1676400"/>
          </a:xfrm>
          <a:prstGeom prst="ellipse">
            <a:avLst/>
          </a:prstGeom>
          <a:noFill/>
          <a:ln w="38100">
            <a:solidFill>
              <a:srgbClr val="E62B12"/>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GB"/>
          </a:p>
        </p:txBody>
      </p:sp>
      <p:sp>
        <p:nvSpPr>
          <p:cNvPr id="73740" name="Text Box 12"/>
          <p:cNvSpPr txBox="1">
            <a:spLocks noChangeArrowheads="1"/>
          </p:cNvSpPr>
          <p:nvPr/>
        </p:nvSpPr>
        <p:spPr bwMode="auto">
          <a:xfrm>
            <a:off x="7848600" y="76200"/>
            <a:ext cx="12001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197-198</a:t>
            </a:r>
            <a:endParaRPr lang="en-US" altLang="zh-TW" sz="2400">
              <a:ea typeface="新細明體"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wipe(down)">
                                      <p:cBhvr>
                                        <p:cTn id="7" dur="500"/>
                                        <p:tgtEl>
                                          <p:spTgt spid="73731">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3735"/>
                                        </p:tgtEl>
                                        <p:attrNameLst>
                                          <p:attrName>style.visibility</p:attrName>
                                        </p:attrNameLst>
                                      </p:cBhvr>
                                      <p:to>
                                        <p:strVal val="visible"/>
                                      </p:to>
                                    </p:set>
                                    <p:animEffect transition="in" filter="wipe(up)">
                                      <p:cBhvr>
                                        <p:cTn id="11" dur="500"/>
                                        <p:tgtEl>
                                          <p:spTgt spid="7373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3731">
                                            <p:txEl>
                                              <p:pRg st="1" end="1"/>
                                            </p:txEl>
                                          </p:spTgt>
                                        </p:tgtEl>
                                        <p:attrNameLst>
                                          <p:attrName>style.visibility</p:attrName>
                                        </p:attrNameLst>
                                      </p:cBhvr>
                                      <p:to>
                                        <p:strVal val="visible"/>
                                      </p:to>
                                    </p:set>
                                    <p:animEffect transition="in" filter="wipe(down)">
                                      <p:cBhvr>
                                        <p:cTn id="16" dur="500"/>
                                        <p:tgtEl>
                                          <p:spTgt spid="73731">
                                            <p:txEl>
                                              <p:pRg st="1" end="1"/>
                                            </p:txEl>
                                          </p:spTgt>
                                        </p:tgtEl>
                                      </p:cBhvr>
                                    </p:animEffect>
                                  </p:childTnLst>
                                </p:cTn>
                              </p:par>
                            </p:childTnLst>
                          </p:cTn>
                        </p:par>
                        <p:par>
                          <p:cTn id="17" fill="hold" nodeType="afterGroup">
                            <p:stCondLst>
                              <p:cond delay="500"/>
                            </p:stCondLst>
                            <p:childTnLst>
                              <p:par>
                                <p:cTn id="18" presetID="15" presetClass="entr" presetSubtype="0" fill="hold" grpId="0" nodeType="afterEffect">
                                  <p:stCondLst>
                                    <p:cond delay="0"/>
                                  </p:stCondLst>
                                  <p:childTnLst>
                                    <p:set>
                                      <p:cBhvr>
                                        <p:cTn id="19" dur="1" fill="hold">
                                          <p:stCondLst>
                                            <p:cond delay="0"/>
                                          </p:stCondLst>
                                        </p:cTn>
                                        <p:tgtEl>
                                          <p:spTgt spid="73738"/>
                                        </p:tgtEl>
                                        <p:attrNameLst>
                                          <p:attrName>style.visibility</p:attrName>
                                        </p:attrNameLst>
                                      </p:cBhvr>
                                      <p:to>
                                        <p:strVal val="visible"/>
                                      </p:to>
                                    </p:set>
                                    <p:anim calcmode="lin" valueType="num">
                                      <p:cBhvr>
                                        <p:cTn id="20" dur="1000" fill="hold"/>
                                        <p:tgtEl>
                                          <p:spTgt spid="73738"/>
                                        </p:tgtEl>
                                        <p:attrNameLst>
                                          <p:attrName>ppt_w</p:attrName>
                                        </p:attrNameLst>
                                      </p:cBhvr>
                                      <p:tavLst>
                                        <p:tav tm="0">
                                          <p:val>
                                            <p:fltVal val="0"/>
                                          </p:val>
                                        </p:tav>
                                        <p:tav tm="100000">
                                          <p:val>
                                            <p:strVal val="#ppt_w"/>
                                          </p:val>
                                        </p:tav>
                                      </p:tavLst>
                                    </p:anim>
                                    <p:anim calcmode="lin" valueType="num">
                                      <p:cBhvr>
                                        <p:cTn id="21" dur="1000" fill="hold"/>
                                        <p:tgtEl>
                                          <p:spTgt spid="73738"/>
                                        </p:tgtEl>
                                        <p:attrNameLst>
                                          <p:attrName>ppt_h</p:attrName>
                                        </p:attrNameLst>
                                      </p:cBhvr>
                                      <p:tavLst>
                                        <p:tav tm="0">
                                          <p:val>
                                            <p:fltVal val="0"/>
                                          </p:val>
                                        </p:tav>
                                        <p:tav tm="100000">
                                          <p:val>
                                            <p:strVal val="#ppt_h"/>
                                          </p:val>
                                        </p:tav>
                                      </p:tavLst>
                                    </p:anim>
                                    <p:anim calcmode="lin" valueType="num">
                                      <p:cBhvr>
                                        <p:cTn id="22" dur="1000" fill="hold"/>
                                        <p:tgtEl>
                                          <p:spTgt spid="7373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3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3734">
                                            <p:txEl>
                                              <p:pRg st="0" end="0"/>
                                            </p:txEl>
                                          </p:spTgt>
                                        </p:tgtEl>
                                        <p:attrNameLst>
                                          <p:attrName>style.visibility</p:attrName>
                                        </p:attrNameLst>
                                      </p:cBhvr>
                                      <p:to>
                                        <p:strVal val="visible"/>
                                      </p:to>
                                    </p:set>
                                    <p:animEffect transition="in" filter="dissolve">
                                      <p:cBhvr>
                                        <p:cTn id="28" dur="500"/>
                                        <p:tgtEl>
                                          <p:spTgt spid="73734">
                                            <p:txEl>
                                              <p:pRg st="0" end="0"/>
                                            </p:txEl>
                                          </p:spTgt>
                                        </p:tgtEl>
                                      </p:cBhvr>
                                    </p:animEffec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499"/>
                                          </p:stCondLst>
                                        </p:cTn>
                                        <p:tgtEl>
                                          <p:spTgt spid="73739"/>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3734">
                                            <p:txEl>
                                              <p:pRg st="1" end="1"/>
                                            </p:txEl>
                                          </p:spTgt>
                                        </p:tgtEl>
                                        <p:attrNameLst>
                                          <p:attrName>style.visibility</p:attrName>
                                        </p:attrNameLst>
                                      </p:cBhvr>
                                      <p:to>
                                        <p:strVal val="visible"/>
                                      </p:to>
                                    </p:set>
                                    <p:animEffect transition="in" filter="dissolve">
                                      <p:cBhvr>
                                        <p:cTn id="36" dur="500"/>
                                        <p:tgtEl>
                                          <p:spTgt spid="737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P spid="73734" grpId="0" build="p" autoUpdateAnimBg="0"/>
      <p:bldP spid="73735" grpId="0" animBg="1"/>
      <p:bldP spid="73738" grpId="0" animBg="1"/>
      <p:bldP spid="737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59" name="Picture 35" descr="po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30850"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7826" name="Rectangle 2"/>
          <p:cNvSpPr>
            <a:spLocks noGrp="1" noChangeArrowheads="1"/>
          </p:cNvSpPr>
          <p:nvPr>
            <p:ph type="title" sz="quarter"/>
          </p:nvPr>
        </p:nvSpPr>
        <p:spPr>
          <a:xfrm>
            <a:off x="5638800" y="838200"/>
            <a:ext cx="3505200" cy="762000"/>
          </a:xfrm>
          <a:effectLst>
            <a:outerShdw dist="35921" dir="2700000" algn="ctr" rotWithShape="0">
              <a:schemeClr val="bg2"/>
            </a:outerShdw>
          </a:effectLst>
        </p:spPr>
        <p:txBody>
          <a:bodyPr/>
          <a:lstStyle/>
          <a:p>
            <a:r>
              <a:rPr lang="zh-TW" altLang="en-US" sz="4000">
                <a:ea typeface="新細明體" charset="-120"/>
              </a:rPr>
              <a:t>陶器分析</a:t>
            </a:r>
          </a:p>
        </p:txBody>
      </p:sp>
      <p:pic>
        <p:nvPicPr>
          <p:cNvPr id="77834" name="Picture 10" descr="3-a">
            <a:hlinkClick r:id="rId4"/>
          </p:cNvPr>
          <p:cNvPicPr>
            <a:picLocks noGrp="1" noChangeAspect="1" noChangeArrowheads="1"/>
          </p:cNvPicPr>
          <p:nvPr>
            <p:ph sz="quarter" idx="1"/>
          </p:nvPr>
        </p:nvPicPr>
        <p:blipFill>
          <a:blip r:embed="rId5" cstate="screen">
            <a:extLst>
              <a:ext uri="{28A0092B-C50C-407E-A947-70E740481C1C}">
                <a14:useLocalDpi xmlns:a14="http://schemas.microsoft.com/office/drawing/2010/main"/>
              </a:ext>
            </a:extLst>
          </a:blip>
          <a:srcRect/>
          <a:stretch>
            <a:fillRect/>
          </a:stretch>
        </p:blipFill>
        <p:spPr>
          <a:xfrm>
            <a:off x="7289800" y="5486400"/>
            <a:ext cx="1473200" cy="106680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7" name="Picture 23" descr="4-b">
            <a:hlinkClick r:id="rId6"/>
          </p:cNvPr>
          <p:cNvPicPr>
            <a:picLocks noGrp="1" noChangeAspect="1" noChangeArrowheads="1"/>
          </p:cNvPicPr>
          <p:nvPr>
            <p:ph sz="quarter" idx="2"/>
          </p:nvPr>
        </p:nvPicPr>
        <p:blipFill>
          <a:blip r:embed="rId7" cstate="screen">
            <a:extLst>
              <a:ext uri="{28A0092B-C50C-407E-A947-70E740481C1C}">
                <a14:useLocalDpi xmlns:a14="http://schemas.microsoft.com/office/drawing/2010/main"/>
              </a:ext>
            </a:extLst>
          </a:blip>
          <a:srcRect/>
          <a:stretch>
            <a:fillRect/>
          </a:stretch>
        </p:blipFill>
        <p:spPr>
          <a:xfrm>
            <a:off x="7289800" y="3962400"/>
            <a:ext cx="1447800" cy="135890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0" name="Picture 26" descr="5-d">
            <a:hlinkClick r:id="rId8"/>
          </p:cNvPr>
          <p:cNvPicPr>
            <a:picLocks noGrp="1" noChangeAspect="1" noChangeArrowheads="1"/>
          </p:cNvPicPr>
          <p:nvPr>
            <p:ph sz="quarter" idx="3"/>
          </p:nvPr>
        </p:nvPicPr>
        <p:blipFill>
          <a:blip r:embed="rId9" cstate="screen">
            <a:extLst>
              <a:ext uri="{28A0092B-C50C-407E-A947-70E740481C1C}">
                <a14:useLocalDpi xmlns:a14="http://schemas.microsoft.com/office/drawing/2010/main"/>
              </a:ext>
            </a:extLst>
          </a:blip>
          <a:srcRect/>
          <a:stretch>
            <a:fillRect/>
          </a:stretch>
        </p:blipFill>
        <p:spPr>
          <a:xfrm>
            <a:off x="5994400" y="5486400"/>
            <a:ext cx="1143000" cy="106680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3" name="Picture 29" descr="3-a">
            <a:hlinkClick r:id="rId4"/>
          </p:cNvPr>
          <p:cNvPicPr>
            <a:picLocks noGrp="1" noChangeAspect="1" noChangeArrowheads="1"/>
          </p:cNvPicPr>
          <p:nvPr>
            <p:ph sz="quarter" idx="4"/>
          </p:nvPr>
        </p:nvPicPr>
        <p:blipFill>
          <a:blip r:embed="rId10" cstate="screen">
            <a:extLst>
              <a:ext uri="{28A0092B-C50C-407E-A947-70E740481C1C}">
                <a14:useLocalDpi xmlns:a14="http://schemas.microsoft.com/office/drawing/2010/main"/>
              </a:ext>
            </a:extLst>
          </a:blip>
          <a:srcRect/>
          <a:stretch>
            <a:fillRect/>
          </a:stretch>
        </p:blipFill>
        <p:spPr>
          <a:xfrm>
            <a:off x="5994400" y="3962400"/>
            <a:ext cx="1143000" cy="1371600"/>
          </a:xfr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6" name="Picture 32" descr="3-f">
            <a:hlinkClick r:id="rId11"/>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005513" y="1798638"/>
            <a:ext cx="1131887" cy="1973262"/>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77858" name="Picture 34" descr="4-e">
            <a:hlinkClick r:id="rId13"/>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289800" y="1752600"/>
            <a:ext cx="1376363" cy="20193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77860" name="Text Box 36"/>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199</a:t>
            </a:r>
            <a:endParaRPr lang="en-US" altLang="zh-TW" sz="2400">
              <a:ea typeface="新細明體" charset="-12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500" name="Group 4"/>
          <p:cNvGrpSpPr>
            <a:grpSpLocks/>
          </p:cNvGrpSpPr>
          <p:nvPr/>
        </p:nvGrpSpPr>
        <p:grpSpPr bwMode="auto">
          <a:xfrm>
            <a:off x="4648200" y="1143000"/>
            <a:ext cx="685800" cy="5148263"/>
            <a:chOff x="2736" y="576"/>
            <a:chExt cx="288" cy="1974"/>
          </a:xfrm>
        </p:grpSpPr>
        <p:sp>
          <p:nvSpPr>
            <p:cNvPr id="106501" name="Text Box 5"/>
            <p:cNvSpPr txBox="1">
              <a:spLocks noChangeArrowheads="1"/>
            </p:cNvSpPr>
            <p:nvPr/>
          </p:nvSpPr>
          <p:spPr bwMode="auto">
            <a:xfrm>
              <a:off x="2736" y="576"/>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2" name="Text Box 6"/>
            <p:cNvSpPr txBox="1">
              <a:spLocks noChangeArrowheads="1"/>
            </p:cNvSpPr>
            <p:nvPr/>
          </p:nvSpPr>
          <p:spPr bwMode="auto">
            <a:xfrm>
              <a:off x="2736" y="1152"/>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3" name="Text Box 7"/>
            <p:cNvSpPr txBox="1">
              <a:spLocks noChangeArrowheads="1"/>
            </p:cNvSpPr>
            <p:nvPr/>
          </p:nvSpPr>
          <p:spPr bwMode="auto">
            <a:xfrm>
              <a:off x="2736" y="864"/>
              <a:ext cx="288"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4" name="Text Box 8"/>
            <p:cNvSpPr txBox="1">
              <a:spLocks noChangeArrowheads="1"/>
            </p:cNvSpPr>
            <p:nvPr/>
          </p:nvSpPr>
          <p:spPr bwMode="auto">
            <a:xfrm>
              <a:off x="2736" y="1440"/>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5" name="Text Box 9"/>
            <p:cNvSpPr txBox="1">
              <a:spLocks noChangeArrowheads="1"/>
            </p:cNvSpPr>
            <p:nvPr/>
          </p:nvSpPr>
          <p:spPr bwMode="auto">
            <a:xfrm>
              <a:off x="2736" y="2016"/>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6" name="Text Box 10"/>
            <p:cNvSpPr txBox="1">
              <a:spLocks noChangeArrowheads="1"/>
            </p:cNvSpPr>
            <p:nvPr/>
          </p:nvSpPr>
          <p:spPr bwMode="auto">
            <a:xfrm>
              <a:off x="2736" y="1728"/>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sp>
          <p:nvSpPr>
            <p:cNvPr id="106507" name="Text Box 11"/>
            <p:cNvSpPr txBox="1">
              <a:spLocks noChangeArrowheads="1"/>
            </p:cNvSpPr>
            <p:nvPr/>
          </p:nvSpPr>
          <p:spPr bwMode="auto">
            <a:xfrm>
              <a:off x="2736" y="2304"/>
              <a:ext cx="240" cy="24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33CC"/>
                  </a:solidFill>
                  <a:miter lim="800000"/>
                  <a:headEnd type="none" w="sm" len="sm"/>
                  <a:tailEnd type="none" w="sm" len="sm"/>
                </a14:hiddenLine>
              </a:ext>
            </a:extLst>
          </p:spPr>
          <p:txBody>
            <a:bodyPr>
              <a:spAutoFit/>
            </a:bodyPr>
            <a:lstStyle/>
            <a:p>
              <a:pPr>
                <a:spcBef>
                  <a:spcPct val="50000"/>
                </a:spcBef>
              </a:pPr>
              <a:endParaRPr lang="en-US" altLang="zh-TW" sz="3600" b="1">
                <a:solidFill>
                  <a:srgbClr val="FFFF00"/>
                </a:solidFill>
                <a:ea typeface="新細明體" charset="-120"/>
              </a:endParaRPr>
            </a:p>
          </p:txBody>
        </p:sp>
      </p:grpSp>
      <p:pic>
        <p:nvPicPr>
          <p:cNvPr id="106508" name="Picture 12" descr="filis~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990600"/>
            <a:ext cx="3810000" cy="5351463"/>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106509" name="Picture 13" descr="filist~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990600"/>
            <a:ext cx="3533775" cy="52578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06510" name="Text Box 14"/>
          <p:cNvSpPr txBox="1">
            <a:spLocks noChangeArrowheads="1"/>
          </p:cNvSpPr>
          <p:nvPr/>
        </p:nvSpPr>
        <p:spPr bwMode="auto">
          <a:xfrm>
            <a:off x="1042988" y="188913"/>
            <a:ext cx="5734050" cy="727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zh-TW" altLang="en-US" sz="4000">
                <a:solidFill>
                  <a:srgbClr val="FFFF00"/>
                </a:solidFill>
                <a:ea typeface="新細明體" charset="-120"/>
              </a:rPr>
              <a:t>             菲利士人的陶器</a:t>
            </a:r>
          </a:p>
        </p:txBody>
      </p:sp>
      <p:sp>
        <p:nvSpPr>
          <p:cNvPr id="106511" name="Text Box 15"/>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106</a:t>
            </a:r>
            <a:endParaRPr lang="en-US" altLang="zh-TW" sz="2400">
              <a:ea typeface="新細明體" charset="-12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zh-TW" altLang="en-US">
                <a:ea typeface="新細明體" charset="-120"/>
              </a:rPr>
              <a:t>發現古代的耶利哥</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7" name="Rectangle 3"/>
          <p:cNvSpPr>
            <a:spLocks noChangeArrowheads="1"/>
          </p:cNvSpPr>
          <p:nvPr/>
        </p:nvSpPr>
        <p:spPr bwMode="auto">
          <a:xfrm>
            <a:off x="1163504" y="457200"/>
            <a:ext cx="6724918" cy="255454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smtClean="0">
                <a:solidFill>
                  <a:srgbClr val="EAEAEA"/>
                </a:solidFill>
                <a:ea typeface="新細明體" charset="-120"/>
              </a:rPr>
              <a:t>我 </a:t>
            </a:r>
            <a:r>
              <a:rPr lang="zh-TW" altLang="en-US" sz="4000" dirty="0">
                <a:solidFill>
                  <a:srgbClr val="EAEAEA"/>
                </a:solidFill>
                <a:ea typeface="新細明體" charset="-120"/>
              </a:rPr>
              <a:t>的 安 慰，我 的 避 難 所，</a:t>
            </a:r>
          </a:p>
          <a:p>
            <a:pPr algn="ctr" eaLnBrk="0" hangingPunct="0"/>
            <a:r>
              <a:rPr lang="zh-TW" altLang="en-US" sz="4000" dirty="0">
                <a:solidFill>
                  <a:srgbClr val="EAEAEA"/>
                </a:solidFill>
                <a:ea typeface="新細明體" charset="-120"/>
              </a:rPr>
              <a:t>我 避 難 所 和 力 量</a:t>
            </a:r>
            <a:r>
              <a:rPr lang="en-US" altLang="zh-TW" sz="4000" dirty="0">
                <a:solidFill>
                  <a:srgbClr val="EAEAEA"/>
                </a:solidFill>
                <a:ea typeface="新細明體" charset="-120"/>
              </a:rPr>
              <a:t>;</a:t>
            </a:r>
          </a:p>
          <a:p>
            <a:pPr algn="ctr" eaLnBrk="0" hangingPunct="0"/>
            <a:r>
              <a:rPr lang="zh-TW" altLang="en-US" sz="4000" dirty="0">
                <a:solidFill>
                  <a:srgbClr val="EAEAEA"/>
                </a:solidFill>
                <a:ea typeface="新細明體" charset="-120"/>
              </a:rPr>
              <a:t>我 的 一 切，每 個 氣 息，</a:t>
            </a:r>
          </a:p>
          <a:p>
            <a:pPr algn="ctr" eaLnBrk="0" hangingPunct="0"/>
            <a:r>
              <a:rPr lang="zh-TW" altLang="en-US" sz="4000" dirty="0">
                <a:solidFill>
                  <a:srgbClr val="EAEAEA"/>
                </a:solidFill>
                <a:ea typeface="新細明體" charset="-120"/>
              </a:rPr>
              <a:t>永 遠 不 住 的 敬 拜 你。</a:t>
            </a:r>
          </a:p>
        </p:txBody>
      </p:sp>
    </p:spTree>
    <p:extLst>
      <p:ext uri="{BB962C8B-B14F-4D97-AF65-F5344CB8AC3E}">
        <p14:creationId xmlns:p14="http://schemas.microsoft.com/office/powerpoint/2010/main" val="4061342365"/>
      </p:ext>
    </p:extLst>
  </p:cSld>
  <p:clrMapOvr>
    <a:masterClrMapping/>
  </p:clrMapOvr>
  <p:transition xmlns:p14="http://schemas.microsoft.com/office/powerpoint/2010/main" spd="med">
    <p:split orient="vert" dir="in"/>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9" name="Picture 5" descr="classificationofarcheologicalperio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6988" y="0"/>
            <a:ext cx="5383212" cy="6858000"/>
          </a:xfrm>
          <a:prstGeom prst="rect">
            <a:avLst/>
          </a:prstGeom>
          <a:noFill/>
          <a:extLst>
            <a:ext uri="{909E8E84-426E-40dd-AFC4-6F175D3DCCD1}">
              <a14:hiddenFill xmlns:a14="http://schemas.microsoft.com/office/drawing/2010/main">
                <a:solidFill>
                  <a:srgbClr val="FFFFFF"/>
                </a:solidFill>
              </a14:hiddenFill>
            </a:ext>
          </a:extLst>
        </p:spPr>
      </p:pic>
      <p:sp>
        <p:nvSpPr>
          <p:cNvPr id="123906" name="Rectangle 2"/>
          <p:cNvSpPr>
            <a:spLocks noGrp="1" noChangeArrowheads="1"/>
          </p:cNvSpPr>
          <p:nvPr>
            <p:ph type="title"/>
          </p:nvPr>
        </p:nvSpPr>
        <p:spPr>
          <a:xfrm>
            <a:off x="685800" y="0"/>
            <a:ext cx="7773988" cy="1268413"/>
          </a:xfrm>
          <a:effectLst>
            <a:outerShdw dist="35921" dir="2700000" algn="ctr" rotWithShape="0">
              <a:schemeClr val="bg2"/>
            </a:outerShdw>
          </a:effectLst>
        </p:spPr>
        <p:txBody>
          <a:bodyPr/>
          <a:lstStyle/>
          <a:p>
            <a:r>
              <a:rPr lang="zh-TW" altLang="en-US" sz="4000">
                <a:ea typeface="新細明體" charset="-120"/>
              </a:rPr>
              <a:t>聖經神學的價值</a:t>
            </a:r>
          </a:p>
        </p:txBody>
      </p:sp>
      <p:sp>
        <p:nvSpPr>
          <p:cNvPr id="123907" name="Rectangle 3"/>
          <p:cNvSpPr>
            <a:spLocks noGrp="1" noChangeArrowheads="1"/>
          </p:cNvSpPr>
          <p:nvPr>
            <p:ph type="body" sz="half" idx="1"/>
          </p:nvPr>
        </p:nvSpPr>
        <p:spPr>
          <a:xfrm>
            <a:off x="685800" y="2438400"/>
            <a:ext cx="4114800" cy="1143000"/>
          </a:xfrm>
          <a:effectLst>
            <a:outerShdw dist="35921" dir="2700000" algn="ctr" rotWithShape="0">
              <a:schemeClr val="bg2"/>
            </a:outerShdw>
          </a:effectLst>
        </p:spPr>
        <p:txBody>
          <a:bodyPr/>
          <a:lstStyle/>
          <a:p>
            <a:pPr>
              <a:lnSpc>
                <a:spcPct val="90000"/>
              </a:lnSpc>
            </a:pPr>
            <a:r>
              <a:rPr lang="en-US" altLang="zh-TW" sz="2000">
                <a:ea typeface="新細明體" charset="-120"/>
              </a:rPr>
              <a:t>   </a:t>
            </a:r>
          </a:p>
          <a:p>
            <a:pPr>
              <a:lnSpc>
                <a:spcPct val="90000"/>
              </a:lnSpc>
              <a:buFont typeface="Wingdings" charset="2"/>
              <a:buNone/>
            </a:pPr>
            <a:r>
              <a:rPr lang="en-US" altLang="zh-TW" sz="2000">
                <a:ea typeface="新細明體" charset="-120"/>
              </a:rPr>
              <a:t>    </a:t>
            </a:r>
            <a:r>
              <a:rPr lang="zh-TW" altLang="en-US" sz="2000">
                <a:ea typeface="新細明體" charset="-120"/>
              </a:rPr>
              <a:t>證實聖經歷史</a:t>
            </a:r>
            <a:r>
              <a:rPr lang="en-US" altLang="zh-TW" sz="2000">
                <a:ea typeface="新細明體" charset="-120"/>
              </a:rPr>
              <a:t>(</a:t>
            </a:r>
            <a:r>
              <a:rPr lang="zh-TW" altLang="en-US" sz="2000">
                <a:ea typeface="新細明體" charset="-120"/>
              </a:rPr>
              <a:t>參考舊約聖經</a:t>
            </a:r>
          </a:p>
          <a:p>
            <a:pPr>
              <a:lnSpc>
                <a:spcPct val="90000"/>
              </a:lnSpc>
              <a:buFont typeface="Wingdings" charset="2"/>
              <a:buNone/>
            </a:pPr>
            <a:r>
              <a:rPr lang="zh-TW" altLang="en-US" sz="2000">
                <a:ea typeface="新細明體" charset="-120"/>
              </a:rPr>
              <a:t>    背景 </a:t>
            </a:r>
            <a:r>
              <a:rPr lang="en-US" altLang="zh-TW" sz="2000">
                <a:ea typeface="新細明體" charset="-120"/>
              </a:rPr>
              <a:t>P. 201-4)</a:t>
            </a:r>
          </a:p>
          <a:p>
            <a:pPr>
              <a:lnSpc>
                <a:spcPct val="90000"/>
              </a:lnSpc>
              <a:buFont typeface="Wingdings" charset="2"/>
              <a:buNone/>
            </a:pPr>
            <a:endParaRPr lang="en-US" altLang="zh-TW" sz="2000">
              <a:ea typeface="新細明體" charset="-120"/>
            </a:endParaRPr>
          </a:p>
        </p:txBody>
      </p:sp>
      <p:sp>
        <p:nvSpPr>
          <p:cNvPr id="123911" name="Text Box 7"/>
          <p:cNvSpPr txBox="1">
            <a:spLocks noChangeArrowheads="1"/>
          </p:cNvSpPr>
          <p:nvPr/>
        </p:nvSpPr>
        <p:spPr bwMode="auto">
          <a:xfrm>
            <a:off x="7848600" y="76200"/>
            <a:ext cx="125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a:solidFill>
                  <a:schemeClr val="bg2"/>
                </a:solidFill>
                <a:ea typeface="新細明體" charset="-120"/>
              </a:rPr>
              <a:t>200, 206</a:t>
            </a:r>
            <a:endParaRPr lang="en-US" altLang="zh-TW" sz="2400">
              <a:solidFill>
                <a:schemeClr val="bg2"/>
              </a:solidFill>
              <a:ea typeface="新細明體"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3907">
                                            <p:txEl>
                                              <p:pRg st="0" end="0"/>
                                            </p:txEl>
                                          </p:spTgt>
                                        </p:tgtEl>
                                        <p:attrNameLst>
                                          <p:attrName>style.visibility</p:attrName>
                                        </p:attrNameLst>
                                      </p:cBhvr>
                                      <p:to>
                                        <p:strVal val="visible"/>
                                      </p:to>
                                    </p:set>
                                    <p:anim calcmode="discrete" valueType="clr">
                                      <p:cBhvr override="childStyle">
                                        <p:cTn id="7" dur="80"/>
                                        <p:tgtEl>
                                          <p:spTgt spid="12390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390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23907">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3907">
                                            <p:txEl>
                                              <p:pRg st="1" end="1"/>
                                            </p:txEl>
                                          </p:spTgt>
                                        </p:tgtEl>
                                        <p:attrNameLst>
                                          <p:attrName>style.visibility</p:attrName>
                                        </p:attrNameLst>
                                      </p:cBhvr>
                                      <p:to>
                                        <p:strVal val="visible"/>
                                      </p:to>
                                    </p:set>
                                    <p:anim calcmode="discrete" valueType="clr">
                                      <p:cBhvr override="childStyle">
                                        <p:cTn id="14" dur="80"/>
                                        <p:tgtEl>
                                          <p:spTgt spid="1239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3907">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23907">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3907">
                                            <p:txEl>
                                              <p:pRg st="2" end="2"/>
                                            </p:txEl>
                                          </p:spTgt>
                                        </p:tgtEl>
                                        <p:attrNameLst>
                                          <p:attrName>style.visibility</p:attrName>
                                        </p:attrNameLst>
                                      </p:cBhvr>
                                      <p:to>
                                        <p:strVal val="visible"/>
                                      </p:to>
                                    </p:set>
                                    <p:anim calcmode="discrete" valueType="clr">
                                      <p:cBhvr override="childStyle">
                                        <p:cTn id="21" dur="80"/>
                                        <p:tgtEl>
                                          <p:spTgt spid="12390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3907">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2390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0"/>
            <a:ext cx="7772400" cy="1143000"/>
          </a:xfrm>
          <a:effectLst>
            <a:outerShdw dist="35921" dir="2700000" algn="ctr" rotWithShape="0">
              <a:schemeClr val="bg2"/>
            </a:outerShdw>
          </a:effectLst>
        </p:spPr>
        <p:txBody>
          <a:bodyPr/>
          <a:lstStyle/>
          <a:p>
            <a:r>
              <a:rPr lang="zh-TW" altLang="en-US" sz="4000">
                <a:ea typeface="新細明體" charset="-120"/>
              </a:rPr>
              <a:t>聖經歷史的證實</a:t>
            </a:r>
          </a:p>
        </p:txBody>
      </p:sp>
      <p:sp>
        <p:nvSpPr>
          <p:cNvPr id="89091" name="Rectangle 3"/>
          <p:cNvSpPr>
            <a:spLocks noGrp="1" noChangeArrowheads="1"/>
          </p:cNvSpPr>
          <p:nvPr>
            <p:ph type="body" sz="half" idx="1"/>
          </p:nvPr>
        </p:nvSpPr>
        <p:spPr>
          <a:xfrm>
            <a:off x="685800" y="1981200"/>
            <a:ext cx="7696200" cy="762000"/>
          </a:xfrm>
          <a:effectLst>
            <a:outerShdw dist="35921" dir="2700000" algn="ctr" rotWithShape="0">
              <a:schemeClr val="bg2"/>
            </a:outerShdw>
          </a:effectLst>
        </p:spPr>
        <p:txBody>
          <a:bodyPr/>
          <a:lstStyle/>
          <a:p>
            <a:r>
              <a:rPr lang="zh-TW" altLang="en-US" sz="2800">
                <a:ea typeface="新細明體" charset="-120"/>
              </a:rPr>
              <a:t>黑海居住之地</a:t>
            </a:r>
            <a:r>
              <a:rPr lang="en-US" altLang="zh-TW" sz="2800">
                <a:ea typeface="新細明體" charset="-120"/>
              </a:rPr>
              <a:t>(</a:t>
            </a:r>
            <a:r>
              <a:rPr lang="zh-TW" altLang="en-US" sz="2800">
                <a:ea typeface="新細明體" charset="-120"/>
              </a:rPr>
              <a:t>參照舊約聖經背景，</a:t>
            </a:r>
            <a:r>
              <a:rPr lang="en-US" altLang="zh-TW" sz="2800">
                <a:ea typeface="新細明體" charset="-120"/>
              </a:rPr>
              <a:t>P. 211a)</a:t>
            </a:r>
          </a:p>
        </p:txBody>
      </p:sp>
      <p:sp>
        <p:nvSpPr>
          <p:cNvPr id="89105" name="Text Box 17"/>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206</a:t>
            </a:r>
            <a:endParaRPr lang="en-US" altLang="zh-TW" sz="2400">
              <a:ea typeface="新細明體" charset="-120"/>
            </a:endParaRPr>
          </a:p>
        </p:txBody>
      </p:sp>
      <p:sp>
        <p:nvSpPr>
          <p:cNvPr id="89106" name="WordArt 1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gradFill rotWithShape="0">
                  <a:gsLst>
                    <a:gs pos="0">
                      <a:srgbClr val="FFFF00"/>
                    </a:gs>
                    <a:gs pos="100000">
                      <a:srgbClr val="FF9933"/>
                    </a:gs>
                  </a:gsLst>
                  <a:path path="rect">
                    <a:fillToRect l="50000" t="50000" r="50000" b="50000"/>
                  </a:path>
                </a:gradFill>
                <a:effectLst>
                  <a:outerShdw dist="35921" dir="2700000" algn="ctr" rotWithShape="0">
                    <a:schemeClr val="bg2"/>
                  </a:outerShdw>
                </a:effectLst>
                <a:latin typeface="Papyrus"/>
              </a:rPr>
              <a:t>The Flood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90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7698" name="Picture 2" descr="place of trumpeting inscrip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0"/>
            <a:ext cx="5867400" cy="261302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57699" name="Rectangle 3"/>
          <p:cNvSpPr>
            <a:spLocks noGrp="1" noChangeArrowheads="1"/>
          </p:cNvSpPr>
          <p:nvPr>
            <p:ph type="title"/>
          </p:nvPr>
        </p:nvSpPr>
        <p:spPr>
          <a:xfrm>
            <a:off x="685800" y="0"/>
            <a:ext cx="7772400" cy="1143000"/>
          </a:xfrm>
          <a:effectLst>
            <a:outerShdw dist="35921" dir="2700000" algn="ctr" rotWithShape="0">
              <a:schemeClr val="bg2"/>
            </a:outerShdw>
          </a:effectLst>
        </p:spPr>
        <p:txBody>
          <a:bodyPr/>
          <a:lstStyle/>
          <a:p>
            <a:r>
              <a:rPr lang="zh-TW" altLang="en-US" sz="4000">
                <a:ea typeface="新細明體" charset="-120"/>
              </a:rPr>
              <a:t>聖經歷史的證實</a:t>
            </a:r>
          </a:p>
        </p:txBody>
      </p:sp>
      <p:pic>
        <p:nvPicPr>
          <p:cNvPr id="157701" name="Picture 5" descr="place of trumpet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21488" y="3730625"/>
            <a:ext cx="2322512" cy="312737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57702" name="AutoShape 6"/>
          <p:cNvSpPr>
            <a:spLocks noChangeArrowheads="1"/>
          </p:cNvSpPr>
          <p:nvPr/>
        </p:nvSpPr>
        <p:spPr bwMode="auto">
          <a:xfrm rot="10800000" flipH="1">
            <a:off x="6156325" y="2205038"/>
            <a:ext cx="1600200" cy="3962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outerShdw dist="35921" dir="2700000" algn="ctr" rotWithShape="0">
              <a:schemeClr val="bg2"/>
            </a:outerShdw>
          </a:effectLst>
        </p:spPr>
        <p:txBody>
          <a:bodyPr wrap="none" anchor="ctr"/>
          <a:lstStyle/>
          <a:p>
            <a:endParaRPr lang="en-GB"/>
          </a:p>
        </p:txBody>
      </p:sp>
      <p:sp>
        <p:nvSpPr>
          <p:cNvPr id="157703" name="Text Box 7"/>
          <p:cNvSpPr txBox="1">
            <a:spLocks noChangeArrowheads="1"/>
          </p:cNvSpPr>
          <p:nvPr/>
        </p:nvSpPr>
        <p:spPr bwMode="auto">
          <a:xfrm>
            <a:off x="838200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a:solidFill>
                  <a:schemeClr val="bg2"/>
                </a:solidFill>
                <a:ea typeface="新細明體" charset="-120"/>
              </a:rPr>
              <a:t>206</a:t>
            </a:r>
            <a:endParaRPr lang="en-US" altLang="zh-TW" sz="2400">
              <a:ea typeface="新細明體" charset="-120"/>
            </a:endParaRPr>
          </a:p>
        </p:txBody>
      </p:sp>
      <p:sp>
        <p:nvSpPr>
          <p:cNvPr id="157700" name="Rectangle 4"/>
          <p:cNvSpPr>
            <a:spLocks noGrp="1" noChangeArrowheads="1"/>
          </p:cNvSpPr>
          <p:nvPr>
            <p:ph type="body" sz="half" idx="1"/>
          </p:nvPr>
        </p:nvSpPr>
        <p:spPr>
          <a:xfrm>
            <a:off x="539750" y="2924175"/>
            <a:ext cx="5859463" cy="3933825"/>
          </a:xfrm>
          <a:effectLst>
            <a:outerShdw dist="35921" dir="2700000" algn="ctr" rotWithShape="0">
              <a:schemeClr val="bg2"/>
            </a:outerShdw>
          </a:effectLst>
        </p:spPr>
        <p:txBody>
          <a:bodyPr/>
          <a:lstStyle/>
          <a:p>
            <a:pPr>
              <a:buFont typeface="Wingdings" charset="2"/>
              <a:buNone/>
            </a:pPr>
            <a:endParaRPr lang="zh-TW" altLang="en-US" sz="2800">
              <a:ea typeface="新細明體" charset="-120"/>
            </a:endParaRPr>
          </a:p>
          <a:p>
            <a:r>
              <a:rPr lang="zh-TW" altLang="en-US" sz="2800">
                <a:ea typeface="新細明體" charset="-120"/>
              </a:rPr>
              <a:t>吹號之地</a:t>
            </a:r>
            <a:r>
              <a:rPr lang="en-US" altLang="zh-TW" sz="2800">
                <a:ea typeface="新細明體" charset="-120"/>
              </a:rPr>
              <a:t>(</a:t>
            </a:r>
            <a:r>
              <a:rPr lang="zh-TW" altLang="en-US" sz="2800">
                <a:ea typeface="新細明體" charset="-120"/>
              </a:rPr>
              <a:t>參考舊約聖經背景，</a:t>
            </a:r>
            <a:r>
              <a:rPr lang="en-US" altLang="zh-TW" sz="2800">
                <a:ea typeface="新細明體" charset="-120"/>
              </a:rPr>
              <a:t>P.211)</a:t>
            </a:r>
          </a:p>
          <a:p>
            <a:r>
              <a:rPr lang="zh-TW" altLang="en-US" sz="2800">
                <a:ea typeface="新細明體" charset="-120"/>
              </a:rPr>
              <a:t>基訓之泉的牆和門</a:t>
            </a:r>
            <a:r>
              <a:rPr lang="en-US" altLang="zh-TW" sz="2800">
                <a:ea typeface="新細明體" charset="-120"/>
              </a:rPr>
              <a:t>(</a:t>
            </a:r>
            <a:r>
              <a:rPr lang="zh-TW" altLang="en-US" sz="2800">
                <a:ea typeface="新細明體" charset="-120"/>
              </a:rPr>
              <a:t>西元</a:t>
            </a:r>
            <a:r>
              <a:rPr lang="en-US" altLang="zh-TW" sz="2800">
                <a:ea typeface="新細明體" charset="-120"/>
              </a:rPr>
              <a:t>1999</a:t>
            </a:r>
            <a:r>
              <a:rPr lang="zh-TW" altLang="en-US" sz="2800">
                <a:ea typeface="新細明體" charset="-120"/>
              </a:rPr>
              <a:t>，參考舊約聖經背景，</a:t>
            </a:r>
            <a:r>
              <a:rPr lang="en-US" altLang="zh-TW" sz="2800">
                <a:ea typeface="新細明體" charset="-120"/>
              </a:rPr>
              <a:t>P.33-34)</a:t>
            </a:r>
          </a:p>
        </p:txBody>
      </p:sp>
      <p:sp>
        <p:nvSpPr>
          <p:cNvPr id="157704" name="WordArt 8"/>
          <p:cNvSpPr>
            <a:spLocks noChangeArrowheads="1" noChangeShapeType="1" noTextEdit="1"/>
          </p:cNvSpPr>
          <p:nvPr/>
        </p:nvSpPr>
        <p:spPr bwMode="auto">
          <a:xfrm rot="-687631">
            <a:off x="457200" y="19558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gradFill rotWithShape="0">
                  <a:gsLst>
                    <a:gs pos="0">
                      <a:srgbClr val="FFFF00"/>
                    </a:gs>
                    <a:gs pos="100000">
                      <a:srgbClr val="FF9933"/>
                    </a:gs>
                  </a:gsLst>
                  <a:path path="rect">
                    <a:fillToRect l="50000" t="50000" r="50000" b="50000"/>
                  </a:path>
                </a:gradFill>
                <a:effectLst>
                  <a:outerShdw dist="35921" dir="2700000" algn="ctr" rotWithShape="0">
                    <a:schemeClr val="bg2"/>
                  </a:outerShdw>
                </a:effectLst>
                <a:latin typeface="Papyrus"/>
              </a:rPr>
              <a:t>Jerusalem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57700">
                                            <p:txEl>
                                              <p:pRg st="1" end="1"/>
                                            </p:txEl>
                                          </p:spTgt>
                                        </p:tgtEl>
                                        <p:attrNameLst>
                                          <p:attrName>style.visibility</p:attrName>
                                        </p:attrNameLst>
                                      </p:cBhvr>
                                      <p:to>
                                        <p:strVal val="visible"/>
                                      </p:to>
                                    </p:set>
                                  </p:childTnLst>
                                </p:cTn>
                              </p:par>
                            </p:childTnLst>
                          </p:cTn>
                        </p:par>
                        <p:par>
                          <p:cTn id="7" fill="hold" nodeType="afterGroup">
                            <p:stCondLst>
                              <p:cond delay="1500"/>
                            </p:stCondLst>
                            <p:childTnLst>
                              <p:par>
                                <p:cTn id="8" presetID="9" presetClass="entr" presetSubtype="0" fill="hold" grpId="0" nodeType="afterEffect">
                                  <p:stCondLst>
                                    <p:cond delay="0"/>
                                  </p:stCondLst>
                                  <p:childTnLst>
                                    <p:set>
                                      <p:cBhvr>
                                        <p:cTn id="9" dur="1" fill="hold">
                                          <p:stCondLst>
                                            <p:cond delay="0"/>
                                          </p:stCondLst>
                                        </p:cTn>
                                        <p:tgtEl>
                                          <p:spTgt spid="157702"/>
                                        </p:tgtEl>
                                        <p:attrNameLst>
                                          <p:attrName>style.visibility</p:attrName>
                                        </p:attrNameLst>
                                      </p:cBhvr>
                                      <p:to>
                                        <p:strVal val="visible"/>
                                      </p:to>
                                    </p:set>
                                    <p:animEffect transition="in" filter="dissolve">
                                      <p:cBhvr>
                                        <p:cTn id="10" dur="500"/>
                                        <p:tgtEl>
                                          <p:spTgt spid="157702"/>
                                        </p:tgtEl>
                                      </p:cBhvr>
                                    </p:animEffect>
                                  </p:childTnLst>
                                </p:cTn>
                              </p:par>
                            </p:childTnLst>
                          </p:cTn>
                        </p:par>
                        <p:par>
                          <p:cTn id="11" fill="hold" nodeType="afterGroup">
                            <p:stCondLst>
                              <p:cond delay="2000"/>
                            </p:stCondLst>
                            <p:childTnLst>
                              <p:par>
                                <p:cTn id="12" presetID="9" presetClass="entr" presetSubtype="0" fill="hold" nodeType="afterEffect">
                                  <p:stCondLst>
                                    <p:cond delay="0"/>
                                  </p:stCondLst>
                                  <p:childTnLst>
                                    <p:set>
                                      <p:cBhvr>
                                        <p:cTn id="13" dur="1" fill="hold">
                                          <p:stCondLst>
                                            <p:cond delay="0"/>
                                          </p:stCondLst>
                                        </p:cTn>
                                        <p:tgtEl>
                                          <p:spTgt spid="157698"/>
                                        </p:tgtEl>
                                        <p:attrNameLst>
                                          <p:attrName>style.visibility</p:attrName>
                                        </p:attrNameLst>
                                      </p:cBhvr>
                                      <p:to>
                                        <p:strVal val="visible"/>
                                      </p:to>
                                    </p:set>
                                    <p:animEffect transition="in" filter="dissolve">
                                      <p:cBhvr>
                                        <p:cTn id="14" dur="500"/>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1577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2" grpId="0" animBg="1"/>
      <p:bldP spid="157700"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sz="half" idx="1"/>
          </p:nvPr>
        </p:nvSpPr>
        <p:spPr>
          <a:xfrm>
            <a:off x="685800" y="1981200"/>
            <a:ext cx="8458200" cy="2362200"/>
          </a:xfrm>
          <a:effectLst>
            <a:outerShdw dist="35921" dir="2700000" algn="ctr" rotWithShape="0">
              <a:schemeClr val="bg2"/>
            </a:outerShdw>
          </a:effectLst>
        </p:spPr>
        <p:txBody>
          <a:bodyPr/>
          <a:lstStyle/>
          <a:p>
            <a:r>
              <a:rPr lang="zh-TW" altLang="en-US" sz="2800">
                <a:ea typeface="新細明體" charset="-120"/>
              </a:rPr>
              <a:t>黑海聚居之地 </a:t>
            </a:r>
            <a:r>
              <a:rPr lang="en-US" altLang="zh-TW" sz="2800">
                <a:ea typeface="新細明體" charset="-120"/>
              </a:rPr>
              <a:t>( </a:t>
            </a:r>
            <a:r>
              <a:rPr lang="zh-TW" altLang="en-US" sz="2800">
                <a:ea typeface="新細明體" charset="-120"/>
              </a:rPr>
              <a:t>舊約背景，</a:t>
            </a:r>
            <a:r>
              <a:rPr lang="en-US" altLang="zh-TW" sz="2800">
                <a:ea typeface="新細明體" charset="-120"/>
              </a:rPr>
              <a:t>P. 211a)</a:t>
            </a:r>
            <a:endParaRPr lang="zh-TW" altLang="en-US" sz="2800">
              <a:ea typeface="新細明體" charset="-120"/>
            </a:endParaRPr>
          </a:p>
          <a:p>
            <a:r>
              <a:rPr lang="zh-TW" altLang="en-US" sz="2800">
                <a:ea typeface="新細明體" charset="-120"/>
              </a:rPr>
              <a:t>吹號之地 </a:t>
            </a:r>
            <a:r>
              <a:rPr lang="en-US" altLang="zh-TW" sz="2800">
                <a:ea typeface="新細明體" charset="-120"/>
              </a:rPr>
              <a:t>(</a:t>
            </a:r>
            <a:r>
              <a:rPr lang="zh-TW" altLang="en-US" sz="2800">
                <a:ea typeface="新細明體" charset="-120"/>
              </a:rPr>
              <a:t>舊約背景，</a:t>
            </a:r>
            <a:r>
              <a:rPr lang="en-US" altLang="zh-TW" sz="2800">
                <a:ea typeface="新細明體" charset="-120"/>
              </a:rPr>
              <a:t>P. 211)</a:t>
            </a:r>
          </a:p>
          <a:p>
            <a:r>
              <a:rPr lang="zh-TW" altLang="en-US" sz="2400">
                <a:ea typeface="新細明體" charset="-120"/>
              </a:rPr>
              <a:t>基訓之泉和牆及門</a:t>
            </a:r>
            <a:r>
              <a:rPr lang="en-US" altLang="zh-TW" sz="2400">
                <a:ea typeface="新細明體" charset="-120"/>
              </a:rPr>
              <a:t> (1999</a:t>
            </a:r>
            <a:r>
              <a:rPr lang="zh-TW" altLang="en-US" sz="2400">
                <a:ea typeface="新細明體" charset="-120"/>
              </a:rPr>
              <a:t>，舊約背景，</a:t>
            </a:r>
            <a:r>
              <a:rPr lang="en-US" altLang="zh-TW" sz="2400">
                <a:ea typeface="新細明體" charset="-120"/>
              </a:rPr>
              <a:t>P. 33-34)</a:t>
            </a:r>
            <a:endParaRPr lang="en-US" altLang="zh-TW" sz="2800">
              <a:ea typeface="新細明體" charset="-120"/>
            </a:endParaRPr>
          </a:p>
          <a:p>
            <a:r>
              <a:rPr lang="zh-TW" altLang="en-US" sz="2800">
                <a:ea typeface="新細明體" charset="-120"/>
              </a:rPr>
              <a:t>希西家之隧道和華倫的坑井 </a:t>
            </a:r>
            <a:r>
              <a:rPr lang="en-US" altLang="zh-TW" sz="2800">
                <a:ea typeface="新細明體" charset="-120"/>
              </a:rPr>
              <a:t>(</a:t>
            </a:r>
            <a:r>
              <a:rPr lang="zh-TW" altLang="en-US" sz="2800">
                <a:ea typeface="新細明體" charset="-120"/>
              </a:rPr>
              <a:t>舊約背景，</a:t>
            </a:r>
            <a:r>
              <a:rPr lang="en-US" altLang="zh-TW" sz="2800">
                <a:ea typeface="新細明體" charset="-120"/>
              </a:rPr>
              <a:t>P. 31)</a:t>
            </a:r>
          </a:p>
          <a:p>
            <a:endParaRPr lang="zh-TW" altLang="en-US" sz="2800">
              <a:ea typeface="新細明體" charset="-120"/>
            </a:endParaRPr>
          </a:p>
        </p:txBody>
      </p:sp>
      <p:sp>
        <p:nvSpPr>
          <p:cNvPr id="144388" name="Text Box 4"/>
          <p:cNvSpPr txBox="1">
            <a:spLocks noChangeArrowheads="1"/>
          </p:cNvSpPr>
          <p:nvPr/>
        </p:nvSpPr>
        <p:spPr bwMode="auto">
          <a:xfrm>
            <a:off x="1219200" y="6402388"/>
            <a:ext cx="2622550" cy="473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a:ea typeface="新細明體" charset="-120"/>
              </a:rPr>
              <a:t>便尼哈山墓之壁畫</a:t>
            </a:r>
          </a:p>
        </p:txBody>
      </p:sp>
      <p:pic>
        <p:nvPicPr>
          <p:cNvPr id="144389" name="Picture 5" descr="stone5_1"/>
          <p:cNvPicPr>
            <a:picLocks noGrp="1" noChangeAspect="1" noChangeArrowheads="1"/>
          </p:cNvPicPr>
          <p:nvPr>
            <p:ph sz="quarter" idx="3"/>
          </p:nvPr>
        </p:nvPicPr>
        <p:blipFill>
          <a:blip r:embed="rId3">
            <a:extLst>
              <a:ext uri="{28A0092B-C50C-407E-A947-70E740481C1C}">
                <a14:useLocalDpi xmlns:a14="http://schemas.microsoft.com/office/drawing/2010/main"/>
              </a:ext>
            </a:extLst>
          </a:blip>
          <a:srcRect/>
          <a:stretch>
            <a:fillRect/>
          </a:stretch>
        </p:blipFill>
        <p:spPr>
          <a:xfrm>
            <a:off x="1143000" y="4038600"/>
            <a:ext cx="3810000" cy="2457450"/>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Rectangle 2"/>
          <p:cNvSpPr>
            <a:spLocks noGrp="1" noChangeArrowheads="1"/>
          </p:cNvSpPr>
          <p:nvPr>
            <p:ph type="title"/>
          </p:nvPr>
        </p:nvSpPr>
        <p:spPr>
          <a:xfrm>
            <a:off x="685800" y="-76200"/>
            <a:ext cx="7772400" cy="11430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聖經歷史的證實</a:t>
            </a:r>
          </a:p>
        </p:txBody>
      </p:sp>
      <p:sp>
        <p:nvSpPr>
          <p:cNvPr id="144391" name="Text Box 7"/>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206</a:t>
            </a:r>
            <a:endParaRPr lang="en-US" altLang="zh-TW" sz="2400">
              <a:ea typeface="新細明體" charset="-120"/>
            </a:endParaRPr>
          </a:p>
        </p:txBody>
      </p:sp>
      <p:sp>
        <p:nvSpPr>
          <p:cNvPr id="144392" name="WordArt 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gradFill rotWithShape="0">
                  <a:gsLst>
                    <a:gs pos="0">
                      <a:srgbClr val="FFFF00"/>
                    </a:gs>
                    <a:gs pos="100000">
                      <a:srgbClr val="FF9933"/>
                    </a:gs>
                  </a:gsLst>
                  <a:path path="rect">
                    <a:fillToRect l="50000" t="50000" r="50000" b="50000"/>
                  </a:path>
                </a:gradFill>
                <a:effectLst>
                  <a:outerShdw dist="35921" dir="2700000" algn="ctr" rotWithShape="0">
                    <a:schemeClr val="bg2"/>
                  </a:outerShdw>
                </a:effectLst>
                <a:latin typeface="Papyrus"/>
              </a:rPr>
              <a:t>Jerusalem</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5257800" y="609600"/>
            <a:ext cx="3429000" cy="1219200"/>
          </a:xfrm>
          <a:effectLst>
            <a:outerShdw dist="35921" dir="2700000" algn="ctr" rotWithShape="0">
              <a:schemeClr val="bg2"/>
            </a:outerShdw>
          </a:effectLst>
        </p:spPr>
        <p:txBody>
          <a:bodyPr/>
          <a:lstStyle/>
          <a:p>
            <a:r>
              <a:rPr lang="zh-TW" altLang="en-US" sz="4000">
                <a:ea typeface="新細明體" charset="-120"/>
              </a:rPr>
              <a:t>希西家的隧道</a:t>
            </a:r>
          </a:p>
        </p:txBody>
      </p:sp>
      <p:pic>
        <p:nvPicPr>
          <p:cNvPr id="145411" name="Picture 3" descr="Hezekiah's Tunn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8700" y="2514600"/>
            <a:ext cx="4305300" cy="44196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145412" name="Picture 4" descr="Hezekiah's Tunnel0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762375"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45413" name="Line 5"/>
          <p:cNvSpPr>
            <a:spLocks noChangeShapeType="1"/>
          </p:cNvSpPr>
          <p:nvPr/>
        </p:nvSpPr>
        <p:spPr bwMode="auto">
          <a:xfrm flipH="1">
            <a:off x="2362200" y="3200400"/>
            <a:ext cx="2514600" cy="914400"/>
          </a:xfrm>
          <a:prstGeom prst="line">
            <a:avLst/>
          </a:prstGeom>
          <a:noFill/>
          <a:ln w="762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GB"/>
          </a:p>
        </p:txBody>
      </p:sp>
      <p:sp>
        <p:nvSpPr>
          <p:cNvPr id="145414" name="Text Box 6"/>
          <p:cNvSpPr txBox="1">
            <a:spLocks noChangeArrowheads="1"/>
          </p:cNvSpPr>
          <p:nvPr/>
        </p:nvSpPr>
        <p:spPr bwMode="auto">
          <a:xfrm>
            <a:off x="8458200" y="76200"/>
            <a:ext cx="6858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30</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wipe(up)">
                                      <p:cBhvr>
                                        <p:cTn id="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ezekiah's Tunnel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762375"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146435" name="Picture 3" descr="Hezekiah's Tunnel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0"/>
            <a:ext cx="5410200" cy="694372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46436" name="Rectangle 4"/>
          <p:cNvSpPr>
            <a:spLocks noGrp="1" noChangeArrowheads="1"/>
          </p:cNvSpPr>
          <p:nvPr>
            <p:ph type="title"/>
          </p:nvPr>
        </p:nvSpPr>
        <p:spPr>
          <a:xfrm>
            <a:off x="5715000" y="914400"/>
            <a:ext cx="3429000" cy="5334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華倫之坑井</a:t>
            </a:r>
          </a:p>
        </p:txBody>
      </p:sp>
      <p:pic>
        <p:nvPicPr>
          <p:cNvPr id="146437" name="Picture 5" descr="Warren's Shaft Ma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3800" y="2435225"/>
            <a:ext cx="5410200" cy="442277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grpSp>
        <p:nvGrpSpPr>
          <p:cNvPr id="146438" name="Group 6"/>
          <p:cNvGrpSpPr>
            <a:grpSpLocks/>
          </p:cNvGrpSpPr>
          <p:nvPr/>
        </p:nvGrpSpPr>
        <p:grpSpPr bwMode="auto">
          <a:xfrm rot="339438">
            <a:off x="2894013" y="1230313"/>
            <a:ext cx="4267200" cy="3733800"/>
            <a:chOff x="1824" y="336"/>
            <a:chExt cx="2544" cy="2784"/>
          </a:xfrm>
        </p:grpSpPr>
        <p:sp>
          <p:nvSpPr>
            <p:cNvPr id="146439" name="Line 7"/>
            <p:cNvSpPr>
              <a:spLocks noChangeShapeType="1"/>
            </p:cNvSpPr>
            <p:nvPr/>
          </p:nvSpPr>
          <p:spPr bwMode="auto">
            <a:xfrm flipH="1">
              <a:off x="1824" y="336"/>
              <a:ext cx="1920" cy="1344"/>
            </a:xfrm>
            <a:prstGeom prst="line">
              <a:avLst/>
            </a:prstGeom>
            <a:noFill/>
            <a:ln w="762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GB"/>
            </a:p>
          </p:txBody>
        </p:sp>
        <p:sp>
          <p:nvSpPr>
            <p:cNvPr id="146440" name="Line 8"/>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GB"/>
            </a:p>
          </p:txBody>
        </p:sp>
      </p:grpSp>
      <p:sp>
        <p:nvSpPr>
          <p:cNvPr id="146441" name="Rectangle 9"/>
          <p:cNvSpPr>
            <a:spLocks noRot="1" noChangeArrowheads="1"/>
          </p:cNvSpPr>
          <p:nvPr/>
        </p:nvSpPr>
        <p:spPr bwMode="auto">
          <a:xfrm>
            <a:off x="8153400" y="152400"/>
            <a:ext cx="91440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sz="4400">
                <a:solidFill>
                  <a:schemeClr val="tx2"/>
                </a:solidFill>
                <a:latin typeface="Arial Narrow" charset="0"/>
              </a:defRPr>
            </a:lvl1pPr>
            <a:lvl2pPr>
              <a:defRPr sz="4400">
                <a:solidFill>
                  <a:schemeClr val="tx2"/>
                </a:solidFill>
                <a:latin typeface="Arial Narrow" charset="0"/>
              </a:defRPr>
            </a:lvl2pPr>
            <a:lvl3pPr>
              <a:defRPr sz="4400">
                <a:solidFill>
                  <a:schemeClr val="tx2"/>
                </a:solidFill>
                <a:latin typeface="Arial Narrow" charset="0"/>
              </a:defRPr>
            </a:lvl3pPr>
            <a:lvl4pPr>
              <a:defRPr sz="4400">
                <a:solidFill>
                  <a:schemeClr val="tx2"/>
                </a:solidFill>
                <a:latin typeface="Arial Narrow" charset="0"/>
              </a:defRPr>
            </a:lvl4pPr>
            <a:lvl5pPr>
              <a:defRPr sz="4400">
                <a:solidFill>
                  <a:schemeClr val="tx2"/>
                </a:solidFill>
                <a:latin typeface="Arial Narrow" charset="0"/>
              </a:defRPr>
            </a:lvl5pPr>
            <a:lvl6pPr marL="457200" fontAlgn="base">
              <a:spcBef>
                <a:spcPct val="0"/>
              </a:spcBef>
              <a:spcAft>
                <a:spcPct val="0"/>
              </a:spcAft>
              <a:defRPr sz="4400">
                <a:solidFill>
                  <a:schemeClr val="tx2"/>
                </a:solidFill>
                <a:latin typeface="Arial Narrow" charset="0"/>
              </a:defRPr>
            </a:lvl6pPr>
            <a:lvl7pPr marL="914400" fontAlgn="base">
              <a:spcBef>
                <a:spcPct val="0"/>
              </a:spcBef>
              <a:spcAft>
                <a:spcPct val="0"/>
              </a:spcAft>
              <a:defRPr sz="4400">
                <a:solidFill>
                  <a:schemeClr val="tx2"/>
                </a:solidFill>
                <a:latin typeface="Arial Narrow" charset="0"/>
              </a:defRPr>
            </a:lvl7pPr>
            <a:lvl8pPr marL="1371600" fontAlgn="base">
              <a:spcBef>
                <a:spcPct val="0"/>
              </a:spcBef>
              <a:spcAft>
                <a:spcPct val="0"/>
              </a:spcAft>
              <a:defRPr sz="4400">
                <a:solidFill>
                  <a:schemeClr val="tx2"/>
                </a:solidFill>
                <a:latin typeface="Arial Narrow" charset="0"/>
              </a:defRPr>
            </a:lvl8pPr>
            <a:lvl9pPr marL="1828800" fontAlgn="base">
              <a:spcBef>
                <a:spcPct val="0"/>
              </a:spcBef>
              <a:spcAft>
                <a:spcPct val="0"/>
              </a:spcAft>
              <a:defRPr sz="4400">
                <a:solidFill>
                  <a:schemeClr val="tx2"/>
                </a:solidFill>
                <a:latin typeface="Arial Narrow" charset="0"/>
              </a:defRPr>
            </a:lvl9pPr>
          </a:lstStyle>
          <a:p>
            <a:r>
              <a:rPr lang="en-US" altLang="zh-TW" sz="2400" b="1">
                <a:ea typeface="新細明體" charset="-120"/>
              </a:rPr>
              <a:t>31-34</a:t>
            </a:r>
            <a:endParaRPr lang="en-US" altLang="zh-TW" sz="2800">
              <a:ea typeface="新細明體"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500" decel="50000" fill="hold">
                                          <p:stCondLst>
                                            <p:cond delay="0"/>
                                          </p:stCondLst>
                                        </p:cTn>
                                        <p:tgtEl>
                                          <p:spTgt spid="14643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643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6435"/>
                                        </p:tgtEl>
                                        <p:attrNameLst>
                                          <p:attrName>ppt_w</p:attrName>
                                        </p:attrNameLst>
                                      </p:cBhvr>
                                      <p:tavLst>
                                        <p:tav tm="0">
                                          <p:val>
                                            <p:strVal val="#ppt_w*.05"/>
                                          </p:val>
                                        </p:tav>
                                        <p:tav tm="100000">
                                          <p:val>
                                            <p:strVal val="#ppt_w"/>
                                          </p:val>
                                        </p:tav>
                                      </p:tavLst>
                                    </p:anim>
                                    <p:anim calcmode="lin" valueType="num">
                                      <p:cBhvr>
                                        <p:cTn id="10" dur="1000" fill="hold"/>
                                        <p:tgtEl>
                                          <p:spTgt spid="14643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643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643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643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643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46437"/>
                                        </p:tgtEl>
                                        <p:attrNameLst>
                                          <p:attrName>style.visibility</p:attrName>
                                        </p:attrNameLst>
                                      </p:cBhvr>
                                      <p:to>
                                        <p:strVal val="visible"/>
                                      </p:to>
                                    </p:set>
                                    <p:animEffect transition="in" filter="fade">
                                      <p:cBhvr>
                                        <p:cTn id="19" dur="1000"/>
                                        <p:tgtEl>
                                          <p:spTgt spid="146437"/>
                                        </p:tgtEl>
                                      </p:cBhvr>
                                    </p:animEffect>
                                    <p:anim calcmode="lin" valueType="num">
                                      <p:cBhvr>
                                        <p:cTn id="20" dur="1000" fill="hold"/>
                                        <p:tgtEl>
                                          <p:spTgt spid="146437"/>
                                        </p:tgtEl>
                                        <p:attrNameLst>
                                          <p:attrName>ppt_x</p:attrName>
                                        </p:attrNameLst>
                                      </p:cBhvr>
                                      <p:tavLst>
                                        <p:tav tm="0">
                                          <p:val>
                                            <p:strVal val="#ppt_x"/>
                                          </p:val>
                                        </p:tav>
                                        <p:tav tm="100000">
                                          <p:val>
                                            <p:strVal val="#ppt_x"/>
                                          </p:val>
                                        </p:tav>
                                      </p:tavLst>
                                    </p:anim>
                                    <p:anim calcmode="lin" valueType="num">
                                      <p:cBhvr>
                                        <p:cTn id="21" dur="900" decel="100000" fill="hold"/>
                                        <p:tgtEl>
                                          <p:spTgt spid="14643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6437"/>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146438"/>
                                        </p:tgtEl>
                                        <p:attrNameLst>
                                          <p:attrName>style.visibility</p:attrName>
                                        </p:attrNameLst>
                                      </p:cBhvr>
                                      <p:to>
                                        <p:strVal val="visible"/>
                                      </p:to>
                                    </p:set>
                                    <p:animEffect transition="in" filter="wipe(up)">
                                      <p:cBhvr>
                                        <p:cTn id="25" dur="500"/>
                                        <p:tgtEl>
                                          <p:spTgt spid="146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76200"/>
            <a:ext cx="6019800" cy="11430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經文的傳遞</a:t>
            </a:r>
          </a:p>
        </p:txBody>
      </p:sp>
      <p:sp>
        <p:nvSpPr>
          <p:cNvPr id="109571" name="Rectangle 3"/>
          <p:cNvSpPr>
            <a:spLocks noGrp="1" noChangeArrowheads="1"/>
          </p:cNvSpPr>
          <p:nvPr>
            <p:ph type="body" sz="half" idx="1"/>
          </p:nvPr>
        </p:nvSpPr>
        <p:spPr>
          <a:xfrm>
            <a:off x="684213" y="1268413"/>
            <a:ext cx="4572000" cy="533400"/>
          </a:xfrm>
          <a:effectLst>
            <a:outerShdw dist="38100" algn="ctr" rotWithShape="0">
              <a:schemeClr val="bg2">
                <a:alpha val="50000"/>
              </a:schemeClr>
            </a:outerShdw>
          </a:effectLst>
        </p:spPr>
        <p:txBody>
          <a:bodyPr/>
          <a:lstStyle/>
          <a:p>
            <a:pPr lvl="1">
              <a:lnSpc>
                <a:spcPct val="80000"/>
              </a:lnSpc>
            </a:pPr>
            <a:r>
              <a:rPr lang="zh-TW" altLang="en-US">
                <a:ea typeface="新細明體" charset="-120"/>
              </a:rPr>
              <a:t>馬所拉的以賽亞古巻</a:t>
            </a:r>
          </a:p>
          <a:p>
            <a:pPr>
              <a:lnSpc>
                <a:spcPct val="80000"/>
              </a:lnSpc>
              <a:buFont typeface="Wingdings" charset="2"/>
              <a:buNone/>
            </a:pPr>
            <a:endParaRPr lang="en-US" altLang="zh-TW" sz="2800">
              <a:ea typeface="新細明體" charset="-120"/>
            </a:endParaRPr>
          </a:p>
          <a:p>
            <a:pPr>
              <a:lnSpc>
                <a:spcPct val="80000"/>
              </a:lnSpc>
              <a:buFont typeface="Wingdings" charset="2"/>
              <a:buNone/>
            </a:pPr>
            <a:endParaRPr lang="en-US" altLang="zh-TW" sz="1600">
              <a:ea typeface="新細明體" charset="-120"/>
            </a:endParaRPr>
          </a:p>
        </p:txBody>
      </p:sp>
      <p:pic>
        <p:nvPicPr>
          <p:cNvPr id="109573" name="Picture 5" descr="dsm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1971675"/>
            <a:ext cx="3667125" cy="4886325"/>
          </a:xfrm>
          <a:prstGeom prst="rect">
            <a:avLst/>
          </a:prstGeom>
          <a:noFill/>
          <a:extLst>
            <a:ext uri="{909E8E84-426E-40dd-AFC4-6F175D3DCCD1}">
              <a14:hiddenFill xmlns:a14="http://schemas.microsoft.com/office/drawing/2010/main">
                <a:solidFill>
                  <a:srgbClr val="FFFFFF"/>
                </a:solidFill>
              </a14:hiddenFill>
            </a:ext>
          </a:extLst>
        </p:spPr>
      </p:pic>
      <p:pic>
        <p:nvPicPr>
          <p:cNvPr id="109581" name="Picture 13" descr="psalm-b"/>
          <p:cNvPicPr>
            <a:picLocks noChangeAspect="1" noChangeArrowheads="1"/>
          </p:cNvPicPr>
          <p:nvPr/>
        </p:nvPicPr>
        <p:blipFill>
          <a:blip r:embed="rId4">
            <a:lum bright="-18000" contrast="18000"/>
            <a:extLst>
              <a:ext uri="{28A0092B-C50C-407E-A947-70E740481C1C}">
                <a14:useLocalDpi xmlns:a14="http://schemas.microsoft.com/office/drawing/2010/main"/>
              </a:ext>
            </a:extLst>
          </a:blip>
          <a:srcRect/>
          <a:stretch>
            <a:fillRect/>
          </a:stretch>
        </p:blipFill>
        <p:spPr bwMode="auto">
          <a:xfrm>
            <a:off x="228600" y="4295775"/>
            <a:ext cx="769620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109584" name="Picture 16" descr="ishscrl"/>
          <p:cNvPicPr>
            <a:picLocks noChangeAspect="1" noChangeArrowheads="1"/>
          </p:cNvPicPr>
          <p:nvPr/>
        </p:nvPicPr>
        <p:blipFill>
          <a:blip r:embed="rId5">
            <a:lum contrast="18000"/>
            <a:extLst>
              <a:ext uri="{28A0092B-C50C-407E-A947-70E740481C1C}">
                <a14:useLocalDpi xmlns:a14="http://schemas.microsoft.com/office/drawing/2010/main"/>
              </a:ext>
            </a:extLst>
          </a:blip>
          <a:srcRect/>
          <a:stretch>
            <a:fillRect/>
          </a:stretch>
        </p:blipFill>
        <p:spPr bwMode="auto">
          <a:xfrm>
            <a:off x="609600" y="2517775"/>
            <a:ext cx="2819400" cy="1758950"/>
          </a:xfrm>
          <a:prstGeom prst="rect">
            <a:avLst/>
          </a:prstGeom>
          <a:noFill/>
          <a:extLst>
            <a:ext uri="{909E8E84-426E-40dd-AFC4-6F175D3DCCD1}">
              <a14:hiddenFill xmlns:a14="http://schemas.microsoft.com/office/drawing/2010/main">
                <a:solidFill>
                  <a:srgbClr val="FFFFFF"/>
                </a:solidFill>
              </a14:hiddenFill>
            </a:ext>
          </a:extLst>
        </p:spPr>
      </p:pic>
      <p:sp>
        <p:nvSpPr>
          <p:cNvPr id="109585" name="Text Box 17"/>
          <p:cNvSpPr txBox="1">
            <a:spLocks noChangeArrowheads="1"/>
          </p:cNvSpPr>
          <p:nvPr/>
        </p:nvSpPr>
        <p:spPr bwMode="auto">
          <a:xfrm>
            <a:off x="0" y="2852738"/>
            <a:ext cx="3460750" cy="1408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zh-TW" altLang="en-US" b="1">
                <a:ea typeface="新細明體" charset="-120"/>
              </a:rPr>
              <a:t>公元</a:t>
            </a:r>
            <a:r>
              <a:rPr lang="en-US" altLang="zh-TW" b="1">
                <a:ea typeface="新細明體" charset="-120"/>
              </a:rPr>
              <a:t>800</a:t>
            </a:r>
            <a:r>
              <a:rPr lang="zh-TW" altLang="en-US" b="1">
                <a:ea typeface="新細明體" charset="-120"/>
              </a:rPr>
              <a:t>年發現以賽亞古巻</a:t>
            </a:r>
          </a:p>
          <a:p>
            <a:endParaRPr lang="zh-TW" altLang="en-US" b="1">
              <a:ea typeface="新細明體" charset="-120"/>
            </a:endParaRPr>
          </a:p>
        </p:txBody>
      </p:sp>
      <p:sp>
        <p:nvSpPr>
          <p:cNvPr id="109587" name="Text Box 19"/>
          <p:cNvSpPr txBox="1">
            <a:spLocks noChangeArrowheads="1"/>
          </p:cNvSpPr>
          <p:nvPr/>
        </p:nvSpPr>
        <p:spPr bwMode="auto">
          <a:xfrm>
            <a:off x="539750" y="3933825"/>
            <a:ext cx="2665413" cy="18351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zh-TW" altLang="en-US" b="1">
                <a:ea typeface="新細明體" charset="-120"/>
              </a:rPr>
              <a:t>西元前</a:t>
            </a:r>
            <a:r>
              <a:rPr lang="en-US" altLang="zh-TW" b="1">
                <a:ea typeface="新細明體" charset="-120"/>
              </a:rPr>
              <a:t>200</a:t>
            </a:r>
            <a:r>
              <a:rPr lang="zh-TW" altLang="en-US" b="1">
                <a:ea typeface="新細明體" charset="-120"/>
              </a:rPr>
              <a:t>年發現以賽亞古巻</a:t>
            </a:r>
          </a:p>
          <a:p>
            <a:endParaRPr lang="zh-TW" altLang="en-US" b="1">
              <a:ea typeface="新細明體" charset="-120"/>
            </a:endParaRPr>
          </a:p>
          <a:p>
            <a:endParaRPr lang="zh-TW" altLang="en-US">
              <a:ea typeface="新細明體" charset="-120"/>
            </a:endParaRPr>
          </a:p>
        </p:txBody>
      </p:sp>
      <p:sp>
        <p:nvSpPr>
          <p:cNvPr id="109588" name="Text Box 20"/>
          <p:cNvSpPr txBox="1">
            <a:spLocks noChangeArrowheads="1"/>
          </p:cNvSpPr>
          <p:nvPr/>
        </p:nvSpPr>
        <p:spPr bwMode="auto">
          <a:xfrm>
            <a:off x="3733800" y="3581400"/>
            <a:ext cx="1447800" cy="981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zh-TW" altLang="en-US" b="1">
                <a:ea typeface="新細明體" charset="-120"/>
              </a:rPr>
              <a:t>早</a:t>
            </a:r>
          </a:p>
          <a:p>
            <a:pPr algn="ctr"/>
            <a:r>
              <a:rPr lang="en-US" altLang="zh-TW" b="1">
                <a:ea typeface="新細明體" charset="-120"/>
              </a:rPr>
              <a:t>   100</a:t>
            </a:r>
            <a:r>
              <a:rPr lang="zh-TW" altLang="en-US" b="1">
                <a:ea typeface="新細明體" charset="-120"/>
              </a:rPr>
              <a:t>年</a:t>
            </a:r>
          </a:p>
        </p:txBody>
      </p:sp>
      <p:sp>
        <p:nvSpPr>
          <p:cNvPr id="109589" name="AutoShape 21"/>
          <p:cNvSpPr>
            <a:spLocks/>
          </p:cNvSpPr>
          <p:nvPr/>
        </p:nvSpPr>
        <p:spPr bwMode="auto">
          <a:xfrm>
            <a:off x="3276600" y="3429000"/>
            <a:ext cx="609600" cy="1512888"/>
          </a:xfrm>
          <a:prstGeom prst="rightBrace">
            <a:avLst>
              <a:gd name="adj1" fmla="val 20681"/>
              <a:gd name="adj2" fmla="val 50000"/>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9591" name="Rectangle 23"/>
          <p:cNvSpPr>
            <a:spLocks noChangeArrowheads="1"/>
          </p:cNvSpPr>
          <p:nvPr/>
        </p:nvSpPr>
        <p:spPr bwMode="auto">
          <a:xfrm>
            <a:off x="304800" y="5410200"/>
            <a:ext cx="4191000" cy="609600"/>
          </a:xfrm>
          <a:prstGeom prst="rect">
            <a:avLst/>
          </a:prstGeom>
          <a:noFill/>
          <a:ln>
            <a:noFill/>
          </a:ln>
          <a:effectLst>
            <a:outerShdw dist="381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2"/>
              </a:buClr>
              <a:buSzPct val="80000"/>
              <a:buFont typeface="Wingdings" charset="2"/>
              <a:buBlip>
                <a:blip r:embed="rId6"/>
              </a:buBlip>
              <a:defRPr sz="2800">
                <a:solidFill>
                  <a:schemeClr val="tx1"/>
                </a:solidFill>
                <a:latin typeface="Arial Narrow" charset="0"/>
              </a:defRPr>
            </a:lvl1pPr>
            <a:lvl2pPr marL="742950" indent="-285750">
              <a:spcBef>
                <a:spcPct val="20000"/>
              </a:spcBef>
              <a:buClr>
                <a:schemeClr val="accent1"/>
              </a:buClr>
              <a:buSzPct val="75000"/>
              <a:buFont typeface="Wingdings" charset="2"/>
              <a:buBlip>
                <a:blip r:embed="rId7"/>
              </a:buBlip>
              <a:defRPr sz="2400">
                <a:solidFill>
                  <a:schemeClr val="tx1"/>
                </a:solidFill>
                <a:latin typeface="Arial Narrow" charset="0"/>
              </a:defRPr>
            </a:lvl2pPr>
            <a:lvl3pPr marL="1143000" indent="-228600">
              <a:spcBef>
                <a:spcPct val="20000"/>
              </a:spcBef>
              <a:buClr>
                <a:schemeClr val="hlink"/>
              </a:buClr>
              <a:buSzPct val="60000"/>
              <a:buFont typeface="Wingdings" charset="2"/>
              <a:buChar char="l"/>
              <a:defRPr sz="2000">
                <a:solidFill>
                  <a:schemeClr val="tx1"/>
                </a:solidFill>
                <a:latin typeface="Arial Narrow" charset="0"/>
              </a:defRPr>
            </a:lvl3pPr>
            <a:lvl4pPr marL="1600200" indent="-228600">
              <a:spcBef>
                <a:spcPct val="20000"/>
              </a:spcBef>
              <a:buChar char="•"/>
              <a:defRPr>
                <a:solidFill>
                  <a:schemeClr val="tx1"/>
                </a:solidFill>
                <a:latin typeface="Arial Narrow" charset="0"/>
              </a:defRPr>
            </a:lvl4pPr>
            <a:lvl5pPr marL="2057400" indent="-228600">
              <a:spcBef>
                <a:spcPct val="20000"/>
              </a:spcBef>
              <a:buChar char="–"/>
              <a:defRPr>
                <a:solidFill>
                  <a:schemeClr val="tx1"/>
                </a:solidFill>
                <a:latin typeface="Arial Narrow" charset="0"/>
              </a:defRPr>
            </a:lvl5pPr>
            <a:lvl6pPr marL="2514600" indent="-228600" fontAlgn="base">
              <a:spcBef>
                <a:spcPct val="20000"/>
              </a:spcBef>
              <a:spcAft>
                <a:spcPct val="0"/>
              </a:spcAft>
              <a:buChar char="–"/>
              <a:defRPr>
                <a:solidFill>
                  <a:schemeClr val="tx1"/>
                </a:solidFill>
                <a:latin typeface="Arial Narrow" charset="0"/>
              </a:defRPr>
            </a:lvl6pPr>
            <a:lvl7pPr marL="2971800" indent="-228600" fontAlgn="base">
              <a:spcBef>
                <a:spcPct val="20000"/>
              </a:spcBef>
              <a:spcAft>
                <a:spcPct val="0"/>
              </a:spcAft>
              <a:buChar char="–"/>
              <a:defRPr>
                <a:solidFill>
                  <a:schemeClr val="tx1"/>
                </a:solidFill>
                <a:latin typeface="Arial Narrow" charset="0"/>
              </a:defRPr>
            </a:lvl7pPr>
            <a:lvl8pPr marL="3429000" indent="-228600" fontAlgn="base">
              <a:spcBef>
                <a:spcPct val="20000"/>
              </a:spcBef>
              <a:spcAft>
                <a:spcPct val="0"/>
              </a:spcAft>
              <a:buChar char="–"/>
              <a:defRPr>
                <a:solidFill>
                  <a:schemeClr val="tx1"/>
                </a:solidFill>
                <a:latin typeface="Arial Narrow" charset="0"/>
              </a:defRPr>
            </a:lvl8pPr>
            <a:lvl9pPr marL="3886200" indent="-228600" fontAlgn="base">
              <a:spcBef>
                <a:spcPct val="20000"/>
              </a:spcBef>
              <a:spcAft>
                <a:spcPct val="0"/>
              </a:spcAft>
              <a:buChar char="–"/>
              <a:defRPr>
                <a:solidFill>
                  <a:schemeClr val="tx1"/>
                </a:solidFill>
                <a:latin typeface="Arial Narrow" charset="0"/>
              </a:defRPr>
            </a:lvl9pPr>
          </a:lstStyle>
          <a:p>
            <a:r>
              <a:rPr lang="zh-TW" altLang="en-US" sz="3200" b="1">
                <a:ea typeface="新細明體" charset="-120"/>
              </a:rPr>
              <a:t>死海以賽亞古巻</a:t>
            </a:r>
          </a:p>
        </p:txBody>
      </p:sp>
      <p:sp>
        <p:nvSpPr>
          <p:cNvPr id="109593" name="Text Box 25"/>
          <p:cNvSpPr txBox="1">
            <a:spLocks noChangeArrowheads="1"/>
          </p:cNvSpPr>
          <p:nvPr/>
        </p:nvSpPr>
        <p:spPr bwMode="auto">
          <a:xfrm>
            <a:off x="8458200" y="76200"/>
            <a:ext cx="6858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207</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dissolve">
                                      <p:cBhvr>
                                        <p:cTn id="7" dur="5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Effect transition="in" filter="wipe(right)">
                                      <p:cBhvr>
                                        <p:cTn id="12" dur="500"/>
                                        <p:tgtEl>
                                          <p:spTgt spid="109581"/>
                                        </p:tgtEl>
                                      </p:cBhvr>
                                    </p:animEffect>
                                  </p:childTnLst>
                                </p:cTn>
                              </p:par>
                              <p:par>
                                <p:cTn id="13" presetID="40" presetClass="entr" presetSubtype="0" fill="hold" grpId="0" nodeType="withEffect">
                                  <p:stCondLst>
                                    <p:cond delay="0"/>
                                  </p:stCondLst>
                                  <p:iterate type="lt">
                                    <p:tmPct val="10000"/>
                                  </p:iterate>
                                  <p:childTnLst>
                                    <p:set>
                                      <p:cBhvr>
                                        <p:cTn id="14" dur="1" fill="hold">
                                          <p:stCondLst>
                                            <p:cond delay="0"/>
                                          </p:stCondLst>
                                        </p:cTn>
                                        <p:tgtEl>
                                          <p:spTgt spid="109591">
                                            <p:txEl>
                                              <p:pRg st="0" end="0"/>
                                            </p:txEl>
                                          </p:spTgt>
                                        </p:tgtEl>
                                        <p:attrNameLst>
                                          <p:attrName>style.visibility</p:attrName>
                                        </p:attrNameLst>
                                      </p:cBhvr>
                                      <p:to>
                                        <p:strVal val="visible"/>
                                      </p:to>
                                    </p:set>
                                    <p:animEffect transition="in" filter="fade">
                                      <p:cBhvr>
                                        <p:cTn id="15" dur="1000"/>
                                        <p:tgtEl>
                                          <p:spTgt spid="109591">
                                            <p:txEl>
                                              <p:pRg st="0" end="0"/>
                                            </p:txEl>
                                          </p:spTgt>
                                        </p:tgtEl>
                                      </p:cBhvr>
                                    </p:animEffect>
                                    <p:anim calcmode="lin" valueType="num">
                                      <p:cBhvr>
                                        <p:cTn id="16" dur="1000" fill="hold"/>
                                        <p:tgtEl>
                                          <p:spTgt spid="109591">
                                            <p:txEl>
                                              <p:pRg st="0" end="0"/>
                                            </p:txEl>
                                          </p:spTgt>
                                        </p:tgtEl>
                                        <p:attrNameLst>
                                          <p:attrName>ppt_x</p:attrName>
                                        </p:attrNameLst>
                                      </p:cBhvr>
                                      <p:tavLst>
                                        <p:tav tm="0">
                                          <p:val>
                                            <p:strVal val="#ppt_x-.1"/>
                                          </p:val>
                                        </p:tav>
                                        <p:tav tm="100000">
                                          <p:val>
                                            <p:strVal val="#ppt_x"/>
                                          </p:val>
                                        </p:tav>
                                      </p:tavLst>
                                    </p:anim>
                                    <p:anim calcmode="lin" valueType="num">
                                      <p:cBhvr>
                                        <p:cTn id="17" dur="1000" fill="hold"/>
                                        <p:tgtEl>
                                          <p:spTgt spid="1095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09587"/>
                                        </p:tgtEl>
                                        <p:attrNameLst>
                                          <p:attrName>style.visibility</p:attrName>
                                        </p:attrNameLst>
                                      </p:cBhvr>
                                      <p:to>
                                        <p:strVal val="visible"/>
                                      </p:to>
                                    </p:set>
                                    <p:anim calcmode="discrete" valueType="clr">
                                      <p:cBhvr override="childStyle">
                                        <p:cTn id="22" dur="80"/>
                                        <p:tgtEl>
                                          <p:spTgt spid="10958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9587"/>
                                        </p:tgtEl>
                                        <p:attrNameLst>
                                          <p:attrName>fillcolor</p:attrName>
                                        </p:attrNameLst>
                                      </p:cBhvr>
                                      <p:tavLst>
                                        <p:tav tm="0">
                                          <p:val>
                                            <p:clrVal>
                                              <a:schemeClr val="accent2"/>
                                            </p:clrVal>
                                          </p:val>
                                        </p:tav>
                                        <p:tav tm="50000">
                                          <p:val>
                                            <p:clrVal>
                                              <a:schemeClr val="hlink"/>
                                            </p:clrVal>
                                          </p:val>
                                        </p:tav>
                                      </p:tavLst>
                                    </p:anim>
                                    <p:set>
                                      <p:cBhvr>
                                        <p:cTn id="24" dur="80"/>
                                        <p:tgtEl>
                                          <p:spTgt spid="109587"/>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9589"/>
                                        </p:tgtEl>
                                        <p:attrNameLst>
                                          <p:attrName>style.visibility</p:attrName>
                                        </p:attrNameLst>
                                      </p:cBhvr>
                                      <p:to>
                                        <p:strVal val="visible"/>
                                      </p:to>
                                    </p:set>
                                    <p:animEffect transition="in" filter="wipe(left)">
                                      <p:cBhvr>
                                        <p:cTn id="29" dur="500"/>
                                        <p:tgtEl>
                                          <p:spTgt spid="10958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9588"/>
                                        </p:tgtEl>
                                        <p:attrNameLst>
                                          <p:attrName>style.visibility</p:attrName>
                                        </p:attrNameLst>
                                      </p:cBhvr>
                                      <p:to>
                                        <p:strVal val="visible"/>
                                      </p:to>
                                    </p:set>
                                    <p:animEffect transition="in" filter="wipe(left)">
                                      <p:cBhvr>
                                        <p:cTn id="32" dur="500"/>
                                        <p:tgtEl>
                                          <p:spTgt spid="109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7" grpId="0"/>
      <p:bldP spid="109588" grpId="0"/>
      <p:bldP spid="109589" grpId="0" animBg="1"/>
      <p:bldP spid="109591"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9561" name="Text Box 9"/>
          <p:cNvSpPr txBox="1">
            <a:spLocks noChangeArrowheads="1"/>
          </p:cNvSpPr>
          <p:nvPr/>
        </p:nvSpPr>
        <p:spPr bwMode="auto">
          <a:xfrm>
            <a:off x="1066800" y="2632075"/>
            <a:ext cx="6858000" cy="3387725"/>
          </a:xfrm>
          <a:prstGeom prst="rect">
            <a:avLst/>
          </a:prstGeom>
          <a:solidFill>
            <a:schemeClr val="bg2"/>
          </a:solidFill>
          <a:ln w="9525">
            <a:solidFill>
              <a:schemeClr val="tx1"/>
            </a:solidFill>
            <a:miter lim="800000"/>
            <a:headEnd/>
            <a:tailEnd/>
          </a:ln>
          <a:effectLst>
            <a:outerShdw blurRad="63500" dist="38099" dir="2700000" algn="ctr" rotWithShape="0">
              <a:srgbClr val="020009">
                <a:alpha val="74998"/>
              </a:srgbClr>
            </a:outerShdw>
          </a:effectLst>
        </p:spPr>
        <p:txBody>
          <a:bodyPr>
            <a:spAutoFit/>
          </a:bodyPr>
          <a:lstStyle/>
          <a:p>
            <a:pPr eaLnBrk="0" hangingPunct="0">
              <a:spcBef>
                <a:spcPct val="50000"/>
              </a:spcBef>
              <a:buFont typeface="Arial" pitchFamily="-105" charset="0"/>
              <a:buNone/>
              <a:defRPr/>
            </a:pPr>
            <a:r>
              <a:rPr lang="en-US" sz="2400" b="1" dirty="0">
                <a:solidFill>
                  <a:srgbClr val="FFFFFF"/>
                </a:solidFill>
                <a:latin typeface="Arial" pitchFamily="-105" charset="0"/>
                <a:ea typeface="ＭＳ Ｐゴシック" charset="0"/>
              </a:rPr>
              <a:t>Of the 166 Hebrew words in Isaiah 53, only seventeen letters in Dead Sea Scroll 1QIsb differ from the Masoretic Text:</a:t>
            </a:r>
          </a:p>
          <a:p>
            <a:pPr eaLnBrk="0" hangingPunct="0">
              <a:spcBef>
                <a:spcPct val="50000"/>
              </a:spcBef>
              <a:buFont typeface="Arial" pitchFamily="-105" charset="0"/>
              <a:buNone/>
              <a:defRPr/>
            </a:pPr>
            <a:r>
              <a:rPr lang="en-US" sz="2400" b="1" dirty="0">
                <a:solidFill>
                  <a:srgbClr val="FFFFFF"/>
                </a:solidFill>
                <a:latin typeface="Arial" pitchFamily="-105" charset="0"/>
                <a:ea typeface="ＭＳ Ｐゴシック" charset="0"/>
              </a:rPr>
              <a:t>10 letters = </a:t>
            </a:r>
            <a:r>
              <a:rPr lang="en-US" sz="2400" b="1" dirty="0">
                <a:solidFill>
                  <a:srgbClr val="FFCC00"/>
                </a:solidFill>
                <a:latin typeface="Arial" pitchFamily="-105" charset="0"/>
                <a:ea typeface="ＭＳ Ｐゴシック" charset="0"/>
              </a:rPr>
              <a:t>spelling</a:t>
            </a:r>
            <a:r>
              <a:rPr lang="en-US" sz="2400" b="1" dirty="0">
                <a:solidFill>
                  <a:srgbClr val="FFFFFF"/>
                </a:solidFill>
                <a:latin typeface="Arial" pitchFamily="-105" charset="0"/>
                <a:ea typeface="ＭＳ Ｐゴシック" charset="0"/>
              </a:rPr>
              <a:t> differences</a:t>
            </a:r>
          </a:p>
          <a:p>
            <a:pPr eaLnBrk="0" hangingPunct="0">
              <a:spcBef>
                <a:spcPct val="50000"/>
              </a:spcBef>
              <a:buFont typeface="Arial" pitchFamily="-105" charset="0"/>
              <a:buNone/>
              <a:defRPr/>
            </a:pPr>
            <a:r>
              <a:rPr lang="en-US" sz="2400" b="1" dirty="0">
                <a:solidFill>
                  <a:srgbClr val="FFFFFF"/>
                </a:solidFill>
                <a:latin typeface="Arial" pitchFamily="-105" charset="0"/>
                <a:ea typeface="ＭＳ Ｐゴシック" charset="0"/>
              </a:rPr>
              <a:t>  4 letters = </a:t>
            </a:r>
            <a:r>
              <a:rPr lang="en-US" sz="2400" b="1" dirty="0">
                <a:solidFill>
                  <a:srgbClr val="FFCC00"/>
                </a:solidFill>
                <a:latin typeface="Arial" pitchFamily="-105" charset="0"/>
                <a:ea typeface="ＭＳ Ｐゴシック" charset="0"/>
              </a:rPr>
              <a:t>stylistic</a:t>
            </a:r>
            <a:r>
              <a:rPr lang="en-US" sz="2400" b="1" dirty="0">
                <a:solidFill>
                  <a:srgbClr val="FFFFFF"/>
                </a:solidFill>
                <a:latin typeface="Arial" pitchFamily="-105" charset="0"/>
                <a:ea typeface="ＭＳ Ｐゴシック" charset="0"/>
              </a:rPr>
              <a:t> changes</a:t>
            </a:r>
          </a:p>
          <a:p>
            <a:pPr eaLnBrk="0" hangingPunct="0">
              <a:spcBef>
                <a:spcPct val="50000"/>
              </a:spcBef>
              <a:buFont typeface="Arial" pitchFamily="-105" charset="0"/>
              <a:buNone/>
              <a:defRPr/>
            </a:pPr>
            <a:r>
              <a:rPr lang="en-US" sz="2400" b="1" u="sng" dirty="0">
                <a:solidFill>
                  <a:srgbClr val="FFFFFF"/>
                </a:solidFill>
                <a:latin typeface="Arial" pitchFamily="-105" charset="0"/>
                <a:ea typeface="ＭＳ Ｐゴシック" charset="0"/>
              </a:rPr>
              <a:t>  3 letters = </a:t>
            </a:r>
            <a:r>
              <a:rPr lang="en-US" sz="2400" b="1" u="sng" dirty="0">
                <a:solidFill>
                  <a:srgbClr val="FFCC00"/>
                </a:solidFill>
                <a:latin typeface="Arial" pitchFamily="-105" charset="0"/>
                <a:ea typeface="ＭＳ Ｐゴシック" charset="0"/>
              </a:rPr>
              <a:t>added word</a:t>
            </a:r>
            <a:r>
              <a:rPr lang="en-US" sz="2400" b="1" u="sng" dirty="0">
                <a:solidFill>
                  <a:srgbClr val="FFFFFF"/>
                </a:solidFill>
                <a:latin typeface="Arial" pitchFamily="-105" charset="0"/>
                <a:ea typeface="ＭＳ Ｐゴシック" charset="0"/>
              </a:rPr>
              <a:t> for "light" (vs. 11)</a:t>
            </a:r>
            <a:endParaRPr lang="en-US" sz="2400" b="1" dirty="0">
              <a:solidFill>
                <a:srgbClr val="FFFFFF"/>
              </a:solidFill>
              <a:latin typeface="Arial" pitchFamily="-105" charset="0"/>
              <a:ea typeface="ＭＳ Ｐゴシック" charset="0"/>
            </a:endParaRPr>
          </a:p>
          <a:p>
            <a:pPr eaLnBrk="0" hangingPunct="0">
              <a:spcBef>
                <a:spcPct val="50000"/>
              </a:spcBef>
              <a:buFont typeface="Arial" pitchFamily="-105" charset="0"/>
              <a:buNone/>
              <a:defRPr/>
            </a:pPr>
            <a:r>
              <a:rPr lang="en-US" sz="2400" b="1" dirty="0">
                <a:solidFill>
                  <a:srgbClr val="FFFFFF"/>
                </a:solidFill>
                <a:latin typeface="Arial" pitchFamily="-105" charset="0"/>
                <a:ea typeface="ＭＳ Ｐゴシック" charset="0"/>
              </a:rPr>
              <a:t>17 letters = no affect on biblical teachings</a:t>
            </a:r>
          </a:p>
        </p:txBody>
      </p:sp>
      <p:sp>
        <p:nvSpPr>
          <p:cNvPr id="1559562" name="Text Box 10"/>
          <p:cNvSpPr txBox="1">
            <a:spLocks noChangeArrowheads="1"/>
          </p:cNvSpPr>
          <p:nvPr/>
        </p:nvSpPr>
        <p:spPr bwMode="auto">
          <a:xfrm>
            <a:off x="4784725" y="6375400"/>
            <a:ext cx="4206875" cy="3968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2000" b="1">
                <a:solidFill>
                  <a:srgbClr val="FFFFFF"/>
                </a:solidFill>
                <a:latin typeface="26" charset="0"/>
                <a:ea typeface="ＭＳ Ｐゴシック" charset="0"/>
              </a:rPr>
              <a:t>Geisler &amp; Nix, </a:t>
            </a:r>
            <a:r>
              <a:rPr lang="en-US" sz="2000" b="1" i="1">
                <a:solidFill>
                  <a:srgbClr val="FFFFFF"/>
                </a:solidFill>
                <a:latin typeface="26" charset="0"/>
                <a:ea typeface="ＭＳ Ｐゴシック" charset="0"/>
              </a:rPr>
              <a:t>Intro to the NT</a:t>
            </a:r>
            <a:r>
              <a:rPr lang="en-US" sz="2000" b="1">
                <a:solidFill>
                  <a:srgbClr val="FFFFFF"/>
                </a:solidFill>
                <a:latin typeface="26" charset="0"/>
                <a:ea typeface="ＭＳ Ｐゴシック" charset="0"/>
              </a:rPr>
              <a:t>, 382</a:t>
            </a:r>
          </a:p>
        </p:txBody>
      </p:sp>
      <p:pic>
        <p:nvPicPr>
          <p:cNvPr id="1559563" name="Picture 11" descr="psalm-b"/>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l="58415"/>
          <a:stretch>
            <a:fillRect/>
          </a:stretch>
        </p:blipFill>
        <p:spPr bwMode="auto">
          <a:xfrm>
            <a:off x="4876800" y="228600"/>
            <a:ext cx="30480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9564" name="Picture 12" descr="ishscrl"/>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914400" y="381000"/>
            <a:ext cx="28194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9554" name="Rectangle 2"/>
          <p:cNvSpPr>
            <a:spLocks noGrp="1" noRot="1" noChangeArrowheads="1"/>
          </p:cNvSpPr>
          <p:nvPr>
            <p:ph type="title"/>
          </p:nvPr>
        </p:nvSpPr>
        <p:spPr>
          <a:xfrm>
            <a:off x="0" y="457200"/>
            <a:ext cx="9144000" cy="685800"/>
          </a:xfrm>
          <a:solidFill>
            <a:schemeClr val="bg2"/>
          </a:solidFill>
        </p:spPr>
        <p:txBody>
          <a:bodyPr/>
          <a:lstStyle/>
          <a:p>
            <a:pPr eaLnBrk="1" hangingPunct="1">
              <a:defRPr/>
            </a:pPr>
            <a:r>
              <a:rPr lang="en-US" sz="3200">
                <a:solidFill>
                  <a:schemeClr val="tx1"/>
                </a:solidFill>
                <a:latin typeface="Arial" charset="0"/>
                <a:ea typeface="ＭＳ Ｐゴシック" charset="0"/>
                <a:cs typeface="ＭＳ Ｐゴシック" charset="0"/>
              </a:rPr>
              <a:t>ISAIAH: QUMRAN v. THE MASORETES</a:t>
            </a:r>
            <a:endParaRPr lang="en-US" sz="2400" b="0">
              <a:solidFill>
                <a:schemeClr val="tx1"/>
              </a:solidFill>
              <a:latin typeface="Arial" charset="0"/>
              <a:ea typeface="ＭＳ Ｐゴシック" charset="0"/>
              <a:cs typeface="ＭＳ Ｐゴシック" charset="0"/>
            </a:endParaRPr>
          </a:p>
        </p:txBody>
      </p:sp>
      <p:sp>
        <p:nvSpPr>
          <p:cNvPr id="1559565" name="Text Box 13"/>
          <p:cNvSpPr txBox="1">
            <a:spLocks noChangeArrowheads="1"/>
          </p:cNvSpPr>
          <p:nvPr/>
        </p:nvSpPr>
        <p:spPr bwMode="auto">
          <a:xfrm>
            <a:off x="1752600" y="1143000"/>
            <a:ext cx="1562100"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3200" b="1">
                <a:solidFill>
                  <a:srgbClr val="FFFFFF"/>
                </a:solidFill>
                <a:latin typeface="26" charset="0"/>
                <a:ea typeface="ＭＳ Ｐゴシック" charset="0"/>
              </a:rPr>
              <a:t>200 BC</a:t>
            </a:r>
          </a:p>
        </p:txBody>
      </p:sp>
      <p:sp>
        <p:nvSpPr>
          <p:cNvPr id="1559566" name="Text Box 14"/>
          <p:cNvSpPr txBox="1">
            <a:spLocks noChangeArrowheads="1"/>
          </p:cNvSpPr>
          <p:nvPr/>
        </p:nvSpPr>
        <p:spPr bwMode="auto">
          <a:xfrm>
            <a:off x="5486400" y="1143000"/>
            <a:ext cx="1787525"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en-US" sz="3200" b="1">
                <a:solidFill>
                  <a:srgbClr val="FFFFFF"/>
                </a:solidFill>
                <a:latin typeface="26" charset="0"/>
                <a:ea typeface="ＭＳ Ｐゴシック" charset="0"/>
              </a:rPr>
              <a:t>AD 1000</a:t>
            </a:r>
          </a:p>
        </p:txBody>
      </p:sp>
    </p:spTree>
    <p:extLst>
      <p:ext uri="{BB962C8B-B14F-4D97-AF65-F5344CB8AC3E}">
        <p14:creationId xmlns:p14="http://schemas.microsoft.com/office/powerpoint/2010/main" val="39191169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9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95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95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59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95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animBg="1"/>
      <p:bldP spid="1559554" grpId="0" animBg="1"/>
      <p:bldP spid="1559565" grpId="0"/>
      <p:bldP spid="155956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4636" name="Rectangle 12"/>
          <p:cNvSpPr>
            <a:spLocks noGrp="1" noChangeArrowheads="1"/>
          </p:cNvSpPr>
          <p:nvPr>
            <p:ph type="title" idx="4294967295"/>
          </p:nvPr>
        </p:nvSpPr>
        <p:spPr>
          <a:xfrm>
            <a:off x="228600" y="152400"/>
            <a:ext cx="4267200" cy="1981200"/>
          </a:xfrm>
        </p:spPr>
        <p:txBody>
          <a:bodyPr/>
          <a:lstStyle/>
          <a:p>
            <a:r>
              <a:rPr lang="en-US" altLang="zh-TW">
                <a:ea typeface="新細明體" charset="-120"/>
              </a:rPr>
              <a:t>Better Interpretation of Scripture</a:t>
            </a:r>
          </a:p>
        </p:txBody>
      </p:sp>
      <p:pic>
        <p:nvPicPr>
          <p:cNvPr id="1546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2413" y="-96838"/>
            <a:ext cx="5334001" cy="695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31"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18013" y="0"/>
            <a:ext cx="4725987" cy="683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4632" name="AutoShape 8"/>
          <p:cNvSpPr>
            <a:spLocks noChangeArrowheads="1"/>
          </p:cNvSpPr>
          <p:nvPr/>
        </p:nvSpPr>
        <p:spPr bwMode="auto">
          <a:xfrm>
            <a:off x="3124200" y="1524000"/>
            <a:ext cx="457200" cy="304800"/>
          </a:xfrm>
          <a:prstGeom prst="irregularSeal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633" name="Rectangle 9"/>
          <p:cNvSpPr>
            <a:spLocks noChangeArrowheads="1"/>
          </p:cNvSpPr>
          <p:nvPr/>
        </p:nvSpPr>
        <p:spPr bwMode="auto">
          <a:xfrm>
            <a:off x="-541338" y="981075"/>
            <a:ext cx="4495801"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lgn="ctr">
              <a:defRPr sz="4400">
                <a:solidFill>
                  <a:schemeClr val="tx2"/>
                </a:solidFill>
                <a:latin typeface="Times New Roman" charset="0"/>
              </a:defRPr>
            </a:lvl1pPr>
            <a:lvl2pPr algn="ctr">
              <a:defRPr sz="4400">
                <a:solidFill>
                  <a:schemeClr val="tx2"/>
                </a:solidFill>
                <a:latin typeface="Times New Roman" charset="0"/>
              </a:defRPr>
            </a:lvl2pPr>
            <a:lvl3pPr algn="ctr">
              <a:defRPr sz="4400">
                <a:solidFill>
                  <a:schemeClr val="tx2"/>
                </a:solidFill>
                <a:latin typeface="Times New Roman" charset="0"/>
              </a:defRPr>
            </a:lvl3pPr>
            <a:lvl4pPr algn="ctr">
              <a:defRPr sz="4400">
                <a:solidFill>
                  <a:schemeClr val="tx2"/>
                </a:solidFill>
                <a:latin typeface="Times New Roman" charset="0"/>
              </a:defRPr>
            </a:lvl4pPr>
            <a:lvl5pPr algn="ctr">
              <a:defRPr sz="4400">
                <a:solidFill>
                  <a:schemeClr val="tx2"/>
                </a:solidFill>
                <a:latin typeface="Times New Roman" charset="0"/>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r>
              <a:rPr lang="zh-TW" altLang="en-US" sz="4000" b="1">
                <a:solidFill>
                  <a:schemeClr val="bg1"/>
                </a:solidFill>
                <a:latin typeface="Arial Narrow" charset="0"/>
                <a:ea typeface="新細明體" charset="-120"/>
              </a:rPr>
              <a:t>更佳說明經文</a:t>
            </a:r>
          </a:p>
        </p:txBody>
      </p:sp>
      <p:sp>
        <p:nvSpPr>
          <p:cNvPr id="154635" name="Text Box 11"/>
          <p:cNvSpPr txBox="1">
            <a:spLocks noChangeArrowheads="1"/>
          </p:cNvSpPr>
          <p:nvPr/>
        </p:nvSpPr>
        <p:spPr bwMode="auto">
          <a:xfrm>
            <a:off x="7620000" y="0"/>
            <a:ext cx="1524000" cy="457200"/>
          </a:xfrm>
          <a:prstGeom prst="rect">
            <a:avLst/>
          </a:prstGeom>
          <a:solidFill>
            <a:schemeClr val="accent2"/>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solidFill>
                  <a:schemeClr val="bg1"/>
                </a:solidFill>
                <a:effectLst>
                  <a:outerShdw blurRad="38100" dist="38100" dir="2700000" algn="tl">
                    <a:srgbClr val="000000"/>
                  </a:outerShdw>
                </a:effectLst>
                <a:ea typeface="新細明體" charset="-120"/>
              </a:rPr>
              <a:t>208 (b) 3</a:t>
            </a:r>
            <a:endParaRPr lang="en-US" altLang="zh-TW">
              <a:solidFill>
                <a:schemeClr val="bg1"/>
              </a:solidFill>
              <a:effectLst>
                <a:outerShdw blurRad="38100" dist="38100" dir="2700000" algn="tl">
                  <a:srgbClr val="000000"/>
                </a:outerShdw>
              </a:effectLst>
              <a:ea typeface="新細明體" charset="-120"/>
            </a:endParaRPr>
          </a:p>
        </p:txBody>
      </p:sp>
      <p:sp>
        <p:nvSpPr>
          <p:cNvPr id="154629" name="Text Box 5"/>
          <p:cNvSpPr txBox="1">
            <a:spLocks noChangeArrowheads="1"/>
          </p:cNvSpPr>
          <p:nvPr/>
        </p:nvSpPr>
        <p:spPr bwMode="auto">
          <a:xfrm rot="21659249">
            <a:off x="3138488" y="1844675"/>
            <a:ext cx="1493837" cy="13319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TW" altLang="en-US" sz="3200" b="1">
                <a:solidFill>
                  <a:schemeClr val="bg1"/>
                </a:solidFill>
                <a:ea typeface="新細明體" charset="-120"/>
              </a:rPr>
              <a:t>夏瑣</a:t>
            </a:r>
          </a:p>
          <a:p>
            <a:pPr>
              <a:spcBef>
                <a:spcPct val="50000"/>
              </a:spcBef>
            </a:pPr>
            <a:endParaRPr lang="en-US" altLang="zh-TW" sz="3200" b="1">
              <a:solidFill>
                <a:schemeClr val="bg1"/>
              </a:solidFill>
              <a:ea typeface="新細明體" charset="-120"/>
            </a:endParaRPr>
          </a:p>
        </p:txBody>
      </p:sp>
    </p:spTree>
  </p:cSld>
  <p:clrMapOvr>
    <a:masterClrMapping/>
  </p:clrMapOvr>
  <p:transition xmlns:p14="http://schemas.microsoft.com/office/powerpoint/2010/main" spd="med">
    <p:wheel spokes="8"/>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dissolve">
                                      <p:cBhvr>
                                        <p:cTn id="7" dur="500"/>
                                        <p:tgtEl>
                                          <p:spTgt spid="154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4631"/>
                                        </p:tgtEl>
                                        <p:attrNameLst>
                                          <p:attrName>style.visibility</p:attrName>
                                        </p:attrNameLst>
                                      </p:cBhvr>
                                      <p:to>
                                        <p:strVal val="visible"/>
                                      </p:to>
                                    </p:set>
                                    <p:animEffect transition="in" filter="fade">
                                      <p:cBhvr>
                                        <p:cTn id="12" dur="500"/>
                                        <p:tgtEl>
                                          <p:spTgt spid="154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0" name="Rectangle 10"/>
          <p:cNvSpPr>
            <a:spLocks noGrp="1" noChangeArrowheads="1"/>
          </p:cNvSpPr>
          <p:nvPr>
            <p:ph type="title"/>
          </p:nvPr>
        </p:nvSpPr>
        <p:spPr>
          <a:xfrm>
            <a:off x="685800" y="304800"/>
            <a:ext cx="7772400" cy="1143000"/>
          </a:xfrm>
        </p:spPr>
        <p:txBody>
          <a:bodyPr/>
          <a:lstStyle/>
          <a:p>
            <a:r>
              <a:rPr lang="zh-TW" altLang="en-US">
                <a:ea typeface="新細明體" charset="-120"/>
              </a:rPr>
              <a:t>聖經考古學的價值</a:t>
            </a:r>
            <a:endParaRPr lang="en-US" altLang="zh-TW">
              <a:ea typeface="新細明體" charset="-120"/>
            </a:endParaRPr>
          </a:p>
        </p:txBody>
      </p:sp>
      <p:sp>
        <p:nvSpPr>
          <p:cNvPr id="81923" name="Rectangle 3"/>
          <p:cNvSpPr>
            <a:spLocks noGrp="1" noChangeArrowheads="1"/>
          </p:cNvSpPr>
          <p:nvPr>
            <p:ph type="body" sz="half" idx="1"/>
          </p:nvPr>
        </p:nvSpPr>
        <p:spPr>
          <a:xfrm>
            <a:off x="685800" y="1828800"/>
            <a:ext cx="4724400" cy="4267200"/>
          </a:xfrm>
          <a:effectLst>
            <a:outerShdw dist="35921" dir="2700000" algn="ctr" rotWithShape="0">
              <a:schemeClr val="bg2"/>
            </a:outerShdw>
          </a:effectLst>
        </p:spPr>
        <p:txBody>
          <a:bodyPr/>
          <a:lstStyle/>
          <a:p>
            <a:r>
              <a:rPr lang="zh-TW" altLang="en-US" sz="2800">
                <a:ea typeface="新細明體" charset="-120"/>
              </a:rPr>
              <a:t>聖經歷史的證實</a:t>
            </a:r>
            <a:r>
              <a:rPr lang="en-US" altLang="zh-TW" sz="2800">
                <a:ea typeface="新細明體" charset="-120"/>
              </a:rPr>
              <a:t>(</a:t>
            </a:r>
            <a:r>
              <a:rPr lang="zh-TW" altLang="en-US" sz="2800">
                <a:ea typeface="新細明體" charset="-120"/>
              </a:rPr>
              <a:t>舊約聖經背景</a:t>
            </a:r>
            <a:r>
              <a:rPr lang="en-US" altLang="zh-TW" sz="2800">
                <a:ea typeface="新細明體" charset="-120"/>
              </a:rPr>
              <a:t>P.201-4</a:t>
            </a:r>
            <a:r>
              <a:rPr lang="en-US" altLang="zh-TW" sz="1800">
                <a:ea typeface="新細明體" charset="-120"/>
              </a:rPr>
              <a:t>)</a:t>
            </a:r>
          </a:p>
          <a:p>
            <a:r>
              <a:rPr lang="zh-TW" altLang="en-US" sz="2800">
                <a:ea typeface="新細明體" charset="-120"/>
              </a:rPr>
              <a:t>經文傳遞的證實</a:t>
            </a:r>
          </a:p>
          <a:p>
            <a:r>
              <a:rPr lang="zh-TW" altLang="en-US" sz="2800">
                <a:ea typeface="新細明體" charset="-120"/>
              </a:rPr>
              <a:t>瞭解經文的翻譯 </a:t>
            </a:r>
          </a:p>
          <a:p>
            <a:r>
              <a:rPr lang="zh-TW" altLang="en-US" sz="2800">
                <a:ea typeface="新細明體" charset="-120"/>
              </a:rPr>
              <a:t>成為以色列</a:t>
            </a:r>
            <a:r>
              <a:rPr lang="en-US" altLang="zh-TW" sz="2800">
                <a:ea typeface="新細明體" charset="-120"/>
              </a:rPr>
              <a:t>&amp;</a:t>
            </a:r>
            <a:r>
              <a:rPr lang="zh-TW" altLang="en-US" sz="2800">
                <a:ea typeface="新細明體" charset="-120"/>
              </a:rPr>
              <a:t>她的鄰國的收入來源</a:t>
            </a:r>
          </a:p>
        </p:txBody>
      </p:sp>
      <p:pic>
        <p:nvPicPr>
          <p:cNvPr id="81925" name="Picture 5" descr="t1_main_image">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181600" y="4724400"/>
            <a:ext cx="3962400" cy="19812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31" name="Text Box 11"/>
          <p:cNvSpPr txBox="1">
            <a:spLocks noChangeArrowheads="1"/>
          </p:cNvSpPr>
          <p:nvPr/>
        </p:nvSpPr>
        <p:spPr bwMode="auto">
          <a:xfrm>
            <a:off x="8153400" y="76200"/>
            <a:ext cx="9906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206-8</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23">
                                            <p:txEl>
                                              <p:pRg st="0" end="0"/>
                                            </p:txEl>
                                          </p:spTgt>
                                        </p:tgtEl>
                                        <p:attrNameLst>
                                          <p:attrName>style.visibility</p:attrName>
                                        </p:attrNameLst>
                                      </p:cBhvr>
                                      <p:to>
                                        <p:strVal val="visible"/>
                                      </p:to>
                                    </p:set>
                                    <p:anim calcmode="discrete" valueType="clr">
                                      <p:cBhvr override="childStyle">
                                        <p:cTn id="7" dur="80"/>
                                        <p:tgtEl>
                                          <p:spTgt spid="819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2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1923">
                                            <p:txEl>
                                              <p:pRg st="1" end="1"/>
                                            </p:txEl>
                                          </p:spTgt>
                                        </p:tgtEl>
                                        <p:attrNameLst>
                                          <p:attrName>style.visibility</p:attrName>
                                        </p:attrNameLst>
                                      </p:cBhvr>
                                      <p:to>
                                        <p:strVal val="visible"/>
                                      </p:to>
                                    </p:set>
                                    <p:anim calcmode="discrete" valueType="clr">
                                      <p:cBhvr override="childStyle">
                                        <p:cTn id="14" dur="80"/>
                                        <p:tgtEl>
                                          <p:spTgt spid="819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2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192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1923">
                                            <p:txEl>
                                              <p:pRg st="2" end="2"/>
                                            </p:txEl>
                                          </p:spTgt>
                                        </p:tgtEl>
                                        <p:attrNameLst>
                                          <p:attrName>style.visibility</p:attrName>
                                        </p:attrNameLst>
                                      </p:cBhvr>
                                      <p:to>
                                        <p:strVal val="visible"/>
                                      </p:to>
                                    </p:set>
                                    <p:anim calcmode="discrete" valueType="clr">
                                      <p:cBhvr override="childStyle">
                                        <p:cTn id="21" dur="80"/>
                                        <p:tgtEl>
                                          <p:spTgt spid="819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192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81923">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1923">
                                            <p:txEl>
                                              <p:pRg st="3" end="3"/>
                                            </p:txEl>
                                          </p:spTgt>
                                        </p:tgtEl>
                                        <p:attrNameLst>
                                          <p:attrName>style.visibility</p:attrName>
                                        </p:attrNameLst>
                                      </p:cBhvr>
                                      <p:to>
                                        <p:strVal val="visible"/>
                                      </p:to>
                                    </p:set>
                                    <p:anim calcmode="discrete" valueType="clr">
                                      <p:cBhvr override="childStyle">
                                        <p:cTn id="28" dur="80"/>
                                        <p:tgtEl>
                                          <p:spTgt spid="819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192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8192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Rectangle 3"/>
          <p:cNvSpPr>
            <a:spLocks noChangeArrowheads="1"/>
          </p:cNvSpPr>
          <p:nvPr/>
        </p:nvSpPr>
        <p:spPr bwMode="auto">
          <a:xfrm>
            <a:off x="2554203" y="457200"/>
            <a:ext cx="4416594" cy="255454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向 主 歡 呼，</a:t>
            </a:r>
          </a:p>
          <a:p>
            <a:pPr algn="ctr" eaLnBrk="0" hangingPunct="0"/>
            <a:r>
              <a:rPr lang="zh-TW" altLang="en-US" sz="4000" dirty="0">
                <a:ea typeface="新細明體" charset="-120"/>
              </a:rPr>
              <a:t>願 全 地 揚 聲 唱，</a:t>
            </a:r>
          </a:p>
          <a:p>
            <a:pPr algn="ctr" eaLnBrk="0" hangingPunct="0"/>
            <a:r>
              <a:rPr lang="zh-TW" altLang="en-US" sz="4000" dirty="0">
                <a:ea typeface="新細明體" charset="-120"/>
              </a:rPr>
              <a:t>能 力 和 榮 耀，</a:t>
            </a:r>
          </a:p>
          <a:p>
            <a:pPr algn="ctr" eaLnBrk="0" hangingPunct="0"/>
            <a:r>
              <a:rPr lang="en-US" altLang="zh-TW" sz="4000" dirty="0">
                <a:ea typeface="新細明體" charset="-120"/>
              </a:rPr>
              <a:t> </a:t>
            </a:r>
            <a:r>
              <a:rPr lang="zh-TW" altLang="en-US" sz="4000" dirty="0">
                <a:ea typeface="新細明體" charset="-120"/>
              </a:rPr>
              <a:t>頌 讚 歸 於 君 王 </a:t>
            </a:r>
            <a:r>
              <a:rPr lang="en-US" altLang="zh-TW" sz="4000" dirty="0" smtClean="0">
                <a:ea typeface="新細明體" charset="-120"/>
              </a:rPr>
              <a:t>;</a:t>
            </a:r>
            <a:endParaRPr lang="en-US" altLang="zh-TW" sz="4000" dirty="0">
              <a:ea typeface="新細明體" charset="-120"/>
            </a:endParaRPr>
          </a:p>
        </p:txBody>
      </p:sp>
    </p:spTree>
  </p:cSld>
  <p:clrMapOvr>
    <a:masterClrMapping/>
  </p:clrMapOvr>
  <p:transition xmlns:p14="http://schemas.microsoft.com/office/powerpoint/2010/main" spd="med">
    <p:strips dir="rd"/>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11188" y="188913"/>
            <a:ext cx="6705600" cy="13716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聖經考古學的危險</a:t>
            </a:r>
          </a:p>
        </p:txBody>
      </p:sp>
      <p:sp>
        <p:nvSpPr>
          <p:cNvPr id="88067" name="Rectangle 3"/>
          <p:cNvSpPr>
            <a:spLocks noGrp="1" noChangeArrowheads="1"/>
          </p:cNvSpPr>
          <p:nvPr>
            <p:ph type="body" sz="half" idx="1"/>
          </p:nvPr>
        </p:nvSpPr>
        <p:spPr>
          <a:xfrm>
            <a:off x="457200" y="1905000"/>
            <a:ext cx="8610600" cy="4876800"/>
          </a:xfrm>
          <a:effectLst>
            <a:outerShdw dist="35921" dir="2700000" algn="ctr" rotWithShape="0">
              <a:schemeClr val="bg2"/>
            </a:outerShdw>
          </a:effectLst>
        </p:spPr>
        <p:txBody>
          <a:bodyPr/>
          <a:lstStyle/>
          <a:p>
            <a:r>
              <a:rPr lang="zh-TW" altLang="en-US" b="1">
                <a:solidFill>
                  <a:srgbClr val="DDD02A"/>
                </a:solidFill>
                <a:ea typeface="新細明體" charset="-120"/>
              </a:rPr>
              <a:t>優先次序</a:t>
            </a:r>
            <a:r>
              <a:rPr lang="en-US" altLang="zh-TW">
                <a:ea typeface="新細明體" charset="-120"/>
              </a:rPr>
              <a:t>:</a:t>
            </a:r>
            <a:r>
              <a:rPr lang="zh-TW" altLang="en-US">
                <a:ea typeface="新細明體" charset="-120"/>
              </a:rPr>
              <a:t>是否先接受聖經或考古學</a:t>
            </a:r>
            <a:r>
              <a:rPr lang="en-US" altLang="zh-TW">
                <a:ea typeface="新細明體" charset="-120"/>
              </a:rPr>
              <a:t>?</a:t>
            </a:r>
          </a:p>
          <a:p>
            <a:r>
              <a:rPr lang="zh-TW" altLang="en-US" b="1">
                <a:solidFill>
                  <a:srgbClr val="DDD02A"/>
                </a:solidFill>
                <a:ea typeface="新細明體" charset="-120"/>
              </a:rPr>
              <a:t>主觀性</a:t>
            </a:r>
            <a:r>
              <a:rPr lang="en-US" altLang="zh-TW">
                <a:ea typeface="新細明體" charset="-120"/>
              </a:rPr>
              <a:t>:</a:t>
            </a:r>
            <a:r>
              <a:rPr lang="zh-TW" altLang="en-US">
                <a:ea typeface="新細明體" charset="-120"/>
              </a:rPr>
              <a:t>偏見是自由主義及保守主義同樣問題</a:t>
            </a:r>
          </a:p>
          <a:p>
            <a:r>
              <a:rPr lang="zh-TW" altLang="en-US" b="1">
                <a:solidFill>
                  <a:srgbClr val="DDD02A"/>
                </a:solidFill>
                <a:ea typeface="新細明體" charset="-120"/>
              </a:rPr>
              <a:t>不完全的記錄</a:t>
            </a:r>
            <a:r>
              <a:rPr lang="en-US" altLang="zh-TW">
                <a:ea typeface="新細明體" charset="-120"/>
              </a:rPr>
              <a:t>:</a:t>
            </a:r>
            <a:r>
              <a:rPr lang="zh-TW" altLang="en-US">
                <a:ea typeface="新細明體" charset="-120"/>
              </a:rPr>
              <a:t>大部份聖經的內容不能被考古學證實。</a:t>
            </a:r>
          </a:p>
        </p:txBody>
      </p:sp>
      <p:pic>
        <p:nvPicPr>
          <p:cNvPr id="88068" name="Picture 4" descr="j0286766"/>
          <p:cNvPicPr>
            <a:picLocks noGrp="1" noChangeAspect="1" noChangeArrowheads="1" noCrop="1"/>
          </p:cNvPicPr>
          <p:nvPr>
            <p:ph sz="half" idx="2"/>
          </p:nvPr>
        </p:nvPicPr>
        <p:blipFill>
          <a:blip r:embed="rId3">
            <a:extLst>
              <a:ext uri="{28A0092B-C50C-407E-A947-70E740481C1C}">
                <a14:useLocalDpi xmlns:a14="http://schemas.microsoft.com/office/drawing/2010/main"/>
              </a:ext>
            </a:extLst>
          </a:blip>
          <a:srcRect/>
          <a:stretch>
            <a:fillRect/>
          </a:stretch>
        </p:blipFill>
        <p:spPr>
          <a:xfrm>
            <a:off x="7429500" y="533400"/>
            <a:ext cx="1485900" cy="1420813"/>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6"/>
          <p:cNvSpPr txBox="1">
            <a:spLocks noChangeArrowheads="1"/>
          </p:cNvSpPr>
          <p:nvPr/>
        </p:nvSpPr>
        <p:spPr bwMode="auto">
          <a:xfrm>
            <a:off x="7924800" y="76200"/>
            <a:ext cx="12192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209-210</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100"/>
                                        <p:tgtEl>
                                          <p:spTgt spid="88067">
                                            <p:txEl>
                                              <p:pRg st="0" end="0"/>
                                            </p:txEl>
                                          </p:spTgt>
                                        </p:tgtEl>
                                      </p:cBhvr>
                                    </p:animEffect>
                                    <p:anim calcmode="lin" valueType="num">
                                      <p:cBhvr>
                                        <p:cTn id="8" dur="4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806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6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6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8067">
                                            <p:txEl>
                                              <p:pRg st="1" end="1"/>
                                            </p:txEl>
                                          </p:spTgt>
                                        </p:tgtEl>
                                        <p:attrNameLst>
                                          <p:attrName>style.visibility</p:attrName>
                                        </p:attrNameLst>
                                      </p:cBhvr>
                                      <p:to>
                                        <p:strVal val="visible"/>
                                      </p:to>
                                    </p:set>
                                    <p:animEffect transition="in" filter="fade">
                                      <p:cBhvr>
                                        <p:cTn id="16" dur="100"/>
                                        <p:tgtEl>
                                          <p:spTgt spid="88067">
                                            <p:txEl>
                                              <p:pRg st="1" end="1"/>
                                            </p:txEl>
                                          </p:spTgt>
                                        </p:tgtEl>
                                      </p:cBhvr>
                                    </p:animEffect>
                                    <p:anim calcmode="lin" valueType="num">
                                      <p:cBhvr>
                                        <p:cTn id="17" dur="4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8806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806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806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88067">
                                            <p:txEl>
                                              <p:pRg st="2" end="2"/>
                                            </p:txEl>
                                          </p:spTgt>
                                        </p:tgtEl>
                                        <p:attrNameLst>
                                          <p:attrName>style.visibility</p:attrName>
                                        </p:attrNameLst>
                                      </p:cBhvr>
                                      <p:to>
                                        <p:strVal val="visible"/>
                                      </p:to>
                                    </p:set>
                                    <p:animEffect transition="in" filter="fade">
                                      <p:cBhvr>
                                        <p:cTn id="25" dur="100"/>
                                        <p:tgtEl>
                                          <p:spTgt spid="88067">
                                            <p:txEl>
                                              <p:pRg st="2" end="2"/>
                                            </p:txEl>
                                          </p:spTgt>
                                        </p:tgtEl>
                                      </p:cBhvr>
                                    </p:animEffect>
                                    <p:anim calcmode="lin" valueType="num">
                                      <p:cBhvr>
                                        <p:cTn id="26" dur="4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8806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8806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8806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2" name="Object 4"/>
          <p:cNvGraphicFramePr>
            <a:graphicFrameLocks noChangeAspect="1"/>
          </p:cNvGraphicFramePr>
          <p:nvPr/>
        </p:nvGraphicFramePr>
        <p:xfrm>
          <a:off x="533400" y="-41275"/>
          <a:ext cx="8229600" cy="6970713"/>
        </p:xfrm>
        <a:graphic>
          <a:graphicData uri="http://schemas.openxmlformats.org/presentationml/2006/ole">
            <mc:AlternateContent xmlns:mc="http://schemas.openxmlformats.org/markup-compatibility/2006">
              <mc:Choice xmlns:v="urn:schemas-microsoft-com:vml" Requires="v">
                <p:oleObj spid="_x0000_s68619" name="Photo Editor Photo" r:id="rId4" imgW="2743438" imgH="2324301" progId="MSPhotoEd.3">
                  <p:embed/>
                </p:oleObj>
              </mc:Choice>
              <mc:Fallback>
                <p:oleObj name="Photo Editor Photo" r:id="rId4" imgW="2743438" imgH="2324301"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1275"/>
                        <a:ext cx="8229600" cy="697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11188" y="188913"/>
            <a:ext cx="6705600" cy="13716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聖經考古學的危險</a:t>
            </a:r>
            <a:endParaRPr lang="en-US" altLang="zh-TW" sz="4000">
              <a:ea typeface="新細明體" charset="-120"/>
            </a:endParaRPr>
          </a:p>
        </p:txBody>
      </p:sp>
      <p:sp>
        <p:nvSpPr>
          <p:cNvPr id="82947" name="Rectangle 3"/>
          <p:cNvSpPr>
            <a:spLocks noGrp="1" noChangeArrowheads="1"/>
          </p:cNvSpPr>
          <p:nvPr>
            <p:ph type="body" sz="half" idx="1"/>
          </p:nvPr>
        </p:nvSpPr>
        <p:spPr>
          <a:xfrm>
            <a:off x="381000" y="1981200"/>
            <a:ext cx="8763000" cy="4876800"/>
          </a:xfrm>
          <a:effectLst>
            <a:outerShdw dist="35921" dir="2700000" algn="ctr" rotWithShape="0">
              <a:schemeClr val="bg2"/>
            </a:outerShdw>
          </a:effectLst>
        </p:spPr>
        <p:txBody>
          <a:bodyPr/>
          <a:lstStyle/>
          <a:p>
            <a:pPr>
              <a:lnSpc>
                <a:spcPct val="90000"/>
              </a:lnSpc>
            </a:pPr>
            <a:r>
              <a:rPr lang="zh-TW" altLang="en-US" sz="2400" b="1">
                <a:solidFill>
                  <a:srgbClr val="DDD02A"/>
                </a:solidFill>
                <a:ea typeface="新細明體" charset="-120"/>
              </a:rPr>
              <a:t>優先次序</a:t>
            </a:r>
            <a:r>
              <a:rPr lang="en-US" altLang="zh-TW" sz="2400">
                <a:ea typeface="新細明體" charset="-120"/>
              </a:rPr>
              <a:t>:</a:t>
            </a:r>
            <a:r>
              <a:rPr lang="zh-TW" altLang="en-US" sz="2400">
                <a:ea typeface="新細明體" charset="-120"/>
              </a:rPr>
              <a:t>是否先接受聖經或考古學</a:t>
            </a:r>
            <a:r>
              <a:rPr lang="en-US" altLang="zh-TW" sz="2400">
                <a:ea typeface="新細明體" charset="-120"/>
              </a:rPr>
              <a:t>?</a:t>
            </a:r>
          </a:p>
          <a:p>
            <a:pPr>
              <a:lnSpc>
                <a:spcPct val="90000"/>
              </a:lnSpc>
            </a:pPr>
            <a:r>
              <a:rPr lang="zh-TW" altLang="en-US" sz="2800" b="1">
                <a:solidFill>
                  <a:srgbClr val="DDD02A"/>
                </a:solidFill>
                <a:ea typeface="新細明體" charset="-120"/>
              </a:rPr>
              <a:t>主觀性</a:t>
            </a:r>
            <a:r>
              <a:rPr lang="en-US" altLang="zh-TW" sz="2800">
                <a:ea typeface="新細明體" charset="-120"/>
              </a:rPr>
              <a:t>:</a:t>
            </a:r>
            <a:r>
              <a:rPr lang="zh-TW" altLang="en-US" sz="2800">
                <a:ea typeface="新細明體" charset="-120"/>
              </a:rPr>
              <a:t>偏見是自由主義及保守主義同樣問題</a:t>
            </a:r>
            <a:endParaRPr lang="en-US" altLang="zh-TW" sz="2400">
              <a:ea typeface="新細明體" charset="-120"/>
            </a:endParaRPr>
          </a:p>
          <a:p>
            <a:pPr>
              <a:lnSpc>
                <a:spcPct val="90000"/>
              </a:lnSpc>
            </a:pPr>
            <a:r>
              <a:rPr lang="zh-TW" altLang="en-US" sz="2800" b="1">
                <a:solidFill>
                  <a:srgbClr val="DDD02A"/>
                </a:solidFill>
                <a:ea typeface="新細明體" charset="-120"/>
              </a:rPr>
              <a:t>不完全的記錄</a:t>
            </a:r>
            <a:r>
              <a:rPr lang="en-US" altLang="zh-TW" sz="2800">
                <a:ea typeface="新細明體" charset="-120"/>
              </a:rPr>
              <a:t>:</a:t>
            </a:r>
            <a:r>
              <a:rPr lang="zh-TW" altLang="en-US" sz="2800">
                <a:ea typeface="新細明體" charset="-120"/>
              </a:rPr>
              <a:t>大部份聖經的內容不能被考古學證實。</a:t>
            </a:r>
            <a:endParaRPr lang="en-US" altLang="zh-TW" sz="2400">
              <a:ea typeface="新細明體" charset="-120"/>
            </a:endParaRPr>
          </a:p>
          <a:p>
            <a:pPr>
              <a:lnSpc>
                <a:spcPct val="90000"/>
              </a:lnSpc>
            </a:pPr>
            <a:r>
              <a:rPr lang="zh-TW" altLang="en-US" sz="2400" b="1">
                <a:solidFill>
                  <a:srgbClr val="DDD02A"/>
                </a:solidFill>
                <a:ea typeface="新細明體" charset="-120"/>
              </a:rPr>
              <a:t>複雜性</a:t>
            </a:r>
            <a:r>
              <a:rPr lang="en-US" altLang="zh-TW" sz="2400">
                <a:ea typeface="新細明體" charset="-120"/>
              </a:rPr>
              <a:t>:</a:t>
            </a:r>
            <a:r>
              <a:rPr lang="zh-TW" altLang="en-US" sz="2400">
                <a:ea typeface="新細明體" charset="-120"/>
              </a:rPr>
              <a:t>聖經考古學是一門最老最復雜層面最小獲得證明的典型</a:t>
            </a:r>
          </a:p>
        </p:txBody>
      </p:sp>
      <p:pic>
        <p:nvPicPr>
          <p:cNvPr id="82948" name="Picture 4" descr="j0286766"/>
          <p:cNvPicPr>
            <a:picLocks noGrp="1" noChangeAspect="1" noChangeArrowheads="1" noCrop="1"/>
          </p:cNvPicPr>
          <p:nvPr>
            <p:ph sz="half" idx="2"/>
          </p:nvPr>
        </p:nvPicPr>
        <p:blipFill>
          <a:blip r:embed="rId3">
            <a:extLst>
              <a:ext uri="{28A0092B-C50C-407E-A947-70E740481C1C}">
                <a14:useLocalDpi xmlns:a14="http://schemas.microsoft.com/office/drawing/2010/main"/>
              </a:ext>
            </a:extLst>
          </a:blip>
          <a:srcRect/>
          <a:stretch>
            <a:fillRect/>
          </a:stretch>
        </p:blipFill>
        <p:spPr>
          <a:xfrm>
            <a:off x="7429500" y="609600"/>
            <a:ext cx="1485900" cy="1420813"/>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 Box 6"/>
          <p:cNvSpPr txBox="1">
            <a:spLocks noChangeArrowheads="1"/>
          </p:cNvSpPr>
          <p:nvPr/>
        </p:nvSpPr>
        <p:spPr bwMode="auto">
          <a:xfrm>
            <a:off x="8382000" y="76200"/>
            <a:ext cx="7620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211</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82947">
                                            <p:txEl>
                                              <p:pRg st="3" end="3"/>
                                            </p:txEl>
                                          </p:spTgt>
                                        </p:tgtEl>
                                        <p:attrNameLst>
                                          <p:attrName>style.visibility</p:attrName>
                                        </p:attrNameLst>
                                      </p:cBhvr>
                                      <p:to>
                                        <p:strVal val="visible"/>
                                      </p:to>
                                    </p:set>
                                    <p:animEffect transition="in" filter="fade">
                                      <p:cBhvr>
                                        <p:cTn id="7" dur="100"/>
                                        <p:tgtEl>
                                          <p:spTgt spid="82947">
                                            <p:txEl>
                                              <p:pRg st="3" end="3"/>
                                            </p:txEl>
                                          </p:spTgt>
                                        </p:tgtEl>
                                      </p:cBhvr>
                                    </p:animEffect>
                                    <p:anim calcmode="lin" valueType="num">
                                      <p:cBhvr>
                                        <p:cTn id="8" dur="400" fill="hold"/>
                                        <p:tgtEl>
                                          <p:spTgt spid="82947">
                                            <p:txEl>
                                              <p:pRg st="3" end="3"/>
                                            </p:txEl>
                                          </p:spTgt>
                                        </p:tgtEl>
                                        <p:attrNameLst>
                                          <p:attrName>ppt_x</p:attrName>
                                        </p:attrNameLst>
                                      </p:cBhvr>
                                      <p:tavLst>
                                        <p:tav tm="0">
                                          <p:val>
                                            <p:strVal val="#ppt_x"/>
                                          </p:val>
                                        </p:tav>
                                        <p:tav tm="100000">
                                          <p:val>
                                            <p:strVal val="#ppt_x"/>
                                          </p:val>
                                        </p:tav>
                                      </p:tavLst>
                                    </p:anim>
                                    <p:anim calcmode="lin" valueType="num">
                                      <p:cBhvr>
                                        <p:cTn id="9" dur="400" fill="hold"/>
                                        <p:tgtEl>
                                          <p:spTgt spid="82947">
                                            <p:txEl>
                                              <p:pRg st="3" end="3"/>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294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294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4" descr="filistin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81000"/>
            <a:ext cx="5943600" cy="6013450"/>
          </a:xfrm>
          <a:prstGeom prst="rect">
            <a:avLst/>
          </a:prstGeom>
          <a:noFill/>
          <a:extLst>
            <a:ext uri="{909E8E84-426E-40dd-AFC4-6F175D3DCCD1}">
              <a14:hiddenFill xmlns:a14="http://schemas.microsoft.com/office/drawing/2010/main">
                <a:solidFill>
                  <a:srgbClr val="FFFFFF"/>
                </a:solidFill>
              </a14:hiddenFill>
            </a:ext>
          </a:extLst>
        </p:spPr>
      </p:pic>
      <p:sp>
        <p:nvSpPr>
          <p:cNvPr id="107525" name="Text Box 5"/>
          <p:cNvSpPr txBox="1">
            <a:spLocks noChangeArrowheads="1"/>
          </p:cNvSpPr>
          <p:nvPr/>
        </p:nvSpPr>
        <p:spPr bwMode="auto">
          <a:xfrm>
            <a:off x="6896100" y="577850"/>
            <a:ext cx="179387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sz="3600" b="1">
                <a:solidFill>
                  <a:srgbClr val="00FF00"/>
                </a:solidFill>
                <a:effectLst>
                  <a:outerShdw blurRad="38100" dist="38100" dir="2700000" algn="tl">
                    <a:srgbClr val="000000"/>
                  </a:outerShdw>
                </a:effectLst>
                <a:ea typeface="新細明體" charset="-120"/>
              </a:rPr>
              <a:t>大 袞 廟</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381000"/>
            <a:ext cx="6705600" cy="13716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zh-TW" altLang="en-US" sz="4000">
                <a:ea typeface="新細明體" charset="-120"/>
              </a:rPr>
              <a:t>聖經考古學的危險</a:t>
            </a:r>
            <a:endParaRPr lang="en-US" altLang="zh-TW" sz="4000">
              <a:ea typeface="新細明體" charset="-120"/>
            </a:endParaRPr>
          </a:p>
        </p:txBody>
      </p:sp>
      <p:sp>
        <p:nvSpPr>
          <p:cNvPr id="108547" name="Rectangle 3"/>
          <p:cNvSpPr>
            <a:spLocks noGrp="1" noChangeArrowheads="1"/>
          </p:cNvSpPr>
          <p:nvPr>
            <p:ph type="body" sz="half" idx="1"/>
          </p:nvPr>
        </p:nvSpPr>
        <p:spPr>
          <a:xfrm>
            <a:off x="381000" y="1752600"/>
            <a:ext cx="8763000" cy="4876800"/>
          </a:xfrm>
          <a:effectLst>
            <a:outerShdw dist="35921" dir="2700000" algn="ctr" rotWithShape="0">
              <a:schemeClr val="bg2"/>
            </a:outerShdw>
          </a:effectLst>
        </p:spPr>
        <p:txBody>
          <a:bodyPr/>
          <a:lstStyle/>
          <a:p>
            <a:r>
              <a:rPr lang="zh-TW" altLang="en-US" sz="2800" b="1">
                <a:solidFill>
                  <a:srgbClr val="DDD02A"/>
                </a:solidFill>
                <a:ea typeface="新細明體" charset="-120"/>
              </a:rPr>
              <a:t>優先次序</a:t>
            </a:r>
            <a:r>
              <a:rPr lang="en-US" altLang="zh-TW" sz="2400">
                <a:ea typeface="新細明體" charset="-120"/>
              </a:rPr>
              <a:t>:</a:t>
            </a:r>
            <a:r>
              <a:rPr lang="zh-TW" altLang="en-US" sz="2400">
                <a:ea typeface="新細明體" charset="-120"/>
              </a:rPr>
              <a:t>是否先接受聖經或考古學</a:t>
            </a:r>
            <a:r>
              <a:rPr lang="en-US" altLang="zh-TW" sz="2400">
                <a:ea typeface="新細明體" charset="-120"/>
              </a:rPr>
              <a:t>?</a:t>
            </a:r>
            <a:endParaRPr lang="en-US" altLang="zh-TW" sz="2800">
              <a:ea typeface="新細明體" charset="-120"/>
            </a:endParaRPr>
          </a:p>
          <a:p>
            <a:r>
              <a:rPr lang="zh-TW" altLang="en-US" sz="2800" b="1">
                <a:solidFill>
                  <a:srgbClr val="DDD02A"/>
                </a:solidFill>
                <a:ea typeface="新細明體" charset="-120"/>
              </a:rPr>
              <a:t>主觀性</a:t>
            </a:r>
            <a:r>
              <a:rPr lang="en-US" altLang="zh-TW" sz="2800">
                <a:ea typeface="新細明體" charset="-120"/>
              </a:rPr>
              <a:t>:</a:t>
            </a:r>
            <a:r>
              <a:rPr lang="zh-TW" altLang="en-US" sz="2800">
                <a:ea typeface="新細明體" charset="-120"/>
              </a:rPr>
              <a:t>偏見是自由主義及保守主義同樣問題</a:t>
            </a:r>
            <a:endParaRPr lang="en-US" altLang="zh-TW" sz="2800">
              <a:ea typeface="新細明體" charset="-120"/>
            </a:endParaRPr>
          </a:p>
          <a:p>
            <a:r>
              <a:rPr lang="zh-TW" altLang="en-US" sz="2800" b="1">
                <a:solidFill>
                  <a:srgbClr val="DDD02A"/>
                </a:solidFill>
                <a:ea typeface="新細明體" charset="-120"/>
              </a:rPr>
              <a:t>不完全</a:t>
            </a:r>
            <a:r>
              <a:rPr lang="zh-TW" altLang="en-US" sz="2800">
                <a:ea typeface="新細明體" charset="-120"/>
              </a:rPr>
              <a:t>的記錄</a:t>
            </a:r>
            <a:r>
              <a:rPr lang="en-US" altLang="zh-TW" sz="2800">
                <a:ea typeface="新細明體" charset="-120"/>
              </a:rPr>
              <a:t>:</a:t>
            </a:r>
            <a:r>
              <a:rPr lang="zh-TW" altLang="en-US" sz="2800">
                <a:ea typeface="新細明體" charset="-120"/>
              </a:rPr>
              <a:t>大部份聖經的內容不能被考古學證實。</a:t>
            </a:r>
            <a:endParaRPr lang="en-US" altLang="zh-TW" sz="2800">
              <a:ea typeface="新細明體" charset="-120"/>
            </a:endParaRPr>
          </a:p>
          <a:p>
            <a:r>
              <a:rPr lang="zh-TW" altLang="en-US" sz="2800" b="1">
                <a:solidFill>
                  <a:srgbClr val="DDD02A"/>
                </a:solidFill>
                <a:ea typeface="新細明體" charset="-120"/>
              </a:rPr>
              <a:t>複雜性</a:t>
            </a:r>
            <a:r>
              <a:rPr lang="en-US" altLang="zh-TW" sz="2800">
                <a:ea typeface="新細明體" charset="-120"/>
              </a:rPr>
              <a:t>:</a:t>
            </a:r>
            <a:r>
              <a:rPr lang="zh-TW" altLang="en-US" sz="2800">
                <a:ea typeface="新細明體" charset="-120"/>
              </a:rPr>
              <a:t>聖經考古學是一門最老最復雜層面最小獲得證明的典型</a:t>
            </a:r>
            <a:endParaRPr lang="en-US" altLang="zh-TW" sz="2800">
              <a:ea typeface="新細明體" charset="-120"/>
            </a:endParaRPr>
          </a:p>
          <a:p>
            <a:r>
              <a:rPr lang="zh-TW" altLang="en-US" sz="2800" b="1">
                <a:solidFill>
                  <a:srgbClr val="DDD02A"/>
                </a:solidFill>
                <a:ea typeface="新細明體" charset="-120"/>
              </a:rPr>
              <a:t>有限護教學的價值</a:t>
            </a:r>
            <a:r>
              <a:rPr lang="en-US" altLang="zh-TW" sz="2800">
                <a:ea typeface="新細明體" charset="-120"/>
              </a:rPr>
              <a:t>:</a:t>
            </a:r>
            <a:r>
              <a:rPr lang="zh-TW" altLang="en-US" sz="2800">
                <a:ea typeface="新細明體" charset="-120"/>
              </a:rPr>
              <a:t>它不能證實神的同在或在基督裏產生信心</a:t>
            </a:r>
          </a:p>
        </p:txBody>
      </p:sp>
      <p:pic>
        <p:nvPicPr>
          <p:cNvPr id="108548" name="Picture 4" descr="j0286766"/>
          <p:cNvPicPr>
            <a:picLocks noGrp="1" noChangeAspect="1" noChangeArrowheads="1" noCrop="1"/>
          </p:cNvPicPr>
          <p:nvPr>
            <p:ph sz="half" idx="2"/>
          </p:nvPr>
        </p:nvPicPr>
        <p:blipFill>
          <a:blip r:embed="rId3">
            <a:extLst>
              <a:ext uri="{28A0092B-C50C-407E-A947-70E740481C1C}">
                <a14:useLocalDpi xmlns:a14="http://schemas.microsoft.com/office/drawing/2010/main"/>
              </a:ext>
            </a:extLst>
          </a:blip>
          <a:srcRect/>
          <a:stretch>
            <a:fillRect/>
          </a:stretch>
        </p:blipFill>
        <p:spPr>
          <a:xfrm>
            <a:off x="7429500" y="381000"/>
            <a:ext cx="1485900" cy="1420813"/>
          </a:xfrm>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5"/>
          <p:cNvSpPr txBox="1">
            <a:spLocks noChangeArrowheads="1"/>
          </p:cNvSpPr>
          <p:nvPr/>
        </p:nvSpPr>
        <p:spPr bwMode="auto">
          <a:xfrm>
            <a:off x="8382000" y="76200"/>
            <a:ext cx="7620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211</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08547">
                                            <p:txEl>
                                              <p:pRg st="4" end="4"/>
                                            </p:txEl>
                                          </p:spTgt>
                                        </p:tgtEl>
                                        <p:attrNameLst>
                                          <p:attrName>style.visibility</p:attrName>
                                        </p:attrNameLst>
                                      </p:cBhvr>
                                      <p:to>
                                        <p:strVal val="visible"/>
                                      </p:to>
                                    </p:set>
                                    <p:animEffect transition="in" filter="fade">
                                      <p:cBhvr>
                                        <p:cTn id="7" dur="100"/>
                                        <p:tgtEl>
                                          <p:spTgt spid="108547">
                                            <p:txEl>
                                              <p:pRg st="4" end="4"/>
                                            </p:txEl>
                                          </p:spTgt>
                                        </p:tgtEl>
                                      </p:cBhvr>
                                    </p:animEffect>
                                    <p:anim calcmode="lin" valueType="num">
                                      <p:cBhvr>
                                        <p:cTn id="8" dur="4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p:cTn id="9" dur="400" fill="hold"/>
                                        <p:tgtEl>
                                          <p:spTgt spid="108547">
                                            <p:txEl>
                                              <p:pRg st="4" end="4"/>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8547">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8547">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effectLst>
            <a:outerShdw dist="35921" dir="2700000" algn="ctr" rotWithShape="0">
              <a:schemeClr val="bg2"/>
            </a:outerShdw>
          </a:effectLst>
        </p:spPr>
        <p:txBody>
          <a:bodyPr/>
          <a:lstStyle/>
          <a:p>
            <a:r>
              <a:rPr lang="zh-TW" altLang="en-US" sz="4000">
                <a:ea typeface="新細明體" charset="-120"/>
              </a:rPr>
              <a:t>考古學能否證明摩西接受了十誡</a:t>
            </a:r>
            <a:r>
              <a:rPr lang="en-US" altLang="zh-TW" sz="4000">
                <a:ea typeface="新細明體" charset="-120"/>
              </a:rPr>
              <a:t>?</a:t>
            </a:r>
          </a:p>
        </p:txBody>
      </p:sp>
      <p:pic>
        <p:nvPicPr>
          <p:cNvPr id="96263" name="Picture 7" descr="ten-commandments-still">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981200"/>
            <a:ext cx="4876800" cy="373697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0"/>
            <a:ext cx="4419600" cy="1524000"/>
          </a:xfrm>
          <a:effectLst>
            <a:outerShdw dist="35921" dir="2700000" algn="ctr" rotWithShape="0">
              <a:schemeClr val="bg2"/>
            </a:outerShdw>
          </a:effectLst>
        </p:spPr>
        <p:txBody>
          <a:bodyPr/>
          <a:lstStyle/>
          <a:p>
            <a:r>
              <a:rPr lang="zh-TW" altLang="en-US" sz="4000">
                <a:ea typeface="新細明體" charset="-120"/>
              </a:rPr>
              <a:t>聖經考古學的將來</a:t>
            </a:r>
          </a:p>
        </p:txBody>
      </p:sp>
      <p:sp>
        <p:nvSpPr>
          <p:cNvPr id="122883" name="Rectangle 3"/>
          <p:cNvSpPr>
            <a:spLocks noGrp="1" noChangeArrowheads="1"/>
          </p:cNvSpPr>
          <p:nvPr>
            <p:ph type="body" idx="1"/>
          </p:nvPr>
        </p:nvSpPr>
        <p:spPr>
          <a:xfrm>
            <a:off x="609600" y="1600200"/>
            <a:ext cx="4648200" cy="4495800"/>
          </a:xfrm>
          <a:effectLst>
            <a:outerShdw dist="35921" dir="2700000" algn="ctr" rotWithShape="0">
              <a:schemeClr val="bg2"/>
            </a:outerShdw>
          </a:effectLst>
        </p:spPr>
        <p:txBody>
          <a:bodyPr/>
          <a:lstStyle/>
          <a:p>
            <a:r>
              <a:rPr lang="zh-TW" altLang="en-US">
                <a:ea typeface="新細明體" charset="-120"/>
              </a:rPr>
              <a:t>挖掘耶路撒冷的西牆</a:t>
            </a:r>
          </a:p>
          <a:p>
            <a:r>
              <a:rPr lang="zh-TW" altLang="en-US">
                <a:ea typeface="新細明體" charset="-120"/>
              </a:rPr>
              <a:t>考古學從沒有中止</a:t>
            </a:r>
          </a:p>
        </p:txBody>
      </p:sp>
      <p:pic>
        <p:nvPicPr>
          <p:cNvPr id="122884" name="Picture 4" descr="archeologicals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8113" y="0"/>
            <a:ext cx="4002087" cy="68580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p:cTn id="7" dur="1000" fill="hold"/>
                                        <p:tgtEl>
                                          <p:spTgt spid="1228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8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8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22883">
                                            <p:txEl>
                                              <p:pRg st="1" end="1"/>
                                            </p:txEl>
                                          </p:spTgt>
                                        </p:tgtEl>
                                        <p:attrNameLst>
                                          <p:attrName>style.visibility</p:attrName>
                                        </p:attrNameLst>
                                      </p:cBhvr>
                                      <p:to>
                                        <p:strVal val="visible"/>
                                      </p:to>
                                    </p:set>
                                    <p:anim calcmode="lin" valueType="num">
                                      <p:cBhvr>
                                        <p:cTn id="15" dur="1000" fill="hold"/>
                                        <p:tgtEl>
                                          <p:spTgt spid="1228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8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8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8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5410200" y="609600"/>
            <a:ext cx="3276600" cy="1143000"/>
          </a:xfrm>
          <a:effectLst>
            <a:outerShdw dist="35921" dir="2700000" algn="ctr" rotWithShape="0">
              <a:schemeClr val="bg2"/>
            </a:outerShdw>
          </a:effectLst>
        </p:spPr>
        <p:txBody>
          <a:bodyPr/>
          <a:lstStyle/>
          <a:p>
            <a:r>
              <a:rPr lang="en-US" altLang="zh-TW" sz="4000" i="1">
                <a:ea typeface="新細明體" charset="-120"/>
              </a:rPr>
              <a:t>BAR</a:t>
            </a:r>
            <a:br>
              <a:rPr lang="en-US" altLang="zh-TW" sz="4000" i="1">
                <a:ea typeface="新細明體" charset="-120"/>
              </a:rPr>
            </a:br>
            <a:r>
              <a:rPr lang="zh-TW" altLang="en-US" sz="3200" i="1">
                <a:ea typeface="新細明體" charset="-120"/>
              </a:rPr>
              <a:t>聖經考古學評論</a:t>
            </a:r>
          </a:p>
        </p:txBody>
      </p:sp>
      <p:sp>
        <p:nvSpPr>
          <p:cNvPr id="125955" name="Rectangle 3"/>
          <p:cNvSpPr>
            <a:spLocks noGrp="1" noChangeArrowheads="1"/>
          </p:cNvSpPr>
          <p:nvPr>
            <p:ph type="body" idx="1"/>
          </p:nvPr>
        </p:nvSpPr>
        <p:spPr>
          <a:xfrm>
            <a:off x="5410200" y="1981200"/>
            <a:ext cx="3276600" cy="4114800"/>
          </a:xfrm>
          <a:effectLst>
            <a:outerShdw dist="35921" dir="2700000" algn="ctr" rotWithShape="0">
              <a:schemeClr val="bg2"/>
            </a:outerShdw>
          </a:effectLst>
        </p:spPr>
        <p:txBody>
          <a:bodyPr/>
          <a:lstStyle/>
          <a:p>
            <a:r>
              <a:rPr lang="zh-TW" altLang="en-US">
                <a:ea typeface="新細明體" charset="-120"/>
              </a:rPr>
              <a:t>最受歡迎的考古學雜誌從</a:t>
            </a:r>
            <a:r>
              <a:rPr lang="en-US" altLang="zh-TW">
                <a:ea typeface="新細明體" charset="-120"/>
              </a:rPr>
              <a:t>1975</a:t>
            </a:r>
            <a:r>
              <a:rPr lang="zh-TW" altLang="en-US">
                <a:ea typeface="新細明體" charset="-120"/>
              </a:rPr>
              <a:t>年開始發行。</a:t>
            </a:r>
          </a:p>
        </p:txBody>
      </p:sp>
      <p:pic>
        <p:nvPicPr>
          <p:cNvPr id="12595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641125">
            <a:off x="381000" y="152400"/>
            <a:ext cx="5157788" cy="70866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5957" name="Text Box 5"/>
          <p:cNvSpPr txBox="1">
            <a:spLocks noChangeArrowheads="1"/>
          </p:cNvSpPr>
          <p:nvPr/>
        </p:nvSpPr>
        <p:spPr bwMode="auto">
          <a:xfrm>
            <a:off x="8382000" y="76200"/>
            <a:ext cx="7620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216</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003800" y="188913"/>
            <a:ext cx="3276600" cy="1143000"/>
          </a:xfrm>
          <a:effectLst>
            <a:outerShdw dist="35921" dir="2700000" algn="ctr" rotWithShape="0">
              <a:schemeClr val="bg2"/>
            </a:outerShdw>
          </a:effectLst>
        </p:spPr>
        <p:txBody>
          <a:bodyPr/>
          <a:lstStyle/>
          <a:p>
            <a:r>
              <a:rPr lang="zh-TW" altLang="en-US" sz="4800" b="1" i="1">
                <a:solidFill>
                  <a:srgbClr val="FF3399"/>
                </a:solidFill>
                <a:ea typeface="新細明體" charset="-120"/>
              </a:rPr>
              <a:t>十大發現</a:t>
            </a:r>
          </a:p>
        </p:txBody>
      </p:sp>
      <p:sp>
        <p:nvSpPr>
          <p:cNvPr id="126979" name="Rectangle 3"/>
          <p:cNvSpPr>
            <a:spLocks noGrp="1" noChangeArrowheads="1"/>
          </p:cNvSpPr>
          <p:nvPr>
            <p:ph type="body" idx="1"/>
          </p:nvPr>
        </p:nvSpPr>
        <p:spPr>
          <a:xfrm>
            <a:off x="5181600" y="1752600"/>
            <a:ext cx="3276600" cy="4114800"/>
          </a:xfrm>
          <a:effectLst>
            <a:outerShdw dist="35921" dir="2700000" algn="ctr" rotWithShape="0">
              <a:schemeClr val="bg2"/>
            </a:outerShdw>
          </a:effectLst>
        </p:spPr>
        <p:txBody>
          <a:bodyPr/>
          <a:lstStyle/>
          <a:p>
            <a:pPr fontAlgn="ctr">
              <a:buFont typeface="Wingdings" charset="2"/>
              <a:buNone/>
            </a:pPr>
            <a:r>
              <a:rPr lang="zh-TW" altLang="en-US">
                <a:ea typeface="新細明體" charset="-120"/>
              </a:rPr>
              <a:t>   </a:t>
            </a:r>
            <a:r>
              <a:rPr lang="zh-TW" altLang="en-US">
                <a:solidFill>
                  <a:srgbClr val="DDD02A"/>
                </a:solidFill>
                <a:ea typeface="新細明體" charset="-120"/>
              </a:rPr>
              <a:t>麥克哥根在</a:t>
            </a:r>
            <a:r>
              <a:rPr lang="en-US" altLang="zh-TW">
                <a:solidFill>
                  <a:srgbClr val="DDD02A"/>
                </a:solidFill>
                <a:ea typeface="新細明體" charset="-120"/>
              </a:rPr>
              <a:t>BAR</a:t>
            </a:r>
          </a:p>
          <a:p>
            <a:pPr fontAlgn="ctr">
              <a:buFont typeface="Wingdings" charset="2"/>
              <a:buNone/>
            </a:pPr>
            <a:r>
              <a:rPr lang="zh-TW" altLang="en-US">
                <a:solidFill>
                  <a:srgbClr val="DDD02A"/>
                </a:solidFill>
                <a:ea typeface="新細明體" charset="-120"/>
              </a:rPr>
              <a:t>   的文章中強調</a:t>
            </a:r>
          </a:p>
          <a:p>
            <a:pPr fontAlgn="ctr">
              <a:buFont typeface="Wingdings" charset="2"/>
              <a:buNone/>
            </a:pPr>
            <a:r>
              <a:rPr lang="zh-TW" altLang="en-US">
                <a:solidFill>
                  <a:srgbClr val="DDD02A"/>
                </a:solidFill>
                <a:ea typeface="新細明體" charset="-120"/>
              </a:rPr>
              <a:t>   十大，中東最</a:t>
            </a:r>
          </a:p>
          <a:p>
            <a:pPr fontAlgn="ctr">
              <a:buFont typeface="Wingdings" charset="2"/>
              <a:buNone/>
            </a:pPr>
            <a:r>
              <a:rPr lang="zh-TW" altLang="en-US">
                <a:solidFill>
                  <a:srgbClr val="DDD02A"/>
                </a:solidFill>
                <a:ea typeface="新細明體" charset="-120"/>
              </a:rPr>
              <a:t>   重要的文物發</a:t>
            </a:r>
          </a:p>
          <a:p>
            <a:pPr fontAlgn="ctr">
              <a:buFont typeface="Wingdings" charset="2"/>
              <a:buNone/>
            </a:pPr>
            <a:r>
              <a:rPr lang="zh-TW" altLang="en-US">
                <a:solidFill>
                  <a:srgbClr val="DDD02A"/>
                </a:solidFill>
                <a:ea typeface="新細明體" charset="-120"/>
              </a:rPr>
              <a:t>   現</a:t>
            </a:r>
            <a:r>
              <a:rPr lang="en-US" altLang="zh-TW">
                <a:solidFill>
                  <a:srgbClr val="DDD02A"/>
                </a:solidFill>
                <a:ea typeface="新細明體" charset="-120"/>
              </a:rPr>
              <a:t>(1995</a:t>
            </a:r>
            <a:r>
              <a:rPr lang="zh-TW" altLang="en-US">
                <a:solidFill>
                  <a:srgbClr val="DDD02A"/>
                </a:solidFill>
                <a:ea typeface="新細明體" charset="-120"/>
              </a:rPr>
              <a:t>年</a:t>
            </a:r>
            <a:r>
              <a:rPr lang="en-US" altLang="zh-TW">
                <a:solidFill>
                  <a:srgbClr val="DDD02A"/>
                </a:solidFill>
                <a:ea typeface="新細明體" charset="-120"/>
              </a:rPr>
              <a:t>5</a:t>
            </a:r>
            <a:r>
              <a:rPr lang="zh-TW" altLang="en-US">
                <a:solidFill>
                  <a:srgbClr val="DDD02A"/>
                </a:solidFill>
                <a:ea typeface="新細明體" charset="-120"/>
              </a:rPr>
              <a:t>月</a:t>
            </a:r>
            <a:r>
              <a:rPr lang="en-US" altLang="zh-TW">
                <a:solidFill>
                  <a:srgbClr val="DDD02A"/>
                </a:solidFill>
                <a:ea typeface="新細明體" charset="-120"/>
              </a:rPr>
              <a:t>-6</a:t>
            </a:r>
          </a:p>
          <a:p>
            <a:pPr fontAlgn="ctr">
              <a:buFont typeface="Wingdings" charset="2"/>
              <a:buNone/>
            </a:pPr>
            <a:r>
              <a:rPr lang="zh-TW" altLang="en-US">
                <a:solidFill>
                  <a:srgbClr val="DDD02A"/>
                </a:solidFill>
                <a:ea typeface="新細明體" charset="-120"/>
              </a:rPr>
              <a:t>   月 </a:t>
            </a:r>
            <a:r>
              <a:rPr lang="en-US" altLang="zh-TW">
                <a:solidFill>
                  <a:srgbClr val="DDD02A"/>
                </a:solidFill>
                <a:ea typeface="新細明體" charset="-120"/>
              </a:rPr>
              <a:t>)  </a:t>
            </a:r>
          </a:p>
        </p:txBody>
      </p:sp>
      <p:pic>
        <p:nvPicPr>
          <p:cNvPr id="12698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486092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6982" name="Text Box 6"/>
          <p:cNvSpPr txBox="1">
            <a:spLocks noChangeArrowheads="1"/>
          </p:cNvSpPr>
          <p:nvPr/>
        </p:nvSpPr>
        <p:spPr bwMode="auto">
          <a:xfrm>
            <a:off x="8382000" y="76200"/>
            <a:ext cx="762000" cy="4572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lgn="ctr">
                <a:solidFill>
                  <a:schemeClr val="accent1"/>
                </a:solidFill>
                <a:miter lim="800000"/>
                <a:headEnd/>
                <a:tailEnd/>
              </a14:hiddenLine>
            </a:ext>
          </a:extLst>
        </p:spPr>
        <p:txBody>
          <a:bodyPr>
            <a:spAutoFit/>
          </a:bodyPr>
          <a:lstStyle/>
          <a:p>
            <a:pPr algn="ctr" eaLnBrk="0" fontAlgn="t" hangingPunct="0">
              <a:spcBef>
                <a:spcPct val="50000"/>
              </a:spcBef>
            </a:pPr>
            <a:r>
              <a:rPr lang="en-US" altLang="zh-TW" sz="2400" b="1">
                <a:effectLst>
                  <a:outerShdw blurRad="38100" dist="38100" dir="2700000" algn="tl">
                    <a:srgbClr val="000000"/>
                  </a:outerShdw>
                </a:effectLst>
                <a:ea typeface="新細明體" charset="-120"/>
              </a:rPr>
              <a:t>216</a:t>
            </a:r>
            <a:endParaRPr lang="en-US" altLang="zh-TW">
              <a:effectLst>
                <a:outerShdw blurRad="38100" dist="38100" dir="2700000" algn="tl">
                  <a:srgbClr val="000000"/>
                </a:outerShdw>
              </a:effectLst>
              <a:ea typeface="新細明體" charset="-12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01662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2" name="Rectangle 2"/>
          <p:cNvSpPr>
            <a:spLocks noGrp="1" noChangeArrowheads="1"/>
          </p:cNvSpPr>
          <p:nvPr>
            <p:ph type="title"/>
          </p:nvPr>
        </p:nvSpPr>
        <p:spPr>
          <a:xfrm>
            <a:off x="6011863" y="620713"/>
            <a:ext cx="2819400" cy="10795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en-US" altLang="zh-TW" sz="4000">
                <a:solidFill>
                  <a:srgbClr val="FFFF00"/>
                </a:solidFill>
                <a:ea typeface="新細明體" charset="-120"/>
              </a:rPr>
              <a:t>#1 </a:t>
            </a:r>
            <a:r>
              <a:rPr lang="zh-TW" altLang="en-US" sz="4000" b="1" i="1">
                <a:solidFill>
                  <a:srgbClr val="FFFF00"/>
                </a:solidFill>
                <a:ea typeface="新細明體" charset="-120"/>
              </a:rPr>
              <a:t>吉加墨的史詩的碑文</a:t>
            </a:r>
          </a:p>
        </p:txBody>
      </p:sp>
      <p:sp>
        <p:nvSpPr>
          <p:cNvPr id="128003" name="Rectangle 3"/>
          <p:cNvSpPr>
            <a:spLocks noGrp="1" noChangeArrowheads="1"/>
          </p:cNvSpPr>
          <p:nvPr>
            <p:ph type="body" idx="1"/>
          </p:nvPr>
        </p:nvSpPr>
        <p:spPr>
          <a:xfrm>
            <a:off x="6227763" y="1989138"/>
            <a:ext cx="2590800" cy="3886200"/>
          </a:xfrm>
          <a:effectLst>
            <a:outerShdw dist="35921" dir="2700000" algn="ctr" rotWithShape="0">
              <a:schemeClr val="bg2"/>
            </a:outerShdw>
          </a:effectLst>
        </p:spPr>
        <p:txBody>
          <a:bodyPr/>
          <a:lstStyle/>
          <a:p>
            <a:pPr fontAlgn="ctr">
              <a:lnSpc>
                <a:spcPct val="90000"/>
              </a:lnSpc>
            </a:pPr>
            <a:r>
              <a:rPr lang="zh-TW" altLang="en-US">
                <a:ea typeface="新細明體" charset="-120"/>
              </a:rPr>
              <a:t>伊拉克的尼</a:t>
            </a:r>
          </a:p>
          <a:p>
            <a:pPr fontAlgn="ctr">
              <a:lnSpc>
                <a:spcPct val="90000"/>
              </a:lnSpc>
              <a:buFont typeface="Wingdings" charset="2"/>
              <a:buNone/>
            </a:pPr>
            <a:r>
              <a:rPr lang="zh-TW" altLang="en-US">
                <a:ea typeface="新細明體" charset="-120"/>
              </a:rPr>
              <a:t>    尼微</a:t>
            </a:r>
          </a:p>
          <a:p>
            <a:pPr fontAlgn="ctr">
              <a:lnSpc>
                <a:spcPct val="90000"/>
              </a:lnSpc>
            </a:pPr>
            <a:r>
              <a:rPr lang="zh-TW" altLang="en-US">
                <a:ea typeface="新細明體" charset="-120"/>
              </a:rPr>
              <a:t>西元前</a:t>
            </a:r>
            <a:r>
              <a:rPr lang="en-US" altLang="zh-TW">
                <a:ea typeface="新細明體" charset="-120"/>
              </a:rPr>
              <a:t>650</a:t>
            </a:r>
          </a:p>
          <a:p>
            <a:pPr fontAlgn="ctr">
              <a:lnSpc>
                <a:spcPct val="90000"/>
              </a:lnSpc>
              <a:buFont typeface="Wingdings" charset="2"/>
              <a:buNone/>
            </a:pPr>
            <a:r>
              <a:rPr lang="zh-TW" altLang="en-US">
                <a:ea typeface="新細明體" charset="-120"/>
              </a:rPr>
              <a:t>    年</a:t>
            </a:r>
          </a:p>
          <a:p>
            <a:pPr fontAlgn="ctr">
              <a:lnSpc>
                <a:spcPct val="90000"/>
              </a:lnSpc>
            </a:pPr>
            <a:r>
              <a:rPr lang="zh-TW" altLang="en-US">
                <a:ea typeface="新細明體" charset="-120"/>
              </a:rPr>
              <a:t>與創世紀</a:t>
            </a:r>
            <a:r>
              <a:rPr lang="en-US" altLang="zh-TW">
                <a:ea typeface="新細明體" charset="-120"/>
              </a:rPr>
              <a:t>6-</a:t>
            </a:r>
          </a:p>
          <a:p>
            <a:pPr fontAlgn="ctr">
              <a:lnSpc>
                <a:spcPct val="90000"/>
              </a:lnSpc>
              <a:buFont typeface="Wingdings" charset="2"/>
              <a:buNone/>
            </a:pPr>
            <a:r>
              <a:rPr lang="en-US" altLang="zh-TW">
                <a:ea typeface="新細明體" charset="-120"/>
              </a:rPr>
              <a:t>    9</a:t>
            </a:r>
            <a:r>
              <a:rPr lang="zh-TW" altLang="en-US">
                <a:ea typeface="新細明體" charset="-120"/>
              </a:rPr>
              <a:t>章相同的洪水故事</a:t>
            </a:r>
          </a:p>
        </p:txBody>
      </p:sp>
      <p:sp>
        <p:nvSpPr>
          <p:cNvPr id="128005" name="Text Box 5"/>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218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to="" calcmode="lin" valueType="num">
                                      <p:cBhvr>
                                        <p:cTn id="7" dur="1" fill="hold"/>
                                        <p:tgtEl>
                                          <p:spTgt spid="12800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 to="" calcmode="lin" valueType="num">
                                      <p:cBhvr>
                                        <p:cTn id="12" dur="1" fill="hold"/>
                                        <p:tgtEl>
                                          <p:spTgt spid="12800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 to="" calcmode="lin" valueType="num">
                                      <p:cBhvr>
                                        <p:cTn id="17" dur="1" fill="hold"/>
                                        <p:tgtEl>
                                          <p:spTgt spid="12800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28003">
                                            <p:txEl>
                                              <p:pRg st="3" end="3"/>
                                            </p:txEl>
                                          </p:spTgt>
                                        </p:tgtEl>
                                        <p:attrNameLst>
                                          <p:attrName>style.visibility</p:attrName>
                                        </p:attrNameLst>
                                      </p:cBhvr>
                                      <p:to>
                                        <p:strVal val="visible"/>
                                      </p:to>
                                    </p:set>
                                    <p:anim to="" calcmode="lin" valueType="num">
                                      <p:cBhvr>
                                        <p:cTn id="22" dur="1" fill="hold"/>
                                        <p:tgtEl>
                                          <p:spTgt spid="128003">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28003">
                                            <p:txEl>
                                              <p:pRg st="4" end="4"/>
                                            </p:txEl>
                                          </p:spTgt>
                                        </p:tgtEl>
                                        <p:attrNameLst>
                                          <p:attrName>style.visibility</p:attrName>
                                        </p:attrNameLst>
                                      </p:cBhvr>
                                      <p:to>
                                        <p:strVal val="visible"/>
                                      </p:to>
                                    </p:set>
                                    <p:anim to="" calcmode="lin" valueType="num">
                                      <p:cBhvr>
                                        <p:cTn id="27" dur="1" fill="hold"/>
                                        <p:tgtEl>
                                          <p:spTgt spid="128003">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28003">
                                            <p:txEl>
                                              <p:pRg st="5" end="5"/>
                                            </p:txEl>
                                          </p:spTgt>
                                        </p:tgtEl>
                                        <p:attrNameLst>
                                          <p:attrName>style.visibility</p:attrName>
                                        </p:attrNameLst>
                                      </p:cBhvr>
                                      <p:to>
                                        <p:strVal val="visible"/>
                                      </p:to>
                                    </p:set>
                                    <p:anim to="" calcmode="lin" valueType="num">
                                      <p:cBhvr>
                                        <p:cTn id="32" dur="1" fill="hold"/>
                                        <p:tgtEl>
                                          <p:spTgt spid="12800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Rectangle 3"/>
          <p:cNvSpPr>
            <a:spLocks noChangeArrowheads="1"/>
          </p:cNvSpPr>
          <p:nvPr/>
        </p:nvSpPr>
        <p:spPr bwMode="auto">
          <a:xfrm>
            <a:off x="2810683" y="457200"/>
            <a:ext cx="3903633" cy="193899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smtClean="0">
                <a:solidFill>
                  <a:srgbClr val="EAEAEA"/>
                </a:solidFill>
                <a:ea typeface="新細明體" charset="-120"/>
              </a:rPr>
              <a:t>眾 </a:t>
            </a:r>
            <a:r>
              <a:rPr lang="zh-TW" altLang="en-US" sz="4000" dirty="0">
                <a:solidFill>
                  <a:srgbClr val="EAEAEA"/>
                </a:solidFill>
                <a:ea typeface="新細明體" charset="-120"/>
              </a:rPr>
              <a:t>山 跪 拜</a:t>
            </a:r>
          </a:p>
          <a:p>
            <a:pPr algn="ctr" eaLnBrk="0" hangingPunct="0"/>
            <a:r>
              <a:rPr lang="en-US" altLang="zh-TW" sz="4000" dirty="0">
                <a:solidFill>
                  <a:srgbClr val="EAEAEA"/>
                </a:solidFill>
                <a:ea typeface="新細明體" charset="-120"/>
              </a:rPr>
              <a:t> </a:t>
            </a:r>
            <a:r>
              <a:rPr lang="zh-TW" altLang="en-US" sz="4000" dirty="0">
                <a:solidFill>
                  <a:srgbClr val="EAEAEA"/>
                </a:solidFill>
                <a:ea typeface="新細明體" charset="-120"/>
              </a:rPr>
              <a:t>眾 海 洋 歡 呼</a:t>
            </a:r>
          </a:p>
          <a:p>
            <a:pPr algn="ctr" eaLnBrk="0" hangingPunct="0"/>
            <a:r>
              <a:rPr lang="zh-TW" altLang="en-US" sz="4000" dirty="0">
                <a:solidFill>
                  <a:srgbClr val="EAEAEA"/>
                </a:solidFill>
                <a:ea typeface="新細明體" charset="-120"/>
              </a:rPr>
              <a:t>歌 頌 主 的 聖 名</a:t>
            </a:r>
          </a:p>
        </p:txBody>
      </p:sp>
    </p:spTree>
    <p:extLst>
      <p:ext uri="{BB962C8B-B14F-4D97-AF65-F5344CB8AC3E}">
        <p14:creationId xmlns:p14="http://schemas.microsoft.com/office/powerpoint/2010/main" val="180487920"/>
      </p:ext>
    </p:extLst>
  </p:cSld>
  <p:clrMapOvr>
    <a:masterClrMapping/>
  </p:clrMapOvr>
  <p:transition xmlns:p14="http://schemas.microsoft.com/office/powerpoint/2010/main" spd="med">
    <p:strips dir="rd"/>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81075"/>
            <a:ext cx="9144000" cy="29067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1" name="Picture 3"/>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95288" y="979488"/>
            <a:ext cx="9144000" cy="587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2" name="Rectangle 4"/>
          <p:cNvSpPr>
            <a:spLocks noGrp="1" noChangeArrowheads="1"/>
          </p:cNvSpPr>
          <p:nvPr>
            <p:ph type="title"/>
          </p:nvPr>
        </p:nvSpPr>
        <p:spPr>
          <a:xfrm>
            <a:off x="533400" y="-304800"/>
            <a:ext cx="7696200" cy="1143000"/>
          </a:xfrm>
          <a:effectLst>
            <a:outerShdw dist="35921" dir="2700000" algn="ctr" rotWithShape="0">
              <a:schemeClr val="bg2"/>
            </a:outerShdw>
          </a:effectLst>
        </p:spPr>
        <p:txBody>
          <a:bodyPr/>
          <a:lstStyle/>
          <a:p>
            <a:r>
              <a:rPr lang="en-US" altLang="zh-TW" sz="4000">
                <a:ea typeface="新細明體" charset="-120"/>
              </a:rPr>
              <a:t/>
            </a:r>
            <a:br>
              <a:rPr lang="en-US" altLang="zh-TW" sz="4000">
                <a:ea typeface="新細明體" charset="-120"/>
              </a:rPr>
            </a:br>
            <a:r>
              <a:rPr lang="en-US" altLang="zh-TW" sz="4000">
                <a:solidFill>
                  <a:srgbClr val="DDD02A"/>
                </a:solidFill>
                <a:ea typeface="新細明體" charset="-120"/>
              </a:rPr>
              <a:t>#2</a:t>
            </a:r>
            <a:r>
              <a:rPr lang="en-US" altLang="zh-TW" sz="4000">
                <a:ea typeface="新細明體" charset="-120"/>
              </a:rPr>
              <a:t>  </a:t>
            </a:r>
            <a:r>
              <a:rPr lang="zh-TW" altLang="en-US" b="1" i="1">
                <a:solidFill>
                  <a:srgbClr val="FFFF00"/>
                </a:solidFill>
                <a:ea typeface="新細明體" charset="-120"/>
              </a:rPr>
              <a:t>便尼哈山的壁畫</a:t>
            </a:r>
          </a:p>
        </p:txBody>
      </p:sp>
      <p:sp>
        <p:nvSpPr>
          <p:cNvPr id="165893" name="Text Box 5"/>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219</a:t>
            </a:r>
          </a:p>
        </p:txBody>
      </p:sp>
      <p:sp>
        <p:nvSpPr>
          <p:cNvPr id="165894" name="Rectangle 6"/>
          <p:cNvSpPr>
            <a:spLocks noGrp="1" noChangeArrowheads="1"/>
          </p:cNvSpPr>
          <p:nvPr>
            <p:ph type="body" idx="1"/>
          </p:nvPr>
        </p:nvSpPr>
        <p:spPr>
          <a:xfrm>
            <a:off x="179388" y="908050"/>
            <a:ext cx="7696200" cy="2971800"/>
          </a:xfrm>
          <a:effectLst>
            <a:outerShdw dist="35921" dir="2700000" algn="ctr" rotWithShape="0">
              <a:schemeClr val="bg2"/>
            </a:outerShdw>
          </a:effectLst>
        </p:spPr>
        <p:txBody>
          <a:bodyPr/>
          <a:lstStyle/>
          <a:p>
            <a:pPr fontAlgn="ctr"/>
            <a:r>
              <a:rPr lang="zh-TW" altLang="en-US" sz="2800" i="1">
                <a:ea typeface="新細明體" charset="-120"/>
              </a:rPr>
              <a:t>埃及</a:t>
            </a:r>
          </a:p>
          <a:p>
            <a:pPr fontAlgn="ctr"/>
            <a:r>
              <a:rPr lang="zh-TW" altLang="en-US" sz="2800" i="1">
                <a:ea typeface="新細明體" charset="-120"/>
              </a:rPr>
              <a:t>西元前</a:t>
            </a:r>
            <a:r>
              <a:rPr lang="en-US" altLang="zh-TW" sz="2800" i="1">
                <a:ea typeface="新細明體" charset="-120"/>
              </a:rPr>
              <a:t>1850</a:t>
            </a:r>
            <a:r>
              <a:rPr lang="zh-TW" altLang="en-US" sz="2800" i="1">
                <a:ea typeface="新細明體" charset="-120"/>
              </a:rPr>
              <a:t>年</a:t>
            </a:r>
          </a:p>
          <a:p>
            <a:pPr fontAlgn="ctr"/>
            <a:r>
              <a:rPr lang="zh-TW" altLang="en-US" sz="2800" i="1">
                <a:ea typeface="新細明體" charset="-120"/>
              </a:rPr>
              <a:t>證實以色列人在埃及經商</a:t>
            </a:r>
            <a:endParaRPr lang="en-US" altLang="zh-TW" sz="2800" i="1">
              <a:ea typeface="新細明體" charset="-120"/>
            </a:endParaRPr>
          </a:p>
          <a:p>
            <a:pPr lvl="1" fontAlgn="ctr"/>
            <a:r>
              <a:rPr lang="zh-TW" altLang="en-US" i="1">
                <a:ea typeface="新細明體" charset="-120"/>
              </a:rPr>
              <a:t>約瑟的故事 </a:t>
            </a:r>
            <a:r>
              <a:rPr lang="en-US" altLang="zh-TW" i="1">
                <a:ea typeface="新細明體" charset="-120"/>
              </a:rPr>
              <a:t>(</a:t>
            </a:r>
            <a:r>
              <a:rPr lang="zh-TW" altLang="en-US" i="1">
                <a:ea typeface="新細明體" charset="-120"/>
              </a:rPr>
              <a:t>創 </a:t>
            </a:r>
            <a:r>
              <a:rPr lang="en-US" altLang="zh-TW" i="1">
                <a:ea typeface="新細明體" charset="-120"/>
              </a:rPr>
              <a:t>37-50</a:t>
            </a:r>
            <a:r>
              <a:rPr lang="zh-TW" altLang="en-US" i="1">
                <a:ea typeface="新細明體" charset="-120"/>
              </a:rPr>
              <a:t>章</a:t>
            </a:r>
            <a:r>
              <a:rPr lang="en-US" altLang="zh-TW" i="1">
                <a:ea typeface="新細明體" charset="-120"/>
              </a:rPr>
              <a:t>)</a:t>
            </a:r>
          </a:p>
          <a:p>
            <a:pPr lvl="1" fontAlgn="ctr"/>
            <a:r>
              <a:rPr lang="zh-TW" altLang="en-US" i="1">
                <a:ea typeface="新細明體" charset="-120"/>
              </a:rPr>
              <a:t>所羅門的妻子</a:t>
            </a:r>
            <a:r>
              <a:rPr lang="en-US" altLang="zh-TW" i="1">
                <a:ea typeface="新細明體" charset="-120"/>
              </a:rPr>
              <a:t>(</a:t>
            </a:r>
            <a:r>
              <a:rPr lang="zh-TW" altLang="en-US" i="1">
                <a:ea typeface="新細明體" charset="-120"/>
              </a:rPr>
              <a:t>王上</a:t>
            </a:r>
            <a:r>
              <a:rPr lang="en-US" altLang="zh-TW" i="1">
                <a:ea typeface="新細明體" charset="-120"/>
              </a:rPr>
              <a:t>9:16)</a:t>
            </a:r>
            <a:r>
              <a:rPr lang="zh-TW" altLang="en-US" i="1">
                <a:ea typeface="新細明體" charset="-120"/>
              </a:rPr>
              <a:t>等</a:t>
            </a:r>
          </a:p>
        </p:txBody>
      </p:sp>
      <p:sp>
        <p:nvSpPr>
          <p:cNvPr id="165895" name="Freeform 7"/>
          <p:cNvSpPr>
            <a:spLocks/>
          </p:cNvSpPr>
          <p:nvPr/>
        </p:nvSpPr>
        <p:spPr bwMode="auto">
          <a:xfrm>
            <a:off x="5378450" y="1162050"/>
            <a:ext cx="3594100" cy="3070225"/>
          </a:xfrm>
          <a:custGeom>
            <a:avLst/>
            <a:gdLst>
              <a:gd name="T0" fmla="*/ 2151 w 2264"/>
              <a:gd name="T1" fmla="*/ 121 h 1934"/>
              <a:gd name="T2" fmla="*/ 1910 w 2264"/>
              <a:gd name="T3" fmla="*/ 113 h 1934"/>
              <a:gd name="T4" fmla="*/ 1698 w 2264"/>
              <a:gd name="T5" fmla="*/ 53 h 1934"/>
              <a:gd name="T6" fmla="*/ 1668 w 2264"/>
              <a:gd name="T7" fmla="*/ 45 h 1934"/>
              <a:gd name="T8" fmla="*/ 1608 w 2264"/>
              <a:gd name="T9" fmla="*/ 38 h 1934"/>
              <a:gd name="T10" fmla="*/ 1449 w 2264"/>
              <a:gd name="T11" fmla="*/ 0 h 1934"/>
              <a:gd name="T12" fmla="*/ 959 w 2264"/>
              <a:gd name="T13" fmla="*/ 8 h 1934"/>
              <a:gd name="T14" fmla="*/ 702 w 2264"/>
              <a:gd name="T15" fmla="*/ 15 h 1934"/>
              <a:gd name="T16" fmla="*/ 551 w 2264"/>
              <a:gd name="T17" fmla="*/ 30 h 1934"/>
              <a:gd name="T18" fmla="*/ 461 w 2264"/>
              <a:gd name="T19" fmla="*/ 76 h 1934"/>
              <a:gd name="T20" fmla="*/ 416 w 2264"/>
              <a:gd name="T21" fmla="*/ 144 h 1934"/>
              <a:gd name="T22" fmla="*/ 355 w 2264"/>
              <a:gd name="T23" fmla="*/ 204 h 1934"/>
              <a:gd name="T24" fmla="*/ 151 w 2264"/>
              <a:gd name="T25" fmla="*/ 551 h 1934"/>
              <a:gd name="T26" fmla="*/ 23 w 2264"/>
              <a:gd name="T27" fmla="*/ 740 h 1934"/>
              <a:gd name="T28" fmla="*/ 23 w 2264"/>
              <a:gd name="T29" fmla="*/ 808 h 1934"/>
              <a:gd name="T30" fmla="*/ 61 w 2264"/>
              <a:gd name="T31" fmla="*/ 989 h 1934"/>
              <a:gd name="T32" fmla="*/ 136 w 2264"/>
              <a:gd name="T33" fmla="*/ 1193 h 1934"/>
              <a:gd name="T34" fmla="*/ 182 w 2264"/>
              <a:gd name="T35" fmla="*/ 1276 h 1934"/>
              <a:gd name="T36" fmla="*/ 204 w 2264"/>
              <a:gd name="T37" fmla="*/ 1321 h 1934"/>
              <a:gd name="T38" fmla="*/ 249 w 2264"/>
              <a:gd name="T39" fmla="*/ 1419 h 1934"/>
              <a:gd name="T40" fmla="*/ 302 w 2264"/>
              <a:gd name="T41" fmla="*/ 1495 h 1934"/>
              <a:gd name="T42" fmla="*/ 416 w 2264"/>
              <a:gd name="T43" fmla="*/ 1585 h 1934"/>
              <a:gd name="T44" fmla="*/ 642 w 2264"/>
              <a:gd name="T45" fmla="*/ 1638 h 1934"/>
              <a:gd name="T46" fmla="*/ 929 w 2264"/>
              <a:gd name="T47" fmla="*/ 1721 h 1934"/>
              <a:gd name="T48" fmla="*/ 1034 w 2264"/>
              <a:gd name="T49" fmla="*/ 1796 h 1934"/>
              <a:gd name="T50" fmla="*/ 1140 w 2264"/>
              <a:gd name="T51" fmla="*/ 1864 h 1934"/>
              <a:gd name="T52" fmla="*/ 1593 w 2264"/>
              <a:gd name="T53" fmla="*/ 1932 h 1934"/>
              <a:gd name="T54" fmla="*/ 1910 w 2264"/>
              <a:gd name="T55" fmla="*/ 1925 h 1934"/>
              <a:gd name="T56" fmla="*/ 2068 w 2264"/>
              <a:gd name="T57" fmla="*/ 1872 h 1934"/>
              <a:gd name="T58" fmla="*/ 2159 w 2264"/>
              <a:gd name="T59" fmla="*/ 1759 h 1934"/>
              <a:gd name="T60" fmla="*/ 2204 w 2264"/>
              <a:gd name="T61" fmla="*/ 1713 h 1934"/>
              <a:gd name="T62" fmla="*/ 2242 w 2264"/>
              <a:gd name="T63" fmla="*/ 1585 h 1934"/>
              <a:gd name="T64" fmla="*/ 2249 w 2264"/>
              <a:gd name="T65" fmla="*/ 1381 h 1934"/>
              <a:gd name="T66" fmla="*/ 2264 w 2264"/>
              <a:gd name="T67" fmla="*/ 1200 h 1934"/>
              <a:gd name="T68" fmla="*/ 2197 w 2264"/>
              <a:gd name="T69" fmla="*/ 596 h 1934"/>
              <a:gd name="T70" fmla="*/ 2166 w 2264"/>
              <a:gd name="T71" fmla="*/ 423 h 1934"/>
              <a:gd name="T72" fmla="*/ 2038 w 2264"/>
              <a:gd name="T73" fmla="*/ 204 h 1934"/>
              <a:gd name="T74" fmla="*/ 2008 w 2264"/>
              <a:gd name="T75" fmla="*/ 144 h 1934"/>
              <a:gd name="T76" fmla="*/ 1993 w 2264"/>
              <a:gd name="T77" fmla="*/ 113 h 1934"/>
              <a:gd name="T78" fmla="*/ 1925 w 2264"/>
              <a:gd name="T79" fmla="*/ 53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5896" name="Text Box 8"/>
          <p:cNvSpPr txBox="1">
            <a:spLocks noChangeArrowheads="1"/>
          </p:cNvSpPr>
          <p:nvPr/>
        </p:nvSpPr>
        <p:spPr bwMode="auto">
          <a:xfrm>
            <a:off x="5867400" y="2492375"/>
            <a:ext cx="3048000" cy="1219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zh-TW" altLang="en-US" sz="2400" b="1">
                <a:latin typeface="Arial" charset="0"/>
                <a:ea typeface="新細明體" charset="-120"/>
              </a:rPr>
              <a:t>二個</a:t>
            </a:r>
            <a:r>
              <a:rPr lang="zh-TW" altLang="en-US" sz="2400">
                <a:ea typeface="新細明體" charset="-120"/>
              </a:rPr>
              <a:t>埃及人帶著隊伍</a:t>
            </a:r>
            <a:r>
              <a:rPr lang="en-US" altLang="zh-TW" sz="2400">
                <a:ea typeface="新細明體" charset="-120"/>
              </a:rPr>
              <a:t>(</a:t>
            </a:r>
            <a:r>
              <a:rPr lang="zh-TW" altLang="en-US" sz="2400">
                <a:ea typeface="新細明體" charset="-120"/>
              </a:rPr>
              <a:t>沒有鬍鬚</a:t>
            </a:r>
            <a:r>
              <a:rPr lang="en-US" altLang="zh-TW" sz="2400">
                <a:ea typeface="新細明體" charset="-120"/>
              </a:rPr>
              <a:t>)</a:t>
            </a:r>
          </a:p>
          <a:p>
            <a:pPr algn="ctr"/>
            <a:endParaRPr lang="en-US" altLang="zh-TW" sz="2400">
              <a:ea typeface="新細明體" charset="-120"/>
            </a:endParaRPr>
          </a:p>
        </p:txBody>
      </p:sp>
      <p:sp>
        <p:nvSpPr>
          <p:cNvPr id="165897" name="Text Box 9"/>
          <p:cNvSpPr txBox="1">
            <a:spLocks noChangeArrowheads="1"/>
          </p:cNvSpPr>
          <p:nvPr/>
        </p:nvSpPr>
        <p:spPr bwMode="auto">
          <a:xfrm>
            <a:off x="1692275" y="3644900"/>
            <a:ext cx="3581400" cy="8540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ctr"/>
            <a:r>
              <a:rPr lang="zh-TW" altLang="en-US" sz="2400" b="1">
                <a:latin typeface="Arial" charset="0"/>
                <a:ea typeface="新細明體" charset="-120"/>
              </a:rPr>
              <a:t>八個富裕的亞洲男人和四個女人跟隨</a:t>
            </a:r>
            <a:r>
              <a:rPr lang="en-US" altLang="zh-TW" sz="2400" b="1">
                <a:latin typeface="Arial" charset="0"/>
                <a:ea typeface="新細明體" charset="-120"/>
              </a:rPr>
              <a:t>(</a:t>
            </a:r>
            <a:r>
              <a:rPr lang="zh-TW" altLang="en-US" sz="2400" b="1">
                <a:ea typeface="新細明體" charset="-120"/>
              </a:rPr>
              <a:t>沒有鬍鬚</a:t>
            </a:r>
            <a:r>
              <a:rPr lang="en-US" altLang="zh-TW" sz="2400" b="1">
                <a:ea typeface="新細明體" charset="-12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p:cTn id="7" dur="500" fill="hold"/>
                                        <p:tgtEl>
                                          <p:spTgt spid="165891"/>
                                        </p:tgtEl>
                                        <p:attrNameLst>
                                          <p:attrName>ppt_w</p:attrName>
                                        </p:attrNameLst>
                                      </p:cBhvr>
                                      <p:tavLst>
                                        <p:tav tm="0">
                                          <p:val>
                                            <p:fltVal val="0"/>
                                          </p:val>
                                        </p:tav>
                                        <p:tav tm="100000">
                                          <p:val>
                                            <p:strVal val="#ppt_w"/>
                                          </p:val>
                                        </p:tav>
                                      </p:tavLst>
                                    </p:anim>
                                    <p:anim calcmode="lin" valueType="num">
                                      <p:cBhvr>
                                        <p:cTn id="8" dur="500" fill="hold"/>
                                        <p:tgtEl>
                                          <p:spTgt spid="165891"/>
                                        </p:tgtEl>
                                        <p:attrNameLst>
                                          <p:attrName>ppt_h</p:attrName>
                                        </p:attrNameLst>
                                      </p:cBhvr>
                                      <p:tavLst>
                                        <p:tav tm="0">
                                          <p:val>
                                            <p:fltVal val="0"/>
                                          </p:val>
                                        </p:tav>
                                        <p:tav tm="100000">
                                          <p:val>
                                            <p:strVal val="#ppt_h"/>
                                          </p:val>
                                        </p:tav>
                                      </p:tavLst>
                                    </p:anim>
                                    <p:anim calcmode="lin" valueType="num">
                                      <p:cBhvr>
                                        <p:cTn id="9" dur="500" fill="hold"/>
                                        <p:tgtEl>
                                          <p:spTgt spid="165891"/>
                                        </p:tgtEl>
                                        <p:attrNameLst>
                                          <p:attrName>ppt_x</p:attrName>
                                        </p:attrNameLst>
                                      </p:cBhvr>
                                      <p:tavLst>
                                        <p:tav tm="0">
                                          <p:val>
                                            <p:fltVal val="0.5"/>
                                          </p:val>
                                        </p:tav>
                                        <p:tav tm="100000">
                                          <p:val>
                                            <p:strVal val="#ppt_x"/>
                                          </p:val>
                                        </p:tav>
                                      </p:tavLst>
                                    </p:anim>
                                    <p:anim calcmode="lin" valueType="num">
                                      <p:cBhvr>
                                        <p:cTn id="10" dur="500" fill="hold"/>
                                        <p:tgtEl>
                                          <p:spTgt spid="1658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65895"/>
                                        </p:tgtEl>
                                        <p:attrNameLst>
                                          <p:attrName>style.visibility</p:attrName>
                                        </p:attrNameLst>
                                      </p:cBhvr>
                                      <p:to>
                                        <p:strVal val="visible"/>
                                      </p:to>
                                    </p:set>
                                    <p:anim calcmode="lin" valueType="num">
                                      <p:cBhvr>
                                        <p:cTn id="15" dur="500" fill="hold"/>
                                        <p:tgtEl>
                                          <p:spTgt spid="165895"/>
                                        </p:tgtEl>
                                        <p:attrNameLst>
                                          <p:attrName>ppt_x</p:attrName>
                                        </p:attrNameLst>
                                      </p:cBhvr>
                                      <p:tavLst>
                                        <p:tav tm="0">
                                          <p:val>
                                            <p:strVal val="#ppt_x"/>
                                          </p:val>
                                        </p:tav>
                                        <p:tav tm="100000">
                                          <p:val>
                                            <p:strVal val="#ppt_x"/>
                                          </p:val>
                                        </p:tav>
                                      </p:tavLst>
                                    </p:anim>
                                    <p:anim calcmode="lin" valueType="num">
                                      <p:cBhvr>
                                        <p:cTn id="16" dur="500" fill="hold"/>
                                        <p:tgtEl>
                                          <p:spTgt spid="165895"/>
                                        </p:tgtEl>
                                        <p:attrNameLst>
                                          <p:attrName>ppt_y</p:attrName>
                                        </p:attrNameLst>
                                      </p:cBhvr>
                                      <p:tavLst>
                                        <p:tav tm="0">
                                          <p:val>
                                            <p:strVal val="#ppt_y-#ppt_h/2"/>
                                          </p:val>
                                        </p:tav>
                                        <p:tav tm="100000">
                                          <p:val>
                                            <p:strVal val="#ppt_y"/>
                                          </p:val>
                                        </p:tav>
                                      </p:tavLst>
                                    </p:anim>
                                    <p:anim calcmode="lin" valueType="num">
                                      <p:cBhvr>
                                        <p:cTn id="17" dur="500" fill="hold"/>
                                        <p:tgtEl>
                                          <p:spTgt spid="165895"/>
                                        </p:tgtEl>
                                        <p:attrNameLst>
                                          <p:attrName>ppt_w</p:attrName>
                                        </p:attrNameLst>
                                      </p:cBhvr>
                                      <p:tavLst>
                                        <p:tav tm="0">
                                          <p:val>
                                            <p:strVal val="#ppt_w"/>
                                          </p:val>
                                        </p:tav>
                                        <p:tav tm="100000">
                                          <p:val>
                                            <p:strVal val="#ppt_w"/>
                                          </p:val>
                                        </p:tav>
                                      </p:tavLst>
                                    </p:anim>
                                    <p:anim calcmode="lin" valueType="num">
                                      <p:cBhvr>
                                        <p:cTn id="18" dur="500" fill="hold"/>
                                        <p:tgtEl>
                                          <p:spTgt spid="16589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5896"/>
                                        </p:tgtEl>
                                        <p:attrNameLst>
                                          <p:attrName>style.visibility</p:attrName>
                                        </p:attrNameLst>
                                      </p:cBhvr>
                                      <p:to>
                                        <p:strVal val="visible"/>
                                      </p:to>
                                    </p:set>
                                    <p:anim calcmode="lin" valueType="num">
                                      <p:cBhvr additive="base">
                                        <p:cTn id="23" dur="500" fill="hold"/>
                                        <p:tgtEl>
                                          <p:spTgt spid="165896"/>
                                        </p:tgtEl>
                                        <p:attrNameLst>
                                          <p:attrName>ppt_x</p:attrName>
                                        </p:attrNameLst>
                                      </p:cBhvr>
                                      <p:tavLst>
                                        <p:tav tm="0">
                                          <p:val>
                                            <p:strVal val="#ppt_x"/>
                                          </p:val>
                                        </p:tav>
                                        <p:tav tm="100000">
                                          <p:val>
                                            <p:strVal val="#ppt_x"/>
                                          </p:val>
                                        </p:tav>
                                      </p:tavLst>
                                    </p:anim>
                                    <p:anim calcmode="lin" valueType="num">
                                      <p:cBhvr additive="base">
                                        <p:cTn id="24" dur="500" fill="hold"/>
                                        <p:tgtEl>
                                          <p:spTgt spid="16589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65897"/>
                                        </p:tgtEl>
                                        <p:attrNameLst>
                                          <p:attrName>style.visibility</p:attrName>
                                        </p:attrNameLst>
                                      </p:cBhvr>
                                      <p:to>
                                        <p:strVal val="visible"/>
                                      </p:to>
                                    </p:set>
                                    <p:anim calcmode="lin" valueType="num">
                                      <p:cBhvr>
                                        <p:cTn id="29" dur="500" fill="hold"/>
                                        <p:tgtEl>
                                          <p:spTgt spid="165897"/>
                                        </p:tgtEl>
                                        <p:attrNameLst>
                                          <p:attrName>ppt_w</p:attrName>
                                        </p:attrNameLst>
                                      </p:cBhvr>
                                      <p:tavLst>
                                        <p:tav tm="0">
                                          <p:val>
                                            <p:fltVal val="0"/>
                                          </p:val>
                                        </p:tav>
                                        <p:tav tm="100000">
                                          <p:val>
                                            <p:strVal val="#ppt_w"/>
                                          </p:val>
                                        </p:tav>
                                      </p:tavLst>
                                    </p:anim>
                                    <p:anim calcmode="lin" valueType="num">
                                      <p:cBhvr>
                                        <p:cTn id="30" dur="500" fill="hold"/>
                                        <p:tgtEl>
                                          <p:spTgt spid="165897"/>
                                        </p:tgtEl>
                                        <p:attrNameLst>
                                          <p:attrName>ppt_h</p:attrName>
                                        </p:attrNameLst>
                                      </p:cBhvr>
                                      <p:tavLst>
                                        <p:tav tm="0">
                                          <p:val>
                                            <p:fltVal val="0"/>
                                          </p:val>
                                        </p:tav>
                                        <p:tav tm="100000">
                                          <p:val>
                                            <p:strVal val="#ppt_h"/>
                                          </p:val>
                                        </p:tav>
                                      </p:tavLst>
                                    </p:anim>
                                    <p:anim calcmode="lin" valueType="num">
                                      <p:cBhvr>
                                        <p:cTn id="31" dur="500" fill="hold"/>
                                        <p:tgtEl>
                                          <p:spTgt spid="165897"/>
                                        </p:tgtEl>
                                        <p:attrNameLst>
                                          <p:attrName>ppt_x</p:attrName>
                                        </p:attrNameLst>
                                      </p:cBhvr>
                                      <p:tavLst>
                                        <p:tav tm="0">
                                          <p:val>
                                            <p:fltVal val="0.5"/>
                                          </p:val>
                                        </p:tav>
                                        <p:tav tm="100000">
                                          <p:val>
                                            <p:strVal val="#ppt_x"/>
                                          </p:val>
                                        </p:tav>
                                      </p:tavLst>
                                    </p:anim>
                                    <p:anim calcmode="lin" valueType="num">
                                      <p:cBhvr>
                                        <p:cTn id="32" dur="500" fill="hold"/>
                                        <p:tgtEl>
                                          <p:spTgt spid="16589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65894"/>
                                        </p:tgtEl>
                                        <p:attrNameLst>
                                          <p:attrName>style.visibility</p:attrName>
                                        </p:attrNameLst>
                                      </p:cBhvr>
                                      <p:to>
                                        <p:strVal val="visible"/>
                                      </p:to>
                                    </p:set>
                                    <p:anim to="" calcmode="lin" valueType="num">
                                      <p:cBhvr>
                                        <p:cTn id="37" dur="1" fill="hold"/>
                                        <p:tgtEl>
                                          <p:spTgt spid="1658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4" grpId="0" autoUpdateAnimBg="0"/>
      <p:bldP spid="165895" grpId="0" animBg="1"/>
      <p:bldP spid="165896" grpId="0" autoUpdateAnimBg="0"/>
      <p:bldP spid="165897"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7788"/>
            <a:ext cx="9144000" cy="69357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5170" name="Rectangle 2"/>
          <p:cNvSpPr>
            <a:spLocks noGrp="1" noChangeArrowheads="1"/>
          </p:cNvSpPr>
          <p:nvPr>
            <p:ph type="title"/>
          </p:nvPr>
        </p:nvSpPr>
        <p:spPr>
          <a:xfrm>
            <a:off x="2339975" y="0"/>
            <a:ext cx="5638800" cy="1143000"/>
          </a:xfrm>
          <a:effectLst>
            <a:outerShdw dist="35921" dir="2700000" algn="ctr" rotWithShape="0">
              <a:schemeClr val="bg2"/>
            </a:outerShdw>
          </a:effectLst>
        </p:spPr>
        <p:txBody>
          <a:bodyPr/>
          <a:lstStyle/>
          <a:p>
            <a:r>
              <a:rPr lang="en-US" altLang="zh-TW" sz="5400" b="1" i="1">
                <a:solidFill>
                  <a:srgbClr val="00FF00"/>
                </a:solidFill>
                <a:ea typeface="新細明體" charset="-120"/>
              </a:rPr>
              <a:t>#3  </a:t>
            </a:r>
            <a:r>
              <a:rPr lang="zh-TW" altLang="en-US" sz="5400" b="1" i="1">
                <a:solidFill>
                  <a:srgbClr val="00FF00"/>
                </a:solidFill>
                <a:ea typeface="新細明體" charset="-120"/>
              </a:rPr>
              <a:t>基色高地</a:t>
            </a:r>
            <a:endParaRPr lang="en-US" altLang="zh-TW" sz="5400" b="1" i="1">
              <a:solidFill>
                <a:srgbClr val="00FF00"/>
              </a:solidFill>
              <a:ea typeface="新細明體" charset="-120"/>
            </a:endParaRPr>
          </a:p>
        </p:txBody>
      </p:sp>
      <p:sp>
        <p:nvSpPr>
          <p:cNvPr id="135171" name="Rectangle 3"/>
          <p:cNvSpPr>
            <a:spLocks noGrp="1" noChangeArrowheads="1"/>
          </p:cNvSpPr>
          <p:nvPr>
            <p:ph type="body" idx="1"/>
          </p:nvPr>
        </p:nvSpPr>
        <p:spPr>
          <a:xfrm>
            <a:off x="1403350" y="1628775"/>
            <a:ext cx="6705600" cy="4114800"/>
          </a:xfrm>
          <a:noFill/>
          <a:effectLst>
            <a:outerShdw dist="35921" dir="2700000" algn="ctr" rotWithShape="0">
              <a:schemeClr val="bg2"/>
            </a:outerShdw>
          </a:effectLst>
          <a:extLst>
            <a:ext uri="{909E8E84-426E-40dd-AFC4-6F175D3DCCD1}">
              <a14:hiddenFill xmlns:a14="http://schemas.microsoft.com/office/drawing/2010/main">
                <a:gradFill rotWithShape="1">
                  <a:gsLst>
                    <a:gs pos="0">
                      <a:schemeClr val="accent1">
                        <a:alpha val="71001"/>
                      </a:schemeClr>
                    </a:gs>
                    <a:gs pos="100000">
                      <a:schemeClr val="accent1">
                        <a:gamma/>
                        <a:shade val="46275"/>
                        <a:invGamma/>
                        <a:alpha val="60001"/>
                      </a:schemeClr>
                    </a:gs>
                  </a:gsLst>
                  <a:lin ang="5400000" scaled="1"/>
                </a:gradFill>
              </a14:hiddenFill>
            </a:ext>
          </a:extLst>
        </p:spPr>
        <p:txBody>
          <a:bodyPr/>
          <a:lstStyle/>
          <a:p>
            <a:pPr fontAlgn="ctr"/>
            <a:r>
              <a:rPr lang="zh-TW" altLang="en-US" sz="2800" i="1">
                <a:solidFill>
                  <a:srgbClr val="FFFF00"/>
                </a:solidFill>
                <a:ea typeface="新細明體" charset="-120"/>
              </a:rPr>
              <a:t>靠近以色列的特拉維夫</a:t>
            </a:r>
          </a:p>
          <a:p>
            <a:pPr fontAlgn="ctr"/>
            <a:r>
              <a:rPr lang="zh-TW" altLang="en-US" sz="2800" i="1">
                <a:solidFill>
                  <a:srgbClr val="FFFF00"/>
                </a:solidFill>
                <a:ea typeface="新細明體" charset="-120"/>
              </a:rPr>
              <a:t>西元前</a:t>
            </a:r>
            <a:r>
              <a:rPr lang="en-US" altLang="zh-TW" sz="2800" i="1">
                <a:solidFill>
                  <a:srgbClr val="FFFF00"/>
                </a:solidFill>
                <a:ea typeface="新細明體" charset="-120"/>
              </a:rPr>
              <a:t>1600</a:t>
            </a:r>
            <a:r>
              <a:rPr lang="zh-TW" altLang="en-US" sz="2800" i="1">
                <a:solidFill>
                  <a:srgbClr val="FFFF00"/>
                </a:solidFill>
                <a:ea typeface="新細明體" charset="-120"/>
              </a:rPr>
              <a:t>年</a:t>
            </a:r>
          </a:p>
          <a:p>
            <a:pPr fontAlgn="ctr"/>
            <a:r>
              <a:rPr lang="zh-TW" altLang="en-US" sz="2800" i="1">
                <a:solidFill>
                  <a:srgbClr val="FFFF00"/>
                </a:solidFill>
                <a:ea typeface="新細明體" charset="-120"/>
              </a:rPr>
              <a:t>用石頭立約</a:t>
            </a:r>
            <a:endParaRPr lang="en-US" altLang="zh-TW" sz="2800" i="1">
              <a:solidFill>
                <a:srgbClr val="FFFF00"/>
              </a:solidFill>
              <a:ea typeface="新細明體" charset="-120"/>
            </a:endParaRPr>
          </a:p>
          <a:p>
            <a:pPr lvl="1" fontAlgn="ctr"/>
            <a:r>
              <a:rPr lang="zh-TW" altLang="en-US" i="1">
                <a:solidFill>
                  <a:srgbClr val="FFFF00"/>
                </a:solidFill>
                <a:ea typeface="新細明體" charset="-120"/>
              </a:rPr>
              <a:t>雅各</a:t>
            </a:r>
            <a:r>
              <a:rPr lang="en-US" altLang="zh-TW" i="1">
                <a:solidFill>
                  <a:srgbClr val="FFFF00"/>
                </a:solidFill>
                <a:ea typeface="新細明體" charset="-120"/>
              </a:rPr>
              <a:t>&amp;</a:t>
            </a:r>
            <a:r>
              <a:rPr lang="zh-TW" altLang="en-US" i="1">
                <a:solidFill>
                  <a:srgbClr val="FFFF00"/>
                </a:solidFill>
                <a:ea typeface="新細明體" charset="-120"/>
              </a:rPr>
              <a:t>拉班 </a:t>
            </a:r>
            <a:r>
              <a:rPr lang="en-US" altLang="zh-TW" i="1">
                <a:solidFill>
                  <a:srgbClr val="FFFF00"/>
                </a:solidFill>
                <a:ea typeface="新細明體" charset="-120"/>
              </a:rPr>
              <a:t>(</a:t>
            </a:r>
            <a:r>
              <a:rPr lang="zh-TW" altLang="en-US" i="1">
                <a:solidFill>
                  <a:srgbClr val="FFFF00"/>
                </a:solidFill>
                <a:ea typeface="新細明體" charset="-120"/>
              </a:rPr>
              <a:t>創 </a:t>
            </a:r>
            <a:r>
              <a:rPr lang="en-US" altLang="zh-TW" i="1">
                <a:solidFill>
                  <a:srgbClr val="FFFF00"/>
                </a:solidFill>
                <a:ea typeface="新細明體" charset="-120"/>
              </a:rPr>
              <a:t>31:43-54)</a:t>
            </a:r>
          </a:p>
          <a:p>
            <a:pPr lvl="1" fontAlgn="ctr"/>
            <a:r>
              <a:rPr lang="zh-TW" altLang="en-US" i="1">
                <a:solidFill>
                  <a:srgbClr val="FFFF00"/>
                </a:solidFill>
                <a:ea typeface="新細明體" charset="-120"/>
              </a:rPr>
              <a:t>約書亞再一次立約 </a:t>
            </a:r>
            <a:r>
              <a:rPr lang="en-US" altLang="zh-TW" i="1">
                <a:solidFill>
                  <a:srgbClr val="FFFF00"/>
                </a:solidFill>
                <a:ea typeface="新細明體" charset="-120"/>
              </a:rPr>
              <a:t>(</a:t>
            </a:r>
            <a:r>
              <a:rPr lang="zh-TW" altLang="en-US" i="1">
                <a:solidFill>
                  <a:srgbClr val="FFFF00"/>
                </a:solidFill>
                <a:ea typeface="新細明體" charset="-120"/>
              </a:rPr>
              <a:t>書 </a:t>
            </a:r>
            <a:r>
              <a:rPr lang="en-US" altLang="zh-TW" i="1">
                <a:solidFill>
                  <a:srgbClr val="FFFF00"/>
                </a:solidFill>
                <a:ea typeface="新細明體" charset="-120"/>
              </a:rPr>
              <a:t>24:25-27)</a:t>
            </a:r>
          </a:p>
        </p:txBody>
      </p:sp>
      <p:sp>
        <p:nvSpPr>
          <p:cNvPr id="135172"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dissolve">
                                      <p:cBhvr>
                                        <p:cTn id="7" dur="500"/>
                                        <p:tgtEl>
                                          <p:spTgt spid="135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dissolve">
                                      <p:cBhvr>
                                        <p:cTn id="12" dur="500"/>
                                        <p:tgtEl>
                                          <p:spTgt spid="135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animEffect transition="in" filter="dissolve">
                                      <p:cBhvr>
                                        <p:cTn id="17" dur="500"/>
                                        <p:tgtEl>
                                          <p:spTgt spid="135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35171">
                                            <p:txEl>
                                              <p:pRg st="3" end="3"/>
                                            </p:txEl>
                                          </p:spTgt>
                                        </p:tgtEl>
                                        <p:attrNameLst>
                                          <p:attrName>style.visibility</p:attrName>
                                        </p:attrNameLst>
                                      </p:cBhvr>
                                      <p:to>
                                        <p:strVal val="visible"/>
                                      </p:to>
                                    </p:set>
                                    <p:animEffect transition="in" filter="dissolve">
                                      <p:cBhvr>
                                        <p:cTn id="22" dur="500"/>
                                        <p:tgtEl>
                                          <p:spTgt spid="135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35171">
                                            <p:txEl>
                                              <p:pRg st="4" end="4"/>
                                            </p:txEl>
                                          </p:spTgt>
                                        </p:tgtEl>
                                        <p:attrNameLst>
                                          <p:attrName>style.visibility</p:attrName>
                                        </p:attrNameLst>
                                      </p:cBhvr>
                                      <p:to>
                                        <p:strVal val="visible"/>
                                      </p:to>
                                    </p:set>
                                    <p:animEffect transition="in" filter="dissolve">
                                      <p:cBhvr>
                                        <p:cTn id="27" dur="500"/>
                                        <p:tgtEl>
                                          <p:spTgt spid="135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447800" y="0"/>
            <a:ext cx="7696200" cy="1476375"/>
          </a:xfrm>
          <a:effectLst>
            <a:outerShdw dist="35921" dir="2700000" algn="ctr" rotWithShape="0">
              <a:schemeClr val="bg2"/>
            </a:outerShdw>
          </a:effectLst>
        </p:spPr>
        <p:txBody>
          <a:bodyPr/>
          <a:lstStyle/>
          <a:p>
            <a:r>
              <a:rPr lang="en-US" altLang="zh-TW" sz="6000" b="1" i="1">
                <a:solidFill>
                  <a:srgbClr val="FFFF00"/>
                </a:solidFill>
                <a:ea typeface="新細明體" charset="-120"/>
              </a:rPr>
              <a:t>#4  </a:t>
            </a:r>
            <a:r>
              <a:rPr lang="zh-TW" altLang="en-US" sz="6000" b="1" i="1">
                <a:solidFill>
                  <a:srgbClr val="FFFF00"/>
                </a:solidFill>
                <a:ea typeface="新細明體" charset="-120"/>
              </a:rPr>
              <a:t>刀 柄</a:t>
            </a:r>
          </a:p>
        </p:txBody>
      </p:sp>
      <p:sp>
        <p:nvSpPr>
          <p:cNvPr id="136195" name="Rectangle 3"/>
          <p:cNvSpPr>
            <a:spLocks noGrp="1" noChangeArrowheads="1"/>
          </p:cNvSpPr>
          <p:nvPr>
            <p:ph type="body" idx="1"/>
          </p:nvPr>
        </p:nvSpPr>
        <p:spPr>
          <a:xfrm>
            <a:off x="611188" y="1700213"/>
            <a:ext cx="7696200" cy="2743200"/>
          </a:xfrm>
          <a:effectLst>
            <a:outerShdw dist="35921" dir="2700000" algn="ctr" rotWithShape="0">
              <a:schemeClr val="bg2"/>
            </a:outerShdw>
          </a:effectLst>
        </p:spPr>
        <p:txBody>
          <a:bodyPr/>
          <a:lstStyle/>
          <a:p>
            <a:pPr fontAlgn="ctr"/>
            <a:r>
              <a:rPr lang="zh-TW" altLang="en-US" i="1">
                <a:solidFill>
                  <a:schemeClr val="tx2"/>
                </a:solidFill>
                <a:ea typeface="新細明體" charset="-120"/>
              </a:rPr>
              <a:t>以色列的米吉多</a:t>
            </a:r>
          </a:p>
          <a:p>
            <a:pPr fontAlgn="ctr"/>
            <a:r>
              <a:rPr lang="zh-TW" altLang="en-US" i="1">
                <a:solidFill>
                  <a:schemeClr val="tx2"/>
                </a:solidFill>
                <a:ea typeface="新細明體" charset="-120"/>
              </a:rPr>
              <a:t>西元前</a:t>
            </a:r>
            <a:r>
              <a:rPr lang="en-US" altLang="zh-TW" i="1">
                <a:solidFill>
                  <a:schemeClr val="tx2"/>
                </a:solidFill>
                <a:ea typeface="新細明體" charset="-120"/>
              </a:rPr>
              <a:t>1250</a:t>
            </a:r>
            <a:r>
              <a:rPr lang="zh-TW" altLang="en-US" i="1">
                <a:solidFill>
                  <a:schemeClr val="tx2"/>
                </a:solidFill>
                <a:ea typeface="新細明體" charset="-120"/>
              </a:rPr>
              <a:t>年</a:t>
            </a:r>
          </a:p>
          <a:p>
            <a:pPr fontAlgn="ctr"/>
            <a:r>
              <a:rPr lang="zh-TW" altLang="en-US" i="1">
                <a:solidFill>
                  <a:schemeClr val="tx2"/>
                </a:solidFill>
                <a:ea typeface="新細明體" charset="-120"/>
              </a:rPr>
              <a:t>顯示埃及人控制米吉多和豪華的迦南人的王宮如同所羅門一樣的豪華</a:t>
            </a:r>
            <a:r>
              <a:rPr lang="en-US" altLang="zh-TW" i="1">
                <a:solidFill>
                  <a:schemeClr val="tx2"/>
                </a:solidFill>
                <a:ea typeface="新細明體" charset="-120"/>
              </a:rPr>
              <a:t>(</a:t>
            </a:r>
            <a:r>
              <a:rPr lang="zh-TW" altLang="en-US" i="1">
                <a:solidFill>
                  <a:schemeClr val="tx2"/>
                </a:solidFill>
                <a:ea typeface="新細明體" charset="-120"/>
              </a:rPr>
              <a:t>王上</a:t>
            </a:r>
            <a:r>
              <a:rPr lang="en-US" altLang="zh-TW" i="1">
                <a:solidFill>
                  <a:schemeClr val="tx2"/>
                </a:solidFill>
                <a:ea typeface="新細明體" charset="-120"/>
              </a:rPr>
              <a:t>6:23-28;</a:t>
            </a:r>
            <a:r>
              <a:rPr lang="zh-TW" altLang="en-US" i="1">
                <a:solidFill>
                  <a:schemeClr val="tx2"/>
                </a:solidFill>
                <a:ea typeface="新細明體" charset="-120"/>
              </a:rPr>
              <a:t>出 </a:t>
            </a:r>
            <a:r>
              <a:rPr lang="en-US" altLang="zh-TW" i="1">
                <a:solidFill>
                  <a:schemeClr val="tx2"/>
                </a:solidFill>
                <a:ea typeface="新細明體" charset="-120"/>
              </a:rPr>
              <a:t>25:17-22)</a:t>
            </a:r>
            <a:r>
              <a:rPr lang="en-US" altLang="zh-TW" i="1">
                <a:solidFill>
                  <a:srgbClr val="FF0066"/>
                </a:solidFill>
                <a:ea typeface="新細明體" charset="-120"/>
              </a:rPr>
              <a:t> </a:t>
            </a:r>
          </a:p>
          <a:p>
            <a:endParaRPr lang="en-US" altLang="zh-TW" i="1">
              <a:solidFill>
                <a:srgbClr val="FF0066"/>
              </a:solidFill>
              <a:ea typeface="新細明體" charset="-120"/>
            </a:endParaRPr>
          </a:p>
        </p:txBody>
      </p:sp>
      <p:sp>
        <p:nvSpPr>
          <p:cNvPr id="136196"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221</a:t>
            </a:r>
          </a:p>
        </p:txBody>
      </p:sp>
      <p:pic>
        <p:nvPicPr>
          <p:cNvPr id="13619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t="3421"/>
          <a:stretch>
            <a:fillRect/>
          </a:stretch>
        </p:blipFill>
        <p:spPr bwMode="auto">
          <a:xfrm>
            <a:off x="22225" y="4724400"/>
            <a:ext cx="9121775" cy="2286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10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61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61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6195">
                                            <p:txEl>
                                              <p:pRg st="1" end="1"/>
                                            </p:txEl>
                                          </p:spTgt>
                                        </p:tgtEl>
                                        <p:attrNameLst>
                                          <p:attrName>style.visibility</p:attrName>
                                        </p:attrNameLst>
                                      </p:cBhvr>
                                      <p:to>
                                        <p:strVal val="visible"/>
                                      </p:to>
                                    </p:set>
                                    <p:anim calcmode="lin" valueType="num">
                                      <p:cBhvr>
                                        <p:cTn id="15" dur="1000" fill="hold"/>
                                        <p:tgtEl>
                                          <p:spTgt spid="1361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61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61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61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6195">
                                            <p:txEl>
                                              <p:pRg st="2" end="2"/>
                                            </p:txEl>
                                          </p:spTgt>
                                        </p:tgtEl>
                                        <p:attrNameLst>
                                          <p:attrName>style.visibility</p:attrName>
                                        </p:attrNameLst>
                                      </p:cBhvr>
                                      <p:to>
                                        <p:strVal val="visible"/>
                                      </p:to>
                                    </p:set>
                                    <p:anim calcmode="lin" valueType="num">
                                      <p:cBhvr>
                                        <p:cTn id="23" dur="1000" fill="hold"/>
                                        <p:tgtEl>
                                          <p:spTgt spid="1361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61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61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61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3500" y="0"/>
            <a:ext cx="4000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18" name="Rectangle 2"/>
          <p:cNvSpPr>
            <a:spLocks noGrp="1" noChangeArrowheads="1"/>
          </p:cNvSpPr>
          <p:nvPr>
            <p:ph type="title"/>
          </p:nvPr>
        </p:nvSpPr>
        <p:spPr>
          <a:xfrm>
            <a:off x="0" y="0"/>
            <a:ext cx="5943600" cy="838200"/>
          </a:xfrm>
          <a:solidFill>
            <a:schemeClr val="bg2"/>
          </a:solidFill>
          <a:effectLst>
            <a:outerShdw dist="35921" dir="2700000" algn="ctr" rotWithShape="0">
              <a:schemeClr val="bg2"/>
            </a:outerShdw>
          </a:effectLst>
        </p:spPr>
        <p:txBody>
          <a:bodyPr/>
          <a:lstStyle/>
          <a:p>
            <a:pPr>
              <a:buFontTx/>
              <a:buChar char="•"/>
            </a:pPr>
            <a:r>
              <a:rPr lang="en-US" altLang="zh-TW" sz="5400" b="1" i="1">
                <a:solidFill>
                  <a:srgbClr val="FFFF00"/>
                </a:solidFill>
                <a:ea typeface="新細明體" charset="-120"/>
              </a:rPr>
              <a:t>#5  </a:t>
            </a:r>
            <a:r>
              <a:rPr lang="zh-TW" altLang="en-US" sz="5400" b="1" i="1">
                <a:solidFill>
                  <a:srgbClr val="FFFF00"/>
                </a:solidFill>
                <a:ea typeface="新細明體" charset="-120"/>
              </a:rPr>
              <a:t>生殖之女神</a:t>
            </a:r>
          </a:p>
        </p:txBody>
      </p:sp>
      <p:sp>
        <p:nvSpPr>
          <p:cNvPr id="137219" name="Rectangle 3"/>
          <p:cNvSpPr>
            <a:spLocks noGrp="1" noChangeArrowheads="1"/>
          </p:cNvSpPr>
          <p:nvPr>
            <p:ph type="body" idx="1"/>
          </p:nvPr>
        </p:nvSpPr>
        <p:spPr>
          <a:xfrm>
            <a:off x="533400" y="1066800"/>
            <a:ext cx="4572000" cy="5791200"/>
          </a:xfrm>
          <a:effectLst>
            <a:outerShdw dist="35921" dir="2700000" algn="ctr" rotWithShape="0">
              <a:schemeClr val="bg2"/>
            </a:outerShdw>
          </a:effectLst>
        </p:spPr>
        <p:txBody>
          <a:bodyPr/>
          <a:lstStyle/>
          <a:p>
            <a:r>
              <a:rPr lang="zh-TW" altLang="en-US">
                <a:ea typeface="新細明體" charset="-120"/>
              </a:rPr>
              <a:t>敘利亞的拉斯沙拉</a:t>
            </a:r>
            <a:r>
              <a:rPr lang="en-US" altLang="zh-TW">
                <a:ea typeface="新細明體" charset="-120"/>
              </a:rPr>
              <a:t>(</a:t>
            </a:r>
            <a:r>
              <a:rPr lang="zh-TW" altLang="en-US">
                <a:ea typeface="新細明體" charset="-120"/>
              </a:rPr>
              <a:t>在古代的游加利</a:t>
            </a:r>
            <a:r>
              <a:rPr lang="en-US" altLang="zh-TW">
                <a:ea typeface="新細明體" charset="-120"/>
              </a:rPr>
              <a:t>)</a:t>
            </a:r>
          </a:p>
          <a:p>
            <a:r>
              <a:rPr lang="zh-TW" altLang="en-US">
                <a:ea typeface="新細明體" charset="-120"/>
              </a:rPr>
              <a:t>西元前</a:t>
            </a:r>
            <a:r>
              <a:rPr lang="en-US" altLang="zh-TW">
                <a:ea typeface="新細明體" charset="-120"/>
              </a:rPr>
              <a:t>1300</a:t>
            </a:r>
            <a:r>
              <a:rPr lang="zh-TW" altLang="en-US">
                <a:ea typeface="新細明體" charset="-120"/>
              </a:rPr>
              <a:t>年</a:t>
            </a:r>
          </a:p>
          <a:p>
            <a:r>
              <a:rPr lang="en-US" altLang="zh-TW">
                <a:ea typeface="新細明體" charset="-120"/>
              </a:rPr>
              <a:t>1928</a:t>
            </a:r>
            <a:r>
              <a:rPr lang="zh-TW" altLang="en-US">
                <a:ea typeface="新細明體" charset="-120"/>
              </a:rPr>
              <a:t>年在游加利之地的發現，   顯示於西北閃族文化有緊密的相聯接。</a:t>
            </a:r>
          </a:p>
          <a:p>
            <a:r>
              <a:rPr lang="zh-TW" altLang="en-US">
                <a:ea typeface="新細明體" charset="-120"/>
              </a:rPr>
              <a:t>亞斯他</a:t>
            </a:r>
            <a:r>
              <a:rPr lang="en-US" altLang="zh-TW">
                <a:ea typeface="新細明體" charset="-120"/>
              </a:rPr>
              <a:t>(</a:t>
            </a:r>
            <a:r>
              <a:rPr lang="zh-TW" altLang="en-US">
                <a:ea typeface="新細明體" charset="-120"/>
              </a:rPr>
              <a:t>聖潔的女神</a:t>
            </a:r>
            <a:r>
              <a:rPr lang="en-US" altLang="zh-TW">
                <a:ea typeface="新細明體" charset="-120"/>
              </a:rPr>
              <a:t>) </a:t>
            </a:r>
            <a:r>
              <a:rPr lang="zh-TW" altLang="en-US">
                <a:ea typeface="新細明體" charset="-120"/>
              </a:rPr>
              <a:t>被稱為</a:t>
            </a:r>
            <a:r>
              <a:rPr lang="en-US" altLang="zh-TW">
                <a:ea typeface="新細明體" charset="-120"/>
              </a:rPr>
              <a:t>”</a:t>
            </a:r>
            <a:r>
              <a:rPr lang="zh-TW" altLang="en-US">
                <a:ea typeface="新細明體" charset="-120"/>
              </a:rPr>
              <a:t>天后</a:t>
            </a:r>
            <a:r>
              <a:rPr lang="en-US" altLang="zh-TW">
                <a:ea typeface="新細明體" charset="-120"/>
              </a:rPr>
              <a:t>”</a:t>
            </a:r>
            <a:r>
              <a:rPr lang="zh-TW" altLang="en-US">
                <a:ea typeface="新細明體" charset="-120"/>
              </a:rPr>
              <a:t>，並在以色列敬拜 </a:t>
            </a:r>
            <a:r>
              <a:rPr lang="en-US" altLang="zh-TW">
                <a:ea typeface="新細明體" charset="-120"/>
              </a:rPr>
              <a:t>(</a:t>
            </a:r>
            <a:r>
              <a:rPr lang="zh-TW" altLang="en-US">
                <a:ea typeface="新細明體" charset="-120"/>
              </a:rPr>
              <a:t>耶</a:t>
            </a:r>
            <a:r>
              <a:rPr lang="en-US" altLang="zh-TW">
                <a:ea typeface="新細明體" charset="-120"/>
              </a:rPr>
              <a:t>7:18;44:17-19)</a:t>
            </a:r>
          </a:p>
          <a:p>
            <a:pPr>
              <a:buFont typeface="Wingdings" charset="2"/>
              <a:buNone/>
            </a:pPr>
            <a:endParaRPr lang="zh-TW" altLang="en-US">
              <a:ea typeface="新細明體" charset="-120"/>
            </a:endParaRPr>
          </a:p>
        </p:txBody>
      </p:sp>
      <p:sp>
        <p:nvSpPr>
          <p:cNvPr id="137220" name="Text Box 4"/>
          <p:cNvSpPr txBox="1">
            <a:spLocks noChangeArrowheads="1"/>
          </p:cNvSpPr>
          <p:nvPr/>
        </p:nvSpPr>
        <p:spPr bwMode="auto">
          <a:xfrm>
            <a:off x="8502650" y="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400" b="1">
                <a:solidFill>
                  <a:schemeClr val="bg1"/>
                </a:solidFill>
                <a:ea typeface="新細明體" charset="-120"/>
              </a:rPr>
              <a:t>222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37219">
                                            <p:txEl>
                                              <p:charRg st="0" end="36"/>
                                            </p:txEl>
                                          </p:spTgt>
                                        </p:tgtEl>
                                        <p:attrNameLst>
                                          <p:attrName>style.visibility</p:attrName>
                                        </p:attrNameLst>
                                      </p:cBhvr>
                                      <p:to>
                                        <p:strVal val="visible"/>
                                      </p:to>
                                    </p:set>
                                    <p:animEffect transition="in" filter="wipe(down)">
                                      <p:cBhvr>
                                        <p:cTn id="7" dur="500"/>
                                        <p:tgtEl>
                                          <p:spTgt spid="137219">
                                            <p:txEl>
                                              <p:charRg st="0" end="3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7219">
                                            <p:txEl>
                                              <p:charRg st="36" end="44"/>
                                            </p:txEl>
                                          </p:spTgt>
                                        </p:tgtEl>
                                        <p:attrNameLst>
                                          <p:attrName>style.visibility</p:attrName>
                                        </p:attrNameLst>
                                      </p:cBhvr>
                                      <p:to>
                                        <p:strVal val="visible"/>
                                      </p:to>
                                    </p:set>
                                    <p:animEffect transition="in" filter="wipe(down)">
                                      <p:cBhvr>
                                        <p:cTn id="12" dur="500"/>
                                        <p:tgtEl>
                                          <p:spTgt spid="137219">
                                            <p:txEl>
                                              <p:charRg st="36" end="4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7219">
                                            <p:txEl>
                                              <p:pRg st="2" end="2"/>
                                            </p:txEl>
                                          </p:spTgt>
                                        </p:tgtEl>
                                        <p:attrNameLst>
                                          <p:attrName>style.visibility</p:attrName>
                                        </p:attrNameLst>
                                      </p:cBhvr>
                                      <p:to>
                                        <p:strVal val="visible"/>
                                      </p:to>
                                    </p:set>
                                    <p:animEffect transition="in" filter="wipe(down)">
                                      <p:cBhvr>
                                        <p:cTn id="17" dur="500"/>
                                        <p:tgtEl>
                                          <p:spTgt spid="1372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37219">
                                            <p:txEl>
                                              <p:charRg st="108" end="108"/>
                                            </p:txEl>
                                          </p:spTgt>
                                        </p:tgtEl>
                                        <p:attrNameLst>
                                          <p:attrName>style.visibility</p:attrName>
                                        </p:attrNameLst>
                                      </p:cBhvr>
                                      <p:to>
                                        <p:strVal val="visible"/>
                                      </p:to>
                                    </p:set>
                                    <p:animEffect transition="in" filter="wipe(down)">
                                      <p:cBhvr>
                                        <p:cTn id="22" dur="500"/>
                                        <p:tgtEl>
                                          <p:spTgt spid="137219">
                                            <p:txEl>
                                              <p:charRg st="108" end="10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5795963" y="549275"/>
            <a:ext cx="3492500" cy="1143000"/>
          </a:xfrm>
          <a:effectLst>
            <a:outerShdw dist="35921" dir="2700000" algn="ctr" rotWithShape="0">
              <a:schemeClr val="bg2"/>
            </a:outerShdw>
          </a:effectLst>
        </p:spPr>
        <p:txBody>
          <a:bodyPr/>
          <a:lstStyle/>
          <a:p>
            <a:r>
              <a:rPr lang="en-US" altLang="zh-TW" sz="5400" b="1" i="1">
                <a:solidFill>
                  <a:srgbClr val="FFFF00"/>
                </a:solidFill>
                <a:ea typeface="新細明體" charset="-120"/>
              </a:rPr>
              <a:t>#6 </a:t>
            </a:r>
            <a:r>
              <a:rPr lang="zh-TW" altLang="en-US" sz="5400" b="1" i="1">
                <a:solidFill>
                  <a:srgbClr val="FFFF00"/>
                </a:solidFill>
                <a:ea typeface="新細明體" charset="-120"/>
              </a:rPr>
              <a:t>基遍池</a:t>
            </a:r>
          </a:p>
        </p:txBody>
      </p:sp>
      <p:sp>
        <p:nvSpPr>
          <p:cNvPr id="138243" name="Rectangle 3"/>
          <p:cNvSpPr>
            <a:spLocks noGrp="1" noChangeArrowheads="1"/>
          </p:cNvSpPr>
          <p:nvPr>
            <p:ph type="body" idx="1"/>
          </p:nvPr>
        </p:nvSpPr>
        <p:spPr>
          <a:xfrm>
            <a:off x="5791200" y="1981200"/>
            <a:ext cx="3352800" cy="4876800"/>
          </a:xfrm>
          <a:effectLst>
            <a:outerShdw dist="35921" dir="2700000" algn="ctr" rotWithShape="0">
              <a:schemeClr val="bg2"/>
            </a:outerShdw>
          </a:effectLst>
        </p:spPr>
        <p:txBody>
          <a:bodyPr/>
          <a:lstStyle/>
          <a:p>
            <a:r>
              <a:rPr lang="zh-TW" altLang="en-US">
                <a:ea typeface="新細明體" charset="-120"/>
              </a:rPr>
              <a:t>在耶路撒冷以北</a:t>
            </a:r>
            <a:r>
              <a:rPr lang="en-US" altLang="zh-TW">
                <a:ea typeface="新細明體" charset="-120"/>
              </a:rPr>
              <a:t>10</a:t>
            </a:r>
            <a:r>
              <a:rPr lang="zh-TW" altLang="en-US">
                <a:ea typeface="新細明體" charset="-120"/>
              </a:rPr>
              <a:t>公里處</a:t>
            </a:r>
            <a:endParaRPr lang="en-US" altLang="zh-TW">
              <a:ea typeface="新細明體" charset="-120"/>
            </a:endParaRPr>
          </a:p>
          <a:p>
            <a:r>
              <a:rPr lang="zh-TW" altLang="en-US">
                <a:ea typeface="新細明體" charset="-120"/>
              </a:rPr>
              <a:t>西元前</a:t>
            </a:r>
            <a:r>
              <a:rPr lang="en-US" altLang="zh-TW">
                <a:ea typeface="新細明體" charset="-120"/>
              </a:rPr>
              <a:t>1050</a:t>
            </a:r>
            <a:r>
              <a:rPr lang="zh-TW" altLang="en-US">
                <a:ea typeface="新細明體" charset="-120"/>
              </a:rPr>
              <a:t>年</a:t>
            </a:r>
          </a:p>
          <a:p>
            <a:r>
              <a:rPr lang="zh-TW" altLang="en-US">
                <a:ea typeface="新細明體" charset="-120"/>
              </a:rPr>
              <a:t>這池記载於撒</a:t>
            </a:r>
            <a:r>
              <a:rPr lang="en-US" altLang="zh-TW">
                <a:ea typeface="新細明體" charset="-120"/>
              </a:rPr>
              <a:t>2:13</a:t>
            </a:r>
            <a:r>
              <a:rPr lang="zh-TW" altLang="en-US">
                <a:ea typeface="新細明體" charset="-120"/>
              </a:rPr>
              <a:t>，</a:t>
            </a:r>
          </a:p>
          <a:p>
            <a:pPr>
              <a:buFont typeface="Wingdings" charset="2"/>
              <a:buNone/>
            </a:pPr>
            <a:r>
              <a:rPr lang="zh-TW" altLang="en-US">
                <a:ea typeface="新細明體" charset="-120"/>
              </a:rPr>
              <a:t>     耶 </a:t>
            </a:r>
            <a:r>
              <a:rPr lang="en-US" altLang="zh-TW">
                <a:ea typeface="新細明體" charset="-120"/>
              </a:rPr>
              <a:t>41:12</a:t>
            </a:r>
          </a:p>
          <a:p>
            <a:r>
              <a:rPr lang="zh-TW" altLang="en-US">
                <a:ea typeface="新細明體" charset="-120"/>
              </a:rPr>
              <a:t>這圖顯示基遍池先進的土木工程</a:t>
            </a:r>
          </a:p>
        </p:txBody>
      </p:sp>
      <p:sp>
        <p:nvSpPr>
          <p:cNvPr id="138244"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223</a:t>
            </a:r>
          </a:p>
        </p:txBody>
      </p:sp>
      <p:pic>
        <p:nvPicPr>
          <p:cNvPr id="13824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86438"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10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82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824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824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8243">
                                            <p:txEl>
                                              <p:pRg st="1" end="1"/>
                                            </p:txEl>
                                          </p:spTgt>
                                        </p:tgtEl>
                                        <p:attrNameLst>
                                          <p:attrName>style.visibility</p:attrName>
                                        </p:attrNameLst>
                                      </p:cBhvr>
                                      <p:to>
                                        <p:strVal val="visible"/>
                                      </p:to>
                                    </p:set>
                                    <p:anim calcmode="lin" valueType="num">
                                      <p:cBhvr>
                                        <p:cTn id="15" dur="10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82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824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3824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38243">
                                            <p:txEl>
                                              <p:pRg st="2" end="2"/>
                                            </p:txEl>
                                          </p:spTgt>
                                        </p:tgtEl>
                                        <p:attrNameLst>
                                          <p:attrName>style.visibility</p:attrName>
                                        </p:attrNameLst>
                                      </p:cBhvr>
                                      <p:to>
                                        <p:strVal val="visible"/>
                                      </p:to>
                                    </p:set>
                                    <p:anim calcmode="lin" valueType="num">
                                      <p:cBhvr>
                                        <p:cTn id="23" dur="10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82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824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3824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138243">
                                            <p:txEl>
                                              <p:pRg st="3" end="3"/>
                                            </p:txEl>
                                          </p:spTgt>
                                        </p:tgtEl>
                                        <p:attrNameLst>
                                          <p:attrName>style.visibility</p:attrName>
                                        </p:attrNameLst>
                                      </p:cBhvr>
                                      <p:to>
                                        <p:strVal val="visible"/>
                                      </p:to>
                                    </p:set>
                                    <p:anim calcmode="lin" valueType="num">
                                      <p:cBhvr>
                                        <p:cTn id="31" dur="10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824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824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38243">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138243">
                                            <p:txEl>
                                              <p:pRg st="4" end="4"/>
                                            </p:txEl>
                                          </p:spTgt>
                                        </p:tgtEl>
                                        <p:attrNameLst>
                                          <p:attrName>style.visibility</p:attrName>
                                        </p:attrNameLst>
                                      </p:cBhvr>
                                      <p:to>
                                        <p:strVal val="visible"/>
                                      </p:to>
                                    </p:set>
                                    <p:anim calcmode="lin" valueType="num">
                                      <p:cBhvr>
                                        <p:cTn id="39" dur="1000" fill="hold"/>
                                        <p:tgtEl>
                                          <p:spTgt spid="13824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3824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3824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138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9270" name="Rectangle 6"/>
          <p:cNvSpPr>
            <a:spLocks noChangeArrowheads="1"/>
          </p:cNvSpPr>
          <p:nvPr/>
        </p:nvSpPr>
        <p:spPr bwMode="auto">
          <a:xfrm>
            <a:off x="7772400" y="0"/>
            <a:ext cx="1371600" cy="6858000"/>
          </a:xfrm>
          <a:prstGeom prst="rect">
            <a:avLst/>
          </a:prstGeom>
          <a:solidFill>
            <a:schemeClr val="bg2"/>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GB"/>
          </a:p>
        </p:txBody>
      </p:sp>
      <p:sp>
        <p:nvSpPr>
          <p:cNvPr id="139268"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224</a:t>
            </a:r>
          </a:p>
        </p:txBody>
      </p:sp>
      <p:pic>
        <p:nvPicPr>
          <p:cNvPr id="13926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6350"/>
            <a:ext cx="7848600" cy="68516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266" name="Rectangle 2"/>
          <p:cNvSpPr>
            <a:spLocks noGrp="1" noChangeArrowheads="1"/>
          </p:cNvSpPr>
          <p:nvPr>
            <p:ph type="title"/>
          </p:nvPr>
        </p:nvSpPr>
        <p:spPr>
          <a:xfrm>
            <a:off x="0" y="1125538"/>
            <a:ext cx="4953000" cy="1143000"/>
          </a:xfrm>
          <a:effectLst>
            <a:outerShdw dist="35921" dir="2700000" algn="ctr" rotWithShape="0">
              <a:schemeClr val="bg2"/>
            </a:outerShdw>
          </a:effectLst>
        </p:spPr>
        <p:txBody>
          <a:bodyPr/>
          <a:lstStyle/>
          <a:p>
            <a:r>
              <a:rPr lang="en-US" altLang="zh-TW" sz="6000" b="1" i="1">
                <a:solidFill>
                  <a:srgbClr val="FFFF00"/>
                </a:solidFill>
                <a:ea typeface="新細明體" charset="-120"/>
              </a:rPr>
              <a:t>#7 </a:t>
            </a:r>
            <a:r>
              <a:rPr lang="zh-TW" altLang="en-US" sz="6000" b="1" i="1">
                <a:solidFill>
                  <a:srgbClr val="FFFF00"/>
                </a:solidFill>
                <a:ea typeface="新細明體" charset="-120"/>
              </a:rPr>
              <a:t>別是巴的壇</a:t>
            </a:r>
          </a:p>
        </p:txBody>
      </p:sp>
      <p:sp>
        <p:nvSpPr>
          <p:cNvPr id="139267" name="Rectangle 3"/>
          <p:cNvSpPr>
            <a:spLocks noGrp="1" noChangeArrowheads="1"/>
          </p:cNvSpPr>
          <p:nvPr>
            <p:ph type="body" idx="1"/>
          </p:nvPr>
        </p:nvSpPr>
        <p:spPr>
          <a:xfrm>
            <a:off x="1042988" y="2565400"/>
            <a:ext cx="4953000" cy="4114800"/>
          </a:xfrm>
          <a:effectLst>
            <a:outerShdw dist="35921" dir="2700000" algn="ctr" rotWithShape="0">
              <a:schemeClr val="bg2"/>
            </a:outerShdw>
          </a:effectLst>
        </p:spPr>
        <p:txBody>
          <a:bodyPr/>
          <a:lstStyle/>
          <a:p>
            <a:pPr fontAlgn="ctr"/>
            <a:r>
              <a:rPr lang="zh-TW" altLang="en-US">
                <a:ea typeface="新細明體" charset="-120"/>
              </a:rPr>
              <a:t>在古代以色列的南方的遠處，並靠近別是巴</a:t>
            </a:r>
          </a:p>
          <a:p>
            <a:pPr fontAlgn="ctr"/>
            <a:r>
              <a:rPr lang="zh-TW" altLang="en-US">
                <a:ea typeface="新細明體" charset="-120"/>
              </a:rPr>
              <a:t>西元前</a:t>
            </a:r>
            <a:r>
              <a:rPr lang="en-US" altLang="zh-TW">
                <a:ea typeface="新細明體" charset="-120"/>
              </a:rPr>
              <a:t>750</a:t>
            </a:r>
            <a:r>
              <a:rPr lang="zh-TW" altLang="en-US">
                <a:ea typeface="新細明體" charset="-120"/>
              </a:rPr>
              <a:t>年</a:t>
            </a:r>
          </a:p>
          <a:p>
            <a:pPr fontAlgn="ctr"/>
            <a:r>
              <a:rPr lang="zh-TW" altLang="en-US">
                <a:ea typeface="新細明體" charset="-120"/>
              </a:rPr>
              <a:t>寬</a:t>
            </a:r>
            <a:r>
              <a:rPr lang="en-US" altLang="zh-TW">
                <a:ea typeface="新細明體" charset="-120"/>
              </a:rPr>
              <a:t>(63”x63”)</a:t>
            </a:r>
            <a:r>
              <a:rPr lang="zh-TW" altLang="en-US">
                <a:ea typeface="新細明體" charset="-120"/>
              </a:rPr>
              <a:t>的祭壇的角。</a:t>
            </a:r>
            <a:r>
              <a:rPr lang="en-US" altLang="zh-TW">
                <a:ea typeface="新細明體" charset="-120"/>
              </a:rPr>
              <a:t>(</a:t>
            </a:r>
            <a:r>
              <a:rPr lang="zh-TW" altLang="en-US">
                <a:ea typeface="新細明體" charset="-120"/>
              </a:rPr>
              <a:t>出 </a:t>
            </a:r>
            <a:r>
              <a:rPr lang="en-US" altLang="zh-TW">
                <a:ea typeface="新細明體" charset="-120"/>
              </a:rPr>
              <a:t>29:12; </a:t>
            </a:r>
            <a:r>
              <a:rPr lang="zh-TW" altLang="en-US">
                <a:ea typeface="新細明體" charset="-120"/>
              </a:rPr>
              <a:t>王上 </a:t>
            </a:r>
            <a:r>
              <a:rPr lang="en-US" altLang="zh-TW">
                <a:ea typeface="新細明體" charset="-120"/>
              </a:rPr>
              <a:t>1:51</a:t>
            </a:r>
            <a:r>
              <a:rPr lang="zh-TW" altLang="en-US">
                <a:ea typeface="新細明體" charset="-120"/>
              </a:rPr>
              <a:t>，</a:t>
            </a:r>
            <a:r>
              <a:rPr lang="en-US" altLang="zh-TW">
                <a:ea typeface="新細明體" charset="-120"/>
              </a:rPr>
              <a:t>2:28)</a:t>
            </a:r>
          </a:p>
          <a:p>
            <a:pPr fontAlgn="ctr"/>
            <a:r>
              <a:rPr lang="zh-TW" altLang="en-US">
                <a:ea typeface="新細明體" charset="-120"/>
              </a:rPr>
              <a:t>在出 </a:t>
            </a:r>
            <a:r>
              <a:rPr lang="en-US" altLang="zh-TW">
                <a:ea typeface="新細明體" charset="-120"/>
              </a:rPr>
              <a:t>20:25 </a:t>
            </a:r>
            <a:r>
              <a:rPr lang="zh-TW" altLang="en-US">
                <a:ea typeface="新細明體" charset="-120"/>
              </a:rPr>
              <a:t>記载不可用鑿過的石頭來築壇</a:t>
            </a:r>
          </a:p>
        </p:txBody>
      </p:sp>
      <p:sp>
        <p:nvSpPr>
          <p:cNvPr id="139271" name="Rectangle 7"/>
          <p:cNvSpPr>
            <a:spLocks noChangeArrowheads="1"/>
          </p:cNvSpPr>
          <p:nvPr/>
        </p:nvSpPr>
        <p:spPr bwMode="auto">
          <a:xfrm>
            <a:off x="6477000" y="-152400"/>
            <a:ext cx="152400" cy="990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blinds(horizontal)">
                                      <p:cBhvr>
                                        <p:cTn id="7" dur="500"/>
                                        <p:tgtEl>
                                          <p:spTgt spid="139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9267">
                                            <p:txEl>
                                              <p:pRg st="1" end="1"/>
                                            </p:txEl>
                                          </p:spTgt>
                                        </p:tgtEl>
                                        <p:attrNameLst>
                                          <p:attrName>style.visibility</p:attrName>
                                        </p:attrNameLst>
                                      </p:cBhvr>
                                      <p:to>
                                        <p:strVal val="visible"/>
                                      </p:to>
                                    </p:set>
                                    <p:animEffect transition="in" filter="blinds(horizontal)">
                                      <p:cBhvr>
                                        <p:cTn id="12" dur="500"/>
                                        <p:tgtEl>
                                          <p:spTgt spid="139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9267">
                                            <p:txEl>
                                              <p:pRg st="2" end="2"/>
                                            </p:txEl>
                                          </p:spTgt>
                                        </p:tgtEl>
                                        <p:attrNameLst>
                                          <p:attrName>style.visibility</p:attrName>
                                        </p:attrNameLst>
                                      </p:cBhvr>
                                      <p:to>
                                        <p:strVal val="visible"/>
                                      </p:to>
                                    </p:set>
                                    <p:animEffect transition="in" filter="blinds(horizontal)">
                                      <p:cBhvr>
                                        <p:cTn id="17" dur="500"/>
                                        <p:tgtEl>
                                          <p:spTgt spid="139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39267">
                                            <p:txEl>
                                              <p:pRg st="3" end="3"/>
                                            </p:txEl>
                                          </p:spTgt>
                                        </p:tgtEl>
                                        <p:attrNameLst>
                                          <p:attrName>style.visibility</p:attrName>
                                        </p:attrNameLst>
                                      </p:cBhvr>
                                      <p:to>
                                        <p:strVal val="visible"/>
                                      </p:to>
                                    </p:set>
                                    <p:animEffect transition="in" filter="blinds(horizontal)">
                                      <p:cBhvr>
                                        <p:cTn id="22" dur="500"/>
                                        <p:tgtEl>
                                          <p:spTgt spid="139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2"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225</a:t>
            </a:r>
          </a:p>
        </p:txBody>
      </p:sp>
      <p:pic>
        <p:nvPicPr>
          <p:cNvPr id="14029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3702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0290" name="Rectangle 2"/>
          <p:cNvSpPr>
            <a:spLocks noGrp="1" noChangeArrowheads="1"/>
          </p:cNvSpPr>
          <p:nvPr>
            <p:ph type="title"/>
          </p:nvPr>
        </p:nvSpPr>
        <p:spPr>
          <a:xfrm>
            <a:off x="900113" y="457200"/>
            <a:ext cx="7740650" cy="1692275"/>
          </a:xfrm>
          <a:effectLst>
            <a:outerShdw dist="35921" dir="2700000" algn="ctr" rotWithShape="0">
              <a:schemeClr val="bg2"/>
            </a:outerShdw>
          </a:effectLst>
        </p:spPr>
        <p:txBody>
          <a:bodyPr/>
          <a:lstStyle/>
          <a:p>
            <a:r>
              <a:rPr lang="en-US" altLang="zh-TW" sz="6000" b="1" i="1">
                <a:solidFill>
                  <a:srgbClr val="FFFF00"/>
                </a:solidFill>
                <a:ea typeface="新細明體" charset="-120"/>
              </a:rPr>
              <a:t>                   #8  </a:t>
            </a:r>
            <a:r>
              <a:rPr lang="zh-TW" altLang="en-US" sz="6000" b="1" i="1">
                <a:solidFill>
                  <a:srgbClr val="FFFF00"/>
                </a:solidFill>
                <a:ea typeface="新細明體" charset="-120"/>
              </a:rPr>
              <a:t>銀色經巻</a:t>
            </a:r>
            <a:br>
              <a:rPr lang="zh-TW" altLang="en-US" sz="6000" b="1" i="1">
                <a:solidFill>
                  <a:srgbClr val="FFFF00"/>
                </a:solidFill>
                <a:ea typeface="新細明體" charset="-120"/>
              </a:rPr>
            </a:br>
            <a:r>
              <a:rPr lang="zh-TW" altLang="en-US" sz="6000" b="1" i="1">
                <a:solidFill>
                  <a:srgbClr val="FFFF00"/>
                </a:solidFill>
                <a:ea typeface="新細明體" charset="-120"/>
              </a:rPr>
              <a:t>                        護身符</a:t>
            </a:r>
          </a:p>
        </p:txBody>
      </p:sp>
      <p:sp>
        <p:nvSpPr>
          <p:cNvPr id="140291" name="Rectangle 3"/>
          <p:cNvSpPr>
            <a:spLocks noGrp="1" noChangeArrowheads="1"/>
          </p:cNvSpPr>
          <p:nvPr>
            <p:ph type="body" idx="1"/>
          </p:nvPr>
        </p:nvSpPr>
        <p:spPr>
          <a:xfrm>
            <a:off x="4724400" y="2438400"/>
            <a:ext cx="3276600" cy="4114800"/>
          </a:xfrm>
          <a:effectLst>
            <a:outerShdw dist="35921" dir="2700000" algn="ctr" rotWithShape="0">
              <a:schemeClr val="bg2"/>
            </a:outerShdw>
          </a:effectLst>
        </p:spPr>
        <p:txBody>
          <a:bodyPr/>
          <a:lstStyle/>
          <a:p>
            <a:r>
              <a:rPr lang="zh-TW" altLang="en-US">
                <a:ea typeface="新細明體" charset="-120"/>
              </a:rPr>
              <a:t>欣嫩子谷靠近耶路撒冷</a:t>
            </a:r>
          </a:p>
          <a:p>
            <a:r>
              <a:rPr lang="zh-TW" altLang="en-US">
                <a:ea typeface="新細明體" charset="-120"/>
              </a:rPr>
              <a:t>西元前</a:t>
            </a:r>
            <a:r>
              <a:rPr lang="en-US" altLang="zh-TW">
                <a:ea typeface="新細明體" charset="-120"/>
              </a:rPr>
              <a:t>650-400</a:t>
            </a:r>
            <a:r>
              <a:rPr lang="zh-TW" altLang="en-US">
                <a:ea typeface="新細明體" charset="-120"/>
              </a:rPr>
              <a:t>年</a:t>
            </a:r>
          </a:p>
          <a:p>
            <a:r>
              <a:rPr lang="zh-TW" altLang="en-US">
                <a:ea typeface="新細明體" charset="-120"/>
              </a:rPr>
              <a:t>是最早的聖經經文的碑文</a:t>
            </a:r>
          </a:p>
        </p:txBody>
      </p:sp>
      <p:sp>
        <p:nvSpPr>
          <p:cNvPr id="140295" name="Rectangle 7"/>
          <p:cNvSpPr>
            <a:spLocks noChangeArrowheads="1"/>
          </p:cNvSpPr>
          <p:nvPr/>
        </p:nvSpPr>
        <p:spPr bwMode="auto">
          <a:xfrm>
            <a:off x="0" y="0"/>
            <a:ext cx="4191000" cy="6858000"/>
          </a:xfrm>
          <a:prstGeom prst="rect">
            <a:avLst/>
          </a:prstGeom>
          <a:gradFill rotWithShape="0">
            <a:gsLst>
              <a:gs pos="0">
                <a:schemeClr val="bg2">
                  <a:alpha val="50000"/>
                </a:schemeClr>
              </a:gs>
              <a:gs pos="100000">
                <a:schemeClr val="bg2">
                  <a:gamma/>
                  <a:shade val="93725"/>
                  <a:invGamma/>
                  <a:alpha val="5000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0294" name="Text Box 6" descr="50%"/>
          <p:cNvSpPr txBox="1">
            <a:spLocks noChangeArrowheads="1"/>
          </p:cNvSpPr>
          <p:nvPr/>
        </p:nvSpPr>
        <p:spPr bwMode="auto">
          <a:xfrm rot="-24366">
            <a:off x="250825" y="0"/>
            <a:ext cx="3886200" cy="67595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pattFill prst="pct50">
                  <a:fgClr>
                    <a:schemeClr val="bg2">
                      <a:alpha val="50999"/>
                    </a:schemeClr>
                  </a:fgClr>
                  <a:bgClr>
                    <a:srgbClr val="FFFFFF">
                      <a:alpha val="57001"/>
                    </a:srgbClr>
                  </a:bgClr>
                </a:patt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61963" indent="-461963">
              <a:defRPr sz="2400">
                <a:solidFill>
                  <a:schemeClr val="tx1"/>
                </a:solidFill>
                <a:latin typeface="Arial Narrow" charset="0"/>
              </a:defRPr>
            </a:lvl1pPr>
            <a:lvl2pPr marL="576263">
              <a:defRPr sz="2400">
                <a:solidFill>
                  <a:schemeClr val="tx1"/>
                </a:solidFill>
                <a:latin typeface="Arial Narrow" charset="0"/>
              </a:defRPr>
            </a:lvl2pPr>
            <a:lvl3pPr>
              <a:defRPr sz="2400">
                <a:solidFill>
                  <a:schemeClr val="tx1"/>
                </a:solidFill>
                <a:latin typeface="Arial Narrow" charset="0"/>
              </a:defRPr>
            </a:lvl3pPr>
            <a:lvl4pPr>
              <a:defRPr sz="2400">
                <a:solidFill>
                  <a:schemeClr val="tx1"/>
                </a:solidFill>
                <a:latin typeface="Arial Narrow" charset="0"/>
              </a:defRPr>
            </a:lvl4pPr>
            <a:lvl5pPr>
              <a:defRPr sz="2400">
                <a:solidFill>
                  <a:schemeClr val="tx1"/>
                </a:solidFill>
                <a:latin typeface="Arial Narrow" charset="0"/>
              </a:defRPr>
            </a:lvl5pPr>
            <a:lvl6pPr fontAlgn="base">
              <a:spcBef>
                <a:spcPct val="0"/>
              </a:spcBef>
              <a:spcAft>
                <a:spcPct val="0"/>
              </a:spcAft>
              <a:defRPr sz="2400">
                <a:solidFill>
                  <a:schemeClr val="tx1"/>
                </a:solidFill>
                <a:latin typeface="Arial Narrow" charset="0"/>
              </a:defRPr>
            </a:lvl6pPr>
            <a:lvl7pPr fontAlgn="base">
              <a:spcBef>
                <a:spcPct val="0"/>
              </a:spcBef>
              <a:spcAft>
                <a:spcPct val="0"/>
              </a:spcAft>
              <a:defRPr sz="2400">
                <a:solidFill>
                  <a:schemeClr val="tx1"/>
                </a:solidFill>
                <a:latin typeface="Arial Narrow" charset="0"/>
              </a:defRPr>
            </a:lvl7pPr>
            <a:lvl8pPr fontAlgn="base">
              <a:spcBef>
                <a:spcPct val="0"/>
              </a:spcBef>
              <a:spcAft>
                <a:spcPct val="0"/>
              </a:spcAft>
              <a:defRPr sz="2400">
                <a:solidFill>
                  <a:schemeClr val="tx1"/>
                </a:solidFill>
                <a:latin typeface="Arial Narrow" charset="0"/>
              </a:defRPr>
            </a:lvl8pPr>
            <a:lvl9pPr fontAlgn="base">
              <a:spcBef>
                <a:spcPct val="0"/>
              </a:spcBef>
              <a:spcAft>
                <a:spcPct val="0"/>
              </a:spcAft>
              <a:defRPr sz="2400">
                <a:solidFill>
                  <a:schemeClr val="tx1"/>
                </a:solidFill>
                <a:latin typeface="Arial Narrow" charset="0"/>
              </a:defRPr>
            </a:lvl9pPr>
          </a:lstStyle>
          <a:p>
            <a:r>
              <a:rPr lang="zh-TW" altLang="en-US" sz="2800" b="1" i="1">
                <a:solidFill>
                  <a:srgbClr val="FFFFFF"/>
                </a:solidFill>
                <a:effectLst>
                  <a:outerShdw blurRad="38100" dist="38100" dir="2700000" algn="tl">
                    <a:srgbClr val="000000"/>
                  </a:outerShdw>
                </a:effectLst>
                <a:latin typeface="Geneva" charset="0"/>
                <a:ea typeface="新細明體" charset="-120"/>
              </a:rPr>
              <a:t>耶和華對摩西說</a:t>
            </a:r>
            <a:r>
              <a:rPr lang="en-US" altLang="zh-TW" sz="2800" b="1" i="1">
                <a:solidFill>
                  <a:srgbClr val="FFFFFF"/>
                </a:solidFill>
                <a:effectLst>
                  <a:outerShdw blurRad="38100" dist="38100" dir="2700000" algn="tl">
                    <a:srgbClr val="000000"/>
                  </a:outerShdw>
                </a:effectLst>
                <a:latin typeface="Geneva" charset="0"/>
                <a:ea typeface="新細明體" charset="-120"/>
              </a:rPr>
              <a:t>:</a:t>
            </a:r>
          </a:p>
          <a:p>
            <a:r>
              <a:rPr lang="en-US" altLang="zh-TW" sz="2800" b="1" i="1">
                <a:solidFill>
                  <a:srgbClr val="FFFFFF"/>
                </a:solidFill>
                <a:effectLst>
                  <a:outerShdw blurRad="38100" dist="38100" dir="2700000" algn="tl">
                    <a:srgbClr val="000000"/>
                  </a:outerShdw>
                </a:effectLst>
                <a:latin typeface="Geneva" charset="0"/>
                <a:ea typeface="新細明體" charset="-120"/>
              </a:rPr>
              <a:t>“</a:t>
            </a:r>
            <a:r>
              <a:rPr lang="zh-TW" altLang="en-US" sz="2800" b="1" i="1">
                <a:solidFill>
                  <a:srgbClr val="FFFFFF"/>
                </a:solidFill>
                <a:effectLst>
                  <a:outerShdw blurRad="38100" dist="38100" dir="2700000" algn="tl">
                    <a:srgbClr val="000000"/>
                  </a:outerShdw>
                </a:effectLst>
                <a:latin typeface="Geneva" charset="0"/>
                <a:ea typeface="新細明體" charset="-120"/>
              </a:rPr>
              <a:t>你要告訴亞倫和他的兒子說</a:t>
            </a:r>
            <a:r>
              <a:rPr lang="en-US" altLang="zh-TW" sz="2800" b="1" i="1">
                <a:solidFill>
                  <a:srgbClr val="FFFFFF"/>
                </a:solidFill>
                <a:effectLst>
                  <a:outerShdw blurRad="38100" dist="38100" dir="2700000" algn="tl">
                    <a:srgbClr val="000000"/>
                  </a:outerShdw>
                </a:effectLst>
                <a:latin typeface="Geneva" charset="0"/>
                <a:ea typeface="新細明體" charset="-120"/>
              </a:rPr>
              <a:t>:‘</a:t>
            </a:r>
            <a:r>
              <a:rPr lang="zh-TW" altLang="en-US" sz="2800" b="1" i="1">
                <a:solidFill>
                  <a:srgbClr val="FFFFFF"/>
                </a:solidFill>
                <a:effectLst>
                  <a:outerShdw blurRad="38100" dist="38100" dir="2700000" algn="tl">
                    <a:srgbClr val="000000"/>
                  </a:outerShdw>
                </a:effectLst>
                <a:latin typeface="Geneva" charset="0"/>
                <a:ea typeface="新細明體" charset="-120"/>
              </a:rPr>
              <a:t>你們要這樣為以色列人祝福，對他們說</a:t>
            </a:r>
            <a:r>
              <a:rPr lang="en-US" altLang="zh-TW" sz="2800" b="1" i="1">
                <a:solidFill>
                  <a:srgbClr val="FFFFFF"/>
                </a:solidFill>
                <a:effectLst>
                  <a:outerShdw blurRad="38100" dist="38100" dir="2700000" algn="tl">
                    <a:srgbClr val="000000"/>
                  </a:outerShdw>
                </a:effectLst>
                <a:latin typeface="Geneva" charset="0"/>
                <a:ea typeface="新細明體" charset="-120"/>
              </a:rPr>
              <a:t>:</a:t>
            </a:r>
          </a:p>
          <a:p>
            <a:r>
              <a:rPr lang="zh-TW" altLang="en-US" sz="2800" b="1" i="1">
                <a:solidFill>
                  <a:srgbClr val="FFFFFF"/>
                </a:solidFill>
                <a:effectLst>
                  <a:outerShdw blurRad="38100" dist="38100" dir="2700000" algn="tl">
                    <a:srgbClr val="000000"/>
                  </a:outerShdw>
                </a:effectLst>
                <a:latin typeface="Geneva" charset="0"/>
                <a:ea typeface="新細明體" charset="-120"/>
              </a:rPr>
              <a:t>願耶和華賜福與你，保護與你</a:t>
            </a:r>
            <a:r>
              <a:rPr lang="en-US" altLang="zh-TW" sz="2800" b="1" i="1">
                <a:solidFill>
                  <a:srgbClr val="FFFFFF"/>
                </a:solidFill>
                <a:effectLst>
                  <a:outerShdw blurRad="38100" dist="38100" dir="2700000" algn="tl">
                    <a:srgbClr val="000000"/>
                  </a:outerShdw>
                </a:effectLst>
                <a:latin typeface="Geneva" charset="0"/>
                <a:ea typeface="新細明體" charset="-120"/>
              </a:rPr>
              <a:t>;</a:t>
            </a:r>
          </a:p>
          <a:p>
            <a:r>
              <a:rPr lang="zh-TW" altLang="en-US" sz="2800" b="1" i="1">
                <a:solidFill>
                  <a:srgbClr val="FFFFFF"/>
                </a:solidFill>
                <a:effectLst>
                  <a:outerShdw blurRad="38100" dist="38100" dir="2700000" algn="tl">
                    <a:srgbClr val="000000"/>
                  </a:outerShdw>
                </a:effectLst>
                <a:latin typeface="Geneva" charset="0"/>
                <a:ea typeface="新細明體" charset="-120"/>
              </a:rPr>
              <a:t>願耶和華使他的臉光照你，賜恩給你</a:t>
            </a:r>
            <a:r>
              <a:rPr lang="en-US" altLang="zh-TW" sz="2800" b="1" i="1">
                <a:solidFill>
                  <a:srgbClr val="FFFFFF"/>
                </a:solidFill>
                <a:effectLst>
                  <a:outerShdw blurRad="38100" dist="38100" dir="2700000" algn="tl">
                    <a:srgbClr val="000000"/>
                  </a:outerShdw>
                </a:effectLst>
                <a:latin typeface="Geneva" charset="0"/>
                <a:ea typeface="新細明體" charset="-120"/>
              </a:rPr>
              <a:t>;</a:t>
            </a:r>
          </a:p>
          <a:p>
            <a:r>
              <a:rPr lang="zh-TW" altLang="en-US" sz="2800" b="1" i="1">
                <a:solidFill>
                  <a:srgbClr val="FFFFFF"/>
                </a:solidFill>
                <a:effectLst>
                  <a:outerShdw blurRad="38100" dist="38100" dir="2700000" algn="tl">
                    <a:srgbClr val="000000"/>
                  </a:outerShdw>
                </a:effectLst>
                <a:latin typeface="Geneva" charset="0"/>
                <a:ea typeface="新細明體" charset="-120"/>
              </a:rPr>
              <a:t>願耶和華敞臉垂顧你，賜你平安。</a:t>
            </a:r>
          </a:p>
          <a:p>
            <a:r>
              <a:rPr lang="zh-TW" altLang="en-US" sz="2800" b="1" i="1">
                <a:solidFill>
                  <a:srgbClr val="FFFFFF"/>
                </a:solidFill>
                <a:effectLst>
                  <a:outerShdw blurRad="38100" dist="38100" dir="2700000" algn="tl">
                    <a:srgbClr val="000000"/>
                  </a:outerShdw>
                </a:effectLst>
                <a:latin typeface="Geneva" charset="0"/>
                <a:ea typeface="新細明體" charset="-120"/>
              </a:rPr>
              <a:t>他們要這樣奉我的名以色列人祝福，我也要為他們祝福。</a:t>
            </a:r>
            <a:endParaRPr lang="en-US" altLang="zh-TW" sz="2800" b="1" i="1">
              <a:solidFill>
                <a:srgbClr val="FFFFFF"/>
              </a:solidFill>
              <a:effectLst>
                <a:outerShdw blurRad="38100" dist="38100" dir="2700000" algn="tl">
                  <a:srgbClr val="000000"/>
                </a:outerShdw>
              </a:effectLst>
              <a:latin typeface="Times New Roman" charset="0"/>
              <a:ea typeface="新細明體" charset="-120"/>
            </a:endParaRPr>
          </a:p>
          <a:p>
            <a:pPr algn="r"/>
            <a:r>
              <a:rPr lang="en-US" altLang="zh-TW" sz="2800" b="1" i="1">
                <a:solidFill>
                  <a:srgbClr val="FFFFFF"/>
                </a:solidFill>
                <a:effectLst>
                  <a:outerShdw blurRad="38100" dist="38100" dir="2700000" algn="tl">
                    <a:srgbClr val="000000"/>
                  </a:outerShdw>
                </a:effectLst>
                <a:latin typeface="Times New Roman" charset="0"/>
                <a:ea typeface="新細明體" charset="-120"/>
              </a:rPr>
              <a:t>(</a:t>
            </a:r>
            <a:r>
              <a:rPr lang="zh-TW" altLang="en-US" sz="2800" b="1" i="1">
                <a:solidFill>
                  <a:srgbClr val="FFFFFF"/>
                </a:solidFill>
                <a:effectLst>
                  <a:outerShdw blurRad="38100" dist="38100" dir="2700000" algn="tl">
                    <a:srgbClr val="000000"/>
                  </a:outerShdw>
                </a:effectLst>
                <a:latin typeface="Times New Roman" charset="0"/>
                <a:ea typeface="新細明體" charset="-120"/>
              </a:rPr>
              <a:t>民</a:t>
            </a:r>
            <a:r>
              <a:rPr lang="en-US" altLang="zh-TW" sz="2800" b="1" i="1">
                <a:solidFill>
                  <a:srgbClr val="FFFFFF"/>
                </a:solidFill>
                <a:effectLst>
                  <a:outerShdw blurRad="38100" dist="38100" dir="2700000" algn="tl">
                    <a:srgbClr val="000000"/>
                  </a:outerShdw>
                </a:effectLst>
                <a:latin typeface="Times New Roman" charset="0"/>
                <a:ea typeface="新細明體" charset="-120"/>
              </a:rPr>
              <a:t>6:22-27)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0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295"/>
                                        </p:tgtEl>
                                        <p:attrNameLst>
                                          <p:attrName>style.visibility</p:attrName>
                                        </p:attrNameLst>
                                      </p:cBhvr>
                                      <p:to>
                                        <p:strVal val="visible"/>
                                      </p:to>
                                    </p:set>
                                    <p:animEffect transition="in" filter="fade">
                                      <p:cBhvr>
                                        <p:cTn id="11" dur="500"/>
                                        <p:tgtEl>
                                          <p:spTgt spid="140295"/>
                                        </p:tgtEl>
                                      </p:cBhvr>
                                    </p:animEffec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0294"/>
                                        </p:tgtEl>
                                        <p:attrNameLst>
                                          <p:attrName>style.visibility</p:attrName>
                                        </p:attrNameLst>
                                      </p:cBhvr>
                                      <p:to>
                                        <p:strVal val="visible"/>
                                      </p:to>
                                    </p:set>
                                    <p:animEffect transition="in" filter="fade">
                                      <p:cBhvr>
                                        <p:cTn id="15" dur="500"/>
                                        <p:tgtEl>
                                          <p:spTgt spid="140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utoUpdateAnimBg="0"/>
      <p:bldP spid="140295" grpId="0" animBg="1"/>
      <p:bldP spid="140294"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4518025" y="0"/>
            <a:ext cx="4702175" cy="6858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314" name="Rectangle 2"/>
          <p:cNvSpPr>
            <a:spLocks noGrp="1" noChangeArrowheads="1"/>
          </p:cNvSpPr>
          <p:nvPr>
            <p:ph type="title"/>
          </p:nvPr>
        </p:nvSpPr>
        <p:spPr>
          <a:xfrm>
            <a:off x="539750" y="260350"/>
            <a:ext cx="3276600" cy="1143000"/>
          </a:xfrm>
          <a:effectLst>
            <a:outerShdw dist="35921" dir="2700000" algn="ctr" rotWithShape="0">
              <a:schemeClr val="bg2"/>
            </a:outerShdw>
          </a:effectLst>
        </p:spPr>
        <p:txBody>
          <a:bodyPr/>
          <a:lstStyle/>
          <a:p>
            <a:r>
              <a:rPr lang="en-US" altLang="zh-TW" sz="5400" b="1" i="1">
                <a:solidFill>
                  <a:srgbClr val="FFFF00"/>
                </a:solidFill>
                <a:ea typeface="新細明體" charset="-120"/>
              </a:rPr>
              <a:t>#9 </a:t>
            </a:r>
            <a:r>
              <a:rPr lang="zh-TW" altLang="en-US" sz="5400" b="1" i="1">
                <a:solidFill>
                  <a:srgbClr val="FFFF00"/>
                </a:solidFill>
                <a:ea typeface="新細明體" charset="-120"/>
              </a:rPr>
              <a:t>馬賽達</a:t>
            </a:r>
          </a:p>
        </p:txBody>
      </p:sp>
      <p:sp>
        <p:nvSpPr>
          <p:cNvPr id="141315" name="Rectangle 3"/>
          <p:cNvSpPr>
            <a:spLocks noGrp="1" noChangeArrowheads="1"/>
          </p:cNvSpPr>
          <p:nvPr>
            <p:ph type="body" idx="1"/>
          </p:nvPr>
        </p:nvSpPr>
        <p:spPr>
          <a:xfrm>
            <a:off x="762000" y="1676400"/>
            <a:ext cx="3352800" cy="4191000"/>
          </a:xfrm>
          <a:effectLst>
            <a:outerShdw dist="35921" dir="2700000" algn="ctr" rotWithShape="0">
              <a:schemeClr val="bg2"/>
            </a:outerShdw>
          </a:effectLst>
        </p:spPr>
        <p:txBody>
          <a:bodyPr/>
          <a:lstStyle/>
          <a:p>
            <a:pPr fontAlgn="ctr">
              <a:lnSpc>
                <a:spcPct val="80000"/>
              </a:lnSpc>
            </a:pPr>
            <a:r>
              <a:rPr lang="zh-TW" altLang="en-US" sz="2400" b="1">
                <a:ea typeface="新細明體" charset="-120"/>
              </a:rPr>
              <a:t>在死海的西南岸</a:t>
            </a:r>
          </a:p>
          <a:p>
            <a:pPr fontAlgn="ctr">
              <a:lnSpc>
                <a:spcPct val="80000"/>
              </a:lnSpc>
            </a:pPr>
            <a:endParaRPr lang="zh-TW" altLang="en-US" sz="2400" b="1">
              <a:ea typeface="新細明體" charset="-120"/>
            </a:endParaRPr>
          </a:p>
          <a:p>
            <a:pPr fontAlgn="ctr">
              <a:lnSpc>
                <a:spcPct val="80000"/>
              </a:lnSpc>
            </a:pPr>
            <a:r>
              <a:rPr lang="zh-TW" altLang="en-US" sz="2400" b="1">
                <a:ea typeface="新細明體" charset="-120"/>
              </a:rPr>
              <a:t>西元前</a:t>
            </a:r>
            <a:r>
              <a:rPr lang="en-US" altLang="zh-TW" sz="2400" b="1">
                <a:ea typeface="新細明體" charset="-120"/>
              </a:rPr>
              <a:t>150</a:t>
            </a:r>
            <a:r>
              <a:rPr lang="zh-TW" altLang="en-US" sz="2400" b="1">
                <a:ea typeface="新細明體" charset="-120"/>
              </a:rPr>
              <a:t>年</a:t>
            </a:r>
          </a:p>
          <a:p>
            <a:pPr fontAlgn="ctr">
              <a:lnSpc>
                <a:spcPct val="80000"/>
              </a:lnSpc>
            </a:pPr>
            <a:endParaRPr lang="zh-TW" altLang="en-US" sz="2400" b="1">
              <a:ea typeface="新細明體" charset="-120"/>
            </a:endParaRPr>
          </a:p>
          <a:p>
            <a:pPr fontAlgn="ctr">
              <a:lnSpc>
                <a:spcPct val="80000"/>
              </a:lnSpc>
            </a:pPr>
            <a:r>
              <a:rPr lang="zh-TW" altLang="en-US" sz="2400" b="1">
                <a:ea typeface="新細明體" charset="-120"/>
              </a:rPr>
              <a:t>可能是大衛的山寨所</a:t>
            </a:r>
          </a:p>
          <a:p>
            <a:pPr fontAlgn="ctr">
              <a:lnSpc>
                <a:spcPct val="80000"/>
              </a:lnSpc>
              <a:buFont typeface="Wingdings" charset="2"/>
              <a:buNone/>
            </a:pPr>
            <a:r>
              <a:rPr lang="zh-TW" altLang="en-US" sz="2400" b="1">
                <a:ea typeface="新細明體" charset="-120"/>
              </a:rPr>
              <a:t>     </a:t>
            </a:r>
          </a:p>
          <a:p>
            <a:pPr fontAlgn="ctr">
              <a:lnSpc>
                <a:spcPct val="80000"/>
              </a:lnSpc>
              <a:buFont typeface="Wingdings" charset="2"/>
              <a:buNone/>
            </a:pPr>
            <a:r>
              <a:rPr lang="zh-TW" altLang="en-US" sz="2400" b="1">
                <a:ea typeface="新細明體" charset="-120"/>
              </a:rPr>
              <a:t>     在之地的據點</a:t>
            </a:r>
            <a:r>
              <a:rPr lang="en-US" altLang="zh-TW" sz="2400" b="1">
                <a:ea typeface="新細明體" charset="-120"/>
              </a:rPr>
              <a:t>(</a:t>
            </a:r>
            <a:r>
              <a:rPr lang="zh-TW" altLang="en-US" sz="2400" b="1">
                <a:ea typeface="新細明體" charset="-120"/>
              </a:rPr>
              <a:t>撒上 </a:t>
            </a:r>
          </a:p>
          <a:p>
            <a:pPr fontAlgn="ctr">
              <a:lnSpc>
                <a:spcPct val="80000"/>
              </a:lnSpc>
              <a:buFont typeface="Wingdings" charset="2"/>
              <a:buNone/>
            </a:pPr>
            <a:r>
              <a:rPr lang="en-US" altLang="zh-TW" sz="2400" b="1">
                <a:ea typeface="新細明體" charset="-120"/>
              </a:rPr>
              <a:t>     </a:t>
            </a:r>
          </a:p>
          <a:p>
            <a:pPr fontAlgn="ctr">
              <a:lnSpc>
                <a:spcPct val="80000"/>
              </a:lnSpc>
              <a:buFont typeface="Wingdings" charset="2"/>
              <a:buNone/>
            </a:pPr>
            <a:r>
              <a:rPr lang="en-US" altLang="zh-TW" sz="2400" b="1">
                <a:ea typeface="新細明體" charset="-120"/>
              </a:rPr>
              <a:t>      22:4-5)</a:t>
            </a:r>
          </a:p>
        </p:txBody>
      </p:sp>
      <p:sp>
        <p:nvSpPr>
          <p:cNvPr id="141316"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ea typeface="新細明體" charset="-120"/>
              </a:rPr>
              <a:t>226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fade">
                                      <p:cBhvr>
                                        <p:cTn id="7" dur="2000"/>
                                        <p:tgtEl>
                                          <p:spTgt spid="141315">
                                            <p:txEl>
                                              <p:pRg st="0" end="0"/>
                                            </p:txEl>
                                          </p:spTgt>
                                        </p:tgtEl>
                                      </p:cBhvr>
                                    </p:animEffect>
                                    <p:anim calcmode="lin" valueType="num">
                                      <p:cBhvr>
                                        <p:cTn id="8" dur="2000" fill="hold"/>
                                        <p:tgtEl>
                                          <p:spTgt spid="14131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413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141315">
                                            <p:txEl>
                                              <p:pRg st="2" end="2"/>
                                            </p:txEl>
                                          </p:spTgt>
                                        </p:tgtEl>
                                        <p:attrNameLst>
                                          <p:attrName>style.visibility</p:attrName>
                                        </p:attrNameLst>
                                      </p:cBhvr>
                                      <p:to>
                                        <p:strVal val="visible"/>
                                      </p:to>
                                    </p:set>
                                    <p:animEffect transition="in" filter="fade">
                                      <p:cBhvr>
                                        <p:cTn id="14" dur="2000"/>
                                        <p:tgtEl>
                                          <p:spTgt spid="141315">
                                            <p:txEl>
                                              <p:pRg st="2" end="2"/>
                                            </p:txEl>
                                          </p:spTgt>
                                        </p:tgtEl>
                                      </p:cBhvr>
                                    </p:animEffect>
                                    <p:anim calcmode="lin" valueType="num">
                                      <p:cBhvr>
                                        <p:cTn id="15" dur="2000" fill="hold"/>
                                        <p:tgtEl>
                                          <p:spTgt spid="141315">
                                            <p:txEl>
                                              <p:pRg st="2" end="2"/>
                                            </p:txEl>
                                          </p:spTgt>
                                        </p:tgtEl>
                                        <p:attrNameLst>
                                          <p:attrName>ppt_w</p:attrName>
                                        </p:attrNameLst>
                                      </p:cBhvr>
                                      <p:tavLst>
                                        <p:tav tm="0" fmla="#ppt_w*sin(2.5*pi*$)">
                                          <p:val>
                                            <p:fltVal val="0"/>
                                          </p:val>
                                        </p:tav>
                                        <p:tav tm="100000">
                                          <p:val>
                                            <p:fltVal val="1"/>
                                          </p:val>
                                        </p:tav>
                                      </p:tavLst>
                                    </p:anim>
                                    <p:anim calcmode="lin" valueType="num">
                                      <p:cBhvr>
                                        <p:cTn id="16" dur="2000" fill="hold"/>
                                        <p:tgtEl>
                                          <p:spTgt spid="14131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nodeType="clickEffect">
                                  <p:stCondLst>
                                    <p:cond delay="0"/>
                                  </p:stCondLst>
                                  <p:iterate type="lt">
                                    <p:tmPct val="10000"/>
                                  </p:iterate>
                                  <p:childTnLst>
                                    <p:set>
                                      <p:cBhvr>
                                        <p:cTn id="20" dur="1" fill="hold">
                                          <p:stCondLst>
                                            <p:cond delay="0"/>
                                          </p:stCondLst>
                                        </p:cTn>
                                        <p:tgtEl>
                                          <p:spTgt spid="141315">
                                            <p:txEl>
                                              <p:pRg st="4" end="4"/>
                                            </p:txEl>
                                          </p:spTgt>
                                        </p:tgtEl>
                                        <p:attrNameLst>
                                          <p:attrName>style.visibility</p:attrName>
                                        </p:attrNameLst>
                                      </p:cBhvr>
                                      <p:to>
                                        <p:strVal val="visible"/>
                                      </p:to>
                                    </p:set>
                                    <p:animEffect transition="in" filter="fade">
                                      <p:cBhvr>
                                        <p:cTn id="21" dur="2000"/>
                                        <p:tgtEl>
                                          <p:spTgt spid="141315">
                                            <p:txEl>
                                              <p:pRg st="4" end="4"/>
                                            </p:txEl>
                                          </p:spTgt>
                                        </p:tgtEl>
                                      </p:cBhvr>
                                    </p:animEffect>
                                    <p:anim calcmode="lin" valueType="num">
                                      <p:cBhvr>
                                        <p:cTn id="22" dur="2000" fill="hold"/>
                                        <p:tgtEl>
                                          <p:spTgt spid="141315">
                                            <p:txEl>
                                              <p:pRg st="4" end="4"/>
                                            </p:txEl>
                                          </p:spTgt>
                                        </p:tgtEl>
                                        <p:attrNameLst>
                                          <p:attrName>ppt_w</p:attrName>
                                        </p:attrNameLst>
                                      </p:cBhvr>
                                      <p:tavLst>
                                        <p:tav tm="0" fmla="#ppt_w*sin(2.5*pi*$)">
                                          <p:val>
                                            <p:fltVal val="0"/>
                                          </p:val>
                                        </p:tav>
                                        <p:tav tm="100000">
                                          <p:val>
                                            <p:fltVal val="1"/>
                                          </p:val>
                                        </p:tav>
                                      </p:tavLst>
                                    </p:anim>
                                    <p:anim calcmode="lin" valueType="num">
                                      <p:cBhvr>
                                        <p:cTn id="23" dur="2000" fill="hold"/>
                                        <p:tgtEl>
                                          <p:spTgt spid="14131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nodeType="clickEffect">
                                  <p:stCondLst>
                                    <p:cond delay="0"/>
                                  </p:stCondLst>
                                  <p:iterate type="lt">
                                    <p:tmPct val="10000"/>
                                  </p:iterate>
                                  <p:childTnLst>
                                    <p:set>
                                      <p:cBhvr>
                                        <p:cTn id="27" dur="1" fill="hold">
                                          <p:stCondLst>
                                            <p:cond delay="0"/>
                                          </p:stCondLst>
                                        </p:cTn>
                                        <p:tgtEl>
                                          <p:spTgt spid="141315">
                                            <p:txEl>
                                              <p:pRg st="5" end="5"/>
                                            </p:txEl>
                                          </p:spTgt>
                                        </p:tgtEl>
                                        <p:attrNameLst>
                                          <p:attrName>style.visibility</p:attrName>
                                        </p:attrNameLst>
                                      </p:cBhvr>
                                      <p:to>
                                        <p:strVal val="visible"/>
                                      </p:to>
                                    </p:set>
                                    <p:animEffect transition="in" filter="fade">
                                      <p:cBhvr>
                                        <p:cTn id="28" dur="2000"/>
                                        <p:tgtEl>
                                          <p:spTgt spid="141315">
                                            <p:txEl>
                                              <p:pRg st="5" end="5"/>
                                            </p:txEl>
                                          </p:spTgt>
                                        </p:tgtEl>
                                      </p:cBhvr>
                                    </p:animEffect>
                                    <p:anim calcmode="lin" valueType="num">
                                      <p:cBhvr>
                                        <p:cTn id="29" dur="2000" fill="hold"/>
                                        <p:tgtEl>
                                          <p:spTgt spid="141315">
                                            <p:txEl>
                                              <p:pRg st="5" end="5"/>
                                            </p:txEl>
                                          </p:spTgt>
                                        </p:tgtEl>
                                        <p:attrNameLst>
                                          <p:attrName>ppt_w</p:attrName>
                                        </p:attrNameLst>
                                      </p:cBhvr>
                                      <p:tavLst>
                                        <p:tav tm="0" fmla="#ppt_w*sin(2.5*pi*$)">
                                          <p:val>
                                            <p:fltVal val="0"/>
                                          </p:val>
                                        </p:tav>
                                        <p:tav tm="100000">
                                          <p:val>
                                            <p:fltVal val="1"/>
                                          </p:val>
                                        </p:tav>
                                      </p:tavLst>
                                    </p:anim>
                                    <p:anim calcmode="lin" valueType="num">
                                      <p:cBhvr>
                                        <p:cTn id="30" dur="2000" fill="hold"/>
                                        <p:tgtEl>
                                          <p:spTgt spid="14131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5" presetClass="entr" presetSubtype="0" fill="hold" nodeType="clickEffect">
                                  <p:stCondLst>
                                    <p:cond delay="0"/>
                                  </p:stCondLst>
                                  <p:iterate type="lt">
                                    <p:tmPct val="10000"/>
                                  </p:iterate>
                                  <p:childTnLst>
                                    <p:set>
                                      <p:cBhvr>
                                        <p:cTn id="34" dur="1" fill="hold">
                                          <p:stCondLst>
                                            <p:cond delay="0"/>
                                          </p:stCondLst>
                                        </p:cTn>
                                        <p:tgtEl>
                                          <p:spTgt spid="141315">
                                            <p:txEl>
                                              <p:pRg st="6" end="6"/>
                                            </p:txEl>
                                          </p:spTgt>
                                        </p:tgtEl>
                                        <p:attrNameLst>
                                          <p:attrName>style.visibility</p:attrName>
                                        </p:attrNameLst>
                                      </p:cBhvr>
                                      <p:to>
                                        <p:strVal val="visible"/>
                                      </p:to>
                                    </p:set>
                                    <p:animEffect transition="in" filter="fade">
                                      <p:cBhvr>
                                        <p:cTn id="35" dur="2000"/>
                                        <p:tgtEl>
                                          <p:spTgt spid="141315">
                                            <p:txEl>
                                              <p:pRg st="6" end="6"/>
                                            </p:txEl>
                                          </p:spTgt>
                                        </p:tgtEl>
                                      </p:cBhvr>
                                    </p:animEffect>
                                    <p:anim calcmode="lin" valueType="num">
                                      <p:cBhvr>
                                        <p:cTn id="36" dur="2000" fill="hold"/>
                                        <p:tgtEl>
                                          <p:spTgt spid="141315">
                                            <p:txEl>
                                              <p:pRg st="6" end="6"/>
                                            </p:txEl>
                                          </p:spTgt>
                                        </p:tgtEl>
                                        <p:attrNameLst>
                                          <p:attrName>ppt_w</p:attrName>
                                        </p:attrNameLst>
                                      </p:cBhvr>
                                      <p:tavLst>
                                        <p:tav tm="0" fmla="#ppt_w*sin(2.5*pi*$)">
                                          <p:val>
                                            <p:fltVal val="0"/>
                                          </p:val>
                                        </p:tav>
                                        <p:tav tm="100000">
                                          <p:val>
                                            <p:fltVal val="1"/>
                                          </p:val>
                                        </p:tav>
                                      </p:tavLst>
                                    </p:anim>
                                    <p:anim calcmode="lin" valueType="num">
                                      <p:cBhvr>
                                        <p:cTn id="37" dur="2000" fill="hold"/>
                                        <p:tgtEl>
                                          <p:spTgt spid="14131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5" presetClass="entr" presetSubtype="0" fill="hold" nodeType="clickEffect">
                                  <p:stCondLst>
                                    <p:cond delay="0"/>
                                  </p:stCondLst>
                                  <p:iterate type="lt">
                                    <p:tmPct val="10000"/>
                                  </p:iterate>
                                  <p:childTnLst>
                                    <p:set>
                                      <p:cBhvr>
                                        <p:cTn id="41" dur="1" fill="hold">
                                          <p:stCondLst>
                                            <p:cond delay="0"/>
                                          </p:stCondLst>
                                        </p:cTn>
                                        <p:tgtEl>
                                          <p:spTgt spid="141315">
                                            <p:txEl>
                                              <p:pRg st="7" end="7"/>
                                            </p:txEl>
                                          </p:spTgt>
                                        </p:tgtEl>
                                        <p:attrNameLst>
                                          <p:attrName>style.visibility</p:attrName>
                                        </p:attrNameLst>
                                      </p:cBhvr>
                                      <p:to>
                                        <p:strVal val="visible"/>
                                      </p:to>
                                    </p:set>
                                    <p:animEffect transition="in" filter="fade">
                                      <p:cBhvr>
                                        <p:cTn id="42" dur="2000"/>
                                        <p:tgtEl>
                                          <p:spTgt spid="141315">
                                            <p:txEl>
                                              <p:pRg st="7" end="7"/>
                                            </p:txEl>
                                          </p:spTgt>
                                        </p:tgtEl>
                                      </p:cBhvr>
                                    </p:animEffect>
                                    <p:anim calcmode="lin" valueType="num">
                                      <p:cBhvr>
                                        <p:cTn id="43" dur="2000" fill="hold"/>
                                        <p:tgtEl>
                                          <p:spTgt spid="141315">
                                            <p:txEl>
                                              <p:pRg st="7" end="7"/>
                                            </p:txEl>
                                          </p:spTgt>
                                        </p:tgtEl>
                                        <p:attrNameLst>
                                          <p:attrName>ppt_w</p:attrName>
                                        </p:attrNameLst>
                                      </p:cBhvr>
                                      <p:tavLst>
                                        <p:tav tm="0" fmla="#ppt_w*sin(2.5*pi*$)">
                                          <p:val>
                                            <p:fltVal val="0"/>
                                          </p:val>
                                        </p:tav>
                                        <p:tav tm="100000">
                                          <p:val>
                                            <p:fltVal val="1"/>
                                          </p:val>
                                        </p:tav>
                                      </p:tavLst>
                                    </p:anim>
                                    <p:anim calcmode="lin" valueType="num">
                                      <p:cBhvr>
                                        <p:cTn id="44" dur="2000" fill="hold"/>
                                        <p:tgtEl>
                                          <p:spTgt spid="14131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5" presetClass="entr" presetSubtype="0" fill="hold" nodeType="clickEffect">
                                  <p:stCondLst>
                                    <p:cond delay="0"/>
                                  </p:stCondLst>
                                  <p:iterate type="lt">
                                    <p:tmPct val="10000"/>
                                  </p:iterate>
                                  <p:childTnLst>
                                    <p:set>
                                      <p:cBhvr>
                                        <p:cTn id="48" dur="1" fill="hold">
                                          <p:stCondLst>
                                            <p:cond delay="0"/>
                                          </p:stCondLst>
                                        </p:cTn>
                                        <p:tgtEl>
                                          <p:spTgt spid="141315">
                                            <p:txEl>
                                              <p:pRg st="8" end="8"/>
                                            </p:txEl>
                                          </p:spTgt>
                                        </p:tgtEl>
                                        <p:attrNameLst>
                                          <p:attrName>style.visibility</p:attrName>
                                        </p:attrNameLst>
                                      </p:cBhvr>
                                      <p:to>
                                        <p:strVal val="visible"/>
                                      </p:to>
                                    </p:set>
                                    <p:animEffect transition="in" filter="fade">
                                      <p:cBhvr>
                                        <p:cTn id="49" dur="2000"/>
                                        <p:tgtEl>
                                          <p:spTgt spid="141315">
                                            <p:txEl>
                                              <p:pRg st="8" end="8"/>
                                            </p:txEl>
                                          </p:spTgt>
                                        </p:tgtEl>
                                      </p:cBhvr>
                                    </p:animEffect>
                                    <p:anim calcmode="lin" valueType="num">
                                      <p:cBhvr>
                                        <p:cTn id="50" dur="2000" fill="hold"/>
                                        <p:tgtEl>
                                          <p:spTgt spid="141315">
                                            <p:txEl>
                                              <p:pRg st="8" end="8"/>
                                            </p:txEl>
                                          </p:spTgt>
                                        </p:tgtEl>
                                        <p:attrNameLst>
                                          <p:attrName>ppt_w</p:attrName>
                                        </p:attrNameLst>
                                      </p:cBhvr>
                                      <p:tavLst>
                                        <p:tav tm="0" fmla="#ppt_w*sin(2.5*pi*$)">
                                          <p:val>
                                            <p:fltVal val="0"/>
                                          </p:val>
                                        </p:tav>
                                        <p:tav tm="100000">
                                          <p:val>
                                            <p:fltVal val="1"/>
                                          </p:val>
                                        </p:tav>
                                      </p:tavLst>
                                    </p:anim>
                                    <p:anim calcmode="lin" valueType="num">
                                      <p:cBhvr>
                                        <p:cTn id="51" dur="2000" fill="hold"/>
                                        <p:tgtEl>
                                          <p:spTgt spid="14131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5" presetClass="entr" presetSubtype="0" fill="hold" nodeType="clickEffect">
                                  <p:stCondLst>
                                    <p:cond delay="0"/>
                                  </p:stCondLst>
                                  <p:iterate type="lt">
                                    <p:tmPct val="10000"/>
                                  </p:iterate>
                                  <p:childTnLst>
                                    <p:set>
                                      <p:cBhvr>
                                        <p:cTn id="55" dur="1" fill="hold">
                                          <p:stCondLst>
                                            <p:cond delay="0"/>
                                          </p:stCondLst>
                                        </p:cTn>
                                        <p:tgtEl>
                                          <p:spTgt spid="141315">
                                            <p:txEl>
                                              <p:charRg st="35" end="43"/>
                                            </p:txEl>
                                          </p:spTgt>
                                        </p:tgtEl>
                                        <p:attrNameLst>
                                          <p:attrName>style.visibility</p:attrName>
                                        </p:attrNameLst>
                                      </p:cBhvr>
                                      <p:to>
                                        <p:strVal val="visible"/>
                                      </p:to>
                                    </p:set>
                                    <p:animEffect transition="in" filter="fade">
                                      <p:cBhvr>
                                        <p:cTn id="56" dur="2000"/>
                                        <p:tgtEl>
                                          <p:spTgt spid="141315">
                                            <p:txEl>
                                              <p:charRg st="35" end="43"/>
                                            </p:txEl>
                                          </p:spTgt>
                                        </p:tgtEl>
                                      </p:cBhvr>
                                    </p:animEffect>
                                    <p:anim calcmode="lin" valueType="num">
                                      <p:cBhvr>
                                        <p:cTn id="57" dur="2000" fill="hold"/>
                                        <p:tgtEl>
                                          <p:spTgt spid="141315">
                                            <p:txEl>
                                              <p:charRg st="35" end="43"/>
                                            </p:txEl>
                                          </p:spTgt>
                                        </p:tgtEl>
                                        <p:attrNameLst>
                                          <p:attrName>ppt_w</p:attrName>
                                        </p:attrNameLst>
                                      </p:cBhvr>
                                      <p:tavLst>
                                        <p:tav tm="0" fmla="#ppt_w*sin(2.5*pi*$)">
                                          <p:val>
                                            <p:fltVal val="0"/>
                                          </p:val>
                                        </p:tav>
                                        <p:tav tm="100000">
                                          <p:val>
                                            <p:fltVal val="1"/>
                                          </p:val>
                                        </p:tav>
                                      </p:tavLst>
                                    </p:anim>
                                    <p:anim calcmode="lin" valueType="num">
                                      <p:cBhvr>
                                        <p:cTn id="58" dur="2000" fill="hold"/>
                                        <p:tgtEl>
                                          <p:spTgt spid="141315">
                                            <p:txEl>
                                              <p:charRg st="35" end="4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260350"/>
            <a:ext cx="9144000" cy="70500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2338" name="Rectangle 2"/>
          <p:cNvSpPr>
            <a:spLocks noGrp="1" noChangeArrowheads="1"/>
          </p:cNvSpPr>
          <p:nvPr>
            <p:ph type="title"/>
          </p:nvPr>
        </p:nvSpPr>
        <p:spPr>
          <a:xfrm>
            <a:off x="4343400" y="609600"/>
            <a:ext cx="3276600" cy="1143000"/>
          </a:xfrm>
          <a:effectLst>
            <a:outerShdw dist="35921" dir="2700000" algn="ctr" rotWithShape="0">
              <a:schemeClr val="bg2"/>
            </a:outerShdw>
          </a:effectLst>
        </p:spPr>
        <p:txBody>
          <a:bodyPr/>
          <a:lstStyle/>
          <a:p>
            <a:r>
              <a:rPr lang="en-US" altLang="zh-TW" sz="4000">
                <a:solidFill>
                  <a:srgbClr val="FFFF00"/>
                </a:solidFill>
                <a:ea typeface="新細明體" charset="-120"/>
              </a:rPr>
              <a:t>#</a:t>
            </a:r>
            <a:r>
              <a:rPr lang="en-US" altLang="zh-TW" sz="4000" b="1" i="1">
                <a:solidFill>
                  <a:srgbClr val="FFFF00"/>
                </a:solidFill>
                <a:ea typeface="新細明體" charset="-120"/>
              </a:rPr>
              <a:t>10</a:t>
            </a:r>
            <a:r>
              <a:rPr lang="en-US" altLang="zh-TW" sz="4000" b="1" i="1">
                <a:ea typeface="新細明體" charset="-120"/>
              </a:rPr>
              <a:t> </a:t>
            </a:r>
            <a:r>
              <a:rPr lang="zh-TW" altLang="en-US" sz="5400" b="1" i="1">
                <a:solidFill>
                  <a:srgbClr val="FFFF00"/>
                </a:solidFill>
                <a:ea typeface="新細明體" charset="-120"/>
              </a:rPr>
              <a:t>摩西的                   地圖</a:t>
            </a:r>
          </a:p>
        </p:txBody>
      </p:sp>
      <p:sp>
        <p:nvSpPr>
          <p:cNvPr id="142339" name="Rectangle 3"/>
          <p:cNvSpPr>
            <a:spLocks noGrp="1" noChangeArrowheads="1"/>
          </p:cNvSpPr>
          <p:nvPr>
            <p:ph type="body" idx="1"/>
          </p:nvPr>
        </p:nvSpPr>
        <p:spPr>
          <a:xfrm>
            <a:off x="4191000" y="1981200"/>
            <a:ext cx="3276600" cy="4114800"/>
          </a:xfrm>
          <a:effectLst>
            <a:outerShdw dist="35921" dir="2700000" algn="ctr" rotWithShape="0">
              <a:schemeClr val="bg2"/>
            </a:outerShdw>
          </a:effectLst>
        </p:spPr>
        <p:txBody>
          <a:bodyPr/>
          <a:lstStyle/>
          <a:p>
            <a:r>
              <a:rPr lang="zh-TW" altLang="en-US">
                <a:ea typeface="新細明體" charset="-120"/>
              </a:rPr>
              <a:t>在約旦的馬達巴</a:t>
            </a:r>
          </a:p>
          <a:p>
            <a:r>
              <a:rPr lang="zh-TW" altLang="en-US">
                <a:ea typeface="新細明體" charset="-120"/>
              </a:rPr>
              <a:t>西元</a:t>
            </a:r>
            <a:r>
              <a:rPr lang="en-US" altLang="zh-TW">
                <a:ea typeface="新細明體" charset="-120"/>
              </a:rPr>
              <a:t>550</a:t>
            </a:r>
            <a:r>
              <a:rPr lang="zh-TW" altLang="en-US">
                <a:ea typeface="新細明體" charset="-120"/>
              </a:rPr>
              <a:t>年</a:t>
            </a:r>
          </a:p>
          <a:p>
            <a:r>
              <a:rPr lang="zh-TW" altLang="en-US">
                <a:ea typeface="新細明體" charset="-120"/>
              </a:rPr>
              <a:t>是在耶路撒冷最古舊的地圖</a:t>
            </a:r>
          </a:p>
        </p:txBody>
      </p:sp>
      <p:sp>
        <p:nvSpPr>
          <p:cNvPr id="142340"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zh-TW" sz="2400" b="1">
                <a:solidFill>
                  <a:schemeClr val="bg2"/>
                </a:solidFill>
                <a:ea typeface="新細明體" charset="-120"/>
              </a:rPr>
              <a:t>227</a:t>
            </a:r>
          </a:p>
        </p:txBody>
      </p:sp>
      <p:pic>
        <p:nvPicPr>
          <p:cNvPr id="142342" name="Picture 6" descr="card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to="" calcmode="lin" valueType="num">
                                      <p:cBhvr>
                                        <p:cTn id="7" dur="1" fill="hold"/>
                                        <p:tgtEl>
                                          <p:spTgt spid="14233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42339">
                                            <p:txEl>
                                              <p:pRg st="1" end="1"/>
                                            </p:txEl>
                                          </p:spTgt>
                                        </p:tgtEl>
                                        <p:attrNameLst>
                                          <p:attrName>style.visibility</p:attrName>
                                        </p:attrNameLst>
                                      </p:cBhvr>
                                      <p:to>
                                        <p:strVal val="visible"/>
                                      </p:to>
                                    </p:set>
                                    <p:anim to="" calcmode="lin" valueType="num">
                                      <p:cBhvr>
                                        <p:cTn id="12" dur="1" fill="hold"/>
                                        <p:tgtEl>
                                          <p:spTgt spid="14233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42339">
                                            <p:txEl>
                                              <p:pRg st="2" end="2"/>
                                            </p:txEl>
                                          </p:spTgt>
                                        </p:tgtEl>
                                        <p:attrNameLst>
                                          <p:attrName>style.visibility</p:attrName>
                                        </p:attrNameLst>
                                      </p:cBhvr>
                                      <p:to>
                                        <p:strVal val="visible"/>
                                      </p:to>
                                    </p:set>
                                    <p:anim to="" calcmode="lin" valueType="num">
                                      <p:cBhvr>
                                        <p:cTn id="17" dur="1" fill="hold"/>
                                        <p:tgtEl>
                                          <p:spTgt spid="14233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0" y="-76200"/>
            <a:ext cx="9372600" cy="7086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1859" name="Rectangle 3"/>
          <p:cNvSpPr>
            <a:spLocks noGrp="1" noChangeArrowheads="1"/>
          </p:cNvSpPr>
          <p:nvPr>
            <p:ph type="title" idx="4294967295"/>
          </p:nvPr>
        </p:nvSpPr>
        <p:spPr/>
        <p:txBody>
          <a:bodyPr/>
          <a:lstStyle/>
          <a:p>
            <a:pPr algn="ctr"/>
            <a:r>
              <a:rPr lang="en-US" altLang="en-US">
                <a:solidFill>
                  <a:schemeClr val="bg2"/>
                </a:solidFill>
              </a:rPr>
              <a:t>Black</a:t>
            </a:r>
            <a:endParaRPr lang="en-US" altLang="en-US"/>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5" name="Rectangle 3"/>
          <p:cNvSpPr>
            <a:spLocks noChangeArrowheads="1"/>
          </p:cNvSpPr>
          <p:nvPr/>
        </p:nvSpPr>
        <p:spPr bwMode="auto">
          <a:xfrm>
            <a:off x="2239953" y="457200"/>
            <a:ext cx="5057795" cy="255454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我 要 歡 唱</a:t>
            </a:r>
          </a:p>
          <a:p>
            <a:pPr algn="ctr" eaLnBrk="0" hangingPunct="0"/>
            <a:r>
              <a:rPr lang="zh-TW" altLang="en-US" sz="4000" dirty="0">
                <a:ea typeface="新細明體" charset="-120"/>
              </a:rPr>
              <a:t>你 的 大 能 的 作 為，</a:t>
            </a:r>
            <a:endParaRPr lang="en-US" altLang="zh-TW" sz="4000" dirty="0">
              <a:ea typeface="新細明體" charset="-120"/>
            </a:endParaRPr>
          </a:p>
          <a:p>
            <a:pPr algn="ctr" eaLnBrk="0" hangingPunct="0"/>
            <a:r>
              <a:rPr lang="zh-TW" altLang="en-US" sz="4000" dirty="0">
                <a:ea typeface="新細明體" charset="-120"/>
              </a:rPr>
              <a:t>我 要 永 遠 的 愛 你，</a:t>
            </a:r>
          </a:p>
          <a:p>
            <a:pPr algn="ctr" eaLnBrk="0" hangingPunct="0"/>
            <a:r>
              <a:rPr lang="zh-TW" altLang="en-US" sz="4000" dirty="0">
                <a:ea typeface="新細明體" charset="-120"/>
              </a:rPr>
              <a:t>我 要 永 遠 堅 定</a:t>
            </a:r>
            <a:r>
              <a:rPr lang="zh-TW" altLang="en-US" sz="4000" dirty="0" smtClean="0">
                <a:ea typeface="新細明體" charset="-120"/>
              </a:rPr>
              <a:t>，</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dissolve">
                                      <p:cBhvr>
                                        <p:cTn id="7"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smtClean="0">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144466955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5" name="Rectangle 3"/>
          <p:cNvSpPr>
            <a:spLocks noChangeArrowheads="1"/>
          </p:cNvSpPr>
          <p:nvPr/>
        </p:nvSpPr>
        <p:spPr bwMode="auto">
          <a:xfrm>
            <a:off x="3137634" y="457200"/>
            <a:ext cx="3262432" cy="193899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smtClean="0">
                <a:solidFill>
                  <a:srgbClr val="EAEAEA"/>
                </a:solidFill>
                <a:ea typeface="新細明體" charset="-120"/>
              </a:rPr>
              <a:t>無 一 事 能</a:t>
            </a:r>
          </a:p>
          <a:p>
            <a:pPr algn="ctr" eaLnBrk="0" hangingPunct="0"/>
            <a:r>
              <a:rPr lang="zh-TW" altLang="en-US" sz="4000" dirty="0" smtClean="0">
                <a:solidFill>
                  <a:srgbClr val="EAEAEA"/>
                </a:solidFill>
                <a:ea typeface="新細明體" charset="-120"/>
              </a:rPr>
              <a:t>與 你 的 應 許</a:t>
            </a:r>
          </a:p>
          <a:p>
            <a:pPr algn="ctr" eaLnBrk="0" hangingPunct="0"/>
            <a:r>
              <a:rPr lang="zh-TW" altLang="en-US" sz="4000" dirty="0" smtClean="0">
                <a:solidFill>
                  <a:srgbClr val="EAEAEA"/>
                </a:solidFill>
                <a:ea typeface="新細明體" charset="-120"/>
              </a:rPr>
              <a:t>     相 比。</a:t>
            </a:r>
            <a:endParaRPr lang="zh-TW" altLang="en-US" sz="4000" dirty="0">
              <a:solidFill>
                <a:srgbClr val="EAEAEA"/>
              </a:solidFill>
              <a:ea typeface="新細明體" charset="-120"/>
            </a:endParaRPr>
          </a:p>
        </p:txBody>
      </p:sp>
    </p:spTree>
    <p:extLst>
      <p:ext uri="{BB962C8B-B14F-4D97-AF65-F5344CB8AC3E}">
        <p14:creationId xmlns:p14="http://schemas.microsoft.com/office/powerpoint/2010/main" val="429378934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dissolve">
                                      <p:cBhvr>
                                        <p:cTn id="7"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Text Box 3"/>
          <p:cNvSpPr txBox="1">
            <a:spLocks noChangeArrowheads="1"/>
          </p:cNvSpPr>
          <p:nvPr/>
        </p:nvSpPr>
        <p:spPr bwMode="auto">
          <a:xfrm>
            <a:off x="2009145" y="304800"/>
            <a:ext cx="5186035"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a:ea typeface="新細明體" charset="-120"/>
              </a:rPr>
              <a:t>我 耶 穌，我 救 主</a:t>
            </a:r>
            <a:r>
              <a:rPr lang="en-US" altLang="zh-TW" sz="4000" dirty="0">
                <a:ea typeface="新細明體" charset="-120"/>
              </a:rPr>
              <a:t>.</a:t>
            </a:r>
          </a:p>
          <a:p>
            <a:pPr algn="ctr" eaLnBrk="0" hangingPunct="0"/>
            <a:r>
              <a:rPr lang="zh-TW" altLang="en-US" sz="4000" dirty="0">
                <a:ea typeface="新細明體" charset="-120"/>
              </a:rPr>
              <a:t>無 一 人 能 像 你</a:t>
            </a:r>
            <a:r>
              <a:rPr lang="en-US" altLang="zh-TW" sz="4000" dirty="0">
                <a:ea typeface="新細明體" charset="-120"/>
              </a:rPr>
              <a:t>;</a:t>
            </a:r>
          </a:p>
          <a:p>
            <a:pPr algn="ctr" eaLnBrk="0" hangingPunct="0"/>
            <a:r>
              <a:rPr lang="zh-TW" altLang="en-US" sz="4000" dirty="0">
                <a:ea typeface="新細明體" charset="-120"/>
              </a:rPr>
              <a:t>我 願 一 生 全 心 讚 美</a:t>
            </a:r>
            <a:endParaRPr lang="en-US" altLang="zh-TW" sz="4000" dirty="0">
              <a:ea typeface="新細明體" charset="-120"/>
            </a:endParaRPr>
          </a:p>
          <a:p>
            <a:pPr algn="ctr" eaLnBrk="0" hangingPunct="0"/>
            <a:r>
              <a:rPr lang="zh-TW" altLang="en-US" sz="4000" dirty="0">
                <a:ea typeface="新細明體" charset="-120"/>
              </a:rPr>
              <a:t>你 奇 妙 全 能 的 大 愛</a:t>
            </a:r>
          </a:p>
          <a:p>
            <a:pPr algn="ctr" eaLnBrk="0" hangingPunct="0"/>
            <a:endParaRPr lang="zh-TW" altLang="en-US" sz="4000" dirty="0">
              <a:ea typeface="新細明體" charset="-12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Text Box 3"/>
          <p:cNvSpPr txBox="1">
            <a:spLocks noChangeArrowheads="1"/>
          </p:cNvSpPr>
          <p:nvPr/>
        </p:nvSpPr>
        <p:spPr bwMode="auto">
          <a:xfrm>
            <a:off x="1239704" y="304800"/>
            <a:ext cx="6724918" cy="317009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zh-TW" altLang="en-US" sz="4000" dirty="0" smtClean="0">
                <a:solidFill>
                  <a:srgbClr val="EAEAEA"/>
                </a:solidFill>
                <a:ea typeface="新細明體" charset="-120"/>
              </a:rPr>
              <a:t>我 </a:t>
            </a:r>
            <a:r>
              <a:rPr lang="zh-TW" altLang="en-US" sz="4000" dirty="0">
                <a:solidFill>
                  <a:srgbClr val="EAEAEA"/>
                </a:solidFill>
                <a:ea typeface="新細明體" charset="-120"/>
              </a:rPr>
              <a:t>的 安 慰，我 的 避 難 所，</a:t>
            </a:r>
            <a:endParaRPr lang="en-US" altLang="zh-TW" sz="4000" dirty="0">
              <a:solidFill>
                <a:srgbClr val="EAEAEA"/>
              </a:solidFill>
              <a:ea typeface="新細明體" charset="-120"/>
            </a:endParaRPr>
          </a:p>
          <a:p>
            <a:pPr algn="ctr" eaLnBrk="0" hangingPunct="0"/>
            <a:r>
              <a:rPr lang="zh-TW" altLang="en-US" sz="4000" dirty="0">
                <a:solidFill>
                  <a:srgbClr val="EAEAEA"/>
                </a:solidFill>
                <a:ea typeface="新細明體" charset="-120"/>
              </a:rPr>
              <a:t>我 避 難 所 和 力 量</a:t>
            </a:r>
            <a:r>
              <a:rPr lang="en-US" altLang="zh-TW" sz="4000" dirty="0">
                <a:solidFill>
                  <a:srgbClr val="EAEAEA"/>
                </a:solidFill>
                <a:ea typeface="新細明體" charset="-120"/>
              </a:rPr>
              <a:t>;</a:t>
            </a:r>
          </a:p>
          <a:p>
            <a:pPr algn="ctr" eaLnBrk="0" hangingPunct="0"/>
            <a:r>
              <a:rPr lang="zh-TW" altLang="en-US" sz="4000" dirty="0">
                <a:solidFill>
                  <a:srgbClr val="EAEAEA"/>
                </a:solidFill>
                <a:ea typeface="新細明體" charset="-120"/>
              </a:rPr>
              <a:t>我 的 一 切，每 個 氣 息，</a:t>
            </a:r>
            <a:endParaRPr lang="en-US" altLang="zh-TW" sz="4000" dirty="0">
              <a:solidFill>
                <a:srgbClr val="EAEAEA"/>
              </a:solidFill>
              <a:ea typeface="新細明體" charset="-120"/>
            </a:endParaRPr>
          </a:p>
          <a:p>
            <a:pPr algn="ctr" eaLnBrk="0" hangingPunct="0"/>
            <a:r>
              <a:rPr lang="zh-TW" altLang="en-US" sz="4000" dirty="0">
                <a:solidFill>
                  <a:srgbClr val="EAEAEA"/>
                </a:solidFill>
                <a:ea typeface="新細明體" charset="-120"/>
              </a:rPr>
              <a:t>永 遠 不 住 的 敬 拜 你。</a:t>
            </a:r>
            <a:endParaRPr lang="en-US" altLang="zh-TW" sz="4000" dirty="0">
              <a:solidFill>
                <a:srgbClr val="EAEAEA"/>
              </a:solidFill>
              <a:ea typeface="新細明體" charset="-120"/>
            </a:endParaRPr>
          </a:p>
          <a:p>
            <a:pPr algn="ctr" eaLnBrk="0" hangingPunct="0"/>
            <a:endParaRPr lang="zh-TW" altLang="en-US" sz="4000" dirty="0">
              <a:solidFill>
                <a:srgbClr val="EAEAEA"/>
              </a:solidFill>
              <a:ea typeface="新細明體" charset="-120"/>
            </a:endParaRPr>
          </a:p>
        </p:txBody>
      </p:sp>
    </p:spTree>
    <p:extLst>
      <p:ext uri="{BB962C8B-B14F-4D97-AF65-F5344CB8AC3E}">
        <p14:creationId xmlns:p14="http://schemas.microsoft.com/office/powerpoint/2010/main" val="313565408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imes New Roman"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Designs\Topo.pot</Template>
  <TotalTime>5496</TotalTime>
  <Words>1521</Words>
  <Application>Microsoft Macintosh PowerPoint</Application>
  <PresentationFormat>On-screen Show (4:3)</PresentationFormat>
  <Paragraphs>354</Paragraphs>
  <Slides>60</Slides>
  <Notes>60</Notes>
  <HiddenSlides>1</HiddenSlides>
  <MMClips>0</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60</vt:i4>
      </vt:variant>
    </vt:vector>
  </HeadingPairs>
  <TitlesOfParts>
    <vt:vector size="66" baseType="lpstr">
      <vt:lpstr>Topo</vt:lpstr>
      <vt:lpstr>Default Design</vt:lpstr>
      <vt:lpstr>14 Literary 2 - Dead Sea Scrolls</vt:lpstr>
      <vt:lpstr>21_Default Design</vt:lpstr>
      <vt:lpstr>Document</vt:lpstr>
      <vt:lpstr>Photo Editor Photo</vt:lpstr>
      <vt:lpstr>聖經考古學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聖經考古學</vt:lpstr>
      <vt:lpstr>最近發現一個關鍵 (BAR 11月/12月2002)…</vt:lpstr>
      <vt:lpstr> 該亞法的藏骨盒 (BAR 1992/9月-10月) </vt:lpstr>
      <vt:lpstr>什麼是考古學?</vt:lpstr>
      <vt:lpstr>什麼是考古學?</vt:lpstr>
      <vt:lpstr> 考古學的術語</vt:lpstr>
      <vt:lpstr> 考古學的術語</vt:lpstr>
      <vt:lpstr> 聖經考古學的歷史</vt:lpstr>
      <vt:lpstr>羅塞達石</vt:lpstr>
      <vt:lpstr> 聖經考古的歷史</vt:lpstr>
      <vt:lpstr>挖掘地點 </vt:lpstr>
      <vt:lpstr>方法</vt:lpstr>
      <vt:lpstr>陶器分析</vt:lpstr>
      <vt:lpstr>PowerPoint Presentation</vt:lpstr>
      <vt:lpstr>發現古代的耶利哥</vt:lpstr>
      <vt:lpstr>聖經神學的價值</vt:lpstr>
      <vt:lpstr>聖經歷史的證實</vt:lpstr>
      <vt:lpstr>聖經歷史的證實</vt:lpstr>
      <vt:lpstr> 聖經歷史的證實</vt:lpstr>
      <vt:lpstr>希西家的隧道</vt:lpstr>
      <vt:lpstr> 華倫之坑井</vt:lpstr>
      <vt:lpstr> 經文的傳遞</vt:lpstr>
      <vt:lpstr>ISAIAH: QUMRAN v. THE MASORETES</vt:lpstr>
      <vt:lpstr>Better Interpretation of Scripture</vt:lpstr>
      <vt:lpstr>聖經考古學的價值</vt:lpstr>
      <vt:lpstr> 聖經考古學的危險</vt:lpstr>
      <vt:lpstr>PowerPoint Presentation</vt:lpstr>
      <vt:lpstr> 聖經考古學的危險</vt:lpstr>
      <vt:lpstr>PowerPoint Presentation</vt:lpstr>
      <vt:lpstr> 聖經考古學的危險</vt:lpstr>
      <vt:lpstr>考古學能否證明摩西接受了十誡?</vt:lpstr>
      <vt:lpstr>聖經考古學的將來</vt:lpstr>
      <vt:lpstr>BAR 聖經考古學評論</vt:lpstr>
      <vt:lpstr>十大發現</vt:lpstr>
      <vt:lpstr> #1 吉加墨的史詩的碑文</vt:lpstr>
      <vt:lpstr> #2  便尼哈山的壁畫</vt:lpstr>
      <vt:lpstr>#3  基色高地</vt:lpstr>
      <vt:lpstr>#4  刀 柄</vt:lpstr>
      <vt:lpstr>#5  生殖之女神</vt:lpstr>
      <vt:lpstr>#6 基遍池</vt:lpstr>
      <vt:lpstr>#7 別是巴的壇</vt:lpstr>
      <vt:lpstr>                   #8  銀色經巻                         護身符</vt:lpstr>
      <vt:lpstr>#9 馬賽達</vt:lpstr>
      <vt:lpstr>#10 摩西的                   地圖</vt:lpstr>
      <vt:lpstr>Black</vt:lpstr>
      <vt:lpstr>旧约全书背景链接地址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Archaeology</dc:title>
  <dc:creator>Rick Griffith</dc:creator>
  <cp:lastModifiedBy>Rick Griffith</cp:lastModifiedBy>
  <cp:revision>234</cp:revision>
  <cp:lastPrinted>2009-04-22T19:24:48Z</cp:lastPrinted>
  <dcterms:created xsi:type="dcterms:W3CDTF">2002-10-30T04:11:34Z</dcterms:created>
  <dcterms:modified xsi:type="dcterms:W3CDTF">2017-04-29T01:37:13Z</dcterms:modified>
</cp:coreProperties>
</file>