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3" r:id="rId2"/>
    <p:sldMasterId id="2147483651" r:id="rId3"/>
    <p:sldMasterId id="2147483649" r:id="rId4"/>
    <p:sldMasterId id="2147483992" r:id="rId5"/>
    <p:sldMasterId id="2147484004" r:id="rId6"/>
  </p:sldMasterIdLst>
  <p:notesMasterIdLst>
    <p:notesMasterId r:id="rId56"/>
  </p:notesMasterIdLst>
  <p:sldIdLst>
    <p:sldId id="256" r:id="rId7"/>
    <p:sldId id="304" r:id="rId8"/>
    <p:sldId id="305" r:id="rId9"/>
    <p:sldId id="308" r:id="rId10"/>
    <p:sldId id="306" r:id="rId11"/>
    <p:sldId id="264" r:id="rId12"/>
    <p:sldId id="257" r:id="rId13"/>
    <p:sldId id="266" r:id="rId14"/>
    <p:sldId id="273" r:id="rId15"/>
    <p:sldId id="297" r:id="rId16"/>
    <p:sldId id="274" r:id="rId17"/>
    <p:sldId id="275" r:id="rId18"/>
    <p:sldId id="276" r:id="rId19"/>
    <p:sldId id="277" r:id="rId20"/>
    <p:sldId id="278" r:id="rId21"/>
    <p:sldId id="279" r:id="rId22"/>
    <p:sldId id="281" r:id="rId23"/>
    <p:sldId id="300" r:id="rId24"/>
    <p:sldId id="282" r:id="rId25"/>
    <p:sldId id="283" r:id="rId26"/>
    <p:sldId id="317" r:id="rId27"/>
    <p:sldId id="318" r:id="rId28"/>
    <p:sldId id="263" r:id="rId29"/>
    <p:sldId id="302" r:id="rId30"/>
    <p:sldId id="309" r:id="rId31"/>
    <p:sldId id="295" r:id="rId32"/>
    <p:sldId id="296" r:id="rId33"/>
    <p:sldId id="288" r:id="rId34"/>
    <p:sldId id="289" r:id="rId35"/>
    <p:sldId id="290" r:id="rId36"/>
    <p:sldId id="298" r:id="rId37"/>
    <p:sldId id="299" r:id="rId38"/>
    <p:sldId id="292" r:id="rId39"/>
    <p:sldId id="293" r:id="rId40"/>
    <p:sldId id="294" r:id="rId41"/>
    <p:sldId id="260" r:id="rId42"/>
    <p:sldId id="271" r:id="rId43"/>
    <p:sldId id="322" r:id="rId44"/>
    <p:sldId id="310" r:id="rId45"/>
    <p:sldId id="311" r:id="rId46"/>
    <p:sldId id="313" r:id="rId47"/>
    <p:sldId id="314" r:id="rId48"/>
    <p:sldId id="315" r:id="rId49"/>
    <p:sldId id="312" r:id="rId50"/>
    <p:sldId id="316" r:id="rId51"/>
    <p:sldId id="319" r:id="rId52"/>
    <p:sldId id="323" r:id="rId53"/>
    <p:sldId id="320" r:id="rId54"/>
    <p:sldId id="321" r:id="rId5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Tam" initials="LT" lastIdx="1" clrIdx="0">
    <p:extLst>
      <p:ext uri="{19B8F6BF-5375-455C-9EA6-DF929625EA0E}">
        <p15:presenceInfo xmlns:p15="http://schemas.microsoft.com/office/powerpoint/2012/main" userId="Lydia T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66"/>
    <a:srgbClr val="FFFF99"/>
    <a:srgbClr val="FFFFFF"/>
    <a:srgbClr val="0000D6"/>
    <a:srgbClr val="8D8DFF"/>
    <a:srgbClr val="5353FF"/>
    <a:srgbClr val="3366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33"/>
    <p:restoredTop sz="76223" autoAdjust="0"/>
  </p:normalViewPr>
  <p:slideViewPr>
    <p:cSldViewPr>
      <p:cViewPr varScale="1">
        <p:scale>
          <a:sx n="102" d="100"/>
          <a:sy n="102" d="100"/>
        </p:scale>
        <p:origin x="200" y="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10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04T10:35:42.234" idx="1">
    <p:pos x="10" y="10"/>
    <p:text>No equivalent acroyms.</p:text>
    <p:extLst>
      <p:ext uri="{C676402C-5697-4E1C-873F-D02D1690AC5C}">
        <p15:threadingInfo xmlns:p15="http://schemas.microsoft.com/office/powerpoint/2012/main" timeZoneBias="-4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51" name="Rectangle 7"/>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n-US"/>
          </a:p>
        </p:txBody>
      </p:sp>
      <p:sp>
        <p:nvSpPr>
          <p:cNvPr id="108550" name="Rectangle 6"/>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ltLang="en-US"/>
          </a:p>
        </p:txBody>
      </p:sp>
      <p:sp>
        <p:nvSpPr>
          <p:cNvPr id="52228" name="Rectangle 5"/>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4"/>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47" name="Rectangle 3"/>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n-US"/>
          </a:p>
        </p:txBody>
      </p:sp>
      <p:sp>
        <p:nvSpPr>
          <p:cNvPr id="108546" name="Rectangle 2"/>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CD6FA17D-D67C-4E36-B512-ED978B05F60A}" type="slidenum">
              <a:rPr lang="en-US" altLang="en-US"/>
              <a:pPr/>
              <a:t>‹#›</a:t>
            </a:fld>
            <a:endParaRPr lang="en-US" altLang="en-US"/>
          </a:p>
        </p:txBody>
      </p:sp>
    </p:spTree>
    <p:extLst>
      <p:ext uri="{BB962C8B-B14F-4D97-AF65-F5344CB8AC3E}">
        <p14:creationId xmlns:p14="http://schemas.microsoft.com/office/powerpoint/2010/main" val="2427432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5"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05"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05"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05"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05"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B79CF905-7D62-4E1D-8E8D-6E526DFDAAA3}" type="slidenum">
              <a:rPr lang="en-US" altLang="en-US" sz="1200"/>
              <a:pPr/>
              <a:t>1</a:t>
            </a:fld>
            <a:endParaRPr lang="en-US" alt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634D6B6E-D1F1-4651-82A0-2505A399303C}" type="slidenum">
              <a:rPr lang="en-US" altLang="en-US" sz="1200"/>
              <a:pPr/>
              <a:t>10</a:t>
            </a:fld>
            <a:endParaRPr lang="en-US" alt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0C6810DD-1C02-4EE3-B4BC-9F54347AE605}" type="slidenum">
              <a:rPr lang="en-US" altLang="en-US" sz="1200"/>
              <a:pPr/>
              <a:t>11</a:t>
            </a:fld>
            <a:endParaRPr lang="en-US" alt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8DAD66A6-6CB9-4127-B2E1-A23D666BAD9B}" type="slidenum">
              <a:rPr lang="en-US" altLang="en-US" sz="1200"/>
              <a:pPr/>
              <a:t>12</a:t>
            </a:fld>
            <a:endParaRPr lang="en-US" alt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8E565245-674A-46CA-B144-191964FDD34D}" type="slidenum">
              <a:rPr lang="en-US" altLang="en-US" sz="1200"/>
              <a:pPr/>
              <a:t>38</a:t>
            </a:fld>
            <a:endParaRPr lang="en-US" altLang="en-US" sz="12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6FA17D-D67C-4E36-B512-ED978B05F60A}" type="slidenum">
              <a:rPr lang="en-US" altLang="en-US" smtClean="0"/>
              <a:pPr/>
              <a:t>40</a:t>
            </a:fld>
            <a:endParaRPr lang="en-US" altLang="en-US"/>
          </a:p>
        </p:txBody>
      </p:sp>
    </p:spTree>
    <p:extLst>
      <p:ext uri="{BB962C8B-B14F-4D97-AF65-F5344CB8AC3E}">
        <p14:creationId xmlns:p14="http://schemas.microsoft.com/office/powerpoint/2010/main" val="2655434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6FA17D-D67C-4E36-B512-ED978B05F60A}" type="slidenum">
              <a:rPr lang="en-US" altLang="en-US" smtClean="0"/>
              <a:pPr/>
              <a:t>47</a:t>
            </a:fld>
            <a:endParaRPr lang="en-US" altLang="en-US"/>
          </a:p>
        </p:txBody>
      </p:sp>
    </p:spTree>
    <p:extLst>
      <p:ext uri="{BB962C8B-B14F-4D97-AF65-F5344CB8AC3E}">
        <p14:creationId xmlns:p14="http://schemas.microsoft.com/office/powerpoint/2010/main" val="3049062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48</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OT</a:t>
            </a:r>
            <a:r>
              <a:rPr lang="en-US" baseline="0" dirty="0">
                <a:latin typeface="Arial" charset="0"/>
              </a:rPr>
              <a:t> Backgrounds </a:t>
            </a:r>
            <a:r>
              <a:rPr lang="en-US" dirty="0">
                <a:latin typeface="Arial" charset="0"/>
              </a:rPr>
              <a:t>link address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1AB32114-ACBB-4ADA-8352-C2E54E6D87CC}" type="slidenum">
              <a:rPr lang="en-US" altLang="en-US" sz="1200"/>
              <a:pPr/>
              <a:t>2</a:t>
            </a:fld>
            <a:endParaRPr lang="en-US" altLang="en-US" sz="1200"/>
          </a:p>
        </p:txBody>
      </p:sp>
      <p:sp>
        <p:nvSpPr>
          <p:cNvPr id="56322" name="Rectangle 2"/>
          <p:cNvSpPr>
            <a:spLocks noGrp="1" noRot="1" noChangeAspect="1" noChangeArrowheads="1" noTextEdit="1"/>
          </p:cNvSpPr>
          <p:nvPr>
            <p:ph type="sldImg"/>
          </p:nvPr>
        </p:nvSpPr>
        <p:spPr>
          <a:solidFill>
            <a:srgbClr val="FFFFFF"/>
          </a:solidFill>
          <a:ln/>
        </p:spPr>
      </p:sp>
      <p:sp>
        <p:nvSpPr>
          <p:cNvPr id="5632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r>
              <a:rPr lang="en-US" altLang="en-US">
                <a:latin typeface="Times New Roman" pitchFamily="18" charset="0"/>
              </a:rPr>
              <a:t>Sumerians were descendents of Shem (Semites) who around 4000 BC migrated to the point where the Tigris and Euphrates meet in southern Mesopotamia.  This map interestingly show the Semitic peoples coming out of the desert (http://ancienthistory.about.com/gi/dynamic/offsite.htm?site=http://www.art%2Darena.com/iran1.html).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12A0D7E8-976C-491F-8AC9-9D9EFE0B0687}" type="slidenum">
              <a:rPr lang="en-US" altLang="en-US" sz="1200"/>
              <a:pPr/>
              <a:t>3</a:t>
            </a:fld>
            <a:endParaRPr lang="en-US" alt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854B7567-214A-4D66-A90E-6314E7A32209}" type="slidenum">
              <a:rPr lang="en-US" altLang="en-US" sz="1200"/>
              <a:pPr/>
              <a:t>4</a:t>
            </a:fld>
            <a:endParaRPr lang="en-US" alt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itchFamily="18" charset="0"/>
              </a:rPr>
              <a:t>http://www.google.com.sg/imgres?imgurl=web.syr.edu/~clmitche/Sumerian%2520God.jpg&amp;imgrefurl=http://web.syr.edu/~clmitche/River.htm&amp;hl=en&amp;h=432&amp;w=400&amp;start=9&amp;prev=/images%3Fq%3Dsumerian%2BAn%26imgsz%3Dsmall%7Cmedium%7Clarge%7Cxlarge%26svnum%3D10%26hl%3Den%26lr%3D%26ie%3DUTF-8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44806CD4-0A21-4A99-8D52-D5ECD0EFDE8A}" type="slidenum">
              <a:rPr lang="en-US" altLang="en-US" sz="1200"/>
              <a:pPr/>
              <a:t>5</a:t>
            </a:fld>
            <a:endParaRPr lang="en-US" alt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7647ED98-4E40-4143-ABF4-541073421C28}" type="slidenum">
              <a:rPr lang="en-US" altLang="en-US" sz="1200"/>
              <a:pPr/>
              <a:t>6</a:t>
            </a:fld>
            <a:endParaRPr lang="en-US" alt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B915509E-4E8E-4E79-B018-C48810F3D1AE}" type="slidenum">
              <a:rPr lang="en-US" altLang="en-US" sz="1200"/>
              <a:pPr/>
              <a:t>7</a:t>
            </a:fld>
            <a:endParaRPr lang="en-US" alt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00EEADD3-2857-40AA-A20D-E607D99BF677}" type="slidenum">
              <a:rPr lang="en-US" altLang="en-US" sz="1200"/>
              <a:pPr/>
              <a:t>8</a:t>
            </a:fld>
            <a:endParaRPr lang="en-US" alt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271D69EE-3D1C-430E-AA55-97F58E6AAD1B}" type="slidenum">
              <a:rPr lang="en-US" altLang="en-US" sz="1200"/>
              <a:pPr/>
              <a:t>9</a:t>
            </a:fld>
            <a:endParaRPr lang="en-US" alt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D3A1D8B-2C51-4DEF-BB57-1D225853013C}" type="slidenum">
              <a:rPr lang="en-US" altLang="en-US"/>
              <a:pPr/>
              <a:t>‹#›</a:t>
            </a:fld>
            <a:endParaRPr lang="en-US" altLang="en-US"/>
          </a:p>
        </p:txBody>
      </p:sp>
    </p:spTree>
    <p:extLst>
      <p:ext uri="{BB962C8B-B14F-4D97-AF65-F5344CB8AC3E}">
        <p14:creationId xmlns:p14="http://schemas.microsoft.com/office/powerpoint/2010/main" val="154272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3AEA7B4-7F84-43A4-B433-43174EF69F9E}" type="slidenum">
              <a:rPr lang="en-US" altLang="en-US"/>
              <a:pPr/>
              <a:t>‹#›</a:t>
            </a:fld>
            <a:endParaRPr lang="en-US" altLang="en-US"/>
          </a:p>
        </p:txBody>
      </p:sp>
    </p:spTree>
    <p:extLst>
      <p:ext uri="{BB962C8B-B14F-4D97-AF65-F5344CB8AC3E}">
        <p14:creationId xmlns:p14="http://schemas.microsoft.com/office/powerpoint/2010/main" val="59658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AD4ED7D-591A-4CB1-BCFE-10CD4DC1593C}" type="slidenum">
              <a:rPr lang="en-US" altLang="en-US"/>
              <a:pPr/>
              <a:t>‹#›</a:t>
            </a:fld>
            <a:endParaRPr lang="en-US" altLang="en-US"/>
          </a:p>
        </p:txBody>
      </p:sp>
    </p:spTree>
    <p:extLst>
      <p:ext uri="{BB962C8B-B14F-4D97-AF65-F5344CB8AC3E}">
        <p14:creationId xmlns:p14="http://schemas.microsoft.com/office/powerpoint/2010/main" val="21921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latin typeface="Times New Roman" pitchFamily="-105" charset="0"/>
                <a:ea typeface="+mn-ea"/>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defRPr/>
              </a:pPr>
              <a:endParaRPr lang="en-US">
                <a:latin typeface="Times New Roman" pitchFamily="-105" charset="0"/>
                <a:ea typeface="+mn-ea"/>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latin typeface="Times New Roman" pitchFamily="-105" charset="0"/>
                <a:ea typeface="+mn-ea"/>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latin typeface="Times New Roman" pitchFamily="-105" charset="0"/>
                <a:ea typeface="+mn-ea"/>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grpSp>
      <p:sp>
        <p:nvSpPr>
          <p:cNvPr id="83978"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8397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105"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endParaRPr lang="en-US" altLang="en-US"/>
          </a:p>
        </p:txBody>
      </p:sp>
      <p:sp>
        <p:nvSpPr>
          <p:cNvPr id="13" name="Rectangle 13"/>
          <p:cNvSpPr>
            <a:spLocks noGrp="1" noChangeArrowheads="1"/>
          </p:cNvSpPr>
          <p:nvPr>
            <p:ph type="ftr" sz="quarter" idx="11"/>
          </p:nvPr>
        </p:nvSpPr>
        <p:spPr/>
        <p:txBody>
          <a:bodyPr/>
          <a:lstStyle>
            <a:lvl1pPr>
              <a:defRPr/>
            </a:lvl1pPr>
          </a:lstStyle>
          <a:p>
            <a:endParaRPr lang="en-US" altLang="en-US"/>
          </a:p>
        </p:txBody>
      </p:sp>
      <p:sp>
        <p:nvSpPr>
          <p:cNvPr id="14" name="Rectangle 14"/>
          <p:cNvSpPr>
            <a:spLocks noGrp="1" noChangeArrowheads="1"/>
          </p:cNvSpPr>
          <p:nvPr>
            <p:ph type="sldNum" sz="quarter" idx="12"/>
          </p:nvPr>
        </p:nvSpPr>
        <p:spPr/>
        <p:txBody>
          <a:bodyPr/>
          <a:lstStyle>
            <a:lvl1pPr>
              <a:defRPr/>
            </a:lvl1pPr>
          </a:lstStyle>
          <a:p>
            <a:fld id="{7F42888C-0FCE-4258-9A32-72B32E8DF6C9}" type="slidenum">
              <a:rPr lang="en-US" altLang="en-US"/>
              <a:pPr/>
              <a:t>‹#›</a:t>
            </a:fld>
            <a:endParaRPr lang="en-US" altLang="en-US"/>
          </a:p>
        </p:txBody>
      </p:sp>
    </p:spTree>
    <p:extLst>
      <p:ext uri="{BB962C8B-B14F-4D97-AF65-F5344CB8AC3E}">
        <p14:creationId xmlns:p14="http://schemas.microsoft.com/office/powerpoint/2010/main" val="3503847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tLang="en-US"/>
          </a:p>
        </p:txBody>
      </p:sp>
      <p:sp>
        <p:nvSpPr>
          <p:cNvPr id="5" name="Rectangle 13"/>
          <p:cNvSpPr>
            <a:spLocks noGrp="1" noChangeArrowheads="1"/>
          </p:cNvSpPr>
          <p:nvPr>
            <p:ph type="ftr" sz="quarter" idx="11"/>
          </p:nvPr>
        </p:nvSpPr>
        <p:spPr>
          <a:ln/>
        </p:spPr>
        <p:txBody>
          <a:bodyPr/>
          <a:lstStyle>
            <a:lvl1pPr>
              <a:defRPr/>
            </a:lvl1pPr>
          </a:lstStyle>
          <a:p>
            <a:endParaRPr lang="en-US" altLang="en-US"/>
          </a:p>
        </p:txBody>
      </p:sp>
      <p:sp>
        <p:nvSpPr>
          <p:cNvPr id="6" name="Rectangle 14"/>
          <p:cNvSpPr>
            <a:spLocks noGrp="1" noChangeArrowheads="1"/>
          </p:cNvSpPr>
          <p:nvPr>
            <p:ph type="sldNum" sz="quarter" idx="12"/>
          </p:nvPr>
        </p:nvSpPr>
        <p:spPr>
          <a:ln/>
        </p:spPr>
        <p:txBody>
          <a:bodyPr/>
          <a:lstStyle>
            <a:lvl1pPr>
              <a:defRPr/>
            </a:lvl1pPr>
          </a:lstStyle>
          <a:p>
            <a:fld id="{B6254402-588D-43C4-80AF-0A8F5B5242B4}" type="slidenum">
              <a:rPr lang="en-US" altLang="en-US"/>
              <a:pPr/>
              <a:t>‹#›</a:t>
            </a:fld>
            <a:endParaRPr lang="en-US" altLang="en-US"/>
          </a:p>
        </p:txBody>
      </p:sp>
    </p:spTree>
    <p:extLst>
      <p:ext uri="{BB962C8B-B14F-4D97-AF65-F5344CB8AC3E}">
        <p14:creationId xmlns:p14="http://schemas.microsoft.com/office/powerpoint/2010/main" val="2702911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tLang="en-US"/>
          </a:p>
        </p:txBody>
      </p:sp>
      <p:sp>
        <p:nvSpPr>
          <p:cNvPr id="5" name="Rectangle 13"/>
          <p:cNvSpPr>
            <a:spLocks noGrp="1" noChangeArrowheads="1"/>
          </p:cNvSpPr>
          <p:nvPr>
            <p:ph type="ftr" sz="quarter" idx="11"/>
          </p:nvPr>
        </p:nvSpPr>
        <p:spPr>
          <a:ln/>
        </p:spPr>
        <p:txBody>
          <a:bodyPr/>
          <a:lstStyle>
            <a:lvl1pPr>
              <a:defRPr/>
            </a:lvl1pPr>
          </a:lstStyle>
          <a:p>
            <a:endParaRPr lang="en-US" altLang="en-US"/>
          </a:p>
        </p:txBody>
      </p:sp>
      <p:sp>
        <p:nvSpPr>
          <p:cNvPr id="6" name="Rectangle 14"/>
          <p:cNvSpPr>
            <a:spLocks noGrp="1" noChangeArrowheads="1"/>
          </p:cNvSpPr>
          <p:nvPr>
            <p:ph type="sldNum" sz="quarter" idx="12"/>
          </p:nvPr>
        </p:nvSpPr>
        <p:spPr>
          <a:ln/>
        </p:spPr>
        <p:txBody>
          <a:bodyPr/>
          <a:lstStyle>
            <a:lvl1pPr>
              <a:defRPr/>
            </a:lvl1pPr>
          </a:lstStyle>
          <a:p>
            <a:fld id="{A0A95BD4-D833-42DD-AB2C-45371069092F}" type="slidenum">
              <a:rPr lang="en-US" altLang="en-US"/>
              <a:pPr/>
              <a:t>‹#›</a:t>
            </a:fld>
            <a:endParaRPr lang="en-US" altLang="en-US"/>
          </a:p>
        </p:txBody>
      </p:sp>
    </p:spTree>
    <p:extLst>
      <p:ext uri="{BB962C8B-B14F-4D97-AF65-F5344CB8AC3E}">
        <p14:creationId xmlns:p14="http://schemas.microsoft.com/office/powerpoint/2010/main" val="862764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endParaRPr lang="en-US" altLang="en-US"/>
          </a:p>
        </p:txBody>
      </p:sp>
      <p:sp>
        <p:nvSpPr>
          <p:cNvPr id="6" name="Rectangle 13"/>
          <p:cNvSpPr>
            <a:spLocks noGrp="1" noChangeArrowheads="1"/>
          </p:cNvSpPr>
          <p:nvPr>
            <p:ph type="ftr" sz="quarter" idx="11"/>
          </p:nvPr>
        </p:nvSpPr>
        <p:spPr>
          <a:ln/>
        </p:spPr>
        <p:txBody>
          <a:bodyPr/>
          <a:lstStyle>
            <a:lvl1pPr>
              <a:defRPr/>
            </a:lvl1pPr>
          </a:lstStyle>
          <a:p>
            <a:endParaRPr lang="en-US" altLang="en-US"/>
          </a:p>
        </p:txBody>
      </p:sp>
      <p:sp>
        <p:nvSpPr>
          <p:cNvPr id="7" name="Rectangle 14"/>
          <p:cNvSpPr>
            <a:spLocks noGrp="1" noChangeArrowheads="1"/>
          </p:cNvSpPr>
          <p:nvPr>
            <p:ph type="sldNum" sz="quarter" idx="12"/>
          </p:nvPr>
        </p:nvSpPr>
        <p:spPr>
          <a:ln/>
        </p:spPr>
        <p:txBody>
          <a:bodyPr/>
          <a:lstStyle>
            <a:lvl1pPr>
              <a:defRPr/>
            </a:lvl1pPr>
          </a:lstStyle>
          <a:p>
            <a:fld id="{8C88B77C-61AB-49F9-860F-699A39596F0A}" type="slidenum">
              <a:rPr lang="en-US" altLang="en-US"/>
              <a:pPr/>
              <a:t>‹#›</a:t>
            </a:fld>
            <a:endParaRPr lang="en-US" altLang="en-US"/>
          </a:p>
        </p:txBody>
      </p:sp>
    </p:spTree>
    <p:extLst>
      <p:ext uri="{BB962C8B-B14F-4D97-AF65-F5344CB8AC3E}">
        <p14:creationId xmlns:p14="http://schemas.microsoft.com/office/powerpoint/2010/main" val="3348072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ltLang="en-US"/>
          </a:p>
        </p:txBody>
      </p:sp>
      <p:sp>
        <p:nvSpPr>
          <p:cNvPr id="8" name="Rectangle 13"/>
          <p:cNvSpPr>
            <a:spLocks noGrp="1" noChangeArrowheads="1"/>
          </p:cNvSpPr>
          <p:nvPr>
            <p:ph type="ftr" sz="quarter" idx="11"/>
          </p:nvPr>
        </p:nvSpPr>
        <p:spPr>
          <a:ln/>
        </p:spPr>
        <p:txBody>
          <a:bodyPr/>
          <a:lstStyle>
            <a:lvl1pPr>
              <a:defRPr/>
            </a:lvl1pPr>
          </a:lstStyle>
          <a:p>
            <a:endParaRPr lang="en-US" altLang="en-US"/>
          </a:p>
        </p:txBody>
      </p:sp>
      <p:sp>
        <p:nvSpPr>
          <p:cNvPr id="9" name="Rectangle 14"/>
          <p:cNvSpPr>
            <a:spLocks noGrp="1" noChangeArrowheads="1"/>
          </p:cNvSpPr>
          <p:nvPr>
            <p:ph type="sldNum" sz="quarter" idx="12"/>
          </p:nvPr>
        </p:nvSpPr>
        <p:spPr>
          <a:ln/>
        </p:spPr>
        <p:txBody>
          <a:bodyPr/>
          <a:lstStyle>
            <a:lvl1pPr>
              <a:defRPr/>
            </a:lvl1pPr>
          </a:lstStyle>
          <a:p>
            <a:fld id="{7A1CD8DE-EC18-44FC-9190-C5C5E8CBA37B}" type="slidenum">
              <a:rPr lang="en-US" altLang="en-US"/>
              <a:pPr/>
              <a:t>‹#›</a:t>
            </a:fld>
            <a:endParaRPr lang="en-US" altLang="en-US"/>
          </a:p>
        </p:txBody>
      </p:sp>
    </p:spTree>
    <p:extLst>
      <p:ext uri="{BB962C8B-B14F-4D97-AF65-F5344CB8AC3E}">
        <p14:creationId xmlns:p14="http://schemas.microsoft.com/office/powerpoint/2010/main" val="3007264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endParaRPr lang="en-US" altLang="en-US"/>
          </a:p>
        </p:txBody>
      </p:sp>
      <p:sp>
        <p:nvSpPr>
          <p:cNvPr id="4" name="Rectangle 13"/>
          <p:cNvSpPr>
            <a:spLocks noGrp="1" noChangeArrowheads="1"/>
          </p:cNvSpPr>
          <p:nvPr>
            <p:ph type="ftr" sz="quarter" idx="11"/>
          </p:nvPr>
        </p:nvSpPr>
        <p:spPr>
          <a:ln/>
        </p:spPr>
        <p:txBody>
          <a:bodyPr/>
          <a:lstStyle>
            <a:lvl1pPr>
              <a:defRPr/>
            </a:lvl1pPr>
          </a:lstStyle>
          <a:p>
            <a:endParaRPr lang="en-US" altLang="en-US"/>
          </a:p>
        </p:txBody>
      </p:sp>
      <p:sp>
        <p:nvSpPr>
          <p:cNvPr id="5" name="Rectangle 14"/>
          <p:cNvSpPr>
            <a:spLocks noGrp="1" noChangeArrowheads="1"/>
          </p:cNvSpPr>
          <p:nvPr>
            <p:ph type="sldNum" sz="quarter" idx="12"/>
          </p:nvPr>
        </p:nvSpPr>
        <p:spPr>
          <a:ln/>
        </p:spPr>
        <p:txBody>
          <a:bodyPr/>
          <a:lstStyle>
            <a:lvl1pPr>
              <a:defRPr/>
            </a:lvl1pPr>
          </a:lstStyle>
          <a:p>
            <a:fld id="{61CB79D6-C7D2-4635-8664-87649BD5684C}" type="slidenum">
              <a:rPr lang="en-US" altLang="en-US"/>
              <a:pPr/>
              <a:t>‹#›</a:t>
            </a:fld>
            <a:endParaRPr lang="en-US" altLang="en-US"/>
          </a:p>
        </p:txBody>
      </p:sp>
    </p:spTree>
    <p:extLst>
      <p:ext uri="{BB962C8B-B14F-4D97-AF65-F5344CB8AC3E}">
        <p14:creationId xmlns:p14="http://schemas.microsoft.com/office/powerpoint/2010/main" val="880268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tLang="en-US"/>
          </a:p>
        </p:txBody>
      </p:sp>
      <p:sp>
        <p:nvSpPr>
          <p:cNvPr id="3" name="Rectangle 13"/>
          <p:cNvSpPr>
            <a:spLocks noGrp="1" noChangeArrowheads="1"/>
          </p:cNvSpPr>
          <p:nvPr>
            <p:ph type="ftr" sz="quarter" idx="11"/>
          </p:nvPr>
        </p:nvSpPr>
        <p:spPr>
          <a:ln/>
        </p:spPr>
        <p:txBody>
          <a:bodyPr/>
          <a:lstStyle>
            <a:lvl1pPr>
              <a:defRPr/>
            </a:lvl1pPr>
          </a:lstStyle>
          <a:p>
            <a:endParaRPr lang="en-US" altLang="en-US"/>
          </a:p>
        </p:txBody>
      </p:sp>
      <p:sp>
        <p:nvSpPr>
          <p:cNvPr id="4" name="Rectangle 14"/>
          <p:cNvSpPr>
            <a:spLocks noGrp="1" noChangeArrowheads="1"/>
          </p:cNvSpPr>
          <p:nvPr>
            <p:ph type="sldNum" sz="quarter" idx="12"/>
          </p:nvPr>
        </p:nvSpPr>
        <p:spPr>
          <a:ln/>
        </p:spPr>
        <p:txBody>
          <a:bodyPr/>
          <a:lstStyle>
            <a:lvl1pPr>
              <a:defRPr/>
            </a:lvl1pPr>
          </a:lstStyle>
          <a:p>
            <a:fld id="{EC2656EA-A5AC-4E3E-B0AF-49EF23DA5D4A}" type="slidenum">
              <a:rPr lang="en-US" altLang="en-US"/>
              <a:pPr/>
              <a:t>‹#›</a:t>
            </a:fld>
            <a:endParaRPr lang="en-US" altLang="en-US"/>
          </a:p>
        </p:txBody>
      </p:sp>
    </p:spTree>
    <p:extLst>
      <p:ext uri="{BB962C8B-B14F-4D97-AF65-F5344CB8AC3E}">
        <p14:creationId xmlns:p14="http://schemas.microsoft.com/office/powerpoint/2010/main" val="2696085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en-US"/>
          </a:p>
        </p:txBody>
      </p:sp>
      <p:sp>
        <p:nvSpPr>
          <p:cNvPr id="6" name="Rectangle 13"/>
          <p:cNvSpPr>
            <a:spLocks noGrp="1" noChangeArrowheads="1"/>
          </p:cNvSpPr>
          <p:nvPr>
            <p:ph type="ftr" sz="quarter" idx="11"/>
          </p:nvPr>
        </p:nvSpPr>
        <p:spPr>
          <a:ln/>
        </p:spPr>
        <p:txBody>
          <a:bodyPr/>
          <a:lstStyle>
            <a:lvl1pPr>
              <a:defRPr/>
            </a:lvl1pPr>
          </a:lstStyle>
          <a:p>
            <a:endParaRPr lang="en-US" altLang="en-US"/>
          </a:p>
        </p:txBody>
      </p:sp>
      <p:sp>
        <p:nvSpPr>
          <p:cNvPr id="7" name="Rectangle 14"/>
          <p:cNvSpPr>
            <a:spLocks noGrp="1" noChangeArrowheads="1"/>
          </p:cNvSpPr>
          <p:nvPr>
            <p:ph type="sldNum" sz="quarter" idx="12"/>
          </p:nvPr>
        </p:nvSpPr>
        <p:spPr>
          <a:ln/>
        </p:spPr>
        <p:txBody>
          <a:bodyPr/>
          <a:lstStyle>
            <a:lvl1pPr>
              <a:defRPr/>
            </a:lvl1pPr>
          </a:lstStyle>
          <a:p>
            <a:fld id="{DEC3BC21-8347-47CC-810C-B5759BCBD58C}" type="slidenum">
              <a:rPr lang="en-US" altLang="en-US"/>
              <a:pPr/>
              <a:t>‹#›</a:t>
            </a:fld>
            <a:endParaRPr lang="en-US" altLang="en-US"/>
          </a:p>
        </p:txBody>
      </p:sp>
    </p:spTree>
    <p:extLst>
      <p:ext uri="{BB962C8B-B14F-4D97-AF65-F5344CB8AC3E}">
        <p14:creationId xmlns:p14="http://schemas.microsoft.com/office/powerpoint/2010/main" val="8372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89F1244-E05B-4DDD-BE37-2AA01E037998}" type="slidenum">
              <a:rPr lang="en-US" altLang="en-US"/>
              <a:pPr/>
              <a:t>‹#›</a:t>
            </a:fld>
            <a:endParaRPr lang="en-US" altLang="en-US"/>
          </a:p>
        </p:txBody>
      </p:sp>
    </p:spTree>
    <p:extLst>
      <p:ext uri="{BB962C8B-B14F-4D97-AF65-F5344CB8AC3E}">
        <p14:creationId xmlns:p14="http://schemas.microsoft.com/office/powerpoint/2010/main" val="3867233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en-US"/>
          </a:p>
        </p:txBody>
      </p:sp>
      <p:sp>
        <p:nvSpPr>
          <p:cNvPr id="6" name="Rectangle 13"/>
          <p:cNvSpPr>
            <a:spLocks noGrp="1" noChangeArrowheads="1"/>
          </p:cNvSpPr>
          <p:nvPr>
            <p:ph type="ftr" sz="quarter" idx="11"/>
          </p:nvPr>
        </p:nvSpPr>
        <p:spPr>
          <a:ln/>
        </p:spPr>
        <p:txBody>
          <a:bodyPr/>
          <a:lstStyle>
            <a:lvl1pPr>
              <a:defRPr/>
            </a:lvl1pPr>
          </a:lstStyle>
          <a:p>
            <a:endParaRPr lang="en-US" altLang="en-US"/>
          </a:p>
        </p:txBody>
      </p:sp>
      <p:sp>
        <p:nvSpPr>
          <p:cNvPr id="7" name="Rectangle 14"/>
          <p:cNvSpPr>
            <a:spLocks noGrp="1" noChangeArrowheads="1"/>
          </p:cNvSpPr>
          <p:nvPr>
            <p:ph type="sldNum" sz="quarter" idx="12"/>
          </p:nvPr>
        </p:nvSpPr>
        <p:spPr>
          <a:ln/>
        </p:spPr>
        <p:txBody>
          <a:bodyPr/>
          <a:lstStyle>
            <a:lvl1pPr>
              <a:defRPr/>
            </a:lvl1pPr>
          </a:lstStyle>
          <a:p>
            <a:fld id="{8F965FA1-AAE5-4908-B652-8BC29A188CC5}" type="slidenum">
              <a:rPr lang="en-US" altLang="en-US"/>
              <a:pPr/>
              <a:t>‹#›</a:t>
            </a:fld>
            <a:endParaRPr lang="en-US" altLang="en-US"/>
          </a:p>
        </p:txBody>
      </p:sp>
    </p:spTree>
    <p:extLst>
      <p:ext uri="{BB962C8B-B14F-4D97-AF65-F5344CB8AC3E}">
        <p14:creationId xmlns:p14="http://schemas.microsoft.com/office/powerpoint/2010/main" val="135653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tLang="en-US"/>
          </a:p>
        </p:txBody>
      </p:sp>
      <p:sp>
        <p:nvSpPr>
          <p:cNvPr id="5" name="Rectangle 13"/>
          <p:cNvSpPr>
            <a:spLocks noGrp="1" noChangeArrowheads="1"/>
          </p:cNvSpPr>
          <p:nvPr>
            <p:ph type="ftr" sz="quarter" idx="11"/>
          </p:nvPr>
        </p:nvSpPr>
        <p:spPr>
          <a:ln/>
        </p:spPr>
        <p:txBody>
          <a:bodyPr/>
          <a:lstStyle>
            <a:lvl1pPr>
              <a:defRPr/>
            </a:lvl1pPr>
          </a:lstStyle>
          <a:p>
            <a:endParaRPr lang="en-US" altLang="en-US"/>
          </a:p>
        </p:txBody>
      </p:sp>
      <p:sp>
        <p:nvSpPr>
          <p:cNvPr id="6" name="Rectangle 14"/>
          <p:cNvSpPr>
            <a:spLocks noGrp="1" noChangeArrowheads="1"/>
          </p:cNvSpPr>
          <p:nvPr>
            <p:ph type="sldNum" sz="quarter" idx="12"/>
          </p:nvPr>
        </p:nvSpPr>
        <p:spPr>
          <a:ln/>
        </p:spPr>
        <p:txBody>
          <a:bodyPr/>
          <a:lstStyle>
            <a:lvl1pPr>
              <a:defRPr/>
            </a:lvl1pPr>
          </a:lstStyle>
          <a:p>
            <a:fld id="{C8098A3D-F195-45EF-8620-DD36047CC7E2}" type="slidenum">
              <a:rPr lang="en-US" altLang="en-US"/>
              <a:pPr/>
              <a:t>‹#›</a:t>
            </a:fld>
            <a:endParaRPr lang="en-US" altLang="en-US"/>
          </a:p>
        </p:txBody>
      </p:sp>
    </p:spTree>
    <p:extLst>
      <p:ext uri="{BB962C8B-B14F-4D97-AF65-F5344CB8AC3E}">
        <p14:creationId xmlns:p14="http://schemas.microsoft.com/office/powerpoint/2010/main" val="120974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ltLang="en-US"/>
          </a:p>
        </p:txBody>
      </p:sp>
      <p:sp>
        <p:nvSpPr>
          <p:cNvPr id="5" name="Rectangle 13"/>
          <p:cNvSpPr>
            <a:spLocks noGrp="1" noChangeArrowheads="1"/>
          </p:cNvSpPr>
          <p:nvPr>
            <p:ph type="ftr" sz="quarter" idx="11"/>
          </p:nvPr>
        </p:nvSpPr>
        <p:spPr>
          <a:ln/>
        </p:spPr>
        <p:txBody>
          <a:bodyPr/>
          <a:lstStyle>
            <a:lvl1pPr>
              <a:defRPr/>
            </a:lvl1pPr>
          </a:lstStyle>
          <a:p>
            <a:endParaRPr lang="en-US" altLang="en-US"/>
          </a:p>
        </p:txBody>
      </p:sp>
      <p:sp>
        <p:nvSpPr>
          <p:cNvPr id="6" name="Rectangle 14"/>
          <p:cNvSpPr>
            <a:spLocks noGrp="1" noChangeArrowheads="1"/>
          </p:cNvSpPr>
          <p:nvPr>
            <p:ph type="sldNum" sz="quarter" idx="12"/>
          </p:nvPr>
        </p:nvSpPr>
        <p:spPr>
          <a:ln/>
        </p:spPr>
        <p:txBody>
          <a:bodyPr/>
          <a:lstStyle>
            <a:lvl1pPr>
              <a:defRPr/>
            </a:lvl1pPr>
          </a:lstStyle>
          <a:p>
            <a:fld id="{3C6A2E9E-4529-41F9-927D-F6869760344B}" type="slidenum">
              <a:rPr lang="en-US" altLang="en-US"/>
              <a:pPr/>
              <a:t>‹#›</a:t>
            </a:fld>
            <a:endParaRPr lang="en-US" altLang="en-US"/>
          </a:p>
        </p:txBody>
      </p:sp>
    </p:spTree>
    <p:extLst>
      <p:ext uri="{BB962C8B-B14F-4D97-AF65-F5344CB8AC3E}">
        <p14:creationId xmlns:p14="http://schemas.microsoft.com/office/powerpoint/2010/main" val="3936158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24" name="Picture 22" descr="Topbanx"/>
            <p:cNvPicPr>
              <a:picLocks noChangeAspect="1" noChangeArrowheads="1"/>
            </p:cNvPicPr>
            <p:nvPr/>
          </p:nvPicPr>
          <p:blipFill>
            <a:blip r:embed="rId2" cstate="screen">
              <a:clrChange>
                <a:clrFrom>
                  <a:srgbClr val="33CC99"/>
                </a:clrFrom>
                <a:clrTo>
                  <a:srgbClr val="33CC99">
                    <a:alpha val="0"/>
                  </a:srgbClr>
                </a:clrTo>
              </a:clrChange>
              <a:extLst>
                <a:ext uri="{28A0092B-C50C-407E-A947-70E740481C1C}">
                  <a14:useLocalDpi xmlns:a14="http://schemas.microsoft.com/office/drawing/2010/main"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GB"/>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GB"/>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grpSp>
      <p:sp>
        <p:nvSpPr>
          <p:cNvPr id="66588"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66589"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105"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endParaRPr lang="en-US" altLang="en-US"/>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endParaRPr lang="en-US" altLang="en-US"/>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fld id="{D543140A-6218-4F90-9AF7-6C3665B151AC}" type="slidenum">
              <a:rPr lang="en-US" altLang="en-US"/>
              <a:pPr/>
              <a:t>‹#›</a:t>
            </a:fld>
            <a:endParaRPr lang="en-US" altLang="en-US"/>
          </a:p>
        </p:txBody>
      </p:sp>
    </p:spTree>
    <p:extLst>
      <p:ext uri="{BB962C8B-B14F-4D97-AF65-F5344CB8AC3E}">
        <p14:creationId xmlns:p14="http://schemas.microsoft.com/office/powerpoint/2010/main" val="147223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endParaRPr lang="en-US" altLang="en-US"/>
          </a:p>
        </p:txBody>
      </p:sp>
      <p:sp>
        <p:nvSpPr>
          <p:cNvPr id="5" name="Rectangle 26"/>
          <p:cNvSpPr>
            <a:spLocks noGrp="1" noChangeArrowheads="1"/>
          </p:cNvSpPr>
          <p:nvPr>
            <p:ph type="ftr" sz="quarter" idx="11"/>
          </p:nvPr>
        </p:nvSpPr>
        <p:spPr>
          <a:ln/>
        </p:spPr>
        <p:txBody>
          <a:bodyPr/>
          <a:lstStyle>
            <a:lvl1pPr>
              <a:defRPr/>
            </a:lvl1pPr>
          </a:lstStyle>
          <a:p>
            <a:endParaRPr lang="en-US" altLang="en-US"/>
          </a:p>
        </p:txBody>
      </p:sp>
      <p:sp>
        <p:nvSpPr>
          <p:cNvPr id="6" name="Rectangle 27"/>
          <p:cNvSpPr>
            <a:spLocks noGrp="1" noChangeArrowheads="1"/>
          </p:cNvSpPr>
          <p:nvPr>
            <p:ph type="sldNum" sz="quarter" idx="12"/>
          </p:nvPr>
        </p:nvSpPr>
        <p:spPr>
          <a:ln/>
        </p:spPr>
        <p:txBody>
          <a:bodyPr/>
          <a:lstStyle>
            <a:lvl1pPr>
              <a:defRPr/>
            </a:lvl1pPr>
          </a:lstStyle>
          <a:p>
            <a:fld id="{241E1E03-FD21-4347-BFE2-63C15083FC7C}" type="slidenum">
              <a:rPr lang="en-US" altLang="en-US"/>
              <a:pPr/>
              <a:t>‹#›</a:t>
            </a:fld>
            <a:endParaRPr lang="en-US" altLang="en-US"/>
          </a:p>
        </p:txBody>
      </p:sp>
    </p:spTree>
    <p:extLst>
      <p:ext uri="{BB962C8B-B14F-4D97-AF65-F5344CB8AC3E}">
        <p14:creationId xmlns:p14="http://schemas.microsoft.com/office/powerpoint/2010/main" val="3127885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5"/>
          <p:cNvSpPr>
            <a:spLocks noGrp="1" noChangeArrowheads="1"/>
          </p:cNvSpPr>
          <p:nvPr>
            <p:ph type="dt" sz="half" idx="10"/>
          </p:nvPr>
        </p:nvSpPr>
        <p:spPr>
          <a:ln/>
        </p:spPr>
        <p:txBody>
          <a:bodyPr/>
          <a:lstStyle>
            <a:lvl1pPr>
              <a:defRPr/>
            </a:lvl1pPr>
          </a:lstStyle>
          <a:p>
            <a:endParaRPr lang="en-US" altLang="en-US"/>
          </a:p>
        </p:txBody>
      </p:sp>
      <p:sp>
        <p:nvSpPr>
          <p:cNvPr id="5" name="Rectangle 26"/>
          <p:cNvSpPr>
            <a:spLocks noGrp="1" noChangeArrowheads="1"/>
          </p:cNvSpPr>
          <p:nvPr>
            <p:ph type="ftr" sz="quarter" idx="11"/>
          </p:nvPr>
        </p:nvSpPr>
        <p:spPr>
          <a:ln/>
        </p:spPr>
        <p:txBody>
          <a:bodyPr/>
          <a:lstStyle>
            <a:lvl1pPr>
              <a:defRPr/>
            </a:lvl1pPr>
          </a:lstStyle>
          <a:p>
            <a:endParaRPr lang="en-US" altLang="en-US"/>
          </a:p>
        </p:txBody>
      </p:sp>
      <p:sp>
        <p:nvSpPr>
          <p:cNvPr id="6" name="Rectangle 27"/>
          <p:cNvSpPr>
            <a:spLocks noGrp="1" noChangeArrowheads="1"/>
          </p:cNvSpPr>
          <p:nvPr>
            <p:ph type="sldNum" sz="quarter" idx="12"/>
          </p:nvPr>
        </p:nvSpPr>
        <p:spPr>
          <a:ln/>
        </p:spPr>
        <p:txBody>
          <a:bodyPr/>
          <a:lstStyle>
            <a:lvl1pPr>
              <a:defRPr/>
            </a:lvl1pPr>
          </a:lstStyle>
          <a:p>
            <a:fld id="{5CFBF011-2B8F-4AD3-A611-D342BE44AF72}" type="slidenum">
              <a:rPr lang="en-US" altLang="en-US"/>
              <a:pPr/>
              <a:t>‹#›</a:t>
            </a:fld>
            <a:endParaRPr lang="en-US" altLang="en-US"/>
          </a:p>
        </p:txBody>
      </p:sp>
    </p:spTree>
    <p:extLst>
      <p:ext uri="{BB962C8B-B14F-4D97-AF65-F5344CB8AC3E}">
        <p14:creationId xmlns:p14="http://schemas.microsoft.com/office/powerpoint/2010/main" val="831779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a:ln/>
        </p:spPr>
        <p:txBody>
          <a:bodyPr/>
          <a:lstStyle>
            <a:lvl1pPr>
              <a:defRPr/>
            </a:lvl1pPr>
          </a:lstStyle>
          <a:p>
            <a:endParaRPr lang="en-US" altLang="en-US"/>
          </a:p>
        </p:txBody>
      </p:sp>
      <p:sp>
        <p:nvSpPr>
          <p:cNvPr id="6" name="Rectangle 26"/>
          <p:cNvSpPr>
            <a:spLocks noGrp="1" noChangeArrowheads="1"/>
          </p:cNvSpPr>
          <p:nvPr>
            <p:ph type="ftr" sz="quarter" idx="11"/>
          </p:nvPr>
        </p:nvSpPr>
        <p:spPr>
          <a:ln/>
        </p:spPr>
        <p:txBody>
          <a:bodyPr/>
          <a:lstStyle>
            <a:lvl1pPr>
              <a:defRPr/>
            </a:lvl1pPr>
          </a:lstStyle>
          <a:p>
            <a:endParaRPr lang="en-US" altLang="en-US"/>
          </a:p>
        </p:txBody>
      </p:sp>
      <p:sp>
        <p:nvSpPr>
          <p:cNvPr id="7" name="Rectangle 27"/>
          <p:cNvSpPr>
            <a:spLocks noGrp="1" noChangeArrowheads="1"/>
          </p:cNvSpPr>
          <p:nvPr>
            <p:ph type="sldNum" sz="quarter" idx="12"/>
          </p:nvPr>
        </p:nvSpPr>
        <p:spPr>
          <a:ln/>
        </p:spPr>
        <p:txBody>
          <a:bodyPr/>
          <a:lstStyle>
            <a:lvl1pPr>
              <a:defRPr/>
            </a:lvl1pPr>
          </a:lstStyle>
          <a:p>
            <a:fld id="{82D40174-DB38-4748-A4AB-F917094CB209}" type="slidenum">
              <a:rPr lang="en-US" altLang="en-US"/>
              <a:pPr/>
              <a:t>‹#›</a:t>
            </a:fld>
            <a:endParaRPr lang="en-US" altLang="en-US"/>
          </a:p>
        </p:txBody>
      </p:sp>
    </p:spTree>
    <p:extLst>
      <p:ext uri="{BB962C8B-B14F-4D97-AF65-F5344CB8AC3E}">
        <p14:creationId xmlns:p14="http://schemas.microsoft.com/office/powerpoint/2010/main" val="143671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Grp="1" noChangeArrowheads="1"/>
          </p:cNvSpPr>
          <p:nvPr>
            <p:ph type="dt" sz="half" idx="10"/>
          </p:nvPr>
        </p:nvSpPr>
        <p:spPr>
          <a:ln/>
        </p:spPr>
        <p:txBody>
          <a:bodyPr/>
          <a:lstStyle>
            <a:lvl1pPr>
              <a:defRPr/>
            </a:lvl1pPr>
          </a:lstStyle>
          <a:p>
            <a:endParaRPr lang="en-US" altLang="en-US"/>
          </a:p>
        </p:txBody>
      </p:sp>
      <p:sp>
        <p:nvSpPr>
          <p:cNvPr id="8" name="Rectangle 26"/>
          <p:cNvSpPr>
            <a:spLocks noGrp="1" noChangeArrowheads="1"/>
          </p:cNvSpPr>
          <p:nvPr>
            <p:ph type="ftr" sz="quarter" idx="11"/>
          </p:nvPr>
        </p:nvSpPr>
        <p:spPr>
          <a:ln/>
        </p:spPr>
        <p:txBody>
          <a:bodyPr/>
          <a:lstStyle>
            <a:lvl1pPr>
              <a:defRPr/>
            </a:lvl1pPr>
          </a:lstStyle>
          <a:p>
            <a:endParaRPr lang="en-US" altLang="en-US"/>
          </a:p>
        </p:txBody>
      </p:sp>
      <p:sp>
        <p:nvSpPr>
          <p:cNvPr id="9" name="Rectangle 27"/>
          <p:cNvSpPr>
            <a:spLocks noGrp="1" noChangeArrowheads="1"/>
          </p:cNvSpPr>
          <p:nvPr>
            <p:ph type="sldNum" sz="quarter" idx="12"/>
          </p:nvPr>
        </p:nvSpPr>
        <p:spPr>
          <a:ln/>
        </p:spPr>
        <p:txBody>
          <a:bodyPr/>
          <a:lstStyle>
            <a:lvl1pPr>
              <a:defRPr/>
            </a:lvl1pPr>
          </a:lstStyle>
          <a:p>
            <a:fld id="{A4DC574E-18BD-4AEC-8AB9-295051A3AF73}" type="slidenum">
              <a:rPr lang="en-US" altLang="en-US"/>
              <a:pPr/>
              <a:t>‹#›</a:t>
            </a:fld>
            <a:endParaRPr lang="en-US" altLang="en-US"/>
          </a:p>
        </p:txBody>
      </p:sp>
    </p:spTree>
    <p:extLst>
      <p:ext uri="{BB962C8B-B14F-4D97-AF65-F5344CB8AC3E}">
        <p14:creationId xmlns:p14="http://schemas.microsoft.com/office/powerpoint/2010/main" val="1235911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
          <p:cNvSpPr>
            <a:spLocks noGrp="1" noChangeArrowheads="1"/>
          </p:cNvSpPr>
          <p:nvPr>
            <p:ph type="dt" sz="half" idx="10"/>
          </p:nvPr>
        </p:nvSpPr>
        <p:spPr>
          <a:ln/>
        </p:spPr>
        <p:txBody>
          <a:bodyPr/>
          <a:lstStyle>
            <a:lvl1pPr>
              <a:defRPr/>
            </a:lvl1pPr>
          </a:lstStyle>
          <a:p>
            <a:endParaRPr lang="en-US" altLang="en-US"/>
          </a:p>
        </p:txBody>
      </p:sp>
      <p:sp>
        <p:nvSpPr>
          <p:cNvPr id="4" name="Rectangle 26"/>
          <p:cNvSpPr>
            <a:spLocks noGrp="1" noChangeArrowheads="1"/>
          </p:cNvSpPr>
          <p:nvPr>
            <p:ph type="ftr" sz="quarter" idx="11"/>
          </p:nvPr>
        </p:nvSpPr>
        <p:spPr>
          <a:ln/>
        </p:spPr>
        <p:txBody>
          <a:bodyPr/>
          <a:lstStyle>
            <a:lvl1pPr>
              <a:defRPr/>
            </a:lvl1pPr>
          </a:lstStyle>
          <a:p>
            <a:endParaRPr lang="en-US" altLang="en-US"/>
          </a:p>
        </p:txBody>
      </p:sp>
      <p:sp>
        <p:nvSpPr>
          <p:cNvPr id="5" name="Rectangle 27"/>
          <p:cNvSpPr>
            <a:spLocks noGrp="1" noChangeArrowheads="1"/>
          </p:cNvSpPr>
          <p:nvPr>
            <p:ph type="sldNum" sz="quarter" idx="12"/>
          </p:nvPr>
        </p:nvSpPr>
        <p:spPr>
          <a:ln/>
        </p:spPr>
        <p:txBody>
          <a:bodyPr/>
          <a:lstStyle>
            <a:lvl1pPr>
              <a:defRPr/>
            </a:lvl1pPr>
          </a:lstStyle>
          <a:p>
            <a:fld id="{A2DA4A3D-F92D-43E7-A23C-E528A3942B35}" type="slidenum">
              <a:rPr lang="en-US" altLang="en-US"/>
              <a:pPr/>
              <a:t>‹#›</a:t>
            </a:fld>
            <a:endParaRPr lang="en-US" altLang="en-US"/>
          </a:p>
        </p:txBody>
      </p:sp>
    </p:spTree>
    <p:extLst>
      <p:ext uri="{BB962C8B-B14F-4D97-AF65-F5344CB8AC3E}">
        <p14:creationId xmlns:p14="http://schemas.microsoft.com/office/powerpoint/2010/main" val="2735510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endParaRPr lang="en-US" altLang="en-US"/>
          </a:p>
        </p:txBody>
      </p:sp>
      <p:sp>
        <p:nvSpPr>
          <p:cNvPr id="3" name="Rectangle 26"/>
          <p:cNvSpPr>
            <a:spLocks noGrp="1" noChangeArrowheads="1"/>
          </p:cNvSpPr>
          <p:nvPr>
            <p:ph type="ftr" sz="quarter" idx="11"/>
          </p:nvPr>
        </p:nvSpPr>
        <p:spPr>
          <a:ln/>
        </p:spPr>
        <p:txBody>
          <a:bodyPr/>
          <a:lstStyle>
            <a:lvl1pPr>
              <a:defRPr/>
            </a:lvl1pPr>
          </a:lstStyle>
          <a:p>
            <a:endParaRPr lang="en-US" altLang="en-US"/>
          </a:p>
        </p:txBody>
      </p:sp>
      <p:sp>
        <p:nvSpPr>
          <p:cNvPr id="4" name="Rectangle 27"/>
          <p:cNvSpPr>
            <a:spLocks noGrp="1" noChangeArrowheads="1"/>
          </p:cNvSpPr>
          <p:nvPr>
            <p:ph type="sldNum" sz="quarter" idx="12"/>
          </p:nvPr>
        </p:nvSpPr>
        <p:spPr>
          <a:ln/>
        </p:spPr>
        <p:txBody>
          <a:bodyPr/>
          <a:lstStyle>
            <a:lvl1pPr>
              <a:defRPr/>
            </a:lvl1pPr>
          </a:lstStyle>
          <a:p>
            <a:fld id="{DB101473-DF35-469C-A50A-E168DB08B827}" type="slidenum">
              <a:rPr lang="en-US" altLang="en-US"/>
              <a:pPr/>
              <a:t>‹#›</a:t>
            </a:fld>
            <a:endParaRPr lang="en-US" altLang="en-US"/>
          </a:p>
        </p:txBody>
      </p:sp>
    </p:spTree>
    <p:extLst>
      <p:ext uri="{BB962C8B-B14F-4D97-AF65-F5344CB8AC3E}">
        <p14:creationId xmlns:p14="http://schemas.microsoft.com/office/powerpoint/2010/main" val="264876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FE7BE35-BDEF-4D86-A0C5-7956C450ECCF}" type="slidenum">
              <a:rPr lang="en-US" altLang="en-US"/>
              <a:pPr/>
              <a:t>‹#›</a:t>
            </a:fld>
            <a:endParaRPr lang="en-US" altLang="en-US"/>
          </a:p>
        </p:txBody>
      </p:sp>
    </p:spTree>
    <p:extLst>
      <p:ext uri="{BB962C8B-B14F-4D97-AF65-F5344CB8AC3E}">
        <p14:creationId xmlns:p14="http://schemas.microsoft.com/office/powerpoint/2010/main" val="1312307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a:ln/>
        </p:spPr>
        <p:txBody>
          <a:bodyPr/>
          <a:lstStyle>
            <a:lvl1pPr>
              <a:defRPr/>
            </a:lvl1pPr>
          </a:lstStyle>
          <a:p>
            <a:endParaRPr lang="en-US" altLang="en-US"/>
          </a:p>
        </p:txBody>
      </p:sp>
      <p:sp>
        <p:nvSpPr>
          <p:cNvPr id="6" name="Rectangle 26"/>
          <p:cNvSpPr>
            <a:spLocks noGrp="1" noChangeArrowheads="1"/>
          </p:cNvSpPr>
          <p:nvPr>
            <p:ph type="ftr" sz="quarter" idx="11"/>
          </p:nvPr>
        </p:nvSpPr>
        <p:spPr>
          <a:ln/>
        </p:spPr>
        <p:txBody>
          <a:bodyPr/>
          <a:lstStyle>
            <a:lvl1pPr>
              <a:defRPr/>
            </a:lvl1pPr>
          </a:lstStyle>
          <a:p>
            <a:endParaRPr lang="en-US" altLang="en-US"/>
          </a:p>
        </p:txBody>
      </p:sp>
      <p:sp>
        <p:nvSpPr>
          <p:cNvPr id="7" name="Rectangle 27"/>
          <p:cNvSpPr>
            <a:spLocks noGrp="1" noChangeArrowheads="1"/>
          </p:cNvSpPr>
          <p:nvPr>
            <p:ph type="sldNum" sz="quarter" idx="12"/>
          </p:nvPr>
        </p:nvSpPr>
        <p:spPr>
          <a:ln/>
        </p:spPr>
        <p:txBody>
          <a:bodyPr/>
          <a:lstStyle>
            <a:lvl1pPr>
              <a:defRPr/>
            </a:lvl1pPr>
          </a:lstStyle>
          <a:p>
            <a:fld id="{A19A35E7-E05D-430C-A831-9B7C6926A76F}" type="slidenum">
              <a:rPr lang="en-US" altLang="en-US"/>
              <a:pPr/>
              <a:t>‹#›</a:t>
            </a:fld>
            <a:endParaRPr lang="en-US" altLang="en-US"/>
          </a:p>
        </p:txBody>
      </p:sp>
    </p:spTree>
    <p:extLst>
      <p:ext uri="{BB962C8B-B14F-4D97-AF65-F5344CB8AC3E}">
        <p14:creationId xmlns:p14="http://schemas.microsoft.com/office/powerpoint/2010/main" val="295710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a:ln/>
        </p:spPr>
        <p:txBody>
          <a:bodyPr/>
          <a:lstStyle>
            <a:lvl1pPr>
              <a:defRPr/>
            </a:lvl1pPr>
          </a:lstStyle>
          <a:p>
            <a:endParaRPr lang="en-US" altLang="en-US"/>
          </a:p>
        </p:txBody>
      </p:sp>
      <p:sp>
        <p:nvSpPr>
          <p:cNvPr id="6" name="Rectangle 26"/>
          <p:cNvSpPr>
            <a:spLocks noGrp="1" noChangeArrowheads="1"/>
          </p:cNvSpPr>
          <p:nvPr>
            <p:ph type="ftr" sz="quarter" idx="11"/>
          </p:nvPr>
        </p:nvSpPr>
        <p:spPr>
          <a:ln/>
        </p:spPr>
        <p:txBody>
          <a:bodyPr/>
          <a:lstStyle>
            <a:lvl1pPr>
              <a:defRPr/>
            </a:lvl1pPr>
          </a:lstStyle>
          <a:p>
            <a:endParaRPr lang="en-US" altLang="en-US"/>
          </a:p>
        </p:txBody>
      </p:sp>
      <p:sp>
        <p:nvSpPr>
          <p:cNvPr id="7" name="Rectangle 27"/>
          <p:cNvSpPr>
            <a:spLocks noGrp="1" noChangeArrowheads="1"/>
          </p:cNvSpPr>
          <p:nvPr>
            <p:ph type="sldNum" sz="quarter" idx="12"/>
          </p:nvPr>
        </p:nvSpPr>
        <p:spPr>
          <a:ln/>
        </p:spPr>
        <p:txBody>
          <a:bodyPr/>
          <a:lstStyle>
            <a:lvl1pPr>
              <a:defRPr/>
            </a:lvl1pPr>
          </a:lstStyle>
          <a:p>
            <a:fld id="{764DEB12-F05D-4DD2-AD05-7A6FE78F16F7}" type="slidenum">
              <a:rPr lang="en-US" altLang="en-US"/>
              <a:pPr/>
              <a:t>‹#›</a:t>
            </a:fld>
            <a:endParaRPr lang="en-US" altLang="en-US"/>
          </a:p>
        </p:txBody>
      </p:sp>
    </p:spTree>
    <p:extLst>
      <p:ext uri="{BB962C8B-B14F-4D97-AF65-F5344CB8AC3E}">
        <p14:creationId xmlns:p14="http://schemas.microsoft.com/office/powerpoint/2010/main" val="865637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endParaRPr lang="en-US" altLang="en-US"/>
          </a:p>
        </p:txBody>
      </p:sp>
      <p:sp>
        <p:nvSpPr>
          <p:cNvPr id="5" name="Rectangle 26"/>
          <p:cNvSpPr>
            <a:spLocks noGrp="1" noChangeArrowheads="1"/>
          </p:cNvSpPr>
          <p:nvPr>
            <p:ph type="ftr" sz="quarter" idx="11"/>
          </p:nvPr>
        </p:nvSpPr>
        <p:spPr>
          <a:ln/>
        </p:spPr>
        <p:txBody>
          <a:bodyPr/>
          <a:lstStyle>
            <a:lvl1pPr>
              <a:defRPr/>
            </a:lvl1pPr>
          </a:lstStyle>
          <a:p>
            <a:endParaRPr lang="en-US" altLang="en-US"/>
          </a:p>
        </p:txBody>
      </p:sp>
      <p:sp>
        <p:nvSpPr>
          <p:cNvPr id="6" name="Rectangle 27"/>
          <p:cNvSpPr>
            <a:spLocks noGrp="1" noChangeArrowheads="1"/>
          </p:cNvSpPr>
          <p:nvPr>
            <p:ph type="sldNum" sz="quarter" idx="12"/>
          </p:nvPr>
        </p:nvSpPr>
        <p:spPr>
          <a:ln/>
        </p:spPr>
        <p:txBody>
          <a:bodyPr/>
          <a:lstStyle>
            <a:lvl1pPr>
              <a:defRPr/>
            </a:lvl1pPr>
          </a:lstStyle>
          <a:p>
            <a:fld id="{30413B27-86A7-4D18-943B-F7F2E43AA298}" type="slidenum">
              <a:rPr lang="en-US" altLang="en-US"/>
              <a:pPr/>
              <a:t>‹#›</a:t>
            </a:fld>
            <a:endParaRPr lang="en-US" altLang="en-US"/>
          </a:p>
        </p:txBody>
      </p:sp>
    </p:spTree>
    <p:extLst>
      <p:ext uri="{BB962C8B-B14F-4D97-AF65-F5344CB8AC3E}">
        <p14:creationId xmlns:p14="http://schemas.microsoft.com/office/powerpoint/2010/main" val="1889600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endParaRPr lang="en-US" altLang="en-US"/>
          </a:p>
        </p:txBody>
      </p:sp>
      <p:sp>
        <p:nvSpPr>
          <p:cNvPr id="5" name="Rectangle 26"/>
          <p:cNvSpPr>
            <a:spLocks noGrp="1" noChangeArrowheads="1"/>
          </p:cNvSpPr>
          <p:nvPr>
            <p:ph type="ftr" sz="quarter" idx="11"/>
          </p:nvPr>
        </p:nvSpPr>
        <p:spPr>
          <a:ln/>
        </p:spPr>
        <p:txBody>
          <a:bodyPr/>
          <a:lstStyle>
            <a:lvl1pPr>
              <a:defRPr/>
            </a:lvl1pPr>
          </a:lstStyle>
          <a:p>
            <a:endParaRPr lang="en-US" altLang="en-US"/>
          </a:p>
        </p:txBody>
      </p:sp>
      <p:sp>
        <p:nvSpPr>
          <p:cNvPr id="6" name="Rectangle 27"/>
          <p:cNvSpPr>
            <a:spLocks noGrp="1" noChangeArrowheads="1"/>
          </p:cNvSpPr>
          <p:nvPr>
            <p:ph type="sldNum" sz="quarter" idx="12"/>
          </p:nvPr>
        </p:nvSpPr>
        <p:spPr>
          <a:ln/>
        </p:spPr>
        <p:txBody>
          <a:bodyPr/>
          <a:lstStyle>
            <a:lvl1pPr>
              <a:defRPr/>
            </a:lvl1pPr>
          </a:lstStyle>
          <a:p>
            <a:fld id="{24EBE03F-9852-4187-90C9-4E62B90A8163}" type="slidenum">
              <a:rPr lang="en-US" altLang="en-US"/>
              <a:pPr/>
              <a:t>‹#›</a:t>
            </a:fld>
            <a:endParaRPr lang="en-US" altLang="en-US"/>
          </a:p>
        </p:txBody>
      </p:sp>
    </p:spTree>
    <p:extLst>
      <p:ext uri="{BB962C8B-B14F-4D97-AF65-F5344CB8AC3E}">
        <p14:creationId xmlns:p14="http://schemas.microsoft.com/office/powerpoint/2010/main" val="3340626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kumimoji="1" lang="en-US" altLang="en-US" sz="1800">
                <a:latin typeface="Arial" pitchFamily="34" charset="0"/>
              </a:endParaRPr>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kumimoji="1" lang="en-US" altLang="en-US" sz="1800">
                <a:latin typeface="Arial" pitchFamily="34" charset="0"/>
              </a:endParaRPr>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kumimoji="1" lang="en-US" altLang="en-US" sz="1800">
                <a:latin typeface="Arial" pitchFamily="34" charset="0"/>
              </a:endParaRPr>
            </a:p>
          </p:txBody>
        </p:sp>
        <p:grpSp>
          <p:nvGrpSpPr>
            <p:cNvPr id="8" name="Group 6"/>
            <p:cNvGrpSpPr>
              <a:grpSpLocks/>
            </p:cNvGrpSpPr>
            <p:nvPr/>
          </p:nvGrpSpPr>
          <p:grpSpPr bwMode="auto">
            <a:xfrm>
              <a:off x="4944" y="-2"/>
              <a:ext cx="816" cy="3977"/>
              <a:chOff x="4944" y="-2"/>
              <a:chExt cx="816" cy="3977"/>
            </a:xfrm>
          </p:grpSpPr>
          <p:grpSp>
            <p:nvGrpSpPr>
              <p:cNvPr id="20" name="Group 7"/>
              <p:cNvGrpSpPr>
                <a:grpSpLocks/>
              </p:cNvGrpSpPr>
              <p:nvPr userDrawn="1"/>
            </p:nvGrpSpPr>
            <p:grpSpPr bwMode="auto">
              <a:xfrm>
                <a:off x="5280" y="-2"/>
                <a:ext cx="480" cy="1433"/>
                <a:chOff x="5280" y="-2"/>
                <a:chExt cx="480" cy="1433"/>
              </a:xfrm>
            </p:grpSpPr>
            <p:grpSp>
              <p:nvGrpSpPr>
                <p:cNvPr id="41" name="Group 8"/>
                <p:cNvGrpSpPr>
                  <a:grpSpLocks/>
                </p:cNvGrpSpPr>
                <p:nvPr userDrawn="1"/>
              </p:nvGrpSpPr>
              <p:grpSpPr bwMode="auto">
                <a:xfrm rot="-5400000">
                  <a:off x="5485" y="-2"/>
                  <a:ext cx="176" cy="176"/>
                  <a:chOff x="1672" y="330"/>
                  <a:chExt cx="1710" cy="2560"/>
                </a:xfrm>
              </p:grpSpPr>
              <p:grpSp>
                <p:nvGrpSpPr>
                  <p:cNvPr id="50" name="Group 9"/>
                  <p:cNvGrpSpPr>
                    <a:grpSpLocks/>
                  </p:cNvGrpSpPr>
                  <p:nvPr/>
                </p:nvGrpSpPr>
                <p:grpSpPr bwMode="auto">
                  <a:xfrm>
                    <a:off x="1672" y="330"/>
                    <a:ext cx="1710" cy="2560"/>
                    <a:chOff x="1672" y="330"/>
                    <a:chExt cx="1710" cy="2560"/>
                  </a:xfrm>
                </p:grpSpPr>
                <p:sp>
                  <p:nvSpPr>
                    <p:cNvPr id="57" name="Freeform 10"/>
                    <p:cNvSpPr>
                      <a:spLocks/>
                    </p:cNvSpPr>
                    <p:nvPr/>
                  </p:nvSpPr>
                  <p:spPr bwMode="auto">
                    <a:xfrm>
                      <a:off x="2168" y="330"/>
                      <a:ext cx="1234" cy="2560"/>
                    </a:xfrm>
                    <a:custGeom>
                      <a:avLst/>
                      <a:gdLst>
                        <a:gd name="T0" fmla="*/ 339 w 1231"/>
                        <a:gd name="T1" fmla="*/ 283 h 2560"/>
                        <a:gd name="T2" fmla="*/ 417 w 1231"/>
                        <a:gd name="T3" fmla="*/ 115 h 2560"/>
                        <a:gd name="T4" fmla="*/ 585 w 1231"/>
                        <a:gd name="T5" fmla="*/ 7 h 2560"/>
                        <a:gd name="T6" fmla="*/ 899 w 1231"/>
                        <a:gd name="T7" fmla="*/ 61 h 2560"/>
                        <a:gd name="T8" fmla="*/ 1057 w 1231"/>
                        <a:gd name="T9" fmla="*/ 349 h 2560"/>
                        <a:gd name="T10" fmla="*/ 983 w 1231"/>
                        <a:gd name="T11" fmla="*/ 769 h 2560"/>
                        <a:gd name="T12" fmla="*/ 947 w 1231"/>
                        <a:gd name="T13" fmla="*/ 943 h 2560"/>
                        <a:gd name="T14" fmla="*/ 1111 w 1231"/>
                        <a:gd name="T15" fmla="*/ 1075 h 2560"/>
                        <a:gd name="T16" fmla="*/ 1237 w 1231"/>
                        <a:gd name="T17" fmla="*/ 1525 h 2560"/>
                        <a:gd name="T18" fmla="*/ 1129 w 1231"/>
                        <a:gd name="T19" fmla="*/ 1969 h 2560"/>
                        <a:gd name="T20" fmla="*/ 911 w 1231"/>
                        <a:gd name="T21" fmla="*/ 2077 h 2560"/>
                        <a:gd name="T22" fmla="*/ 725 w 1231"/>
                        <a:gd name="T23" fmla="*/ 2059 h 2560"/>
                        <a:gd name="T24" fmla="*/ 659 w 1231"/>
                        <a:gd name="T25" fmla="*/ 2251 h 2560"/>
                        <a:gd name="T26" fmla="*/ 531 w 1231"/>
                        <a:gd name="T27" fmla="*/ 2527 h 2560"/>
                        <a:gd name="T28" fmla="*/ 213 w 1231"/>
                        <a:gd name="T29" fmla="*/ 2509 h 2560"/>
                        <a:gd name="T30" fmla="*/ 31 w 1231"/>
                        <a:gd name="T31" fmla="*/ 2227 h 2560"/>
                        <a:gd name="T32" fmla="*/ 25 w 1231"/>
                        <a:gd name="T33" fmla="*/ 1969 h 2560"/>
                        <a:gd name="T34" fmla="*/ 145 w 1231"/>
                        <a:gd name="T35" fmla="*/ 1651 h 2560"/>
                        <a:gd name="T36" fmla="*/ 261 w 1231"/>
                        <a:gd name="T37" fmla="*/ 1513 h 2560"/>
                        <a:gd name="T38" fmla="*/ 219 w 1231"/>
                        <a:gd name="T39" fmla="*/ 1729 h 2560"/>
                        <a:gd name="T40" fmla="*/ 73 w 1231"/>
                        <a:gd name="T41" fmla="*/ 2023 h 2560"/>
                        <a:gd name="T42" fmla="*/ 169 w 1231"/>
                        <a:gd name="T43" fmla="*/ 2323 h 2560"/>
                        <a:gd name="T44" fmla="*/ 441 w 1231"/>
                        <a:gd name="T45" fmla="*/ 2431 h 2560"/>
                        <a:gd name="T46" fmla="*/ 597 w 1231"/>
                        <a:gd name="T47" fmla="*/ 2227 h 2560"/>
                        <a:gd name="T48" fmla="*/ 579 w 1231"/>
                        <a:gd name="T49" fmla="*/ 1807 h 2560"/>
                        <a:gd name="T50" fmla="*/ 495 w 1231"/>
                        <a:gd name="T51" fmla="*/ 1531 h 2560"/>
                        <a:gd name="T52" fmla="*/ 537 w 1231"/>
                        <a:gd name="T53" fmla="*/ 1459 h 2560"/>
                        <a:gd name="T54" fmla="*/ 629 w 1231"/>
                        <a:gd name="T55" fmla="*/ 1633 h 2560"/>
                        <a:gd name="T56" fmla="*/ 725 w 1231"/>
                        <a:gd name="T57" fmla="*/ 1933 h 2560"/>
                        <a:gd name="T58" fmla="*/ 971 w 1231"/>
                        <a:gd name="T59" fmla="*/ 1963 h 2560"/>
                        <a:gd name="T60" fmla="*/ 1141 w 1231"/>
                        <a:gd name="T61" fmla="*/ 1687 h 2560"/>
                        <a:gd name="T62" fmla="*/ 1123 w 1231"/>
                        <a:gd name="T63" fmla="*/ 1273 h 2560"/>
                        <a:gd name="T64" fmla="*/ 887 w 1231"/>
                        <a:gd name="T65" fmla="*/ 1057 h 2560"/>
                        <a:gd name="T66" fmla="*/ 683 w 1231"/>
                        <a:gd name="T67" fmla="*/ 1129 h 2560"/>
                        <a:gd name="T68" fmla="*/ 579 w 1231"/>
                        <a:gd name="T69" fmla="*/ 1117 h 2560"/>
                        <a:gd name="T70" fmla="*/ 623 w 1231"/>
                        <a:gd name="T71" fmla="*/ 1033 h 2560"/>
                        <a:gd name="T72" fmla="*/ 815 w 1231"/>
                        <a:gd name="T73" fmla="*/ 937 h 2560"/>
                        <a:gd name="T74" fmla="*/ 953 w 1231"/>
                        <a:gd name="T75" fmla="*/ 613 h 2560"/>
                        <a:gd name="T76" fmla="*/ 887 w 1231"/>
                        <a:gd name="T77" fmla="*/ 175 h 2560"/>
                        <a:gd name="T78" fmla="*/ 623 w 1231"/>
                        <a:gd name="T79" fmla="*/ 103 h 2560"/>
                        <a:gd name="T80" fmla="*/ 393 w 1231"/>
                        <a:gd name="T81" fmla="*/ 355 h 2560"/>
                        <a:gd name="T82" fmla="*/ 405 w 1231"/>
                        <a:gd name="T83" fmla="*/ 763 h 2560"/>
                        <a:gd name="T84" fmla="*/ 345 w 1231"/>
                        <a:gd name="T85" fmla="*/ 949 h 2560"/>
                        <a:gd name="T86" fmla="*/ 291 w 1231"/>
                        <a:gd name="T87" fmla="*/ 685 h 2560"/>
                        <a:gd name="T88" fmla="*/ 309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8" name="Freeform 11"/>
                    <p:cNvSpPr>
                      <a:spLocks/>
                    </p:cNvSpPr>
                    <p:nvPr/>
                  </p:nvSpPr>
                  <p:spPr bwMode="auto">
                    <a:xfrm>
                      <a:off x="1682" y="345"/>
                      <a:ext cx="865" cy="2065"/>
                    </a:xfrm>
                    <a:custGeom>
                      <a:avLst/>
                      <a:gdLst>
                        <a:gd name="T0" fmla="*/ 785 w 865"/>
                        <a:gd name="T1" fmla="*/ 526 h 2071"/>
                        <a:gd name="T2" fmla="*/ 797 w 865"/>
                        <a:gd name="T3" fmla="*/ 348 h 2071"/>
                        <a:gd name="T4" fmla="*/ 863 w 865"/>
                        <a:gd name="T5" fmla="*/ 204 h 2071"/>
                        <a:gd name="T6" fmla="*/ 809 w 865"/>
                        <a:gd name="T7" fmla="*/ 216 h 2071"/>
                        <a:gd name="T8" fmla="*/ 749 w 865"/>
                        <a:gd name="T9" fmla="*/ 216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4 h 2071"/>
                        <a:gd name="T22" fmla="*/ 119 w 865"/>
                        <a:gd name="T23" fmla="*/ 402 h 2071"/>
                        <a:gd name="T24" fmla="*/ 131 w 865"/>
                        <a:gd name="T25" fmla="*/ 586 h 2071"/>
                        <a:gd name="T26" fmla="*/ 173 w 865"/>
                        <a:gd name="T27" fmla="*/ 778 h 2071"/>
                        <a:gd name="T28" fmla="*/ 197 w 865"/>
                        <a:gd name="T29" fmla="*/ 878 h 2071"/>
                        <a:gd name="T30" fmla="*/ 167 w 865"/>
                        <a:gd name="T31" fmla="*/ 980 h 2071"/>
                        <a:gd name="T32" fmla="*/ 65 w 865"/>
                        <a:gd name="T33" fmla="*/ 1118 h 2071"/>
                        <a:gd name="T34" fmla="*/ 17 w 865"/>
                        <a:gd name="T35" fmla="*/ 1290 h 2071"/>
                        <a:gd name="T36" fmla="*/ 5 w 865"/>
                        <a:gd name="T37" fmla="*/ 1542 h 2071"/>
                        <a:gd name="T38" fmla="*/ 47 w 865"/>
                        <a:gd name="T39" fmla="*/ 1738 h 2071"/>
                        <a:gd name="T40" fmla="*/ 131 w 865"/>
                        <a:gd name="T41" fmla="*/ 1888 h 2071"/>
                        <a:gd name="T42" fmla="*/ 299 w 865"/>
                        <a:gd name="T43" fmla="*/ 1976 h 2071"/>
                        <a:gd name="T44" fmla="*/ 425 w 865"/>
                        <a:gd name="T45" fmla="*/ 1970 h 2071"/>
                        <a:gd name="T46" fmla="*/ 467 w 865"/>
                        <a:gd name="T47" fmla="*/ 1982 h 2071"/>
                        <a:gd name="T48" fmla="*/ 497 w 865"/>
                        <a:gd name="T49" fmla="*/ 2054 h 2071"/>
                        <a:gd name="T50" fmla="*/ 497 w 865"/>
                        <a:gd name="T51" fmla="*/ 1952 h 2071"/>
                        <a:gd name="T52" fmla="*/ 557 w 865"/>
                        <a:gd name="T53" fmla="*/ 1768 h 2071"/>
                        <a:gd name="T54" fmla="*/ 617 w 865"/>
                        <a:gd name="T55" fmla="*/ 1648 h 2071"/>
                        <a:gd name="T56" fmla="*/ 581 w 865"/>
                        <a:gd name="T57" fmla="*/ 1690 h 2071"/>
                        <a:gd name="T58" fmla="*/ 515 w 865"/>
                        <a:gd name="T59" fmla="*/ 1810 h 2071"/>
                        <a:gd name="T60" fmla="*/ 407 w 865"/>
                        <a:gd name="T61" fmla="*/ 1893 h 2071"/>
                        <a:gd name="T62" fmla="*/ 269 w 865"/>
                        <a:gd name="T63" fmla="*/ 1888 h 2071"/>
                        <a:gd name="T64" fmla="*/ 179 w 865"/>
                        <a:gd name="T65" fmla="*/ 1804 h 2071"/>
                        <a:gd name="T66" fmla="*/ 113 w 865"/>
                        <a:gd name="T67" fmla="*/ 1630 h 2071"/>
                        <a:gd name="T68" fmla="*/ 107 w 865"/>
                        <a:gd name="T69" fmla="*/ 1386 h 2071"/>
                        <a:gd name="T70" fmla="*/ 137 w 865"/>
                        <a:gd name="T71" fmla="*/ 1184 h 2071"/>
                        <a:gd name="T72" fmla="*/ 203 w 865"/>
                        <a:gd name="T73" fmla="*/ 1064 h 2071"/>
                        <a:gd name="T74" fmla="*/ 323 w 865"/>
                        <a:gd name="T75" fmla="*/ 1016 h 2071"/>
                        <a:gd name="T76" fmla="*/ 509 w 865"/>
                        <a:gd name="T77" fmla="*/ 1070 h 2071"/>
                        <a:gd name="T78" fmla="*/ 611 w 865"/>
                        <a:gd name="T79" fmla="*/ 1118 h 2071"/>
                        <a:gd name="T80" fmla="*/ 665 w 865"/>
                        <a:gd name="T81" fmla="*/ 1094 h 2071"/>
                        <a:gd name="T82" fmla="*/ 659 w 865"/>
                        <a:gd name="T83" fmla="*/ 1040 h 2071"/>
                        <a:gd name="T84" fmla="*/ 611 w 865"/>
                        <a:gd name="T85" fmla="*/ 998 h 2071"/>
                        <a:gd name="T86" fmla="*/ 497 w 865"/>
                        <a:gd name="T87" fmla="*/ 974 h 2071"/>
                        <a:gd name="T88" fmla="*/ 323 w 865"/>
                        <a:gd name="T89" fmla="*/ 890 h 2071"/>
                        <a:gd name="T90" fmla="*/ 233 w 865"/>
                        <a:gd name="T91" fmla="*/ 676 h 2071"/>
                        <a:gd name="T92" fmla="*/ 209 w 865"/>
                        <a:gd name="T93" fmla="*/ 414 h 2071"/>
                        <a:gd name="T94" fmla="*/ 317 w 865"/>
                        <a:gd name="T95" fmla="*/ 170 h 2071"/>
                        <a:gd name="T96" fmla="*/ 485 w 865"/>
                        <a:gd name="T97" fmla="*/ 110 h 2071"/>
                        <a:gd name="T98" fmla="*/ 617 w 865"/>
                        <a:gd name="T99" fmla="*/ 164 h 2071"/>
                        <a:gd name="T100" fmla="*/ 707 w 865"/>
                        <a:gd name="T101" fmla="*/ 288 h 2071"/>
                        <a:gd name="T102" fmla="*/ 737 w 865"/>
                        <a:gd name="T103" fmla="*/ 426 h 2071"/>
                        <a:gd name="T104" fmla="*/ 773 w 865"/>
                        <a:gd name="T105" fmla="*/ 598 h 2071"/>
                        <a:gd name="T106" fmla="*/ 809 w 865"/>
                        <a:gd name="T107" fmla="*/ 580 h 2071"/>
                        <a:gd name="T108" fmla="*/ 785 w 865"/>
                        <a:gd name="T109" fmla="*/ 526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sp>
                <p:nvSpPr>
                  <p:cNvPr id="51" name="Oval 12"/>
                  <p:cNvSpPr>
                    <a:spLocks noChangeArrowheads="1"/>
                  </p:cNvSpPr>
                  <p:nvPr/>
                </p:nvSpPr>
                <p:spPr bwMode="auto">
                  <a:xfrm>
                    <a:off x="2391" y="1392"/>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sp>
                <p:nvSpPr>
                  <p:cNvPr id="52" name="Freeform 13"/>
                  <p:cNvSpPr>
                    <a:spLocks/>
                  </p:cNvSpPr>
                  <p:nvPr/>
                </p:nvSpPr>
                <p:spPr bwMode="auto">
                  <a:xfrm>
                    <a:off x="2653" y="708"/>
                    <a:ext cx="262" cy="524"/>
                  </a:xfrm>
                  <a:custGeom>
                    <a:avLst/>
                    <a:gdLst>
                      <a:gd name="T0" fmla="*/ 3 w 266"/>
                      <a:gd name="T1" fmla="*/ 489 h 521"/>
                      <a:gd name="T2" fmla="*/ 27 w 266"/>
                      <a:gd name="T3" fmla="*/ 277 h 521"/>
                      <a:gd name="T4" fmla="*/ 107 w 266"/>
                      <a:gd name="T5" fmla="*/ 45 h 521"/>
                      <a:gd name="T6" fmla="*/ 177 w 266"/>
                      <a:gd name="T7" fmla="*/ 3 h 521"/>
                      <a:gd name="T8" fmla="*/ 229 w 266"/>
                      <a:gd name="T9" fmla="*/ 39 h 521"/>
                      <a:gd name="T10" fmla="*/ 253 w 266"/>
                      <a:gd name="T11" fmla="*/ 131 h 521"/>
                      <a:gd name="T12" fmla="*/ 201 w 266"/>
                      <a:gd name="T13" fmla="*/ 277 h 521"/>
                      <a:gd name="T14" fmla="*/ 101 w 266"/>
                      <a:gd name="T15" fmla="*/ 483 h 521"/>
                      <a:gd name="T16" fmla="*/ 43 w 266"/>
                      <a:gd name="T17" fmla="*/ 507 h 521"/>
                      <a:gd name="T18" fmla="*/ 3 w 266"/>
                      <a:gd name="T19" fmla="*/ 489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3" name="Freeform 14"/>
                  <p:cNvSpPr>
                    <a:spLocks/>
                  </p:cNvSpPr>
                  <p:nvPr/>
                </p:nvSpPr>
                <p:spPr bwMode="auto">
                  <a:xfrm>
                    <a:off x="2721" y="1595"/>
                    <a:ext cx="398" cy="349"/>
                  </a:xfrm>
                  <a:custGeom>
                    <a:avLst/>
                    <a:gdLst>
                      <a:gd name="T0" fmla="*/ 104 w 392"/>
                      <a:gd name="T1" fmla="*/ 211 h 340"/>
                      <a:gd name="T2" fmla="*/ 16 w 392"/>
                      <a:gd name="T3" fmla="*/ 91 h 340"/>
                      <a:gd name="T4" fmla="*/ 4 w 392"/>
                      <a:gd name="T5" fmla="*/ 47 h 340"/>
                      <a:gd name="T6" fmla="*/ 28 w 392"/>
                      <a:gd name="T7" fmla="*/ 3 h 340"/>
                      <a:gd name="T8" fmla="*/ 134 w 392"/>
                      <a:gd name="T9" fmla="*/ 29 h 340"/>
                      <a:gd name="T10" fmla="*/ 258 w 392"/>
                      <a:gd name="T11" fmla="*/ 79 h 340"/>
                      <a:gd name="T12" fmla="*/ 376 w 392"/>
                      <a:gd name="T13" fmla="*/ 167 h 340"/>
                      <a:gd name="T14" fmla="*/ 400 w 392"/>
                      <a:gd name="T15" fmla="*/ 287 h 340"/>
                      <a:gd name="T16" fmla="*/ 350 w 392"/>
                      <a:gd name="T17" fmla="*/ 351 h 340"/>
                      <a:gd name="T18" fmla="*/ 252 w 392"/>
                      <a:gd name="T19" fmla="*/ 332 h 340"/>
                      <a:gd name="T20" fmla="*/ 104 w 392"/>
                      <a:gd name="T21" fmla="*/ 21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4" name="Freeform 15"/>
                  <p:cNvSpPr>
                    <a:spLocks/>
                  </p:cNvSpPr>
                  <p:nvPr/>
                </p:nvSpPr>
                <p:spPr bwMode="auto">
                  <a:xfrm>
                    <a:off x="2440" y="1930"/>
                    <a:ext cx="146" cy="567"/>
                  </a:xfrm>
                  <a:custGeom>
                    <a:avLst/>
                    <a:gdLst>
                      <a:gd name="T0" fmla="*/ 16 w 151"/>
                      <a:gd name="T1" fmla="*/ 171 h 558"/>
                      <a:gd name="T2" fmla="*/ 40 w 151"/>
                      <a:gd name="T3" fmla="*/ 41 h 558"/>
                      <a:gd name="T4" fmla="*/ 62 w 151"/>
                      <a:gd name="T5" fmla="*/ 3 h 558"/>
                      <a:gd name="T6" fmla="*/ 101 w 151"/>
                      <a:gd name="T7" fmla="*/ 27 h 558"/>
                      <a:gd name="T8" fmla="*/ 129 w 151"/>
                      <a:gd name="T9" fmla="*/ 171 h 558"/>
                      <a:gd name="T10" fmla="*/ 134 w 151"/>
                      <a:gd name="T11" fmla="*/ 437 h 558"/>
                      <a:gd name="T12" fmla="*/ 90 w 151"/>
                      <a:gd name="T13" fmla="*/ 561 h 558"/>
                      <a:gd name="T14" fmla="*/ 22 w 151"/>
                      <a:gd name="T15" fmla="*/ 529 h 558"/>
                      <a:gd name="T16" fmla="*/ 0 w 151"/>
                      <a:gd name="T17" fmla="*/ 325 h 558"/>
                      <a:gd name="T18" fmla="*/ 16 w 151"/>
                      <a:gd name="T19" fmla="*/ 171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5" name="Freeform 16"/>
                  <p:cNvSpPr>
                    <a:spLocks/>
                  </p:cNvSpPr>
                  <p:nvPr/>
                </p:nvSpPr>
                <p:spPr bwMode="auto">
                  <a:xfrm>
                    <a:off x="1905" y="1595"/>
                    <a:ext cx="389" cy="247"/>
                  </a:xfrm>
                  <a:custGeom>
                    <a:avLst/>
                    <a:gdLst>
                      <a:gd name="T0" fmla="*/ 173 w 392"/>
                      <a:gd name="T1" fmla="*/ 59 h 253"/>
                      <a:gd name="T2" fmla="*/ 303 w 392"/>
                      <a:gd name="T3" fmla="*/ 19 h 253"/>
                      <a:gd name="T4" fmla="*/ 361 w 392"/>
                      <a:gd name="T5" fmla="*/ 7 h 253"/>
                      <a:gd name="T6" fmla="*/ 379 w 392"/>
                      <a:gd name="T7" fmla="*/ 59 h 253"/>
                      <a:gd name="T8" fmla="*/ 321 w 392"/>
                      <a:gd name="T9" fmla="*/ 127 h 253"/>
                      <a:gd name="T10" fmla="*/ 191 w 392"/>
                      <a:gd name="T11" fmla="*/ 213 h 253"/>
                      <a:gd name="T12" fmla="*/ 37 w 392"/>
                      <a:gd name="T13" fmla="*/ 235 h 253"/>
                      <a:gd name="T14" fmla="*/ 1 w 392"/>
                      <a:gd name="T15" fmla="*/ 179 h 253"/>
                      <a:gd name="T16" fmla="*/ 43 w 392"/>
                      <a:gd name="T17" fmla="*/ 109 h 253"/>
                      <a:gd name="T18" fmla="*/ 173 w 392"/>
                      <a:gd name="T19" fmla="*/ 59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6" name="Freeform 17"/>
                  <p:cNvSpPr>
                    <a:spLocks/>
                  </p:cNvSpPr>
                  <p:nvPr/>
                </p:nvSpPr>
                <p:spPr bwMode="auto">
                  <a:xfrm>
                    <a:off x="2090" y="897"/>
                    <a:ext cx="233" cy="378"/>
                  </a:xfrm>
                  <a:custGeom>
                    <a:avLst/>
                    <a:gdLst>
                      <a:gd name="T0" fmla="*/ 74 w 238"/>
                      <a:gd name="T1" fmla="*/ 259 h 386"/>
                      <a:gd name="T2" fmla="*/ 23 w 238"/>
                      <a:gd name="T3" fmla="*/ 184 h 386"/>
                      <a:gd name="T4" fmla="*/ 0 w 238"/>
                      <a:gd name="T5" fmla="*/ 92 h 386"/>
                      <a:gd name="T6" fmla="*/ 23 w 238"/>
                      <a:gd name="T7" fmla="*/ 12 h 386"/>
                      <a:gd name="T8" fmla="*/ 115 w 238"/>
                      <a:gd name="T9" fmla="*/ 24 h 386"/>
                      <a:gd name="T10" fmla="*/ 172 w 238"/>
                      <a:gd name="T11" fmla="*/ 126 h 386"/>
                      <a:gd name="T12" fmla="*/ 224 w 238"/>
                      <a:gd name="T13" fmla="*/ 294 h 386"/>
                      <a:gd name="T14" fmla="*/ 196 w 238"/>
                      <a:gd name="T15" fmla="*/ 362 h 386"/>
                      <a:gd name="T16" fmla="*/ 161 w 238"/>
                      <a:gd name="T17" fmla="*/ 340 h 386"/>
                      <a:gd name="T18" fmla="*/ 74 w 238"/>
                      <a:gd name="T19" fmla="*/ 25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pic>
              <p:nvPicPr>
                <p:cNvPr id="42" name="Picture 1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0"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eaLnBrk="0" hangingPunct="0">
                <a:defRPr/>
              </a:pPr>
              <a:endParaRPr lang="en-US">
                <a:latin typeface="Times New Roman" pitchFamily="-105" charset="0"/>
                <a:ea typeface="+mn-ea"/>
              </a:endParaRPr>
            </a:p>
          </p:txBody>
        </p:sp>
        <p:sp>
          <p:nvSpPr>
            <p:cNvPr id="11"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eaLnBrk="0" hangingPunct="0">
                <a:defRPr/>
              </a:pPr>
              <a:endParaRPr lang="en-US">
                <a:latin typeface="Times New Roman" pitchFamily="-105" charset="0"/>
                <a:ea typeface="+mn-ea"/>
              </a:endParaRPr>
            </a:p>
          </p:txBody>
        </p:sp>
        <p:sp>
          <p:nvSpPr>
            <p:cNvPr id="12"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3"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4"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5"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16"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eaLnBrk="0" hangingPunct="0">
                <a:defRPr/>
              </a:pPr>
              <a:endParaRPr lang="en-US">
                <a:latin typeface="Times New Roman" pitchFamily="-105" charset="0"/>
                <a:ea typeface="+mn-ea"/>
              </a:endParaRPr>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kumimoji="1" lang="en-US" altLang="en-US" sz="1800">
                <a:latin typeface="Arial" pitchFamily="34" charset="0"/>
              </a:endParaRPr>
            </a:p>
          </p:txBody>
        </p:sp>
        <p:sp>
          <p:nvSpPr>
            <p:cNvPr id="18"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a:noFill/>
              <a:round/>
              <a:headEnd/>
              <a:tailEnd/>
            </a:ln>
            <a:effectLst/>
          </p:spPr>
          <p:txBody>
            <a:bodyPr wrap="none" anchor="ctr"/>
            <a:lstStyle/>
            <a:p>
              <a:pPr eaLnBrk="0" hangingPunct="0">
                <a:defRPr/>
              </a:pPr>
              <a:endParaRPr lang="en-US">
                <a:latin typeface="Times New Roman" pitchFamily="-105" charset="0"/>
                <a:ea typeface="+mn-ea"/>
              </a:endParaRPr>
            </a:p>
          </p:txBody>
        </p:sp>
        <p:sp>
          <p:nvSpPr>
            <p:cNvPr id="19" name="AutoShape 56"/>
            <p:cNvSpPr>
              <a:spLocks noChangeArrowheads="1"/>
            </p:cNvSpPr>
            <p:nvPr/>
          </p:nvSpPr>
          <p:spPr bwMode="hidden">
            <a:xfrm rot="5400000">
              <a:off x="2724" y="2089"/>
              <a:ext cx="4320" cy="142"/>
            </a:xfrm>
            <a:custGeom>
              <a:avLst/>
              <a:gdLst>
                <a:gd name="T0" fmla="*/ 170 w 21600"/>
                <a:gd name="T1" fmla="*/ 0 h 21600"/>
                <a:gd name="T2" fmla="*/ 86 w 21600"/>
                <a:gd name="T3" fmla="*/ 0 h 21600"/>
                <a:gd name="T4" fmla="*/ 2 w 21600"/>
                <a:gd name="T5" fmla="*/ 0 h 21600"/>
                <a:gd name="T6" fmla="*/ 86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GB"/>
            </a:p>
          </p:txBody>
        </p:sp>
      </p:grpSp>
      <p:sp>
        <p:nvSpPr>
          <p:cNvPr id="53305" name="Rectangle 57"/>
          <p:cNvSpPr>
            <a:spLocks noGrp="1" noChangeArrowheads="1"/>
          </p:cNvSpPr>
          <p:nvPr>
            <p:ph type="ctrTitle" sz="quarter"/>
          </p:nvPr>
        </p:nvSpPr>
        <p:spPr>
          <a:xfrm>
            <a:off x="685800" y="1370013"/>
            <a:ext cx="6965950" cy="2057400"/>
          </a:xfrm>
        </p:spPr>
        <p:txBody>
          <a:bodyPr/>
          <a:lstStyle>
            <a:lvl1pPr>
              <a:defRPr/>
            </a:lvl1pPr>
          </a:lstStyle>
          <a:p>
            <a:r>
              <a:rPr lang="en-US"/>
              <a:t>Click to edit Master title style</a:t>
            </a:r>
          </a:p>
        </p:txBody>
      </p:sp>
      <p:sp>
        <p:nvSpPr>
          <p:cNvPr id="53306"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n-US"/>
              <a:t>Click to edit Master subtitle style</a:t>
            </a:r>
          </a:p>
        </p:txBody>
      </p:sp>
      <p:sp>
        <p:nvSpPr>
          <p:cNvPr id="59" name="Rectangle 59"/>
          <p:cNvSpPr>
            <a:spLocks noGrp="1" noChangeArrowheads="1"/>
          </p:cNvSpPr>
          <p:nvPr>
            <p:ph type="dt" sz="quarter" idx="10"/>
          </p:nvPr>
        </p:nvSpPr>
        <p:spPr/>
        <p:txBody>
          <a:bodyPr/>
          <a:lstStyle>
            <a:lvl1pPr>
              <a:defRPr/>
            </a:lvl1pPr>
          </a:lstStyle>
          <a:p>
            <a:endParaRPr lang="en-US" altLang="en-US"/>
          </a:p>
        </p:txBody>
      </p:sp>
      <p:sp>
        <p:nvSpPr>
          <p:cNvPr id="60" name="Rectangle 60"/>
          <p:cNvSpPr>
            <a:spLocks noGrp="1" noChangeArrowheads="1"/>
          </p:cNvSpPr>
          <p:nvPr>
            <p:ph type="ftr" sz="quarter" idx="11"/>
          </p:nvPr>
        </p:nvSpPr>
        <p:spPr/>
        <p:txBody>
          <a:bodyPr/>
          <a:lstStyle>
            <a:lvl1pPr>
              <a:defRPr/>
            </a:lvl1pPr>
          </a:lstStyle>
          <a:p>
            <a:endParaRPr lang="en-US" altLang="en-US"/>
          </a:p>
        </p:txBody>
      </p:sp>
      <p:sp>
        <p:nvSpPr>
          <p:cNvPr id="61" name="Rectangle 61"/>
          <p:cNvSpPr>
            <a:spLocks noGrp="1" noChangeArrowheads="1"/>
          </p:cNvSpPr>
          <p:nvPr>
            <p:ph type="sldNum" sz="quarter" idx="12"/>
          </p:nvPr>
        </p:nvSpPr>
        <p:spPr/>
        <p:txBody>
          <a:bodyPr/>
          <a:lstStyle>
            <a:lvl1pPr>
              <a:defRPr/>
            </a:lvl1pPr>
          </a:lstStyle>
          <a:p>
            <a:fld id="{34851CF6-B8EC-4A91-91FA-E9213F406E8C}" type="slidenum">
              <a:rPr lang="en-US" altLang="en-US"/>
              <a:pPr/>
              <a:t>‹#›</a:t>
            </a:fld>
            <a:endParaRPr lang="en-US" altLang="en-US"/>
          </a:p>
        </p:txBody>
      </p:sp>
    </p:spTree>
    <p:extLst>
      <p:ext uri="{BB962C8B-B14F-4D97-AF65-F5344CB8AC3E}">
        <p14:creationId xmlns:p14="http://schemas.microsoft.com/office/powerpoint/2010/main" val="3202331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endParaRPr lang="en-US" altLang="en-US"/>
          </a:p>
        </p:txBody>
      </p:sp>
      <p:sp>
        <p:nvSpPr>
          <p:cNvPr id="5" name="Rectangle 60"/>
          <p:cNvSpPr>
            <a:spLocks noGrp="1" noChangeArrowheads="1"/>
          </p:cNvSpPr>
          <p:nvPr>
            <p:ph type="ftr" sz="quarter" idx="11"/>
          </p:nvPr>
        </p:nvSpPr>
        <p:spPr>
          <a:ln/>
        </p:spPr>
        <p:txBody>
          <a:bodyPr/>
          <a:lstStyle>
            <a:lvl1pPr>
              <a:defRPr/>
            </a:lvl1pPr>
          </a:lstStyle>
          <a:p>
            <a:endParaRPr lang="en-US" altLang="en-US"/>
          </a:p>
        </p:txBody>
      </p:sp>
      <p:sp>
        <p:nvSpPr>
          <p:cNvPr id="6" name="Rectangle 61"/>
          <p:cNvSpPr>
            <a:spLocks noGrp="1" noChangeArrowheads="1"/>
          </p:cNvSpPr>
          <p:nvPr>
            <p:ph type="sldNum" sz="quarter" idx="12"/>
          </p:nvPr>
        </p:nvSpPr>
        <p:spPr>
          <a:ln/>
        </p:spPr>
        <p:txBody>
          <a:bodyPr/>
          <a:lstStyle>
            <a:lvl1pPr>
              <a:defRPr/>
            </a:lvl1pPr>
          </a:lstStyle>
          <a:p>
            <a:fld id="{44324BB2-43E7-4D6E-AFDF-3F178F0525F9}" type="slidenum">
              <a:rPr lang="en-US" altLang="en-US"/>
              <a:pPr/>
              <a:t>‹#›</a:t>
            </a:fld>
            <a:endParaRPr lang="en-US" altLang="en-US"/>
          </a:p>
        </p:txBody>
      </p:sp>
    </p:spTree>
    <p:extLst>
      <p:ext uri="{BB962C8B-B14F-4D97-AF65-F5344CB8AC3E}">
        <p14:creationId xmlns:p14="http://schemas.microsoft.com/office/powerpoint/2010/main" val="3275943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p:cNvSpPr>
            <a:spLocks noGrp="1" noChangeArrowheads="1"/>
          </p:cNvSpPr>
          <p:nvPr>
            <p:ph type="dt" sz="half" idx="10"/>
          </p:nvPr>
        </p:nvSpPr>
        <p:spPr>
          <a:ln/>
        </p:spPr>
        <p:txBody>
          <a:bodyPr/>
          <a:lstStyle>
            <a:lvl1pPr>
              <a:defRPr/>
            </a:lvl1pPr>
          </a:lstStyle>
          <a:p>
            <a:endParaRPr lang="en-US" altLang="en-US"/>
          </a:p>
        </p:txBody>
      </p:sp>
      <p:sp>
        <p:nvSpPr>
          <p:cNvPr id="5" name="Rectangle 60"/>
          <p:cNvSpPr>
            <a:spLocks noGrp="1" noChangeArrowheads="1"/>
          </p:cNvSpPr>
          <p:nvPr>
            <p:ph type="ftr" sz="quarter" idx="11"/>
          </p:nvPr>
        </p:nvSpPr>
        <p:spPr>
          <a:ln/>
        </p:spPr>
        <p:txBody>
          <a:bodyPr/>
          <a:lstStyle>
            <a:lvl1pPr>
              <a:defRPr/>
            </a:lvl1pPr>
          </a:lstStyle>
          <a:p>
            <a:endParaRPr lang="en-US" altLang="en-US"/>
          </a:p>
        </p:txBody>
      </p:sp>
      <p:sp>
        <p:nvSpPr>
          <p:cNvPr id="6" name="Rectangle 61"/>
          <p:cNvSpPr>
            <a:spLocks noGrp="1" noChangeArrowheads="1"/>
          </p:cNvSpPr>
          <p:nvPr>
            <p:ph type="sldNum" sz="quarter" idx="12"/>
          </p:nvPr>
        </p:nvSpPr>
        <p:spPr>
          <a:ln/>
        </p:spPr>
        <p:txBody>
          <a:bodyPr/>
          <a:lstStyle>
            <a:lvl1pPr>
              <a:defRPr/>
            </a:lvl1pPr>
          </a:lstStyle>
          <a:p>
            <a:fld id="{09EB6DD2-26A0-4E39-8B82-9D013B50F06A}" type="slidenum">
              <a:rPr lang="en-US" altLang="en-US"/>
              <a:pPr/>
              <a:t>‹#›</a:t>
            </a:fld>
            <a:endParaRPr lang="en-US" altLang="en-US"/>
          </a:p>
        </p:txBody>
      </p:sp>
    </p:spTree>
    <p:extLst>
      <p:ext uri="{BB962C8B-B14F-4D97-AF65-F5344CB8AC3E}">
        <p14:creationId xmlns:p14="http://schemas.microsoft.com/office/powerpoint/2010/main" val="4015612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p:cNvSpPr>
            <a:spLocks noGrp="1" noChangeArrowheads="1"/>
          </p:cNvSpPr>
          <p:nvPr>
            <p:ph type="dt" sz="half" idx="10"/>
          </p:nvPr>
        </p:nvSpPr>
        <p:spPr>
          <a:ln/>
        </p:spPr>
        <p:txBody>
          <a:bodyPr/>
          <a:lstStyle>
            <a:lvl1pPr>
              <a:defRPr/>
            </a:lvl1pPr>
          </a:lstStyle>
          <a:p>
            <a:endParaRPr lang="en-US" altLang="en-US"/>
          </a:p>
        </p:txBody>
      </p:sp>
      <p:sp>
        <p:nvSpPr>
          <p:cNvPr id="6" name="Rectangle 60"/>
          <p:cNvSpPr>
            <a:spLocks noGrp="1" noChangeArrowheads="1"/>
          </p:cNvSpPr>
          <p:nvPr>
            <p:ph type="ftr" sz="quarter" idx="11"/>
          </p:nvPr>
        </p:nvSpPr>
        <p:spPr>
          <a:ln/>
        </p:spPr>
        <p:txBody>
          <a:bodyPr/>
          <a:lstStyle>
            <a:lvl1pPr>
              <a:defRPr/>
            </a:lvl1pPr>
          </a:lstStyle>
          <a:p>
            <a:endParaRPr lang="en-US" altLang="en-US"/>
          </a:p>
        </p:txBody>
      </p:sp>
      <p:sp>
        <p:nvSpPr>
          <p:cNvPr id="7" name="Rectangle 61"/>
          <p:cNvSpPr>
            <a:spLocks noGrp="1" noChangeArrowheads="1"/>
          </p:cNvSpPr>
          <p:nvPr>
            <p:ph type="sldNum" sz="quarter" idx="12"/>
          </p:nvPr>
        </p:nvSpPr>
        <p:spPr>
          <a:ln/>
        </p:spPr>
        <p:txBody>
          <a:bodyPr/>
          <a:lstStyle>
            <a:lvl1pPr>
              <a:defRPr/>
            </a:lvl1pPr>
          </a:lstStyle>
          <a:p>
            <a:fld id="{9FE58009-C682-4E6B-8D68-C62464C78AB4}" type="slidenum">
              <a:rPr lang="en-US" altLang="en-US"/>
              <a:pPr/>
              <a:t>‹#›</a:t>
            </a:fld>
            <a:endParaRPr lang="en-US" altLang="en-US"/>
          </a:p>
        </p:txBody>
      </p:sp>
    </p:spTree>
    <p:extLst>
      <p:ext uri="{BB962C8B-B14F-4D97-AF65-F5344CB8AC3E}">
        <p14:creationId xmlns:p14="http://schemas.microsoft.com/office/powerpoint/2010/main" val="3646988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9"/>
          <p:cNvSpPr>
            <a:spLocks noGrp="1" noChangeArrowheads="1"/>
          </p:cNvSpPr>
          <p:nvPr>
            <p:ph type="dt" sz="half" idx="10"/>
          </p:nvPr>
        </p:nvSpPr>
        <p:spPr>
          <a:ln/>
        </p:spPr>
        <p:txBody>
          <a:bodyPr/>
          <a:lstStyle>
            <a:lvl1pPr>
              <a:defRPr/>
            </a:lvl1pPr>
          </a:lstStyle>
          <a:p>
            <a:endParaRPr lang="en-US" altLang="en-US"/>
          </a:p>
        </p:txBody>
      </p:sp>
      <p:sp>
        <p:nvSpPr>
          <p:cNvPr id="8" name="Rectangle 60"/>
          <p:cNvSpPr>
            <a:spLocks noGrp="1" noChangeArrowheads="1"/>
          </p:cNvSpPr>
          <p:nvPr>
            <p:ph type="ftr" sz="quarter" idx="11"/>
          </p:nvPr>
        </p:nvSpPr>
        <p:spPr>
          <a:ln/>
        </p:spPr>
        <p:txBody>
          <a:bodyPr/>
          <a:lstStyle>
            <a:lvl1pPr>
              <a:defRPr/>
            </a:lvl1pPr>
          </a:lstStyle>
          <a:p>
            <a:endParaRPr lang="en-US" altLang="en-US"/>
          </a:p>
        </p:txBody>
      </p:sp>
      <p:sp>
        <p:nvSpPr>
          <p:cNvPr id="9" name="Rectangle 61"/>
          <p:cNvSpPr>
            <a:spLocks noGrp="1" noChangeArrowheads="1"/>
          </p:cNvSpPr>
          <p:nvPr>
            <p:ph type="sldNum" sz="quarter" idx="12"/>
          </p:nvPr>
        </p:nvSpPr>
        <p:spPr>
          <a:ln/>
        </p:spPr>
        <p:txBody>
          <a:bodyPr/>
          <a:lstStyle>
            <a:lvl1pPr>
              <a:defRPr/>
            </a:lvl1pPr>
          </a:lstStyle>
          <a:p>
            <a:fld id="{B1383779-54A3-4E42-AD07-56A2AABC0158}" type="slidenum">
              <a:rPr lang="en-US" altLang="en-US"/>
              <a:pPr/>
              <a:t>‹#›</a:t>
            </a:fld>
            <a:endParaRPr lang="en-US" altLang="en-US"/>
          </a:p>
        </p:txBody>
      </p:sp>
    </p:spTree>
    <p:extLst>
      <p:ext uri="{BB962C8B-B14F-4D97-AF65-F5344CB8AC3E}">
        <p14:creationId xmlns:p14="http://schemas.microsoft.com/office/powerpoint/2010/main" val="25699318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9"/>
          <p:cNvSpPr>
            <a:spLocks noGrp="1" noChangeArrowheads="1"/>
          </p:cNvSpPr>
          <p:nvPr>
            <p:ph type="dt" sz="half" idx="10"/>
          </p:nvPr>
        </p:nvSpPr>
        <p:spPr>
          <a:ln/>
        </p:spPr>
        <p:txBody>
          <a:bodyPr/>
          <a:lstStyle>
            <a:lvl1pPr>
              <a:defRPr/>
            </a:lvl1pPr>
          </a:lstStyle>
          <a:p>
            <a:endParaRPr lang="en-US" altLang="en-US"/>
          </a:p>
        </p:txBody>
      </p:sp>
      <p:sp>
        <p:nvSpPr>
          <p:cNvPr id="4" name="Rectangle 60"/>
          <p:cNvSpPr>
            <a:spLocks noGrp="1" noChangeArrowheads="1"/>
          </p:cNvSpPr>
          <p:nvPr>
            <p:ph type="ftr" sz="quarter" idx="11"/>
          </p:nvPr>
        </p:nvSpPr>
        <p:spPr>
          <a:ln/>
        </p:spPr>
        <p:txBody>
          <a:bodyPr/>
          <a:lstStyle>
            <a:lvl1pPr>
              <a:defRPr/>
            </a:lvl1pPr>
          </a:lstStyle>
          <a:p>
            <a:endParaRPr lang="en-US" altLang="en-US"/>
          </a:p>
        </p:txBody>
      </p:sp>
      <p:sp>
        <p:nvSpPr>
          <p:cNvPr id="5" name="Rectangle 61"/>
          <p:cNvSpPr>
            <a:spLocks noGrp="1" noChangeArrowheads="1"/>
          </p:cNvSpPr>
          <p:nvPr>
            <p:ph type="sldNum" sz="quarter" idx="12"/>
          </p:nvPr>
        </p:nvSpPr>
        <p:spPr>
          <a:ln/>
        </p:spPr>
        <p:txBody>
          <a:bodyPr/>
          <a:lstStyle>
            <a:lvl1pPr>
              <a:defRPr/>
            </a:lvl1pPr>
          </a:lstStyle>
          <a:p>
            <a:fld id="{7BB1A517-CE1A-4A59-B2D9-3AF4D0F78DE6}" type="slidenum">
              <a:rPr lang="en-US" altLang="en-US"/>
              <a:pPr/>
              <a:t>‹#›</a:t>
            </a:fld>
            <a:endParaRPr lang="en-US" altLang="en-US"/>
          </a:p>
        </p:txBody>
      </p:sp>
    </p:spTree>
    <p:extLst>
      <p:ext uri="{BB962C8B-B14F-4D97-AF65-F5344CB8AC3E}">
        <p14:creationId xmlns:p14="http://schemas.microsoft.com/office/powerpoint/2010/main" val="161788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47800"/>
            <a:ext cx="4305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447800"/>
            <a:ext cx="4305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076699D-BD09-49D4-A523-36C363815234}" type="slidenum">
              <a:rPr lang="en-US" altLang="en-US"/>
              <a:pPr/>
              <a:t>‹#›</a:t>
            </a:fld>
            <a:endParaRPr lang="en-US" altLang="en-US"/>
          </a:p>
        </p:txBody>
      </p:sp>
    </p:spTree>
    <p:extLst>
      <p:ext uri="{BB962C8B-B14F-4D97-AF65-F5344CB8AC3E}">
        <p14:creationId xmlns:p14="http://schemas.microsoft.com/office/powerpoint/2010/main" val="34551872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endParaRPr lang="en-US" altLang="en-US"/>
          </a:p>
        </p:txBody>
      </p:sp>
      <p:sp>
        <p:nvSpPr>
          <p:cNvPr id="3" name="Rectangle 60"/>
          <p:cNvSpPr>
            <a:spLocks noGrp="1" noChangeArrowheads="1"/>
          </p:cNvSpPr>
          <p:nvPr>
            <p:ph type="ftr" sz="quarter" idx="11"/>
          </p:nvPr>
        </p:nvSpPr>
        <p:spPr>
          <a:ln/>
        </p:spPr>
        <p:txBody>
          <a:bodyPr/>
          <a:lstStyle>
            <a:lvl1pPr>
              <a:defRPr/>
            </a:lvl1pPr>
          </a:lstStyle>
          <a:p>
            <a:endParaRPr lang="en-US" altLang="en-US"/>
          </a:p>
        </p:txBody>
      </p:sp>
      <p:sp>
        <p:nvSpPr>
          <p:cNvPr id="4" name="Rectangle 61"/>
          <p:cNvSpPr>
            <a:spLocks noGrp="1" noChangeArrowheads="1"/>
          </p:cNvSpPr>
          <p:nvPr>
            <p:ph type="sldNum" sz="quarter" idx="12"/>
          </p:nvPr>
        </p:nvSpPr>
        <p:spPr>
          <a:ln/>
        </p:spPr>
        <p:txBody>
          <a:bodyPr/>
          <a:lstStyle>
            <a:lvl1pPr>
              <a:defRPr/>
            </a:lvl1pPr>
          </a:lstStyle>
          <a:p>
            <a:fld id="{E8532FD9-1B0C-4ED2-8757-F4E9927DC01D}" type="slidenum">
              <a:rPr lang="en-US" altLang="en-US"/>
              <a:pPr/>
              <a:t>‹#›</a:t>
            </a:fld>
            <a:endParaRPr lang="en-US" altLang="en-US"/>
          </a:p>
        </p:txBody>
      </p:sp>
    </p:spTree>
    <p:extLst>
      <p:ext uri="{BB962C8B-B14F-4D97-AF65-F5344CB8AC3E}">
        <p14:creationId xmlns:p14="http://schemas.microsoft.com/office/powerpoint/2010/main" val="1904460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ln/>
        </p:spPr>
        <p:txBody>
          <a:bodyPr/>
          <a:lstStyle>
            <a:lvl1pPr>
              <a:defRPr/>
            </a:lvl1pPr>
          </a:lstStyle>
          <a:p>
            <a:endParaRPr lang="en-US" altLang="en-US"/>
          </a:p>
        </p:txBody>
      </p:sp>
      <p:sp>
        <p:nvSpPr>
          <p:cNvPr id="6" name="Rectangle 60"/>
          <p:cNvSpPr>
            <a:spLocks noGrp="1" noChangeArrowheads="1"/>
          </p:cNvSpPr>
          <p:nvPr>
            <p:ph type="ftr" sz="quarter" idx="11"/>
          </p:nvPr>
        </p:nvSpPr>
        <p:spPr>
          <a:ln/>
        </p:spPr>
        <p:txBody>
          <a:bodyPr/>
          <a:lstStyle>
            <a:lvl1pPr>
              <a:defRPr/>
            </a:lvl1pPr>
          </a:lstStyle>
          <a:p>
            <a:endParaRPr lang="en-US" altLang="en-US"/>
          </a:p>
        </p:txBody>
      </p:sp>
      <p:sp>
        <p:nvSpPr>
          <p:cNvPr id="7" name="Rectangle 61"/>
          <p:cNvSpPr>
            <a:spLocks noGrp="1" noChangeArrowheads="1"/>
          </p:cNvSpPr>
          <p:nvPr>
            <p:ph type="sldNum" sz="quarter" idx="12"/>
          </p:nvPr>
        </p:nvSpPr>
        <p:spPr>
          <a:ln/>
        </p:spPr>
        <p:txBody>
          <a:bodyPr/>
          <a:lstStyle>
            <a:lvl1pPr>
              <a:defRPr/>
            </a:lvl1pPr>
          </a:lstStyle>
          <a:p>
            <a:fld id="{060122B2-4588-4326-BF97-642CD492A192}" type="slidenum">
              <a:rPr lang="en-US" altLang="en-US"/>
              <a:pPr/>
              <a:t>‹#›</a:t>
            </a:fld>
            <a:endParaRPr lang="en-US" altLang="en-US"/>
          </a:p>
        </p:txBody>
      </p:sp>
    </p:spTree>
    <p:extLst>
      <p:ext uri="{BB962C8B-B14F-4D97-AF65-F5344CB8AC3E}">
        <p14:creationId xmlns:p14="http://schemas.microsoft.com/office/powerpoint/2010/main" val="4027120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ln/>
        </p:spPr>
        <p:txBody>
          <a:bodyPr/>
          <a:lstStyle>
            <a:lvl1pPr>
              <a:defRPr/>
            </a:lvl1pPr>
          </a:lstStyle>
          <a:p>
            <a:endParaRPr lang="en-US" altLang="en-US"/>
          </a:p>
        </p:txBody>
      </p:sp>
      <p:sp>
        <p:nvSpPr>
          <p:cNvPr id="6" name="Rectangle 60"/>
          <p:cNvSpPr>
            <a:spLocks noGrp="1" noChangeArrowheads="1"/>
          </p:cNvSpPr>
          <p:nvPr>
            <p:ph type="ftr" sz="quarter" idx="11"/>
          </p:nvPr>
        </p:nvSpPr>
        <p:spPr>
          <a:ln/>
        </p:spPr>
        <p:txBody>
          <a:bodyPr/>
          <a:lstStyle>
            <a:lvl1pPr>
              <a:defRPr/>
            </a:lvl1pPr>
          </a:lstStyle>
          <a:p>
            <a:endParaRPr lang="en-US" altLang="en-US"/>
          </a:p>
        </p:txBody>
      </p:sp>
      <p:sp>
        <p:nvSpPr>
          <p:cNvPr id="7" name="Rectangle 61"/>
          <p:cNvSpPr>
            <a:spLocks noGrp="1" noChangeArrowheads="1"/>
          </p:cNvSpPr>
          <p:nvPr>
            <p:ph type="sldNum" sz="quarter" idx="12"/>
          </p:nvPr>
        </p:nvSpPr>
        <p:spPr>
          <a:ln/>
        </p:spPr>
        <p:txBody>
          <a:bodyPr/>
          <a:lstStyle>
            <a:lvl1pPr>
              <a:defRPr/>
            </a:lvl1pPr>
          </a:lstStyle>
          <a:p>
            <a:fld id="{03C125C4-A989-4AF8-99B4-6655A2A449FE}" type="slidenum">
              <a:rPr lang="en-US" altLang="en-US"/>
              <a:pPr/>
              <a:t>‹#›</a:t>
            </a:fld>
            <a:endParaRPr lang="en-US" altLang="en-US"/>
          </a:p>
        </p:txBody>
      </p:sp>
    </p:spTree>
    <p:extLst>
      <p:ext uri="{BB962C8B-B14F-4D97-AF65-F5344CB8AC3E}">
        <p14:creationId xmlns:p14="http://schemas.microsoft.com/office/powerpoint/2010/main" val="2446063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endParaRPr lang="en-US" altLang="en-US"/>
          </a:p>
        </p:txBody>
      </p:sp>
      <p:sp>
        <p:nvSpPr>
          <p:cNvPr id="5" name="Rectangle 60"/>
          <p:cNvSpPr>
            <a:spLocks noGrp="1" noChangeArrowheads="1"/>
          </p:cNvSpPr>
          <p:nvPr>
            <p:ph type="ftr" sz="quarter" idx="11"/>
          </p:nvPr>
        </p:nvSpPr>
        <p:spPr>
          <a:ln/>
        </p:spPr>
        <p:txBody>
          <a:bodyPr/>
          <a:lstStyle>
            <a:lvl1pPr>
              <a:defRPr/>
            </a:lvl1pPr>
          </a:lstStyle>
          <a:p>
            <a:endParaRPr lang="en-US" altLang="en-US"/>
          </a:p>
        </p:txBody>
      </p:sp>
      <p:sp>
        <p:nvSpPr>
          <p:cNvPr id="6" name="Rectangle 61"/>
          <p:cNvSpPr>
            <a:spLocks noGrp="1" noChangeArrowheads="1"/>
          </p:cNvSpPr>
          <p:nvPr>
            <p:ph type="sldNum" sz="quarter" idx="12"/>
          </p:nvPr>
        </p:nvSpPr>
        <p:spPr>
          <a:ln/>
        </p:spPr>
        <p:txBody>
          <a:bodyPr/>
          <a:lstStyle>
            <a:lvl1pPr>
              <a:defRPr/>
            </a:lvl1pPr>
          </a:lstStyle>
          <a:p>
            <a:fld id="{D591D90F-4D9D-4386-8A0B-E6809C079280}" type="slidenum">
              <a:rPr lang="en-US" altLang="en-US"/>
              <a:pPr/>
              <a:t>‹#›</a:t>
            </a:fld>
            <a:endParaRPr lang="en-US" altLang="en-US"/>
          </a:p>
        </p:txBody>
      </p:sp>
    </p:spTree>
    <p:extLst>
      <p:ext uri="{BB962C8B-B14F-4D97-AF65-F5344CB8AC3E}">
        <p14:creationId xmlns:p14="http://schemas.microsoft.com/office/powerpoint/2010/main" val="1573903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endParaRPr lang="en-US" altLang="en-US"/>
          </a:p>
        </p:txBody>
      </p:sp>
      <p:sp>
        <p:nvSpPr>
          <p:cNvPr id="5" name="Rectangle 60"/>
          <p:cNvSpPr>
            <a:spLocks noGrp="1" noChangeArrowheads="1"/>
          </p:cNvSpPr>
          <p:nvPr>
            <p:ph type="ftr" sz="quarter" idx="11"/>
          </p:nvPr>
        </p:nvSpPr>
        <p:spPr>
          <a:ln/>
        </p:spPr>
        <p:txBody>
          <a:bodyPr/>
          <a:lstStyle>
            <a:lvl1pPr>
              <a:defRPr/>
            </a:lvl1pPr>
          </a:lstStyle>
          <a:p>
            <a:endParaRPr lang="en-US" altLang="en-US"/>
          </a:p>
        </p:txBody>
      </p:sp>
      <p:sp>
        <p:nvSpPr>
          <p:cNvPr id="6" name="Rectangle 61"/>
          <p:cNvSpPr>
            <a:spLocks noGrp="1" noChangeArrowheads="1"/>
          </p:cNvSpPr>
          <p:nvPr>
            <p:ph type="sldNum" sz="quarter" idx="12"/>
          </p:nvPr>
        </p:nvSpPr>
        <p:spPr>
          <a:ln/>
        </p:spPr>
        <p:txBody>
          <a:bodyPr/>
          <a:lstStyle>
            <a:lvl1pPr>
              <a:defRPr/>
            </a:lvl1pPr>
          </a:lstStyle>
          <a:p>
            <a:fld id="{0FE100B8-70AC-40FA-95F5-4243F28547E3}" type="slidenum">
              <a:rPr lang="en-US" altLang="en-US"/>
              <a:pPr/>
              <a:t>‹#›</a:t>
            </a:fld>
            <a:endParaRPr lang="en-US" altLang="en-US"/>
          </a:p>
        </p:txBody>
      </p:sp>
    </p:spTree>
    <p:extLst>
      <p:ext uri="{BB962C8B-B14F-4D97-AF65-F5344CB8AC3E}">
        <p14:creationId xmlns:p14="http://schemas.microsoft.com/office/powerpoint/2010/main" val="2370263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19075" y="227013"/>
            <a:ext cx="7477125" cy="5868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9"/>
          <p:cNvSpPr>
            <a:spLocks noGrp="1" noChangeArrowheads="1"/>
          </p:cNvSpPr>
          <p:nvPr>
            <p:ph type="dt" sz="half" idx="10"/>
          </p:nvPr>
        </p:nvSpPr>
        <p:spPr>
          <a:ln/>
        </p:spPr>
        <p:txBody>
          <a:bodyPr/>
          <a:lstStyle>
            <a:lvl1pPr>
              <a:defRPr/>
            </a:lvl1pPr>
          </a:lstStyle>
          <a:p>
            <a:endParaRPr lang="en-US" altLang="en-US"/>
          </a:p>
        </p:txBody>
      </p:sp>
      <p:sp>
        <p:nvSpPr>
          <p:cNvPr id="4" name="Rectangle 60"/>
          <p:cNvSpPr>
            <a:spLocks noGrp="1" noChangeArrowheads="1"/>
          </p:cNvSpPr>
          <p:nvPr>
            <p:ph type="ftr" sz="quarter" idx="11"/>
          </p:nvPr>
        </p:nvSpPr>
        <p:spPr>
          <a:ln/>
        </p:spPr>
        <p:txBody>
          <a:bodyPr/>
          <a:lstStyle>
            <a:lvl1pPr>
              <a:defRPr/>
            </a:lvl1pPr>
          </a:lstStyle>
          <a:p>
            <a:endParaRPr lang="en-US" altLang="en-US"/>
          </a:p>
        </p:txBody>
      </p:sp>
      <p:sp>
        <p:nvSpPr>
          <p:cNvPr id="5" name="Rectangle 61"/>
          <p:cNvSpPr>
            <a:spLocks noGrp="1" noChangeArrowheads="1"/>
          </p:cNvSpPr>
          <p:nvPr>
            <p:ph type="sldNum" sz="quarter" idx="12"/>
          </p:nvPr>
        </p:nvSpPr>
        <p:spPr>
          <a:ln/>
        </p:spPr>
        <p:txBody>
          <a:bodyPr/>
          <a:lstStyle>
            <a:lvl1pPr>
              <a:defRPr/>
            </a:lvl1pPr>
          </a:lstStyle>
          <a:p>
            <a:fld id="{3A8A7E9B-F272-4301-A68F-6695FFBE59F4}" type="slidenum">
              <a:rPr lang="en-US" altLang="en-US"/>
              <a:pPr/>
              <a:t>‹#›</a:t>
            </a:fld>
            <a:endParaRPr lang="en-US" altLang="en-US"/>
          </a:p>
        </p:txBody>
      </p:sp>
    </p:spTree>
    <p:extLst>
      <p:ext uri="{BB962C8B-B14F-4D97-AF65-F5344CB8AC3E}">
        <p14:creationId xmlns:p14="http://schemas.microsoft.com/office/powerpoint/2010/main" val="748150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a:t>Click to edit Master title style</a:t>
            </a:r>
          </a:p>
        </p:txBody>
      </p:sp>
      <p:sp>
        <p:nvSpPr>
          <p:cNvPr id="3" name="SmartArt Placeholder 2"/>
          <p:cNvSpPr>
            <a:spLocks noGrp="1"/>
          </p:cNvSpPr>
          <p:nvPr>
            <p:ph type="dgm" idx="1"/>
          </p:nvPr>
        </p:nvSpPr>
        <p:spPr>
          <a:xfrm>
            <a:off x="263525" y="1598613"/>
            <a:ext cx="7386638" cy="4497387"/>
          </a:xfrm>
        </p:spPr>
        <p:txBody>
          <a:bodyPr/>
          <a:lstStyle/>
          <a:p>
            <a:pPr lvl="0"/>
            <a:endParaRPr lang="en-US" noProof="0"/>
          </a:p>
        </p:txBody>
      </p:sp>
      <p:sp>
        <p:nvSpPr>
          <p:cNvPr id="4" name="Rectangle 59"/>
          <p:cNvSpPr>
            <a:spLocks noGrp="1" noChangeArrowheads="1"/>
          </p:cNvSpPr>
          <p:nvPr>
            <p:ph type="dt" sz="half" idx="10"/>
          </p:nvPr>
        </p:nvSpPr>
        <p:spPr>
          <a:ln/>
        </p:spPr>
        <p:txBody>
          <a:bodyPr/>
          <a:lstStyle>
            <a:lvl1pPr>
              <a:defRPr/>
            </a:lvl1pPr>
          </a:lstStyle>
          <a:p>
            <a:endParaRPr lang="en-US" altLang="en-US"/>
          </a:p>
        </p:txBody>
      </p:sp>
      <p:sp>
        <p:nvSpPr>
          <p:cNvPr id="5" name="Rectangle 60"/>
          <p:cNvSpPr>
            <a:spLocks noGrp="1" noChangeArrowheads="1"/>
          </p:cNvSpPr>
          <p:nvPr>
            <p:ph type="ftr" sz="quarter" idx="11"/>
          </p:nvPr>
        </p:nvSpPr>
        <p:spPr>
          <a:ln/>
        </p:spPr>
        <p:txBody>
          <a:bodyPr/>
          <a:lstStyle>
            <a:lvl1pPr>
              <a:defRPr/>
            </a:lvl1pPr>
          </a:lstStyle>
          <a:p>
            <a:endParaRPr lang="en-US" altLang="en-US"/>
          </a:p>
        </p:txBody>
      </p:sp>
      <p:sp>
        <p:nvSpPr>
          <p:cNvPr id="6" name="Rectangle 61"/>
          <p:cNvSpPr>
            <a:spLocks noGrp="1" noChangeArrowheads="1"/>
          </p:cNvSpPr>
          <p:nvPr>
            <p:ph type="sldNum" sz="quarter" idx="12"/>
          </p:nvPr>
        </p:nvSpPr>
        <p:spPr>
          <a:ln/>
        </p:spPr>
        <p:txBody>
          <a:bodyPr/>
          <a:lstStyle>
            <a:lvl1pPr>
              <a:defRPr/>
            </a:lvl1pPr>
          </a:lstStyle>
          <a:p>
            <a:fld id="{03FA3347-156B-44C9-AB44-DB3B90279572}" type="slidenum">
              <a:rPr lang="en-US" altLang="en-US"/>
              <a:pPr/>
              <a:t>‹#›</a:t>
            </a:fld>
            <a:endParaRPr lang="en-US" altLang="en-US"/>
          </a:p>
        </p:txBody>
      </p:sp>
    </p:spTree>
    <p:extLst>
      <p:ext uri="{BB962C8B-B14F-4D97-AF65-F5344CB8AC3E}">
        <p14:creationId xmlns:p14="http://schemas.microsoft.com/office/powerpoint/2010/main" val="1200795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242566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2413571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161601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3FE3C451-977E-4DCB-AE4B-793A15CD38D3}" type="slidenum">
              <a:rPr lang="en-US" altLang="en-US"/>
              <a:pPr/>
              <a:t>‹#›</a:t>
            </a:fld>
            <a:endParaRPr lang="en-US" altLang="en-US"/>
          </a:p>
        </p:txBody>
      </p:sp>
    </p:spTree>
    <p:extLst>
      <p:ext uri="{BB962C8B-B14F-4D97-AF65-F5344CB8AC3E}">
        <p14:creationId xmlns:p14="http://schemas.microsoft.com/office/powerpoint/2010/main" val="408418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6931784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2275842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4196879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21753269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123063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36553951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10609645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25756494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1391024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718204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12076E34-6EB2-4C84-A83C-40BE7346B2A2}" type="slidenum">
              <a:rPr lang="en-US" altLang="en-US"/>
              <a:pPr/>
              <a:t>‹#›</a:t>
            </a:fld>
            <a:endParaRPr lang="en-US" altLang="en-US"/>
          </a:p>
        </p:txBody>
      </p:sp>
    </p:spTree>
    <p:extLst>
      <p:ext uri="{BB962C8B-B14F-4D97-AF65-F5344CB8AC3E}">
        <p14:creationId xmlns:p14="http://schemas.microsoft.com/office/powerpoint/2010/main" val="753649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6264349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00165082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42379268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59573495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27226044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96020172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23176452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86565416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04802524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B323EE2C-3DCB-4BC9-8077-F9C987B40DFC}" type="slidenum">
              <a:rPr lang="en-US" altLang="en-US"/>
              <a:pPr/>
              <a:t>‹#›</a:t>
            </a:fld>
            <a:endParaRPr lang="en-US" altLang="en-US"/>
          </a:p>
        </p:txBody>
      </p:sp>
    </p:spTree>
    <p:extLst>
      <p:ext uri="{BB962C8B-B14F-4D97-AF65-F5344CB8AC3E}">
        <p14:creationId xmlns:p14="http://schemas.microsoft.com/office/powerpoint/2010/main" val="3292493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5256F81-F3C6-4427-9E9A-900A049ED53D}" type="slidenum">
              <a:rPr lang="en-US" altLang="en-US"/>
              <a:pPr/>
              <a:t>‹#›</a:t>
            </a:fld>
            <a:endParaRPr lang="en-US" altLang="en-US"/>
          </a:p>
        </p:txBody>
      </p:sp>
    </p:spTree>
    <p:extLst>
      <p:ext uri="{BB962C8B-B14F-4D97-AF65-F5344CB8AC3E}">
        <p14:creationId xmlns:p14="http://schemas.microsoft.com/office/powerpoint/2010/main" val="230190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1F7ACB14-F396-4278-B145-D784A5C13DC4}" type="slidenum">
              <a:rPr lang="en-US" altLang="en-US"/>
              <a:pPr/>
              <a:t>‹#›</a:t>
            </a:fld>
            <a:endParaRPr lang="en-US" altLang="en-US"/>
          </a:p>
        </p:txBody>
      </p:sp>
    </p:spTree>
    <p:extLst>
      <p:ext uri="{BB962C8B-B14F-4D97-AF65-F5344CB8AC3E}">
        <p14:creationId xmlns:p14="http://schemas.microsoft.com/office/powerpoint/2010/main" val="228218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8.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7.png"/><Relationship Id="rId2" Type="http://schemas.openxmlformats.org/officeDocument/2006/relationships/slideLayout" Target="../slideLayouts/slideLayout35.xml"/><Relationship Id="rId16" Type="http://schemas.openxmlformats.org/officeDocument/2006/relationships/image" Target="../media/image6.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5.emf"/><Relationship Id="rId10" Type="http://schemas.openxmlformats.org/officeDocument/2006/relationships/slideLayout" Target="../slideLayouts/slideLayout43.xml"/><Relationship Id="rId19" Type="http://schemas.openxmlformats.org/officeDocument/2006/relationships/image" Target="../media/image9.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7219950"/>
        </p:xfrm>
        <a:graphic>
          <a:graphicData uri="http://schemas.openxmlformats.org/presentationml/2006/ole">
            <mc:AlternateContent xmlns:mc="http://schemas.openxmlformats.org/markup-compatibility/2006">
              <mc:Choice xmlns:v="urn:schemas-microsoft-com:vml" Requires="v">
                <p:oleObj spid="_x0000_s1060" name="Document" r:id="rId14" imgW="7619048" imgH="6019048" progId="Word.Document.8">
                  <p:embed/>
                </p:oleObj>
              </mc:Choice>
              <mc:Fallback>
                <p:oleObj name="Document" r:id="rId14" imgW="7619048" imgH="6019048" progId="Word.Document.8">
                  <p:embed/>
                  <p:pic>
                    <p:nvPicPr>
                      <p:cNvPr id="0" name="Object 2"/>
                      <p:cNvPicPr>
                        <a:picLocks noChangeAspect="1" noChangeArrowheads="1"/>
                      </p:cNvPicPr>
                      <p:nvPr/>
                    </p:nvPicPr>
                    <p:blipFill>
                      <a:blip r:embed="rId15">
                        <a:lum bright="-18000"/>
                        <a:extLst>
                          <a:ext uri="{28A0092B-C50C-407E-A947-70E740481C1C}">
                            <a14:useLocalDpi xmlns:a14="http://schemas.microsoft.com/office/drawing/2010/main" val="0"/>
                          </a:ext>
                        </a:extLst>
                      </a:blip>
                      <a:srcRect/>
                      <a:stretch>
                        <a:fillRect/>
                      </a:stretch>
                    </p:blipFill>
                    <p:spPr bwMode="auto">
                      <a:xfrm>
                        <a:off x="0" y="0"/>
                        <a:ext cx="9144000" cy="721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32" name="Rectangle 8"/>
          <p:cNvSpPr>
            <a:spLocks noChangeArrowheads="1"/>
          </p:cNvSpPr>
          <p:nvPr/>
        </p:nvSpPr>
        <p:spPr bwMode="auto">
          <a:xfrm>
            <a:off x="381000" y="1447800"/>
            <a:ext cx="8991600" cy="5410200"/>
          </a:xfrm>
          <a:prstGeom prst="rect">
            <a:avLst/>
          </a:prstGeom>
          <a:gradFill rotWithShape="0">
            <a:gsLst>
              <a:gs pos="0">
                <a:srgbClr val="0000C2"/>
              </a:gs>
              <a:gs pos="100000">
                <a:srgbClr val="000000"/>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sp>
        <p:nvSpPr>
          <p:cNvPr id="2" name="Rectangle 2"/>
          <p:cNvSpPr>
            <a:spLocks noGrp="1" noChangeArrowheads="1"/>
          </p:cNvSpPr>
          <p:nvPr>
            <p:ph type="title"/>
          </p:nvPr>
        </p:nvSpPr>
        <p:spPr bwMode="auto">
          <a:xfrm>
            <a:off x="0" y="0"/>
            <a:ext cx="8686800" cy="1066800"/>
          </a:xfrm>
          <a:prstGeom prst="rect">
            <a:avLst/>
          </a:prstGeom>
          <a:gradFill rotWithShape="0">
            <a:gsLst>
              <a:gs pos="0">
                <a:schemeClr val="tx2"/>
              </a:gs>
              <a:gs pos="100000">
                <a:srgbClr val="0000D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381000" y="1447800"/>
            <a:ext cx="8763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endParaRPr lang="en-US" altLang="en-US"/>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69CC576E-37F7-4D4A-9684-5D7A0DDB064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032"/>
                                        </p:tgtEl>
                                        <p:attrNameLst>
                                          <p:attrName>style.visibility</p:attrName>
                                        </p:attrNameLst>
                                      </p:cBhvr>
                                      <p:to>
                                        <p:strVal val="visible"/>
                                      </p:to>
                                    </p:set>
                                    <p:anim calcmode="lin" valueType="num">
                                      <p:cBhvr additive="base">
                                        <p:cTn id="12" dur="500" fill="hold"/>
                                        <p:tgtEl>
                                          <p:spTgt spid="1032"/>
                                        </p:tgtEl>
                                        <p:attrNameLst>
                                          <p:attrName>ppt_x</p:attrName>
                                        </p:attrNameLst>
                                      </p:cBhvr>
                                      <p:tavLst>
                                        <p:tav tm="0">
                                          <p:val>
                                            <p:strVal val="1+#ppt_w/2"/>
                                          </p:val>
                                        </p:tav>
                                        <p:tav tm="100000">
                                          <p:val>
                                            <p:strVal val="#ppt_x"/>
                                          </p:val>
                                        </p:tav>
                                      </p:tavLst>
                                    </p:anim>
                                    <p:anim calcmode="lin" valueType="num">
                                      <p:cBhvr additive="base">
                                        <p:cTn id="13"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2" grpId="0" animBg="1" autoUpdateAnimBg="0"/>
    </p:bldLst>
  </p:timing>
  <p:txStyles>
    <p:titleStyle>
      <a:lvl1pPr algn="ctr" rtl="0" eaLnBrk="0" fontAlgn="base" hangingPunct="0">
        <a:spcBef>
          <a:spcPct val="0"/>
        </a:spcBef>
        <a:spcAft>
          <a:spcPct val="0"/>
        </a:spcAft>
        <a:defRPr sz="4400">
          <a:solidFill>
            <a:srgbClr val="FFD685"/>
          </a:solidFill>
          <a:latin typeface="+mj-lt"/>
          <a:ea typeface="MS PGothic" pitchFamily="34" charset="-128"/>
          <a:cs typeface="MS PGothic" charset="0"/>
        </a:defRPr>
      </a:lvl1pPr>
      <a:lvl2pPr algn="ctr" rtl="0" eaLnBrk="0" fontAlgn="base" hangingPunct="0">
        <a:spcBef>
          <a:spcPct val="0"/>
        </a:spcBef>
        <a:spcAft>
          <a:spcPct val="0"/>
        </a:spcAft>
        <a:defRPr sz="4400">
          <a:solidFill>
            <a:srgbClr val="FFD685"/>
          </a:solidFill>
          <a:latin typeface="Celticmd" pitchFamily="34" charset="0"/>
          <a:ea typeface="MS PGothic" pitchFamily="34" charset="-128"/>
          <a:cs typeface="MS PGothic" charset="0"/>
        </a:defRPr>
      </a:lvl2pPr>
      <a:lvl3pPr algn="ctr" rtl="0" eaLnBrk="0" fontAlgn="base" hangingPunct="0">
        <a:spcBef>
          <a:spcPct val="0"/>
        </a:spcBef>
        <a:spcAft>
          <a:spcPct val="0"/>
        </a:spcAft>
        <a:defRPr sz="4400">
          <a:solidFill>
            <a:srgbClr val="FFD685"/>
          </a:solidFill>
          <a:latin typeface="Celticmd" pitchFamily="34" charset="0"/>
          <a:ea typeface="MS PGothic" pitchFamily="34" charset="-128"/>
          <a:cs typeface="MS PGothic" charset="0"/>
        </a:defRPr>
      </a:lvl3pPr>
      <a:lvl4pPr algn="ctr" rtl="0" eaLnBrk="0" fontAlgn="base" hangingPunct="0">
        <a:spcBef>
          <a:spcPct val="0"/>
        </a:spcBef>
        <a:spcAft>
          <a:spcPct val="0"/>
        </a:spcAft>
        <a:defRPr sz="4400">
          <a:solidFill>
            <a:srgbClr val="FFD685"/>
          </a:solidFill>
          <a:latin typeface="Celticmd" pitchFamily="34" charset="0"/>
          <a:ea typeface="MS PGothic" pitchFamily="34" charset="-128"/>
          <a:cs typeface="MS PGothic" charset="0"/>
        </a:defRPr>
      </a:lvl4pPr>
      <a:lvl5pPr algn="ctr" rtl="0" eaLnBrk="0" fontAlgn="base" hangingPunct="0">
        <a:spcBef>
          <a:spcPct val="0"/>
        </a:spcBef>
        <a:spcAft>
          <a:spcPct val="0"/>
        </a:spcAft>
        <a:defRPr sz="4400">
          <a:solidFill>
            <a:srgbClr val="FFD685"/>
          </a:solidFill>
          <a:latin typeface="Celticmd" pitchFamily="34" charset="0"/>
          <a:ea typeface="MS PGothic" pitchFamily="34" charset="-128"/>
          <a:cs typeface="MS PGothic" charset="0"/>
        </a:defRPr>
      </a:lvl5pPr>
      <a:lvl6pPr marL="457200" algn="ctr" rtl="0" eaLnBrk="0" fontAlgn="base" hangingPunct="0">
        <a:spcBef>
          <a:spcPct val="0"/>
        </a:spcBef>
        <a:spcAft>
          <a:spcPct val="0"/>
        </a:spcAft>
        <a:defRPr sz="4400">
          <a:solidFill>
            <a:srgbClr val="FFD685"/>
          </a:solidFill>
          <a:latin typeface="Celticmd" pitchFamily="34" charset="0"/>
        </a:defRPr>
      </a:lvl6pPr>
      <a:lvl7pPr marL="914400" algn="ctr" rtl="0" eaLnBrk="0" fontAlgn="base" hangingPunct="0">
        <a:spcBef>
          <a:spcPct val="0"/>
        </a:spcBef>
        <a:spcAft>
          <a:spcPct val="0"/>
        </a:spcAft>
        <a:defRPr sz="4400">
          <a:solidFill>
            <a:srgbClr val="FFD685"/>
          </a:solidFill>
          <a:latin typeface="Celticmd" pitchFamily="34" charset="0"/>
        </a:defRPr>
      </a:lvl7pPr>
      <a:lvl8pPr marL="1371600" algn="ctr" rtl="0" eaLnBrk="0" fontAlgn="base" hangingPunct="0">
        <a:spcBef>
          <a:spcPct val="0"/>
        </a:spcBef>
        <a:spcAft>
          <a:spcPct val="0"/>
        </a:spcAft>
        <a:defRPr sz="4400">
          <a:solidFill>
            <a:srgbClr val="FFD685"/>
          </a:solidFill>
          <a:latin typeface="Celticmd" pitchFamily="34" charset="0"/>
        </a:defRPr>
      </a:lvl8pPr>
      <a:lvl9pPr marL="1828800" algn="ctr" rtl="0" eaLnBrk="0" fontAlgn="base" hangingPunct="0">
        <a:spcBef>
          <a:spcPct val="0"/>
        </a:spcBef>
        <a:spcAft>
          <a:spcPct val="0"/>
        </a:spcAft>
        <a:defRPr sz="4400">
          <a:solidFill>
            <a:srgbClr val="FFD685"/>
          </a:solidFill>
          <a:latin typeface="Celticmd" pitchFamily="34" charset="0"/>
        </a:defRPr>
      </a:lvl9pPr>
    </p:titleStyle>
    <p:bodyStyle>
      <a:lvl1pPr marL="342900" indent="-342900" algn="l" rtl="0" eaLnBrk="0" fontAlgn="base" hangingPunct="0">
        <a:spcBef>
          <a:spcPct val="20000"/>
        </a:spcBef>
        <a:spcAft>
          <a:spcPct val="0"/>
        </a:spcAft>
        <a:buChar char="¤"/>
        <a:defRPr sz="3200">
          <a:solidFill>
            <a:srgbClr val="FFC56F"/>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rgbClr val="FFC56F"/>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rgbClr val="FFC56F"/>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rgbClr val="FFC56F"/>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rgbClr val="FFC56F"/>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2000">
          <a:solidFill>
            <a:srgbClr val="FFC56F"/>
          </a:solidFill>
          <a:latin typeface="+mn-lt"/>
          <a:ea typeface="ＭＳ Ｐゴシック" pitchFamily="-105" charset="-128"/>
        </a:defRPr>
      </a:lvl6pPr>
      <a:lvl7pPr marL="2971800" indent="-228600" algn="l" rtl="0" eaLnBrk="0" fontAlgn="base" hangingPunct="0">
        <a:spcBef>
          <a:spcPct val="20000"/>
        </a:spcBef>
        <a:spcAft>
          <a:spcPct val="0"/>
        </a:spcAft>
        <a:buChar char="»"/>
        <a:defRPr sz="2000">
          <a:solidFill>
            <a:srgbClr val="FFC56F"/>
          </a:solidFill>
          <a:latin typeface="+mn-lt"/>
          <a:ea typeface="ＭＳ Ｐゴシック" pitchFamily="-105" charset="-128"/>
        </a:defRPr>
      </a:lvl7pPr>
      <a:lvl8pPr marL="3429000" indent="-228600" algn="l" rtl="0" eaLnBrk="0" fontAlgn="base" hangingPunct="0">
        <a:spcBef>
          <a:spcPct val="20000"/>
        </a:spcBef>
        <a:spcAft>
          <a:spcPct val="0"/>
        </a:spcAft>
        <a:buChar char="»"/>
        <a:defRPr sz="2000">
          <a:solidFill>
            <a:srgbClr val="FFC56F"/>
          </a:solidFill>
          <a:latin typeface="+mn-lt"/>
          <a:ea typeface="ＭＳ Ｐゴシック" pitchFamily="-105" charset="-128"/>
        </a:defRPr>
      </a:lvl8pPr>
      <a:lvl9pPr marL="3886200" indent="-228600" algn="l" rtl="0" eaLnBrk="0" fontAlgn="base" hangingPunct="0">
        <a:spcBef>
          <a:spcPct val="20000"/>
        </a:spcBef>
        <a:spcAft>
          <a:spcPct val="0"/>
        </a:spcAft>
        <a:buChar char="»"/>
        <a:defRPr sz="2000">
          <a:solidFill>
            <a:srgbClr val="FFC56F"/>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3902075"/>
            <a:ext cx="3400425" cy="2949575"/>
            <a:chOff x="0" y="2458"/>
            <a:chExt cx="2142" cy="1858"/>
          </a:xfrm>
        </p:grpSpPr>
        <p:sp>
          <p:nvSpPr>
            <p:cNvPr id="8294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latin typeface="Times New Roman" pitchFamily="-105" charset="0"/>
                <a:ea typeface="+mn-ea"/>
              </a:endParaRPr>
            </a:p>
          </p:txBody>
        </p:sp>
        <p:sp>
          <p:nvSpPr>
            <p:cNvPr id="8294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defRPr/>
              </a:pPr>
              <a:endParaRPr lang="en-US">
                <a:latin typeface="Times New Roman" pitchFamily="-105" charset="0"/>
                <a:ea typeface="+mn-ea"/>
              </a:endParaRPr>
            </a:p>
          </p:txBody>
        </p:sp>
        <p:sp>
          <p:nvSpPr>
            <p:cNvPr id="8294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latin typeface="Times New Roman" pitchFamily="-105" charset="0"/>
                <a:ea typeface="+mn-ea"/>
              </a:endParaRPr>
            </a:p>
          </p:txBody>
        </p:sp>
        <p:sp>
          <p:nvSpPr>
            <p:cNvPr id="8295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latin typeface="Times New Roman" pitchFamily="-105" charset="0"/>
                <a:ea typeface="+mn-ea"/>
              </a:endParaRPr>
            </a:p>
          </p:txBody>
        </p:sp>
        <p:sp>
          <p:nvSpPr>
            <p:cNvPr id="1332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sp>
          <p:nvSpPr>
            <p:cNvPr id="1332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sp>
          <p:nvSpPr>
            <p:cNvPr id="1332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grpSp>
      <p:sp>
        <p:nvSpPr>
          <p:cNvPr id="82954"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955"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6"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pitchFamily="34" charset="0"/>
              </a:defRPr>
            </a:lvl1pPr>
          </a:lstStyle>
          <a:p>
            <a:endParaRPr lang="en-US" altLang="en-US"/>
          </a:p>
        </p:txBody>
      </p:sp>
      <p:sp>
        <p:nvSpPr>
          <p:cNvPr id="82957"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pitchFamily="34" charset="0"/>
              </a:defRPr>
            </a:lvl1pPr>
          </a:lstStyle>
          <a:p>
            <a:endParaRPr lang="en-US" altLang="en-US"/>
          </a:p>
        </p:txBody>
      </p:sp>
      <p:sp>
        <p:nvSpPr>
          <p:cNvPr id="82958"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pitchFamily="34" charset="0"/>
              </a:defRPr>
            </a:lvl1pPr>
          </a:lstStyle>
          <a:p>
            <a:fld id="{1D83DE39-32D1-49B8-87FA-A2D3F6659F2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89"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5" charset="0"/>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5" charset="0"/>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5" charset="0"/>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5" charset="0"/>
          <a:ea typeface="MS PGothic" pitchFamily="34" charset="-128"/>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5"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S PGothic" pitchFamily="34" charset="-128"/>
          <a:cs typeface="MS PGothic" charset="0"/>
        </a:defRPr>
      </a:lvl5pPr>
      <a:lvl6pPr marL="2514600" indent="-228600" algn="l" rtl="0" fontAlgn="base">
        <a:spcBef>
          <a:spcPct val="20000"/>
        </a:spcBef>
        <a:spcAft>
          <a:spcPct val="0"/>
        </a:spcAft>
        <a:buClr>
          <a:schemeClr val="tx1"/>
        </a:buClr>
        <a:buSzPct val="75000"/>
        <a:buFont typeface="Wingdings" pitchFamily="-105" charset="2"/>
        <a:buChar char="l"/>
        <a:defRPr sz="2000">
          <a:solidFill>
            <a:schemeClr val="tx1"/>
          </a:solidFill>
          <a:effectLst>
            <a:outerShdw blurRad="38100" dist="38100" dir="2700000" algn="tl">
              <a:srgbClr val="010199"/>
            </a:outerShdw>
          </a:effectLst>
          <a:latin typeface="+mn-lt"/>
          <a:ea typeface="ＭＳ Ｐゴシック" pitchFamily="-105" charset="-128"/>
        </a:defRPr>
      </a:lvl6pPr>
      <a:lvl7pPr marL="2971800" indent="-228600" algn="l" rtl="0" fontAlgn="base">
        <a:spcBef>
          <a:spcPct val="20000"/>
        </a:spcBef>
        <a:spcAft>
          <a:spcPct val="0"/>
        </a:spcAft>
        <a:buClr>
          <a:schemeClr val="tx1"/>
        </a:buClr>
        <a:buSzPct val="75000"/>
        <a:buFont typeface="Wingdings" pitchFamily="-105" charset="2"/>
        <a:buChar char="l"/>
        <a:defRPr sz="2000">
          <a:solidFill>
            <a:schemeClr val="tx1"/>
          </a:solidFill>
          <a:effectLst>
            <a:outerShdw blurRad="38100" dist="38100" dir="2700000" algn="tl">
              <a:srgbClr val="010199"/>
            </a:outerShdw>
          </a:effectLst>
          <a:latin typeface="+mn-lt"/>
          <a:ea typeface="ＭＳ Ｐゴシック" pitchFamily="-105" charset="-128"/>
        </a:defRPr>
      </a:lvl7pPr>
      <a:lvl8pPr marL="3429000" indent="-228600" algn="l" rtl="0" fontAlgn="base">
        <a:spcBef>
          <a:spcPct val="20000"/>
        </a:spcBef>
        <a:spcAft>
          <a:spcPct val="0"/>
        </a:spcAft>
        <a:buClr>
          <a:schemeClr val="tx1"/>
        </a:buClr>
        <a:buSzPct val="75000"/>
        <a:buFont typeface="Wingdings" pitchFamily="-105" charset="2"/>
        <a:buChar char="l"/>
        <a:defRPr sz="2000">
          <a:solidFill>
            <a:schemeClr val="tx1"/>
          </a:solidFill>
          <a:effectLst>
            <a:outerShdw blurRad="38100" dist="38100" dir="2700000" algn="tl">
              <a:srgbClr val="010199"/>
            </a:outerShdw>
          </a:effectLst>
          <a:latin typeface="+mn-lt"/>
          <a:ea typeface="ＭＳ Ｐゴシック" pitchFamily="-105" charset="-128"/>
        </a:defRPr>
      </a:lvl8pPr>
      <a:lvl9pPr marL="3886200" indent="-228600" algn="l" rtl="0" fontAlgn="base">
        <a:spcBef>
          <a:spcPct val="20000"/>
        </a:spcBef>
        <a:spcAft>
          <a:spcPct val="0"/>
        </a:spcAft>
        <a:buClr>
          <a:schemeClr val="tx1"/>
        </a:buClr>
        <a:buSzPct val="75000"/>
        <a:buFont typeface="Wingdings" pitchFamily="-105" charset="2"/>
        <a:buChar char="l"/>
        <a:defRPr sz="2000">
          <a:solidFill>
            <a:schemeClr val="tx1"/>
          </a:solidFill>
          <a:effectLst>
            <a:outerShdw blurRad="38100" dist="38100" dir="2700000" algn="tl">
              <a:srgbClr val="010199"/>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12700"/>
            <a:ext cx="9156700" cy="6870700"/>
            <a:chOff x="0" y="-8"/>
            <a:chExt cx="5768" cy="4328"/>
          </a:xfrm>
        </p:grpSpPr>
        <p:sp>
          <p:nvSpPr>
            <p:cNvPr id="25608" name="Rectangle 3"/>
            <p:cNvSpPr>
              <a:spLocks noChangeArrowheads="1"/>
            </p:cNvSpPr>
            <p:nvPr/>
          </p:nvSpPr>
          <p:spPr bwMode="auto">
            <a:xfrm>
              <a:off x="0" y="624"/>
              <a:ext cx="5760" cy="36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sp>
          <p:nvSpPr>
            <p:cNvPr id="25609"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sp>
          <p:nvSpPr>
            <p:cNvPr id="25610"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11"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12"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13"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14"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15"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16"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17"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18"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19"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20"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21"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22"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23"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24"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25"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5626"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25627" name="Picture 22" descr="Topbanx"/>
            <p:cNvPicPr>
              <a:picLocks noChangeAspect="1" noChangeArrowheads="1"/>
            </p:cNvPicPr>
            <p:nvPr/>
          </p:nvPicPr>
          <p:blipFill>
            <a:blip r:embed="rId13" cstate="screen">
              <a:clrChange>
                <a:clrFrom>
                  <a:srgbClr val="33CC99"/>
                </a:clrFrom>
                <a:clrTo>
                  <a:srgbClr val="33CC99">
                    <a:alpha val="0"/>
                  </a:srgbClr>
                </a:clrTo>
              </a:clrChange>
              <a:extLst>
                <a:ext uri="{28A0092B-C50C-407E-A947-70E740481C1C}">
                  <a14:useLocalDpi xmlns:a14="http://schemas.microsoft.com/office/drawing/2010/main" val="0"/>
                </a:ext>
              </a:extLst>
            </a:blip>
            <a:srcRect l="31929" t="5319" b="4256"/>
            <a:stretch>
              <a:fillRect/>
            </a:stretch>
          </p:blipFill>
          <p:spPr bwMode="auto">
            <a:xfrm>
              <a:off x="0" y="0"/>
              <a:ext cx="325"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3" name="Rectangle 2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5604" name="Rectangle 2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5561"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ltLang="en-US"/>
          </a:p>
        </p:txBody>
      </p:sp>
      <p:sp>
        <p:nvSpPr>
          <p:cNvPr id="65562"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ltLang="en-US"/>
          </a:p>
        </p:txBody>
      </p:sp>
      <p:sp>
        <p:nvSpPr>
          <p:cNvPr id="65563"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45B910D3-E010-44E4-A126-AB9554B15AE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90"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Arial Narrow" pitchFamily="-105"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Arial Narrow" pitchFamily="-105"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Arial Narrow" pitchFamily="-105"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Arial Narrow" pitchFamily="-105" charset="0"/>
          <a:ea typeface="MS PGothic" pitchFamily="34" charset="-128"/>
          <a:cs typeface="MS PGothic" charset="0"/>
        </a:defRPr>
      </a:lvl5pPr>
      <a:lvl6pPr marL="457200" algn="l" rtl="0" fontAlgn="base">
        <a:spcBef>
          <a:spcPct val="0"/>
        </a:spcBef>
        <a:spcAft>
          <a:spcPct val="0"/>
        </a:spcAft>
        <a:defRPr sz="4400">
          <a:solidFill>
            <a:schemeClr val="tx2"/>
          </a:solidFill>
          <a:latin typeface="Arial Narrow" pitchFamily="-105" charset="0"/>
        </a:defRPr>
      </a:lvl6pPr>
      <a:lvl7pPr marL="914400" algn="l" rtl="0" fontAlgn="base">
        <a:spcBef>
          <a:spcPct val="0"/>
        </a:spcBef>
        <a:spcAft>
          <a:spcPct val="0"/>
        </a:spcAft>
        <a:defRPr sz="4400">
          <a:solidFill>
            <a:schemeClr val="tx2"/>
          </a:solidFill>
          <a:latin typeface="Arial Narrow" pitchFamily="-105" charset="0"/>
        </a:defRPr>
      </a:lvl7pPr>
      <a:lvl8pPr marL="1371600" algn="l" rtl="0" fontAlgn="base">
        <a:spcBef>
          <a:spcPct val="0"/>
        </a:spcBef>
        <a:spcAft>
          <a:spcPct val="0"/>
        </a:spcAft>
        <a:defRPr sz="4400">
          <a:solidFill>
            <a:schemeClr val="tx2"/>
          </a:solidFill>
          <a:latin typeface="Arial Narrow" pitchFamily="-105" charset="0"/>
        </a:defRPr>
      </a:lvl8pPr>
      <a:lvl9pPr marL="1828800" algn="l" rtl="0" fontAlgn="base">
        <a:spcBef>
          <a:spcPct val="0"/>
        </a:spcBef>
        <a:spcAft>
          <a:spcPct val="0"/>
        </a:spcAft>
        <a:defRPr sz="4400">
          <a:solidFill>
            <a:schemeClr val="tx2"/>
          </a:solidFill>
          <a:latin typeface="Arial Narrow" pitchFamily="-105"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Blip>
          <a:blip r:embed="rId14"/>
        </a:buBlip>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15"/>
        </a:buBlip>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59875" cy="6870700"/>
            <a:chOff x="0" y="0"/>
            <a:chExt cx="5770" cy="4328"/>
          </a:xfrm>
        </p:grpSpPr>
        <p:sp>
          <p:nvSpPr>
            <p:cNvPr id="37896"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kumimoji="1" lang="en-US" altLang="en-US" sz="1800">
                <a:latin typeface="Arial" pitchFamily="34" charset="0"/>
              </a:endParaRPr>
            </a:p>
          </p:txBody>
        </p:sp>
        <p:sp>
          <p:nvSpPr>
            <p:cNvPr id="37897"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kumimoji="1" lang="en-US" altLang="en-US" sz="1800">
                <a:latin typeface="Arial" pitchFamily="34" charset="0"/>
              </a:endParaRPr>
            </a:p>
          </p:txBody>
        </p:sp>
        <p:sp>
          <p:nvSpPr>
            <p:cNvPr id="52229"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kumimoji="1" lang="en-US" altLang="en-US" sz="1800">
                <a:latin typeface="Arial" pitchFamily="34" charset="0"/>
              </a:endParaRPr>
            </a:p>
          </p:txBody>
        </p:sp>
        <p:grpSp>
          <p:nvGrpSpPr>
            <p:cNvPr id="37899" name="Group 6"/>
            <p:cNvGrpSpPr>
              <a:grpSpLocks/>
            </p:cNvGrpSpPr>
            <p:nvPr/>
          </p:nvGrpSpPr>
          <p:grpSpPr bwMode="auto">
            <a:xfrm>
              <a:off x="4944" y="1"/>
              <a:ext cx="816" cy="3974"/>
              <a:chOff x="4944" y="1"/>
              <a:chExt cx="816" cy="3974"/>
            </a:xfrm>
          </p:grpSpPr>
          <p:grpSp>
            <p:nvGrpSpPr>
              <p:cNvPr id="37911" name="Group 7"/>
              <p:cNvGrpSpPr>
                <a:grpSpLocks/>
              </p:cNvGrpSpPr>
              <p:nvPr userDrawn="1"/>
            </p:nvGrpSpPr>
            <p:grpSpPr bwMode="auto">
              <a:xfrm>
                <a:off x="5280" y="1"/>
                <a:ext cx="480" cy="1430"/>
                <a:chOff x="5280" y="1"/>
                <a:chExt cx="480" cy="1430"/>
              </a:xfrm>
            </p:grpSpPr>
            <p:grpSp>
              <p:nvGrpSpPr>
                <p:cNvPr id="37932" name="Group 8"/>
                <p:cNvGrpSpPr>
                  <a:grpSpLocks/>
                </p:cNvGrpSpPr>
                <p:nvPr userDrawn="1"/>
              </p:nvGrpSpPr>
              <p:grpSpPr bwMode="auto">
                <a:xfrm rot="-5400000">
                  <a:off x="5484" y="0"/>
                  <a:ext cx="174" cy="176"/>
                  <a:chOff x="1657" y="323"/>
                  <a:chExt cx="1691" cy="2560"/>
                </a:xfrm>
              </p:grpSpPr>
              <p:grpSp>
                <p:nvGrpSpPr>
                  <p:cNvPr id="37941" name="Group 9"/>
                  <p:cNvGrpSpPr>
                    <a:grpSpLocks/>
                  </p:cNvGrpSpPr>
                  <p:nvPr/>
                </p:nvGrpSpPr>
                <p:grpSpPr bwMode="auto">
                  <a:xfrm>
                    <a:off x="1657" y="323"/>
                    <a:ext cx="1691" cy="2560"/>
                    <a:chOff x="1657" y="323"/>
                    <a:chExt cx="1691" cy="2560"/>
                  </a:xfrm>
                </p:grpSpPr>
                <p:sp>
                  <p:nvSpPr>
                    <p:cNvPr id="37948" name="Freeform 10"/>
                    <p:cNvSpPr>
                      <a:spLocks/>
                    </p:cNvSpPr>
                    <p:nvPr/>
                  </p:nvSpPr>
                  <p:spPr bwMode="auto">
                    <a:xfrm>
                      <a:off x="2172" y="323"/>
                      <a:ext cx="1234" cy="2560"/>
                    </a:xfrm>
                    <a:custGeom>
                      <a:avLst/>
                      <a:gdLst>
                        <a:gd name="T0" fmla="*/ 339 w 1231"/>
                        <a:gd name="T1" fmla="*/ 283 h 2560"/>
                        <a:gd name="T2" fmla="*/ 417 w 1231"/>
                        <a:gd name="T3" fmla="*/ 115 h 2560"/>
                        <a:gd name="T4" fmla="*/ 585 w 1231"/>
                        <a:gd name="T5" fmla="*/ 7 h 2560"/>
                        <a:gd name="T6" fmla="*/ 899 w 1231"/>
                        <a:gd name="T7" fmla="*/ 61 h 2560"/>
                        <a:gd name="T8" fmla="*/ 1057 w 1231"/>
                        <a:gd name="T9" fmla="*/ 349 h 2560"/>
                        <a:gd name="T10" fmla="*/ 983 w 1231"/>
                        <a:gd name="T11" fmla="*/ 769 h 2560"/>
                        <a:gd name="T12" fmla="*/ 947 w 1231"/>
                        <a:gd name="T13" fmla="*/ 943 h 2560"/>
                        <a:gd name="T14" fmla="*/ 1111 w 1231"/>
                        <a:gd name="T15" fmla="*/ 1075 h 2560"/>
                        <a:gd name="T16" fmla="*/ 1237 w 1231"/>
                        <a:gd name="T17" fmla="*/ 1525 h 2560"/>
                        <a:gd name="T18" fmla="*/ 1129 w 1231"/>
                        <a:gd name="T19" fmla="*/ 1969 h 2560"/>
                        <a:gd name="T20" fmla="*/ 911 w 1231"/>
                        <a:gd name="T21" fmla="*/ 2077 h 2560"/>
                        <a:gd name="T22" fmla="*/ 725 w 1231"/>
                        <a:gd name="T23" fmla="*/ 2059 h 2560"/>
                        <a:gd name="T24" fmla="*/ 659 w 1231"/>
                        <a:gd name="T25" fmla="*/ 2251 h 2560"/>
                        <a:gd name="T26" fmla="*/ 531 w 1231"/>
                        <a:gd name="T27" fmla="*/ 2527 h 2560"/>
                        <a:gd name="T28" fmla="*/ 213 w 1231"/>
                        <a:gd name="T29" fmla="*/ 2509 h 2560"/>
                        <a:gd name="T30" fmla="*/ 31 w 1231"/>
                        <a:gd name="T31" fmla="*/ 2227 h 2560"/>
                        <a:gd name="T32" fmla="*/ 25 w 1231"/>
                        <a:gd name="T33" fmla="*/ 1969 h 2560"/>
                        <a:gd name="T34" fmla="*/ 145 w 1231"/>
                        <a:gd name="T35" fmla="*/ 1651 h 2560"/>
                        <a:gd name="T36" fmla="*/ 261 w 1231"/>
                        <a:gd name="T37" fmla="*/ 1513 h 2560"/>
                        <a:gd name="T38" fmla="*/ 219 w 1231"/>
                        <a:gd name="T39" fmla="*/ 1729 h 2560"/>
                        <a:gd name="T40" fmla="*/ 73 w 1231"/>
                        <a:gd name="T41" fmla="*/ 2023 h 2560"/>
                        <a:gd name="T42" fmla="*/ 169 w 1231"/>
                        <a:gd name="T43" fmla="*/ 2323 h 2560"/>
                        <a:gd name="T44" fmla="*/ 441 w 1231"/>
                        <a:gd name="T45" fmla="*/ 2431 h 2560"/>
                        <a:gd name="T46" fmla="*/ 597 w 1231"/>
                        <a:gd name="T47" fmla="*/ 2227 h 2560"/>
                        <a:gd name="T48" fmla="*/ 579 w 1231"/>
                        <a:gd name="T49" fmla="*/ 1807 h 2560"/>
                        <a:gd name="T50" fmla="*/ 495 w 1231"/>
                        <a:gd name="T51" fmla="*/ 1531 h 2560"/>
                        <a:gd name="T52" fmla="*/ 537 w 1231"/>
                        <a:gd name="T53" fmla="*/ 1459 h 2560"/>
                        <a:gd name="T54" fmla="*/ 629 w 1231"/>
                        <a:gd name="T55" fmla="*/ 1633 h 2560"/>
                        <a:gd name="T56" fmla="*/ 725 w 1231"/>
                        <a:gd name="T57" fmla="*/ 1933 h 2560"/>
                        <a:gd name="T58" fmla="*/ 971 w 1231"/>
                        <a:gd name="T59" fmla="*/ 1963 h 2560"/>
                        <a:gd name="T60" fmla="*/ 1141 w 1231"/>
                        <a:gd name="T61" fmla="*/ 1687 h 2560"/>
                        <a:gd name="T62" fmla="*/ 1123 w 1231"/>
                        <a:gd name="T63" fmla="*/ 1273 h 2560"/>
                        <a:gd name="T64" fmla="*/ 887 w 1231"/>
                        <a:gd name="T65" fmla="*/ 1057 h 2560"/>
                        <a:gd name="T66" fmla="*/ 683 w 1231"/>
                        <a:gd name="T67" fmla="*/ 1129 h 2560"/>
                        <a:gd name="T68" fmla="*/ 579 w 1231"/>
                        <a:gd name="T69" fmla="*/ 1117 h 2560"/>
                        <a:gd name="T70" fmla="*/ 623 w 1231"/>
                        <a:gd name="T71" fmla="*/ 1033 h 2560"/>
                        <a:gd name="T72" fmla="*/ 815 w 1231"/>
                        <a:gd name="T73" fmla="*/ 937 h 2560"/>
                        <a:gd name="T74" fmla="*/ 953 w 1231"/>
                        <a:gd name="T75" fmla="*/ 613 h 2560"/>
                        <a:gd name="T76" fmla="*/ 887 w 1231"/>
                        <a:gd name="T77" fmla="*/ 175 h 2560"/>
                        <a:gd name="T78" fmla="*/ 623 w 1231"/>
                        <a:gd name="T79" fmla="*/ 103 h 2560"/>
                        <a:gd name="T80" fmla="*/ 393 w 1231"/>
                        <a:gd name="T81" fmla="*/ 355 h 2560"/>
                        <a:gd name="T82" fmla="*/ 405 w 1231"/>
                        <a:gd name="T83" fmla="*/ 763 h 2560"/>
                        <a:gd name="T84" fmla="*/ 345 w 1231"/>
                        <a:gd name="T85" fmla="*/ 949 h 2560"/>
                        <a:gd name="T86" fmla="*/ 291 w 1231"/>
                        <a:gd name="T87" fmla="*/ 685 h 2560"/>
                        <a:gd name="T88" fmla="*/ 309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37949" name="Freeform 11"/>
                    <p:cNvSpPr>
                      <a:spLocks/>
                    </p:cNvSpPr>
                    <p:nvPr/>
                  </p:nvSpPr>
                  <p:spPr bwMode="auto">
                    <a:xfrm>
                      <a:off x="1686" y="338"/>
                      <a:ext cx="865" cy="2065"/>
                    </a:xfrm>
                    <a:custGeom>
                      <a:avLst/>
                      <a:gdLst>
                        <a:gd name="T0" fmla="*/ 785 w 865"/>
                        <a:gd name="T1" fmla="*/ 526 h 2071"/>
                        <a:gd name="T2" fmla="*/ 797 w 865"/>
                        <a:gd name="T3" fmla="*/ 348 h 2071"/>
                        <a:gd name="T4" fmla="*/ 863 w 865"/>
                        <a:gd name="T5" fmla="*/ 204 h 2071"/>
                        <a:gd name="T6" fmla="*/ 809 w 865"/>
                        <a:gd name="T7" fmla="*/ 216 h 2071"/>
                        <a:gd name="T8" fmla="*/ 749 w 865"/>
                        <a:gd name="T9" fmla="*/ 216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4 h 2071"/>
                        <a:gd name="T22" fmla="*/ 119 w 865"/>
                        <a:gd name="T23" fmla="*/ 402 h 2071"/>
                        <a:gd name="T24" fmla="*/ 131 w 865"/>
                        <a:gd name="T25" fmla="*/ 586 h 2071"/>
                        <a:gd name="T26" fmla="*/ 173 w 865"/>
                        <a:gd name="T27" fmla="*/ 778 h 2071"/>
                        <a:gd name="T28" fmla="*/ 197 w 865"/>
                        <a:gd name="T29" fmla="*/ 878 h 2071"/>
                        <a:gd name="T30" fmla="*/ 167 w 865"/>
                        <a:gd name="T31" fmla="*/ 980 h 2071"/>
                        <a:gd name="T32" fmla="*/ 65 w 865"/>
                        <a:gd name="T33" fmla="*/ 1118 h 2071"/>
                        <a:gd name="T34" fmla="*/ 17 w 865"/>
                        <a:gd name="T35" fmla="*/ 1290 h 2071"/>
                        <a:gd name="T36" fmla="*/ 5 w 865"/>
                        <a:gd name="T37" fmla="*/ 1542 h 2071"/>
                        <a:gd name="T38" fmla="*/ 47 w 865"/>
                        <a:gd name="T39" fmla="*/ 1738 h 2071"/>
                        <a:gd name="T40" fmla="*/ 131 w 865"/>
                        <a:gd name="T41" fmla="*/ 1888 h 2071"/>
                        <a:gd name="T42" fmla="*/ 299 w 865"/>
                        <a:gd name="T43" fmla="*/ 1976 h 2071"/>
                        <a:gd name="T44" fmla="*/ 425 w 865"/>
                        <a:gd name="T45" fmla="*/ 1970 h 2071"/>
                        <a:gd name="T46" fmla="*/ 467 w 865"/>
                        <a:gd name="T47" fmla="*/ 1982 h 2071"/>
                        <a:gd name="T48" fmla="*/ 497 w 865"/>
                        <a:gd name="T49" fmla="*/ 2054 h 2071"/>
                        <a:gd name="T50" fmla="*/ 497 w 865"/>
                        <a:gd name="T51" fmla="*/ 1952 h 2071"/>
                        <a:gd name="T52" fmla="*/ 557 w 865"/>
                        <a:gd name="T53" fmla="*/ 1768 h 2071"/>
                        <a:gd name="T54" fmla="*/ 617 w 865"/>
                        <a:gd name="T55" fmla="*/ 1648 h 2071"/>
                        <a:gd name="T56" fmla="*/ 581 w 865"/>
                        <a:gd name="T57" fmla="*/ 1690 h 2071"/>
                        <a:gd name="T58" fmla="*/ 515 w 865"/>
                        <a:gd name="T59" fmla="*/ 1810 h 2071"/>
                        <a:gd name="T60" fmla="*/ 407 w 865"/>
                        <a:gd name="T61" fmla="*/ 1893 h 2071"/>
                        <a:gd name="T62" fmla="*/ 269 w 865"/>
                        <a:gd name="T63" fmla="*/ 1888 h 2071"/>
                        <a:gd name="T64" fmla="*/ 179 w 865"/>
                        <a:gd name="T65" fmla="*/ 1804 h 2071"/>
                        <a:gd name="T66" fmla="*/ 113 w 865"/>
                        <a:gd name="T67" fmla="*/ 1630 h 2071"/>
                        <a:gd name="T68" fmla="*/ 107 w 865"/>
                        <a:gd name="T69" fmla="*/ 1386 h 2071"/>
                        <a:gd name="T70" fmla="*/ 137 w 865"/>
                        <a:gd name="T71" fmla="*/ 1184 h 2071"/>
                        <a:gd name="T72" fmla="*/ 203 w 865"/>
                        <a:gd name="T73" fmla="*/ 1064 h 2071"/>
                        <a:gd name="T74" fmla="*/ 323 w 865"/>
                        <a:gd name="T75" fmla="*/ 1016 h 2071"/>
                        <a:gd name="T76" fmla="*/ 509 w 865"/>
                        <a:gd name="T77" fmla="*/ 1070 h 2071"/>
                        <a:gd name="T78" fmla="*/ 611 w 865"/>
                        <a:gd name="T79" fmla="*/ 1118 h 2071"/>
                        <a:gd name="T80" fmla="*/ 665 w 865"/>
                        <a:gd name="T81" fmla="*/ 1094 h 2071"/>
                        <a:gd name="T82" fmla="*/ 659 w 865"/>
                        <a:gd name="T83" fmla="*/ 1040 h 2071"/>
                        <a:gd name="T84" fmla="*/ 611 w 865"/>
                        <a:gd name="T85" fmla="*/ 998 h 2071"/>
                        <a:gd name="T86" fmla="*/ 497 w 865"/>
                        <a:gd name="T87" fmla="*/ 974 h 2071"/>
                        <a:gd name="T88" fmla="*/ 323 w 865"/>
                        <a:gd name="T89" fmla="*/ 890 h 2071"/>
                        <a:gd name="T90" fmla="*/ 233 w 865"/>
                        <a:gd name="T91" fmla="*/ 676 h 2071"/>
                        <a:gd name="T92" fmla="*/ 209 w 865"/>
                        <a:gd name="T93" fmla="*/ 414 h 2071"/>
                        <a:gd name="T94" fmla="*/ 317 w 865"/>
                        <a:gd name="T95" fmla="*/ 170 h 2071"/>
                        <a:gd name="T96" fmla="*/ 485 w 865"/>
                        <a:gd name="T97" fmla="*/ 110 h 2071"/>
                        <a:gd name="T98" fmla="*/ 617 w 865"/>
                        <a:gd name="T99" fmla="*/ 164 h 2071"/>
                        <a:gd name="T100" fmla="*/ 707 w 865"/>
                        <a:gd name="T101" fmla="*/ 288 h 2071"/>
                        <a:gd name="T102" fmla="*/ 737 w 865"/>
                        <a:gd name="T103" fmla="*/ 426 h 2071"/>
                        <a:gd name="T104" fmla="*/ 773 w 865"/>
                        <a:gd name="T105" fmla="*/ 598 h 2071"/>
                        <a:gd name="T106" fmla="*/ 809 w 865"/>
                        <a:gd name="T107" fmla="*/ 580 h 2071"/>
                        <a:gd name="T108" fmla="*/ 785 w 865"/>
                        <a:gd name="T109" fmla="*/ 526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sp>
                <p:nvSpPr>
                  <p:cNvPr id="37942" name="Oval 12"/>
                  <p:cNvSpPr>
                    <a:spLocks noChangeArrowheads="1"/>
                  </p:cNvSpPr>
                  <p:nvPr/>
                </p:nvSpPr>
                <p:spPr bwMode="auto">
                  <a:xfrm>
                    <a:off x="2396" y="1385"/>
                    <a:ext cx="175" cy="247"/>
                  </a:xfrm>
                  <a:prstGeom prst="ellipse">
                    <a:avLst/>
                  </a:pr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sp>
                <p:nvSpPr>
                  <p:cNvPr id="37943" name="Freeform 13"/>
                  <p:cNvSpPr>
                    <a:spLocks/>
                  </p:cNvSpPr>
                  <p:nvPr/>
                </p:nvSpPr>
                <p:spPr bwMode="auto">
                  <a:xfrm>
                    <a:off x="2658" y="701"/>
                    <a:ext cx="262" cy="524"/>
                  </a:xfrm>
                  <a:custGeom>
                    <a:avLst/>
                    <a:gdLst>
                      <a:gd name="T0" fmla="*/ 3 w 266"/>
                      <a:gd name="T1" fmla="*/ 489 h 521"/>
                      <a:gd name="T2" fmla="*/ 27 w 266"/>
                      <a:gd name="T3" fmla="*/ 277 h 521"/>
                      <a:gd name="T4" fmla="*/ 107 w 266"/>
                      <a:gd name="T5" fmla="*/ 45 h 521"/>
                      <a:gd name="T6" fmla="*/ 177 w 266"/>
                      <a:gd name="T7" fmla="*/ 3 h 521"/>
                      <a:gd name="T8" fmla="*/ 229 w 266"/>
                      <a:gd name="T9" fmla="*/ 39 h 521"/>
                      <a:gd name="T10" fmla="*/ 253 w 266"/>
                      <a:gd name="T11" fmla="*/ 131 h 521"/>
                      <a:gd name="T12" fmla="*/ 201 w 266"/>
                      <a:gd name="T13" fmla="*/ 277 h 521"/>
                      <a:gd name="T14" fmla="*/ 101 w 266"/>
                      <a:gd name="T15" fmla="*/ 483 h 521"/>
                      <a:gd name="T16" fmla="*/ 43 w 266"/>
                      <a:gd name="T17" fmla="*/ 507 h 521"/>
                      <a:gd name="T18" fmla="*/ 3 w 266"/>
                      <a:gd name="T19" fmla="*/ 489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37944" name="Freeform 14"/>
                  <p:cNvSpPr>
                    <a:spLocks/>
                  </p:cNvSpPr>
                  <p:nvPr/>
                </p:nvSpPr>
                <p:spPr bwMode="auto">
                  <a:xfrm>
                    <a:off x="2726" y="1588"/>
                    <a:ext cx="398" cy="349"/>
                  </a:xfrm>
                  <a:custGeom>
                    <a:avLst/>
                    <a:gdLst>
                      <a:gd name="T0" fmla="*/ 104 w 392"/>
                      <a:gd name="T1" fmla="*/ 211 h 340"/>
                      <a:gd name="T2" fmla="*/ 16 w 392"/>
                      <a:gd name="T3" fmla="*/ 91 h 340"/>
                      <a:gd name="T4" fmla="*/ 4 w 392"/>
                      <a:gd name="T5" fmla="*/ 47 h 340"/>
                      <a:gd name="T6" fmla="*/ 28 w 392"/>
                      <a:gd name="T7" fmla="*/ 3 h 340"/>
                      <a:gd name="T8" fmla="*/ 134 w 392"/>
                      <a:gd name="T9" fmla="*/ 29 h 340"/>
                      <a:gd name="T10" fmla="*/ 258 w 392"/>
                      <a:gd name="T11" fmla="*/ 79 h 340"/>
                      <a:gd name="T12" fmla="*/ 376 w 392"/>
                      <a:gd name="T13" fmla="*/ 167 h 340"/>
                      <a:gd name="T14" fmla="*/ 400 w 392"/>
                      <a:gd name="T15" fmla="*/ 287 h 340"/>
                      <a:gd name="T16" fmla="*/ 350 w 392"/>
                      <a:gd name="T17" fmla="*/ 351 h 340"/>
                      <a:gd name="T18" fmla="*/ 252 w 392"/>
                      <a:gd name="T19" fmla="*/ 332 h 340"/>
                      <a:gd name="T20" fmla="*/ 104 w 392"/>
                      <a:gd name="T21" fmla="*/ 21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37945" name="Freeform 15"/>
                  <p:cNvSpPr>
                    <a:spLocks/>
                  </p:cNvSpPr>
                  <p:nvPr/>
                </p:nvSpPr>
                <p:spPr bwMode="auto">
                  <a:xfrm>
                    <a:off x="2444" y="1923"/>
                    <a:ext cx="146" cy="567"/>
                  </a:xfrm>
                  <a:custGeom>
                    <a:avLst/>
                    <a:gdLst>
                      <a:gd name="T0" fmla="*/ 16 w 151"/>
                      <a:gd name="T1" fmla="*/ 171 h 558"/>
                      <a:gd name="T2" fmla="*/ 40 w 151"/>
                      <a:gd name="T3" fmla="*/ 41 h 558"/>
                      <a:gd name="T4" fmla="*/ 62 w 151"/>
                      <a:gd name="T5" fmla="*/ 3 h 558"/>
                      <a:gd name="T6" fmla="*/ 101 w 151"/>
                      <a:gd name="T7" fmla="*/ 27 h 558"/>
                      <a:gd name="T8" fmla="*/ 129 w 151"/>
                      <a:gd name="T9" fmla="*/ 171 h 558"/>
                      <a:gd name="T10" fmla="*/ 134 w 151"/>
                      <a:gd name="T11" fmla="*/ 437 h 558"/>
                      <a:gd name="T12" fmla="*/ 90 w 151"/>
                      <a:gd name="T13" fmla="*/ 561 h 558"/>
                      <a:gd name="T14" fmla="*/ 22 w 151"/>
                      <a:gd name="T15" fmla="*/ 529 h 558"/>
                      <a:gd name="T16" fmla="*/ 0 w 151"/>
                      <a:gd name="T17" fmla="*/ 325 h 558"/>
                      <a:gd name="T18" fmla="*/ 16 w 151"/>
                      <a:gd name="T19" fmla="*/ 171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37946" name="Freeform 16"/>
                  <p:cNvSpPr>
                    <a:spLocks/>
                  </p:cNvSpPr>
                  <p:nvPr/>
                </p:nvSpPr>
                <p:spPr bwMode="auto">
                  <a:xfrm>
                    <a:off x="1910" y="1588"/>
                    <a:ext cx="389" cy="247"/>
                  </a:xfrm>
                  <a:custGeom>
                    <a:avLst/>
                    <a:gdLst>
                      <a:gd name="T0" fmla="*/ 173 w 392"/>
                      <a:gd name="T1" fmla="*/ 59 h 253"/>
                      <a:gd name="T2" fmla="*/ 303 w 392"/>
                      <a:gd name="T3" fmla="*/ 19 h 253"/>
                      <a:gd name="T4" fmla="*/ 361 w 392"/>
                      <a:gd name="T5" fmla="*/ 7 h 253"/>
                      <a:gd name="T6" fmla="*/ 379 w 392"/>
                      <a:gd name="T7" fmla="*/ 59 h 253"/>
                      <a:gd name="T8" fmla="*/ 321 w 392"/>
                      <a:gd name="T9" fmla="*/ 127 h 253"/>
                      <a:gd name="T10" fmla="*/ 191 w 392"/>
                      <a:gd name="T11" fmla="*/ 213 h 253"/>
                      <a:gd name="T12" fmla="*/ 37 w 392"/>
                      <a:gd name="T13" fmla="*/ 235 h 253"/>
                      <a:gd name="T14" fmla="*/ 1 w 392"/>
                      <a:gd name="T15" fmla="*/ 179 h 253"/>
                      <a:gd name="T16" fmla="*/ 43 w 392"/>
                      <a:gd name="T17" fmla="*/ 109 h 253"/>
                      <a:gd name="T18" fmla="*/ 173 w 392"/>
                      <a:gd name="T19" fmla="*/ 59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37947" name="Freeform 17"/>
                  <p:cNvSpPr>
                    <a:spLocks/>
                  </p:cNvSpPr>
                  <p:nvPr/>
                </p:nvSpPr>
                <p:spPr bwMode="auto">
                  <a:xfrm>
                    <a:off x="2094" y="890"/>
                    <a:ext cx="233" cy="378"/>
                  </a:xfrm>
                  <a:custGeom>
                    <a:avLst/>
                    <a:gdLst>
                      <a:gd name="T0" fmla="*/ 74 w 238"/>
                      <a:gd name="T1" fmla="*/ 259 h 386"/>
                      <a:gd name="T2" fmla="*/ 23 w 238"/>
                      <a:gd name="T3" fmla="*/ 184 h 386"/>
                      <a:gd name="T4" fmla="*/ 0 w 238"/>
                      <a:gd name="T5" fmla="*/ 92 h 386"/>
                      <a:gd name="T6" fmla="*/ 23 w 238"/>
                      <a:gd name="T7" fmla="*/ 12 h 386"/>
                      <a:gd name="T8" fmla="*/ 115 w 238"/>
                      <a:gd name="T9" fmla="*/ 24 h 386"/>
                      <a:gd name="T10" fmla="*/ 172 w 238"/>
                      <a:gd name="T11" fmla="*/ 126 h 386"/>
                      <a:gd name="T12" fmla="*/ 224 w 238"/>
                      <a:gd name="T13" fmla="*/ 294 h 386"/>
                      <a:gd name="T14" fmla="*/ 196 w 238"/>
                      <a:gd name="T15" fmla="*/ 362 h 386"/>
                      <a:gd name="T16" fmla="*/ 161 w 238"/>
                      <a:gd name="T17" fmla="*/ 340 h 386"/>
                      <a:gd name="T18" fmla="*/ 74 w 238"/>
                      <a:gd name="T19" fmla="*/ 259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pic>
              <p:nvPicPr>
                <p:cNvPr id="37933" name="Picture 18"/>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4" name="Picture 19"/>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5" name="Picture 2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6" name="Picture 2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7" name="Picture 2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8" name="Picture 2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9" name="Picture 2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40" name="Picture 2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12" name="Group 26"/>
              <p:cNvGrpSpPr>
                <a:grpSpLocks/>
              </p:cNvGrpSpPr>
              <p:nvPr userDrawn="1"/>
            </p:nvGrpSpPr>
            <p:grpSpPr bwMode="auto">
              <a:xfrm>
                <a:off x="4944" y="1008"/>
                <a:ext cx="522" cy="2967"/>
                <a:chOff x="4944" y="1008"/>
                <a:chExt cx="522" cy="2967"/>
              </a:xfrm>
            </p:grpSpPr>
            <p:pic>
              <p:nvPicPr>
                <p:cNvPr id="37913" name="Picture 2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Picture 28"/>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Picture 29"/>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Picture 3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Picture 3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8" name="Picture 3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9" name="Picture 3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0" name="Picture 3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1" name="Picture 3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2" name="Picture 3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3" name="Picture 3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4" name="Picture 38"/>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5" name="Picture 39"/>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6" name="Picture 4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7" name="Picture 4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8" name="Picture 4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9" name="Picture 4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0" name="Picture 4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1" name="Picture 4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7900"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2271"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eaLnBrk="0" hangingPunct="0">
                <a:defRPr/>
              </a:pPr>
              <a:endParaRPr lang="en-US">
                <a:latin typeface="Times New Roman" pitchFamily="-105" charset="0"/>
                <a:ea typeface="+mn-ea"/>
              </a:endParaRPr>
            </a:p>
          </p:txBody>
        </p:sp>
        <p:sp>
          <p:nvSpPr>
            <p:cNvPr id="52272"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eaLnBrk="0" hangingPunct="0">
                <a:defRPr/>
              </a:pPr>
              <a:endParaRPr lang="en-US">
                <a:latin typeface="Times New Roman" pitchFamily="-105" charset="0"/>
                <a:ea typeface="+mn-ea"/>
              </a:endParaRPr>
            </a:p>
          </p:txBody>
        </p:sp>
        <p:sp>
          <p:nvSpPr>
            <p:cNvPr id="37903"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37904"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37905"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37906"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52277"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eaLnBrk="0" hangingPunct="0">
                <a:defRPr/>
              </a:pPr>
              <a:endParaRPr lang="en-US">
                <a:latin typeface="Times New Roman" pitchFamily="-105" charset="0"/>
                <a:ea typeface="+mn-ea"/>
              </a:endParaRPr>
            </a:p>
          </p:txBody>
        </p:sp>
        <p:sp>
          <p:nvSpPr>
            <p:cNvPr id="37908"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endParaRPr kumimoji="1" lang="en-US" altLang="en-US" sz="1800">
                <a:latin typeface="Arial" pitchFamily="34" charset="0"/>
              </a:endParaRPr>
            </a:p>
          </p:txBody>
        </p:sp>
        <p:sp>
          <p:nvSpPr>
            <p:cNvPr id="52279"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a:noFill/>
              <a:round/>
              <a:headEnd/>
              <a:tailEnd/>
            </a:ln>
            <a:effectLst/>
          </p:spPr>
          <p:txBody>
            <a:bodyPr wrap="none" anchor="ctr"/>
            <a:lstStyle/>
            <a:p>
              <a:pPr eaLnBrk="0" hangingPunct="0">
                <a:defRPr/>
              </a:pPr>
              <a:endParaRPr lang="en-US">
                <a:latin typeface="Times New Roman" pitchFamily="-105" charset="0"/>
                <a:ea typeface="+mn-ea"/>
              </a:endParaRPr>
            </a:p>
          </p:txBody>
        </p:sp>
        <p:sp>
          <p:nvSpPr>
            <p:cNvPr id="37910" name="AutoShape 56"/>
            <p:cNvSpPr>
              <a:spLocks noChangeArrowheads="1"/>
            </p:cNvSpPr>
            <p:nvPr/>
          </p:nvSpPr>
          <p:spPr bwMode="hidden">
            <a:xfrm rot="5400000">
              <a:off x="2724" y="2089"/>
              <a:ext cx="4320" cy="142"/>
            </a:xfrm>
            <a:custGeom>
              <a:avLst/>
              <a:gdLst>
                <a:gd name="T0" fmla="*/ 170 w 21600"/>
                <a:gd name="T1" fmla="*/ 0 h 21600"/>
                <a:gd name="T2" fmla="*/ 86 w 21600"/>
                <a:gd name="T3" fmla="*/ 0 h 21600"/>
                <a:gd name="T4" fmla="*/ 2 w 21600"/>
                <a:gd name="T5" fmla="*/ 0 h 21600"/>
                <a:gd name="T6" fmla="*/ 86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GB"/>
            </a:p>
          </p:txBody>
        </p:sp>
      </p:grpSp>
      <p:sp>
        <p:nvSpPr>
          <p:cNvPr id="37891" name="Rectangle 57"/>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2" name="Rectangle 58"/>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2283"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defRPr>
            </a:lvl1pPr>
          </a:lstStyle>
          <a:p>
            <a:endParaRPr lang="en-US" altLang="en-US"/>
          </a:p>
        </p:txBody>
      </p:sp>
      <p:sp>
        <p:nvSpPr>
          <p:cNvPr id="52284"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defRPr>
            </a:lvl1pPr>
          </a:lstStyle>
          <a:p>
            <a:endParaRPr lang="en-US" altLang="en-US"/>
          </a:p>
        </p:txBody>
      </p:sp>
      <p:sp>
        <p:nvSpPr>
          <p:cNvPr id="52285"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defRPr>
            </a:lvl1pPr>
          </a:lstStyle>
          <a:p>
            <a:fld id="{4B410A30-0E85-4C33-8ECB-FBBA1F38E80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91"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Lst>
  <p:txStyles>
    <p:titleStyle>
      <a:lvl1pPr algn="l" rtl="0" eaLnBrk="0" fontAlgn="base" hangingPunct="0">
        <a:spcBef>
          <a:spcPct val="0"/>
        </a:spcBef>
        <a:spcAft>
          <a:spcPct val="0"/>
        </a:spcAft>
        <a:defRPr sz="40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000">
          <a:solidFill>
            <a:schemeClr val="tx2"/>
          </a:solidFill>
          <a:latin typeface="Arial" pitchFamily="-105" charset="0"/>
          <a:ea typeface="MS PGothic" pitchFamily="34" charset="-128"/>
          <a:cs typeface="MS PGothic" charset="0"/>
        </a:defRPr>
      </a:lvl2pPr>
      <a:lvl3pPr algn="l" rtl="0" eaLnBrk="0" fontAlgn="base" hangingPunct="0">
        <a:spcBef>
          <a:spcPct val="0"/>
        </a:spcBef>
        <a:spcAft>
          <a:spcPct val="0"/>
        </a:spcAft>
        <a:defRPr sz="4000">
          <a:solidFill>
            <a:schemeClr val="tx2"/>
          </a:solidFill>
          <a:latin typeface="Arial" pitchFamily="-105" charset="0"/>
          <a:ea typeface="MS PGothic" pitchFamily="34" charset="-128"/>
          <a:cs typeface="MS PGothic" charset="0"/>
        </a:defRPr>
      </a:lvl3pPr>
      <a:lvl4pPr algn="l" rtl="0" eaLnBrk="0" fontAlgn="base" hangingPunct="0">
        <a:spcBef>
          <a:spcPct val="0"/>
        </a:spcBef>
        <a:spcAft>
          <a:spcPct val="0"/>
        </a:spcAft>
        <a:defRPr sz="4000">
          <a:solidFill>
            <a:schemeClr val="tx2"/>
          </a:solidFill>
          <a:latin typeface="Arial" pitchFamily="-105" charset="0"/>
          <a:ea typeface="MS PGothic" pitchFamily="34" charset="-128"/>
          <a:cs typeface="MS PGothic" charset="0"/>
        </a:defRPr>
      </a:lvl4pPr>
      <a:lvl5pPr algn="l" rtl="0" eaLnBrk="0" fontAlgn="base" hangingPunct="0">
        <a:spcBef>
          <a:spcPct val="0"/>
        </a:spcBef>
        <a:spcAft>
          <a:spcPct val="0"/>
        </a:spcAft>
        <a:defRPr sz="4000">
          <a:solidFill>
            <a:schemeClr val="tx2"/>
          </a:solidFill>
          <a:latin typeface="Arial" pitchFamily="-105" charset="0"/>
          <a:ea typeface="MS PGothic" pitchFamily="34" charset="-128"/>
          <a:cs typeface="MS PGothic" charset="0"/>
        </a:defRPr>
      </a:lvl5pPr>
      <a:lvl6pPr marL="457200" algn="l" rtl="0" fontAlgn="base">
        <a:spcBef>
          <a:spcPct val="0"/>
        </a:spcBef>
        <a:spcAft>
          <a:spcPct val="0"/>
        </a:spcAft>
        <a:defRPr sz="4000">
          <a:solidFill>
            <a:schemeClr val="tx2"/>
          </a:solidFill>
          <a:latin typeface="Arial" pitchFamily="-105" charset="0"/>
        </a:defRPr>
      </a:lvl6pPr>
      <a:lvl7pPr marL="914400" algn="l" rtl="0" fontAlgn="base">
        <a:spcBef>
          <a:spcPct val="0"/>
        </a:spcBef>
        <a:spcAft>
          <a:spcPct val="0"/>
        </a:spcAft>
        <a:defRPr sz="4000">
          <a:solidFill>
            <a:schemeClr val="tx2"/>
          </a:solidFill>
          <a:latin typeface="Arial" pitchFamily="-105" charset="0"/>
        </a:defRPr>
      </a:lvl7pPr>
      <a:lvl8pPr marL="1371600" algn="l" rtl="0" fontAlgn="base">
        <a:spcBef>
          <a:spcPct val="0"/>
        </a:spcBef>
        <a:spcAft>
          <a:spcPct val="0"/>
        </a:spcAft>
        <a:defRPr sz="4000">
          <a:solidFill>
            <a:schemeClr val="tx2"/>
          </a:solidFill>
          <a:latin typeface="Arial" pitchFamily="-105" charset="0"/>
        </a:defRPr>
      </a:lvl8pPr>
      <a:lvl9pPr marL="1828800" algn="l" rtl="0" fontAlgn="base">
        <a:spcBef>
          <a:spcPct val="0"/>
        </a:spcBef>
        <a:spcAft>
          <a:spcPct val="0"/>
        </a:spcAft>
        <a:defRPr sz="4000">
          <a:solidFill>
            <a:schemeClr val="tx2"/>
          </a:solidFill>
          <a:latin typeface="Arial" pitchFamily="-105" charset="0"/>
        </a:defRPr>
      </a:lvl9pPr>
    </p:titleStyle>
    <p:bodyStyle>
      <a:lvl1pPr marL="342900" indent="-342900" algn="l" rtl="0" eaLnBrk="0" fontAlgn="base" hangingPunct="0">
        <a:spcBef>
          <a:spcPct val="20000"/>
        </a:spcBef>
        <a:spcAft>
          <a:spcPct val="0"/>
        </a:spcAft>
        <a:buBlip>
          <a:blip r:embed="rId17"/>
        </a:buBlip>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SzPct val="80000"/>
        <a:buBlip>
          <a:blip r:embed="rId18"/>
        </a:buBlip>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SzPct val="70000"/>
        <a:buBlip>
          <a:blip r:embed="rId19"/>
        </a:buBlip>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111197F5-119A-7744-A3D0-076D05FD2A1B}" type="slidenum">
              <a:rPr lang="en-US" smtClean="0">
                <a:latin typeface="Arial"/>
                <a:ea typeface="MS PGothic" charset="0"/>
                <a:cs typeface="MS PGothic" charset="0"/>
              </a:rPr>
              <a:pPr/>
              <a:t>‹#›</a:t>
            </a:fld>
            <a:endParaRPr lang="en-US">
              <a:latin typeface="Arial"/>
              <a:ea typeface="MS PGothic" charset="0"/>
              <a:cs typeface="MS PGothic" charset="0"/>
            </a:endParaRPr>
          </a:p>
        </p:txBody>
      </p:sp>
    </p:spTree>
    <p:extLst>
      <p:ext uri="{BB962C8B-B14F-4D97-AF65-F5344CB8AC3E}">
        <p14:creationId xmlns:p14="http://schemas.microsoft.com/office/powerpoint/2010/main" val="2755374323"/>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1194100168"/>
      </p:ext>
    </p:extLst>
  </p:cSld>
  <p:clrMap bg1="dk2" tx1="lt1" bg2="dk1" tx2="lt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png"/><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35.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6.xml"/><Relationship Id="rId1" Type="http://schemas.openxmlformats.org/officeDocument/2006/relationships/vmlDrawing" Target="../drawings/vmlDrawing5.vml"/><Relationship Id="rId6" Type="http://schemas.openxmlformats.org/officeDocument/2006/relationships/image" Target="../media/image52.png"/><Relationship Id="rId5" Type="http://schemas.openxmlformats.org/officeDocument/2006/relationships/image" Target="../media/image51.wmf"/><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images.google.com/imgres?imgurl=www.templeofunderstanding.org/images/scrolls.jpg&amp;imgrefurl=http://www.templeofunderstanding.org/history/history4.htm&amp;h=150&amp;w=225&amp;prev=/images?q=Scrolls&amp;svnum=10&amp;hl=en&amp;lr=&amp;ie=UTF-8&amp;oe=UTF-8" TargetMode="Externa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47.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algn="l"/>
            <a:r>
              <a:rPr lang="zh-CN" altLang="en-US"/>
              <a:t>苏美尔人</a:t>
            </a:r>
            <a:endParaRPr lang="en-US" altLang="en-US"/>
          </a:p>
        </p:txBody>
      </p:sp>
      <p:sp>
        <p:nvSpPr>
          <p:cNvPr id="53250" name="Rectangle 3"/>
          <p:cNvSpPr>
            <a:spLocks noGrp="1" noChangeArrowheads="1"/>
          </p:cNvSpPr>
          <p:nvPr>
            <p:ph type="body" idx="1"/>
          </p:nvPr>
        </p:nvSpPr>
        <p:spPr>
          <a:xfrm>
            <a:off x="381000" y="1447800"/>
            <a:ext cx="3352800" cy="5410200"/>
          </a:xfrm>
        </p:spPr>
        <p:txBody>
          <a:bodyPr/>
          <a:lstStyle/>
          <a:p>
            <a:pPr>
              <a:buFontTx/>
              <a:buNone/>
            </a:pPr>
            <a:r>
              <a:rPr lang="zh-SG" altLang="en-US">
                <a:solidFill>
                  <a:srgbClr val="FFFF00"/>
                </a:solidFill>
              </a:rPr>
              <a:t>议程</a:t>
            </a:r>
            <a:r>
              <a:rPr lang="en-US" altLang="ja-JP">
                <a:solidFill>
                  <a:srgbClr val="FFFF00"/>
                </a:solidFill>
              </a:rPr>
              <a:t>:</a:t>
            </a:r>
            <a:endParaRPr lang="en-US" altLang="ja-JP"/>
          </a:p>
          <a:p>
            <a:endParaRPr lang="en-US" altLang="en-US"/>
          </a:p>
          <a:p>
            <a:r>
              <a:rPr lang="zh-SG" altLang="en-US"/>
              <a:t>起源</a:t>
            </a:r>
            <a:endParaRPr lang="en-US" altLang="ja-JP"/>
          </a:p>
          <a:p>
            <a:r>
              <a:rPr lang="zh-CN" altLang="en-US"/>
              <a:t>地理</a:t>
            </a:r>
            <a:endParaRPr lang="en-US" altLang="zh-CN"/>
          </a:p>
          <a:p>
            <a:pPr algn="just"/>
            <a:r>
              <a:rPr lang="zh-CN" altLang="en-US"/>
              <a:t>历史</a:t>
            </a:r>
            <a:endParaRPr lang="en-US" altLang="zh-CN"/>
          </a:p>
          <a:p>
            <a:pPr algn="just"/>
            <a:r>
              <a:rPr lang="zh-SG" altLang="en-US"/>
              <a:t>政府</a:t>
            </a:r>
            <a:endParaRPr lang="en-US" altLang="ja-JP"/>
          </a:p>
          <a:p>
            <a:pPr algn="just"/>
            <a:r>
              <a:rPr lang="zh-CN" altLang="en-US"/>
              <a:t>社会</a:t>
            </a:r>
            <a:endParaRPr lang="en-US" altLang="zh-CN"/>
          </a:p>
          <a:p>
            <a:pPr algn="just"/>
            <a:r>
              <a:rPr lang="zh-SG" altLang="en-US"/>
              <a:t>语言</a:t>
            </a:r>
            <a:endParaRPr lang="en-US" altLang="en-US"/>
          </a:p>
        </p:txBody>
      </p:sp>
      <p:pic>
        <p:nvPicPr>
          <p:cNvPr id="53251"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169150" y="0"/>
            <a:ext cx="1633538" cy="2133600"/>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252" name="Rectangle 5"/>
          <p:cNvSpPr>
            <a:spLocks noChangeArrowheads="1"/>
          </p:cNvSpPr>
          <p:nvPr/>
        </p:nvSpPr>
        <p:spPr bwMode="auto">
          <a:xfrm>
            <a:off x="3581400" y="1447800"/>
            <a:ext cx="3352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20000"/>
              </a:spcBef>
              <a:buFontTx/>
              <a:buChar char="¤"/>
            </a:pPr>
            <a:endParaRPr lang="en-US" altLang="en-US" sz="3200">
              <a:solidFill>
                <a:srgbClr val="FFC56F"/>
              </a:solidFill>
              <a:latin typeface="Arial" pitchFamily="34" charset="0"/>
            </a:endParaRPr>
          </a:p>
          <a:p>
            <a:pPr>
              <a:spcBef>
                <a:spcPct val="20000"/>
              </a:spcBef>
              <a:buFontTx/>
              <a:buChar char="¤"/>
            </a:pPr>
            <a:endParaRPr lang="en-US" altLang="en-US" sz="3200">
              <a:solidFill>
                <a:srgbClr val="FFC56F"/>
              </a:solidFill>
              <a:latin typeface="Arial" pitchFamily="34" charset="0"/>
            </a:endParaRPr>
          </a:p>
          <a:p>
            <a:pPr algn="just">
              <a:spcBef>
                <a:spcPct val="20000"/>
              </a:spcBef>
              <a:buFontTx/>
              <a:buChar char="¤"/>
            </a:pPr>
            <a:r>
              <a:rPr lang="zh-SG" altLang="en-US" sz="3200">
                <a:solidFill>
                  <a:srgbClr val="FFC56F"/>
                </a:solidFill>
                <a:latin typeface="Arial" pitchFamily="34" charset="0"/>
              </a:rPr>
              <a:t>写作</a:t>
            </a:r>
            <a:endParaRPr lang="en-US" altLang="ja-JP" sz="3200">
              <a:solidFill>
                <a:srgbClr val="FFC56F"/>
              </a:solidFill>
              <a:latin typeface="Arial" pitchFamily="34" charset="0"/>
            </a:endParaRPr>
          </a:p>
          <a:p>
            <a:pPr>
              <a:spcBef>
                <a:spcPct val="20000"/>
              </a:spcBef>
              <a:buFontTx/>
              <a:buChar char="¤"/>
            </a:pPr>
            <a:r>
              <a:rPr lang="zh-CN" altLang="en-US" sz="3200">
                <a:solidFill>
                  <a:srgbClr val="FFC56F"/>
                </a:solidFill>
                <a:latin typeface="Arial" pitchFamily="34" charset="0"/>
              </a:rPr>
              <a:t>教育</a:t>
            </a:r>
            <a:endParaRPr lang="en-US" altLang="zh-CN" sz="3200">
              <a:solidFill>
                <a:srgbClr val="FFC56F"/>
              </a:solidFill>
              <a:latin typeface="Arial" pitchFamily="34" charset="0"/>
            </a:endParaRPr>
          </a:p>
          <a:p>
            <a:pPr>
              <a:spcBef>
                <a:spcPct val="20000"/>
              </a:spcBef>
              <a:buFontTx/>
              <a:buChar char="¤"/>
            </a:pPr>
            <a:r>
              <a:rPr lang="zh-SG" altLang="en-US" sz="3200">
                <a:solidFill>
                  <a:srgbClr val="FFC56F"/>
                </a:solidFill>
                <a:latin typeface="Arial" pitchFamily="34" charset="0"/>
              </a:rPr>
              <a:t>文学</a:t>
            </a:r>
            <a:endParaRPr lang="en-US" altLang="ja-JP" sz="3200">
              <a:solidFill>
                <a:srgbClr val="FFC56F"/>
              </a:solidFill>
              <a:latin typeface="Arial" pitchFamily="34" charset="0"/>
            </a:endParaRPr>
          </a:p>
          <a:p>
            <a:pPr>
              <a:spcBef>
                <a:spcPct val="20000"/>
              </a:spcBef>
              <a:buFontTx/>
              <a:buChar char="¤"/>
            </a:pPr>
            <a:r>
              <a:rPr lang="zh-SG" altLang="en-US" sz="3200">
                <a:solidFill>
                  <a:srgbClr val="FFC56F"/>
                </a:solidFill>
                <a:latin typeface="Arial" pitchFamily="34" charset="0"/>
              </a:rPr>
              <a:t>宗教</a:t>
            </a:r>
            <a:endParaRPr lang="en-US" altLang="ja-JP" sz="3200">
              <a:solidFill>
                <a:srgbClr val="FFC56F"/>
              </a:solidFill>
              <a:latin typeface="Arial" pitchFamily="34" charset="0"/>
            </a:endParaRPr>
          </a:p>
          <a:p>
            <a:pPr>
              <a:spcBef>
                <a:spcPct val="20000"/>
              </a:spcBef>
              <a:buFontTx/>
              <a:buChar char="¤"/>
            </a:pPr>
            <a:r>
              <a:rPr lang="zh-SG" altLang="en-US" sz="3200">
                <a:solidFill>
                  <a:srgbClr val="FFC56F"/>
                </a:solidFill>
                <a:latin typeface="Arial" pitchFamily="34" charset="0"/>
              </a:rPr>
              <a:t>相关性</a:t>
            </a:r>
            <a:endParaRPr lang="en-US" altLang="ja-JP" sz="3200" i="1">
              <a:solidFill>
                <a:srgbClr val="FFC56F"/>
              </a:solidFill>
              <a:latin typeface="Arial" pitchFamily="34" charset="0"/>
            </a:endParaRPr>
          </a:p>
          <a:p>
            <a:pPr>
              <a:spcBef>
                <a:spcPct val="20000"/>
              </a:spcBef>
              <a:buFontTx/>
              <a:buChar char="¤"/>
            </a:pPr>
            <a:endParaRPr lang="en-US" altLang="en-US" sz="3200">
              <a:solidFill>
                <a:srgbClr val="FFC56F"/>
              </a:solidFill>
              <a:latin typeface="Arial" pitchFamily="34" charset="0"/>
            </a:endParaRPr>
          </a:p>
        </p:txBody>
      </p:sp>
      <p:pic>
        <p:nvPicPr>
          <p:cNvPr id="53253" name="Picture 6"/>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162800" y="2133600"/>
            <a:ext cx="1639888" cy="28194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3254" name="Picture 8" descr="gilgame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2488" y="4953000"/>
            <a:ext cx="1600200" cy="16764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3255" name="Text Box 9"/>
          <p:cNvSpPr txBox="1">
            <a:spLocks noChangeArrowheads="1"/>
          </p:cNvSpPr>
          <p:nvPr/>
        </p:nvSpPr>
        <p:spPr bwMode="auto">
          <a:xfrm>
            <a:off x="8305800"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chemeClr val="bg1"/>
                </a:solidFill>
                <a:latin typeface="Arial" pitchFamily="34" charset="0"/>
              </a:rPr>
              <a:t>75</a:t>
            </a:r>
          </a:p>
        </p:txBody>
      </p:sp>
      <p:sp>
        <p:nvSpPr>
          <p:cNvPr id="9" name="Rectangle 8"/>
          <p:cNvSpPr>
            <a:spLocks noChangeArrowheads="1"/>
          </p:cNvSpPr>
          <p:nvPr/>
        </p:nvSpPr>
        <p:spPr bwMode="auto">
          <a:xfrm>
            <a:off x="2339975" y="6092825"/>
            <a:ext cx="6804025" cy="765175"/>
          </a:xfrm>
          <a:prstGeom prst="rect">
            <a:avLst/>
          </a:prstGeom>
          <a:solidFill>
            <a:srgbClr val="000514"/>
          </a:solidFill>
          <a:ln>
            <a:noFill/>
          </a:ln>
          <a:effectLst>
            <a:outerShdw dist="35921" dir="2700000" algn="ctr" rotWithShape="0">
              <a:srgbClr val="000514">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spcBef>
                <a:spcPct val="20000"/>
              </a:spcBef>
              <a:buClr>
                <a:srgbClr val="FFCC00"/>
              </a:buClr>
              <a:buSzPct val="70000"/>
              <a:buFont typeface="Wingdings" pitchFamily="2" charset="2"/>
              <a:buNone/>
            </a:pPr>
            <a:r>
              <a:rPr lang="en-US" altLang="en-US" sz="2000" b="1" dirty="0">
                <a:solidFill>
                  <a:srgbClr val="FFFFFF"/>
                </a:solidFill>
                <a:effectLst>
                  <a:outerShdw blurRad="38100" dist="38100" dir="2700000" algn="tl">
                    <a:srgbClr val="000000"/>
                  </a:outerShdw>
                </a:effectLst>
                <a:latin typeface="Arial" pitchFamily="34" charset="0"/>
              </a:rPr>
              <a:t>Dr. Rick Griffith, Singapore Bible College</a:t>
            </a:r>
            <a:br>
              <a:rPr lang="en-US" altLang="en-US" sz="2000" b="1" dirty="0">
                <a:solidFill>
                  <a:srgbClr val="FFFFFF"/>
                </a:solidFill>
                <a:effectLst>
                  <a:outerShdw blurRad="38100" dist="38100" dir="2700000" algn="tl">
                    <a:srgbClr val="000000"/>
                  </a:outerShdw>
                </a:effectLst>
                <a:latin typeface="Arial" pitchFamily="34" charset="0"/>
              </a:rPr>
            </a:br>
            <a:r>
              <a:rPr lang="en-US" altLang="en-US" sz="2000" b="1" dirty="0">
                <a:solidFill>
                  <a:srgbClr val="FFFFFF"/>
                </a:solidFill>
                <a:effectLst>
                  <a:outerShdw blurRad="38100" dist="38100" dir="2700000" algn="tl">
                    <a:srgbClr val="000000"/>
                  </a:outerShdw>
                </a:effectLst>
                <a:latin typeface="Arial" pitchFamily="34" charset="0"/>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zh-CN" altLang="en-US" sz="2800" b="1">
                <a:ea typeface="PMingLiU" pitchFamily="18" charset="-120"/>
              </a:rPr>
              <a:t>古典的苏美尔人</a:t>
            </a:r>
            <a:br>
              <a:rPr lang="en-US" altLang="zh-CN" sz="2800" b="1">
                <a:ea typeface="PMingLiU" pitchFamily="18" charset="-120"/>
              </a:rPr>
            </a:br>
            <a:r>
              <a:rPr lang="en-US" altLang="ja-JP" sz="2800" b="1">
                <a:ea typeface="PMingLiU" pitchFamily="18" charset="-120"/>
              </a:rPr>
              <a:t>2700 </a:t>
            </a:r>
            <a:r>
              <a:rPr lang="en-US" altLang="ja-JP" sz="2800" b="1"/>
              <a:t>–</a:t>
            </a:r>
            <a:r>
              <a:rPr lang="en-US" altLang="ja-JP" sz="2800" b="1">
                <a:ea typeface="PMingLiU" pitchFamily="18" charset="-120"/>
              </a:rPr>
              <a:t> 2250 B.C.</a:t>
            </a:r>
            <a:endParaRPr lang="en-US" altLang="en-US" sz="2800" b="1">
              <a:ea typeface="PMingLiU" pitchFamily="18" charset="-120"/>
            </a:endParaRPr>
          </a:p>
        </p:txBody>
      </p:sp>
      <p:sp>
        <p:nvSpPr>
          <p:cNvPr id="71682" name="Rectangle 3"/>
          <p:cNvSpPr>
            <a:spLocks noGrp="1" noChangeArrowheads="1"/>
          </p:cNvSpPr>
          <p:nvPr>
            <p:ph type="body" idx="1"/>
          </p:nvPr>
        </p:nvSpPr>
        <p:spPr/>
        <p:txBody>
          <a:bodyPr/>
          <a:lstStyle/>
          <a:p>
            <a:pPr>
              <a:buFont typeface="Wingdings" pitchFamily="2" charset="2"/>
              <a:buChar char="§"/>
            </a:pPr>
            <a:r>
              <a:rPr lang="zh-CN" altLang="en-US">
                <a:solidFill>
                  <a:srgbClr val="FFD685"/>
                </a:solidFill>
                <a:ea typeface="PMingLiU" pitchFamily="18" charset="-120"/>
              </a:rPr>
              <a:t>重点主要在四个城市</a:t>
            </a:r>
            <a:r>
              <a:rPr lang="en-US" altLang="zh-CN">
                <a:solidFill>
                  <a:srgbClr val="FFD685"/>
                </a:solidFill>
                <a:ea typeface="PMingLiU" pitchFamily="18" charset="-120"/>
              </a:rPr>
              <a:t>:</a:t>
            </a:r>
          </a:p>
          <a:p>
            <a:pPr lvl="1">
              <a:buFont typeface="Wingdings" pitchFamily="2" charset="2"/>
              <a:buChar char="§"/>
            </a:pPr>
            <a:r>
              <a:rPr lang="zh-SG" altLang="en-US" sz="1600">
                <a:solidFill>
                  <a:srgbClr val="FFD685"/>
                </a:solidFill>
                <a:ea typeface="PMingLiU" pitchFamily="18" charset="-120"/>
              </a:rPr>
              <a:t>吾珥</a:t>
            </a:r>
            <a:r>
              <a:rPr lang="en-US" altLang="ja-JP" sz="1600">
                <a:solidFill>
                  <a:srgbClr val="FFD685"/>
                </a:solidFill>
                <a:ea typeface="PMingLiU" pitchFamily="18" charset="-120"/>
              </a:rPr>
              <a:t>, Kish, Umma and Lagash</a:t>
            </a:r>
            <a:endParaRPr lang="en-US" altLang="ja-JP" b="1">
              <a:solidFill>
                <a:srgbClr val="FFD685"/>
              </a:solidFill>
            </a:endParaRPr>
          </a:p>
          <a:p>
            <a:pPr>
              <a:buFont typeface="Wingdings" pitchFamily="2" charset="2"/>
              <a:buChar char="§"/>
            </a:pPr>
            <a:endParaRPr lang="en-US" altLang="en-US">
              <a:solidFill>
                <a:schemeClr val="tx1"/>
              </a:solidFill>
              <a:ea typeface="PMingLiU" pitchFamily="18" charset="-120"/>
            </a:endParaRPr>
          </a:p>
        </p:txBody>
      </p:sp>
      <p:grpSp>
        <p:nvGrpSpPr>
          <p:cNvPr id="71683" name="Group 4"/>
          <p:cNvGrpSpPr>
            <a:grpSpLocks/>
          </p:cNvGrpSpPr>
          <p:nvPr/>
        </p:nvGrpSpPr>
        <p:grpSpPr bwMode="auto">
          <a:xfrm>
            <a:off x="838200" y="2362200"/>
            <a:ext cx="8305800" cy="4495800"/>
            <a:chOff x="0" y="624"/>
            <a:chExt cx="5760" cy="3924"/>
          </a:xfrm>
        </p:grpSpPr>
        <p:graphicFrame>
          <p:nvGraphicFramePr>
            <p:cNvPr id="71684" name="Object 2"/>
            <p:cNvGraphicFramePr>
              <a:graphicFrameLocks noChangeAspect="1"/>
            </p:cNvGraphicFramePr>
            <p:nvPr/>
          </p:nvGraphicFramePr>
          <p:xfrm>
            <a:off x="0" y="624"/>
            <a:ext cx="5760" cy="3924"/>
          </p:xfrm>
          <a:graphic>
            <a:graphicData uri="http://schemas.openxmlformats.org/presentationml/2006/ole">
              <mc:AlternateContent xmlns:mc="http://schemas.openxmlformats.org/markup-compatibility/2006">
                <mc:Choice xmlns:v="urn:schemas-microsoft-com:vml" Requires="v">
                  <p:oleObj spid="_x0000_s71716" name="Document" r:id="rId4" imgW="7619048" imgH="6019048" progId="Word.Document.8">
                    <p:embed/>
                  </p:oleObj>
                </mc:Choice>
                <mc:Fallback>
                  <p:oleObj name="Document" r:id="rId4" imgW="7619048" imgH="6019048"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
                          <a:ext cx="5760" cy="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1685" name="Oval 6"/>
            <p:cNvSpPr>
              <a:spLocks noChangeArrowheads="1"/>
            </p:cNvSpPr>
            <p:nvPr/>
          </p:nvSpPr>
          <p:spPr bwMode="auto">
            <a:xfrm>
              <a:off x="2832" y="2592"/>
              <a:ext cx="432" cy="19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endParaRPr lang="en-US" altLang="en-US">
                <a:solidFill>
                  <a:srgbClr val="FF0000"/>
                </a:solidFill>
              </a:endParaRPr>
            </a:p>
          </p:txBody>
        </p:sp>
        <p:sp>
          <p:nvSpPr>
            <p:cNvPr id="71686" name="Oval 7"/>
            <p:cNvSpPr>
              <a:spLocks noChangeArrowheads="1"/>
            </p:cNvSpPr>
            <p:nvPr/>
          </p:nvSpPr>
          <p:spPr bwMode="auto">
            <a:xfrm>
              <a:off x="3072" y="3264"/>
              <a:ext cx="288" cy="24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endParaRPr lang="en-US" altLang="en-US">
                <a:solidFill>
                  <a:srgbClr val="FF0000"/>
                </a:solidFill>
              </a:endParaRPr>
            </a:p>
          </p:txBody>
        </p:sp>
        <p:sp>
          <p:nvSpPr>
            <p:cNvPr id="71687" name="Oval 8"/>
            <p:cNvSpPr>
              <a:spLocks noChangeArrowheads="1"/>
            </p:cNvSpPr>
            <p:nvPr/>
          </p:nvSpPr>
          <p:spPr bwMode="auto">
            <a:xfrm>
              <a:off x="1632" y="1824"/>
              <a:ext cx="336" cy="192"/>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endParaRPr lang="en-US" altLang="en-US">
                <a:solidFill>
                  <a:srgbClr val="FF0000"/>
                </a:solidFill>
              </a:endParaRPr>
            </a:p>
          </p:txBody>
        </p:sp>
        <p:sp>
          <p:nvSpPr>
            <p:cNvPr id="71688" name="Oval 9"/>
            <p:cNvSpPr>
              <a:spLocks noChangeArrowheads="1"/>
            </p:cNvSpPr>
            <p:nvPr/>
          </p:nvSpPr>
          <p:spPr bwMode="auto">
            <a:xfrm>
              <a:off x="3168" y="2736"/>
              <a:ext cx="816" cy="24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endParaRPr lang="en-US" altLang="en-US">
                <a:solidFill>
                  <a:srgbClr val="FF0000"/>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zh-CN" altLang="en-US" sz="2800" b="1">
                <a:ea typeface="PMingLiU" pitchFamily="18" charset="-120"/>
              </a:rPr>
              <a:t>古典的苏美尔人</a:t>
            </a:r>
            <a:br>
              <a:rPr lang="en-US" altLang="zh-CN" sz="2800" b="1">
                <a:ea typeface="PMingLiU" pitchFamily="18" charset="-120"/>
              </a:rPr>
            </a:br>
            <a:r>
              <a:rPr lang="en-US" altLang="ja-JP" sz="2800" b="1">
                <a:ea typeface="PMingLiU" pitchFamily="18" charset="-120"/>
              </a:rPr>
              <a:t>2700 </a:t>
            </a:r>
            <a:r>
              <a:rPr lang="en-US" altLang="ja-JP" sz="2800" b="1"/>
              <a:t>–</a:t>
            </a:r>
            <a:r>
              <a:rPr lang="en-US" altLang="ja-JP" sz="2800" b="1">
                <a:ea typeface="PMingLiU" pitchFamily="18" charset="-120"/>
              </a:rPr>
              <a:t> 2250 B.C.</a:t>
            </a:r>
            <a:endParaRPr lang="en-US" altLang="en-US" b="1">
              <a:solidFill>
                <a:schemeClr val="tx1"/>
              </a:solidFill>
              <a:latin typeface="Times New Roman" pitchFamily="18" charset="0"/>
              <a:ea typeface="PMingLiU" pitchFamily="18" charset="-120"/>
            </a:endParaRPr>
          </a:p>
        </p:txBody>
      </p:sp>
      <p:sp>
        <p:nvSpPr>
          <p:cNvPr id="73730" name="Rectangle 3"/>
          <p:cNvSpPr>
            <a:spLocks noGrp="1" noChangeArrowheads="1"/>
          </p:cNvSpPr>
          <p:nvPr>
            <p:ph type="body" idx="1"/>
          </p:nvPr>
        </p:nvSpPr>
        <p:spPr/>
        <p:txBody>
          <a:bodyPr/>
          <a:lstStyle/>
          <a:p>
            <a:pPr>
              <a:buFont typeface="Wingdings" pitchFamily="2" charset="2"/>
              <a:buChar char="§"/>
            </a:pPr>
            <a:r>
              <a:rPr lang="zh-SG" altLang="en-US">
                <a:solidFill>
                  <a:srgbClr val="FFD685"/>
                </a:solidFill>
                <a:ea typeface="PMingLiU" pitchFamily="18" charset="-120"/>
              </a:rPr>
              <a:t>四个知名</a:t>
            </a:r>
            <a:r>
              <a:rPr lang="zh-CN" altLang="en-US">
                <a:solidFill>
                  <a:srgbClr val="FFD685"/>
                </a:solidFill>
                <a:ea typeface="PMingLiU" pitchFamily="18" charset="-120"/>
              </a:rPr>
              <a:t>人物</a:t>
            </a:r>
            <a:r>
              <a:rPr lang="en-US" altLang="ja-JP">
                <a:solidFill>
                  <a:srgbClr val="FFD685"/>
                </a:solidFill>
                <a:ea typeface="PMingLiU" pitchFamily="18" charset="-120"/>
              </a:rPr>
              <a:t>: </a:t>
            </a:r>
          </a:p>
          <a:p>
            <a:pPr lvl="1">
              <a:buFont typeface="Wingdings" pitchFamily="2" charset="2"/>
              <a:buChar char="§"/>
            </a:pPr>
            <a:r>
              <a:rPr lang="en-US" altLang="en-US" sz="2400">
                <a:solidFill>
                  <a:srgbClr val="FFD685"/>
                </a:solidFill>
                <a:ea typeface="PMingLiU" pitchFamily="18" charset="-120"/>
              </a:rPr>
              <a:t>Eannatum</a:t>
            </a:r>
          </a:p>
          <a:p>
            <a:pPr lvl="1">
              <a:buFont typeface="Wingdings" pitchFamily="2" charset="2"/>
              <a:buChar char="§"/>
            </a:pPr>
            <a:r>
              <a:rPr lang="en-US" altLang="en-US" sz="2400">
                <a:solidFill>
                  <a:srgbClr val="FFD685"/>
                </a:solidFill>
                <a:ea typeface="PMingLiU" pitchFamily="18" charset="-120"/>
              </a:rPr>
              <a:t>Urukagina</a:t>
            </a:r>
          </a:p>
          <a:p>
            <a:pPr lvl="1">
              <a:buFont typeface="Wingdings" pitchFamily="2" charset="2"/>
              <a:buChar char="§"/>
            </a:pPr>
            <a:r>
              <a:rPr lang="en-US" altLang="en-US" sz="2400">
                <a:solidFill>
                  <a:srgbClr val="FFD685"/>
                </a:solidFill>
                <a:ea typeface="PMingLiU" pitchFamily="18" charset="-120"/>
              </a:rPr>
              <a:t>Gudea of Lagash</a:t>
            </a:r>
          </a:p>
          <a:p>
            <a:pPr lvl="1">
              <a:buFont typeface="Wingdings" pitchFamily="2" charset="2"/>
              <a:buChar char="§"/>
            </a:pPr>
            <a:r>
              <a:rPr lang="en-US" altLang="en-US" sz="2400">
                <a:solidFill>
                  <a:srgbClr val="FFD685"/>
                </a:solidFill>
                <a:ea typeface="PMingLiU" pitchFamily="18" charset="-120"/>
              </a:rPr>
              <a:t>Lugalzaggisi of Umma</a:t>
            </a:r>
            <a:endParaRPr lang="en-US" altLang="en-US">
              <a:solidFill>
                <a:srgbClr val="FFD685"/>
              </a:solidFill>
            </a:endParaRPr>
          </a:p>
          <a:p>
            <a:pPr lvl="3"/>
            <a:endParaRPr lang="en-US" altLang="en-US">
              <a:solidFill>
                <a:srgbClr val="FFD685"/>
              </a:solidFill>
            </a:endParaRPr>
          </a:p>
          <a:p>
            <a:pPr>
              <a:buFont typeface="Wingdings" pitchFamily="2" charset="2"/>
              <a:buChar char="§"/>
            </a:pPr>
            <a:r>
              <a:rPr lang="zh-SG" altLang="en-US">
                <a:solidFill>
                  <a:srgbClr val="FFD685"/>
                </a:solidFill>
                <a:ea typeface="PMingLiU" pitchFamily="18" charset="-120"/>
              </a:rPr>
              <a:t>最大的宝藏</a:t>
            </a:r>
            <a:endParaRPr lang="en-US" altLang="ja-JP">
              <a:solidFill>
                <a:srgbClr val="FFD685"/>
              </a:solidFill>
              <a:ea typeface="PMingLiU" pitchFamily="18" charset="-120"/>
            </a:endParaRPr>
          </a:p>
          <a:p>
            <a:pPr>
              <a:buFont typeface="Wingdings" pitchFamily="2" charset="2"/>
              <a:buChar char="§"/>
            </a:pPr>
            <a:r>
              <a:rPr lang="zh-CN" altLang="en-US">
                <a:solidFill>
                  <a:srgbClr val="FFD685"/>
                </a:solidFill>
                <a:ea typeface="PMingLiU" pitchFamily="18" charset="-120"/>
              </a:rPr>
              <a:t>第一件真正的历史性文件</a:t>
            </a:r>
            <a:endParaRPr lang="en-US" altLang="en-US">
              <a:solidFill>
                <a:schemeClr val="tx1"/>
              </a:solidFill>
              <a:ea typeface="PMingLiU" pitchFamily="18" charset="-120"/>
            </a:endParaRPr>
          </a:p>
        </p:txBody>
      </p:sp>
      <p:pic>
        <p:nvPicPr>
          <p:cNvPr id="73731" name="Picture 3" descr="sumer_city.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953000" y="1066800"/>
            <a:ext cx="401955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zh-SG" altLang="en-US" sz="2800" b="1">
                <a:ea typeface="PMingLiU" pitchFamily="18" charset="-120"/>
              </a:rPr>
              <a:t>新</a:t>
            </a:r>
            <a:r>
              <a:rPr lang="en-US" altLang="ja-JP" sz="2800" b="1">
                <a:ea typeface="PMingLiU" pitchFamily="18" charset="-120"/>
              </a:rPr>
              <a:t>-</a:t>
            </a:r>
            <a:r>
              <a:rPr lang="zh-SG" altLang="en-US" sz="2800" b="1">
                <a:ea typeface="PMingLiU" pitchFamily="18" charset="-120"/>
              </a:rPr>
              <a:t>苏美尔人</a:t>
            </a:r>
            <a:br>
              <a:rPr lang="en-US" altLang="ja-JP" sz="2800" b="1">
                <a:ea typeface="PMingLiU" pitchFamily="18" charset="-120"/>
              </a:rPr>
            </a:br>
            <a:r>
              <a:rPr lang="en-US" altLang="ja-JP" sz="2800" b="1">
                <a:ea typeface="PMingLiU" pitchFamily="18" charset="-120"/>
              </a:rPr>
              <a:t>2100 – 1960 B.C.</a:t>
            </a:r>
            <a:endParaRPr lang="en-US" altLang="en-US" b="1">
              <a:solidFill>
                <a:schemeClr val="tx1"/>
              </a:solidFill>
              <a:latin typeface="Times New Roman" pitchFamily="18" charset="0"/>
              <a:ea typeface="PMingLiU" pitchFamily="18" charset="-120"/>
            </a:endParaRPr>
          </a:p>
        </p:txBody>
      </p:sp>
      <p:sp>
        <p:nvSpPr>
          <p:cNvPr id="75778" name="Rectangle 3"/>
          <p:cNvSpPr>
            <a:spLocks noGrp="1" noChangeArrowheads="1"/>
          </p:cNvSpPr>
          <p:nvPr>
            <p:ph type="body" idx="1"/>
          </p:nvPr>
        </p:nvSpPr>
        <p:spPr/>
        <p:txBody>
          <a:bodyPr/>
          <a:lstStyle/>
          <a:p>
            <a:r>
              <a:rPr lang="en-US" altLang="en-US">
                <a:solidFill>
                  <a:srgbClr val="FFD685"/>
                </a:solidFill>
                <a:ea typeface="PMingLiU" pitchFamily="18" charset="-120"/>
              </a:rPr>
              <a:t>Akkadian</a:t>
            </a:r>
            <a:r>
              <a:rPr lang="zh-SG" altLang="en-US">
                <a:solidFill>
                  <a:srgbClr val="FFD685"/>
                </a:solidFill>
                <a:ea typeface="PMingLiU" pitchFamily="18" charset="-120"/>
              </a:rPr>
              <a:t>王朝</a:t>
            </a:r>
            <a:r>
              <a:rPr lang="zh-CN" altLang="en-US">
                <a:solidFill>
                  <a:srgbClr val="FFD685"/>
                </a:solidFill>
                <a:ea typeface="PMingLiU" pitchFamily="18" charset="-120"/>
              </a:rPr>
              <a:t>变</a:t>
            </a:r>
            <a:r>
              <a:rPr lang="zh-SG" altLang="en-US">
                <a:solidFill>
                  <a:srgbClr val="FFD685"/>
                </a:solidFill>
                <a:ea typeface="PMingLiU" pitchFamily="18" charset="-120"/>
              </a:rPr>
              <a:t>废墟，吾珥产生</a:t>
            </a:r>
            <a:endParaRPr lang="en-US" altLang="zh-SG">
              <a:solidFill>
                <a:srgbClr val="FFD685"/>
              </a:solidFill>
              <a:ea typeface="PMingLiU" pitchFamily="18" charset="-120"/>
            </a:endParaRPr>
          </a:p>
          <a:p>
            <a:endParaRPr lang="zh-CN" altLang="en-US">
              <a:solidFill>
                <a:srgbClr val="FFD685"/>
              </a:solidFill>
              <a:ea typeface="PMingLiU" pitchFamily="18" charset="-120"/>
            </a:endParaRPr>
          </a:p>
          <a:p>
            <a:r>
              <a:rPr lang="zh-CN" altLang="en-US">
                <a:solidFill>
                  <a:srgbClr val="FFD685"/>
                </a:solidFill>
                <a:ea typeface="PMingLiU" pitchFamily="18" charset="-120"/>
              </a:rPr>
              <a:t>其他人广泛迁境</a:t>
            </a:r>
            <a:endParaRPr lang="en-US" altLang="zh-CN">
              <a:solidFill>
                <a:srgbClr val="FFD685"/>
              </a:solidFill>
            </a:endParaRPr>
          </a:p>
          <a:p>
            <a:pPr>
              <a:buFontTx/>
              <a:buNone/>
            </a:pPr>
            <a:endParaRPr lang="en-US" altLang="en-US" b="1">
              <a:solidFill>
                <a:srgbClr val="FFD685"/>
              </a:solidFill>
            </a:endParaRPr>
          </a:p>
          <a:p>
            <a:r>
              <a:rPr lang="zh-SG" altLang="en-US">
                <a:solidFill>
                  <a:srgbClr val="FFD685"/>
                </a:solidFill>
              </a:rPr>
              <a:t>苏美尔人消失</a:t>
            </a:r>
            <a:r>
              <a:rPr lang="en-US" altLang="ja-JP">
                <a:solidFill>
                  <a:srgbClr val="FFD685"/>
                </a:solidFill>
              </a:rPr>
              <a:t>, </a:t>
            </a:r>
            <a:r>
              <a:rPr lang="zh-CN" altLang="en-US">
                <a:solidFill>
                  <a:srgbClr val="FFD685"/>
                </a:solidFill>
                <a:ea typeface="PMingLiU" pitchFamily="18" charset="-120"/>
              </a:rPr>
              <a:t>语言也不再使用</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7"/>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979863" y="3230563"/>
            <a:ext cx="1600200"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7826" name="Rectangle 2"/>
          <p:cNvSpPr>
            <a:spLocks noGrp="1" noChangeArrowheads="1"/>
          </p:cNvSpPr>
          <p:nvPr>
            <p:ph type="title"/>
          </p:nvPr>
        </p:nvSpPr>
        <p:spPr/>
        <p:txBody>
          <a:bodyPr/>
          <a:lstStyle/>
          <a:p>
            <a:r>
              <a:rPr lang="en-US" altLang="en-US" sz="3200">
                <a:latin typeface="Arial" pitchFamily="34" charset="0"/>
                <a:cs typeface="Arial" pitchFamily="34" charset="0"/>
              </a:rPr>
              <a:t>    </a:t>
            </a:r>
            <a:r>
              <a:rPr lang="zh-SG" altLang="en-US" sz="3200">
                <a:latin typeface="Arial" pitchFamily="34" charset="0"/>
                <a:cs typeface="Arial" pitchFamily="34" charset="0"/>
              </a:rPr>
              <a:t>苏美尔人王朝</a:t>
            </a:r>
            <a:endParaRPr lang="en-US" altLang="en-US">
              <a:latin typeface="Arial" pitchFamily="34" charset="0"/>
              <a:cs typeface="Arial" pitchFamily="34" charset="0"/>
            </a:endParaRPr>
          </a:p>
        </p:txBody>
      </p:sp>
      <p:sp>
        <p:nvSpPr>
          <p:cNvPr id="77827" name="Text Box 4"/>
          <p:cNvSpPr txBox="1">
            <a:spLocks noChangeArrowheads="1"/>
          </p:cNvSpPr>
          <p:nvPr/>
        </p:nvSpPr>
        <p:spPr bwMode="auto">
          <a:xfrm>
            <a:off x="381000" y="1676400"/>
            <a:ext cx="4478338"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ts val="900"/>
              </a:spcBef>
              <a:spcAft>
                <a:spcPts val="500"/>
              </a:spcAft>
            </a:pPr>
            <a:r>
              <a:rPr lang="en-US" altLang="en-US" sz="1800">
                <a:solidFill>
                  <a:srgbClr val="FFD685"/>
                </a:solidFill>
                <a:latin typeface="Arial" pitchFamily="34" charset="0"/>
              </a:rPr>
              <a:t>3100-2700 Uruk IV-</a:t>
            </a:r>
            <a:r>
              <a:rPr lang="zh-SG" altLang="en-US" sz="1800">
                <a:solidFill>
                  <a:srgbClr val="FFD685"/>
                </a:solidFill>
                <a:latin typeface="Arial" pitchFamily="34" charset="0"/>
              </a:rPr>
              <a:t>早期的王朝</a:t>
            </a:r>
            <a:r>
              <a:rPr lang="en-US" altLang="ja-JP" sz="1800">
                <a:solidFill>
                  <a:srgbClr val="FFD685"/>
                </a:solidFill>
                <a:latin typeface="Arial" pitchFamily="34" charset="0"/>
              </a:rPr>
              <a:t> I </a:t>
            </a:r>
            <a:r>
              <a:rPr lang="zh-SG" altLang="en-US" sz="1800">
                <a:solidFill>
                  <a:srgbClr val="FFD685"/>
                </a:solidFill>
                <a:latin typeface="Arial" pitchFamily="34" charset="0"/>
              </a:rPr>
              <a:t>期间</a:t>
            </a:r>
            <a:endParaRPr lang="en-US" altLang="ja-JP" sz="1800">
              <a:solidFill>
                <a:srgbClr val="FFD685"/>
              </a:solidFill>
              <a:latin typeface="Arial" pitchFamily="34" charset="0"/>
            </a:endParaRPr>
          </a:p>
          <a:p>
            <a:pPr>
              <a:spcBef>
                <a:spcPts val="900"/>
              </a:spcBef>
              <a:spcAft>
                <a:spcPts val="500"/>
              </a:spcAft>
            </a:pPr>
            <a:r>
              <a:rPr lang="en-US" altLang="en-US" sz="1800">
                <a:solidFill>
                  <a:srgbClr val="FFD685"/>
                </a:solidFill>
                <a:latin typeface="Arial" pitchFamily="34" charset="0"/>
              </a:rPr>
              <a:t>2600-2370 3rd </a:t>
            </a:r>
            <a:r>
              <a:rPr lang="zh-SG" altLang="en-US" sz="1800">
                <a:solidFill>
                  <a:srgbClr val="FFD685"/>
                </a:solidFill>
                <a:latin typeface="Arial" pitchFamily="34" charset="0"/>
              </a:rPr>
              <a:t>早期的王朝期间</a:t>
            </a:r>
            <a:endParaRPr lang="en-US" altLang="ja-JP" sz="1800">
              <a:solidFill>
                <a:srgbClr val="FFD685"/>
              </a:solidFill>
              <a:latin typeface="Arial" pitchFamily="34" charset="0"/>
            </a:endParaRPr>
          </a:p>
          <a:p>
            <a:pPr>
              <a:spcBef>
                <a:spcPts val="900"/>
              </a:spcBef>
              <a:spcAft>
                <a:spcPts val="500"/>
              </a:spcAft>
            </a:pPr>
            <a:r>
              <a:rPr lang="en-US" altLang="en-US" sz="1800">
                <a:solidFill>
                  <a:srgbClr val="FFD685"/>
                </a:solidFill>
                <a:latin typeface="Arial" pitchFamily="34" charset="0"/>
              </a:rPr>
              <a:t>2370-2228 </a:t>
            </a:r>
            <a:r>
              <a:rPr lang="zh-CN" altLang="en-US" sz="1800">
                <a:solidFill>
                  <a:srgbClr val="FFD685"/>
                </a:solidFill>
                <a:latin typeface="Arial" pitchFamily="34" charset="0"/>
              </a:rPr>
              <a:t>旧</a:t>
            </a:r>
            <a:r>
              <a:rPr lang="en-US" altLang="ja-JP" sz="1800">
                <a:solidFill>
                  <a:srgbClr val="FFD685"/>
                </a:solidFill>
                <a:latin typeface="Arial" pitchFamily="34" charset="0"/>
              </a:rPr>
              <a:t> Akkadian (Agade) </a:t>
            </a:r>
            <a:r>
              <a:rPr lang="zh-SG" altLang="en-US" sz="1800">
                <a:solidFill>
                  <a:srgbClr val="FFD685"/>
                </a:solidFill>
                <a:latin typeface="Arial" pitchFamily="34" charset="0"/>
              </a:rPr>
              <a:t>期间</a:t>
            </a:r>
            <a:endParaRPr lang="en-US" altLang="ja-JP" sz="1800">
              <a:solidFill>
                <a:srgbClr val="FFD685"/>
              </a:solidFill>
              <a:latin typeface="Arial" pitchFamily="34" charset="0"/>
            </a:endParaRPr>
          </a:p>
          <a:p>
            <a:pPr>
              <a:spcBef>
                <a:spcPts val="900"/>
              </a:spcBef>
              <a:spcAft>
                <a:spcPts val="500"/>
              </a:spcAft>
            </a:pPr>
            <a:r>
              <a:rPr lang="en-US" altLang="en-US" sz="1800">
                <a:solidFill>
                  <a:srgbClr val="FFD685"/>
                </a:solidFill>
                <a:latin typeface="Arial" pitchFamily="34" charset="0"/>
              </a:rPr>
              <a:t>2306-2292 Manistusu</a:t>
            </a:r>
          </a:p>
          <a:p>
            <a:pPr lvl="2">
              <a:spcBef>
                <a:spcPts val="500"/>
              </a:spcBef>
              <a:spcAft>
                <a:spcPts val="500"/>
              </a:spcAft>
            </a:pPr>
            <a:r>
              <a:rPr lang="en-US" altLang="en-US" sz="1800">
                <a:solidFill>
                  <a:srgbClr val="FFD685"/>
                </a:solidFill>
                <a:latin typeface="Arial" pitchFamily="34" charset="0"/>
              </a:rPr>
              <a:t>2254-2230 Sar-kali-sarri</a:t>
            </a:r>
          </a:p>
          <a:p>
            <a:pPr>
              <a:spcBef>
                <a:spcPts val="500"/>
              </a:spcBef>
              <a:spcAft>
                <a:spcPts val="500"/>
              </a:spcAft>
            </a:pPr>
            <a:r>
              <a:rPr lang="en-US" altLang="en-US" sz="1800">
                <a:solidFill>
                  <a:srgbClr val="FFD685"/>
                </a:solidFill>
                <a:latin typeface="Arial" pitchFamily="34" charset="0"/>
              </a:rPr>
              <a:t>2113-1991 3rd </a:t>
            </a:r>
            <a:r>
              <a:rPr lang="zh-SG" altLang="en-US" sz="1800">
                <a:solidFill>
                  <a:srgbClr val="FFD685"/>
                </a:solidFill>
                <a:latin typeface="Arial" pitchFamily="34" charset="0"/>
              </a:rPr>
              <a:t>王朝</a:t>
            </a:r>
            <a:r>
              <a:rPr lang="zh-CN" altLang="en-US" sz="1800">
                <a:solidFill>
                  <a:srgbClr val="FFD685"/>
                </a:solidFill>
                <a:latin typeface="Arial" pitchFamily="34" charset="0"/>
              </a:rPr>
              <a:t>之</a:t>
            </a:r>
            <a:r>
              <a:rPr lang="zh-SG" altLang="en-US" sz="1800">
                <a:solidFill>
                  <a:srgbClr val="FFD685"/>
                </a:solidFill>
                <a:latin typeface="Arial" pitchFamily="34" charset="0"/>
              </a:rPr>
              <a:t>吾珥</a:t>
            </a:r>
            <a:endParaRPr lang="en-US" altLang="ja-JP" sz="1800">
              <a:solidFill>
                <a:srgbClr val="FFD685"/>
              </a:solidFill>
              <a:latin typeface="Arial" pitchFamily="34" charset="0"/>
            </a:endParaRPr>
          </a:p>
          <a:p>
            <a:pPr>
              <a:spcBef>
                <a:spcPts val="500"/>
              </a:spcBef>
              <a:spcAft>
                <a:spcPts val="500"/>
              </a:spcAft>
            </a:pPr>
            <a:r>
              <a:rPr lang="en-US" altLang="en-US" sz="1800">
                <a:solidFill>
                  <a:srgbClr val="FFD685"/>
                </a:solidFill>
                <a:latin typeface="Arial" pitchFamily="34" charset="0"/>
              </a:rPr>
              <a:t>2113-2096 </a:t>
            </a:r>
            <a:r>
              <a:rPr lang="zh-SG" altLang="en-US" sz="1800">
                <a:solidFill>
                  <a:srgbClr val="FFD685"/>
                </a:solidFill>
                <a:latin typeface="Arial" pitchFamily="34" charset="0"/>
              </a:rPr>
              <a:t>吾珥</a:t>
            </a:r>
            <a:r>
              <a:rPr lang="en-US" altLang="ja-JP" sz="1800">
                <a:solidFill>
                  <a:srgbClr val="FFD685"/>
                </a:solidFill>
                <a:latin typeface="Arial" pitchFamily="34" charset="0"/>
              </a:rPr>
              <a:t>-Nammu</a:t>
            </a:r>
          </a:p>
          <a:p>
            <a:pPr lvl="2">
              <a:spcBef>
                <a:spcPts val="500"/>
              </a:spcBef>
              <a:spcAft>
                <a:spcPts val="500"/>
              </a:spcAft>
            </a:pPr>
            <a:r>
              <a:rPr lang="en-US" altLang="en-US" sz="1800">
                <a:solidFill>
                  <a:srgbClr val="FFD685"/>
                </a:solidFill>
                <a:latin typeface="Arial" pitchFamily="34" charset="0"/>
              </a:rPr>
              <a:t>2037-2029 Su-Sin</a:t>
            </a:r>
          </a:p>
          <a:p>
            <a:pPr lvl="2">
              <a:spcBef>
                <a:spcPts val="500"/>
              </a:spcBef>
              <a:spcAft>
                <a:spcPts val="500"/>
              </a:spcAft>
            </a:pPr>
            <a:r>
              <a:rPr lang="en-US" altLang="en-US" sz="1800">
                <a:solidFill>
                  <a:srgbClr val="FFD685"/>
                </a:solidFill>
                <a:latin typeface="Arial" pitchFamily="34" charset="0"/>
              </a:rPr>
              <a:t>2028-2004 Ibbi-Sin</a:t>
            </a:r>
            <a:endParaRPr lang="en-US" altLang="en-US">
              <a:solidFill>
                <a:srgbClr val="FFD685"/>
              </a:solidFill>
              <a:latin typeface="Arial" pitchFamily="34" charset="0"/>
            </a:endParaRPr>
          </a:p>
          <a:p>
            <a:pPr>
              <a:spcBef>
                <a:spcPts val="500"/>
              </a:spcBef>
              <a:spcAft>
                <a:spcPts val="500"/>
              </a:spcAft>
            </a:pPr>
            <a:endParaRPr lang="en-US" altLang="en-US">
              <a:latin typeface="Arial" pitchFamily="34" charset="0"/>
            </a:endParaRPr>
          </a:p>
          <a:p>
            <a:pPr>
              <a:spcBef>
                <a:spcPct val="50000"/>
              </a:spcBef>
            </a:pPr>
            <a:endParaRPr lang="en-US" altLang="en-US">
              <a:latin typeface="Arial" pitchFamily="34" charset="0"/>
            </a:endParaRPr>
          </a:p>
        </p:txBody>
      </p:sp>
      <p:sp>
        <p:nvSpPr>
          <p:cNvPr id="77828" name="Text Box 5"/>
          <p:cNvSpPr txBox="1">
            <a:spLocks noChangeArrowheads="1"/>
          </p:cNvSpPr>
          <p:nvPr/>
        </p:nvSpPr>
        <p:spPr bwMode="auto">
          <a:xfrm>
            <a:off x="5205413" y="1676400"/>
            <a:ext cx="41910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ts val="900"/>
              </a:spcBef>
              <a:spcAft>
                <a:spcPts val="500"/>
              </a:spcAft>
            </a:pPr>
            <a:r>
              <a:rPr lang="en-US" altLang="en-US" sz="1800">
                <a:solidFill>
                  <a:srgbClr val="FFD685"/>
                </a:solidFill>
                <a:latin typeface="Arial" pitchFamily="34" charset="0"/>
              </a:rPr>
              <a:t>1991-1786 Isin-Larsa </a:t>
            </a:r>
            <a:r>
              <a:rPr lang="zh-SG" altLang="en-US" sz="1800">
                <a:solidFill>
                  <a:srgbClr val="FFD685"/>
                </a:solidFill>
                <a:latin typeface="Arial" pitchFamily="34" charset="0"/>
              </a:rPr>
              <a:t>王朝</a:t>
            </a:r>
            <a:endParaRPr lang="en-US" altLang="ja-JP" sz="1800">
              <a:solidFill>
                <a:srgbClr val="FFD685"/>
              </a:solidFill>
              <a:latin typeface="Arial" pitchFamily="34" charset="0"/>
            </a:endParaRPr>
          </a:p>
          <a:p>
            <a:pPr>
              <a:spcBef>
                <a:spcPts val="900"/>
              </a:spcBef>
              <a:spcAft>
                <a:spcPts val="500"/>
              </a:spcAft>
            </a:pPr>
            <a:r>
              <a:rPr lang="en-US" altLang="en-US" sz="1800">
                <a:solidFill>
                  <a:srgbClr val="FFD685"/>
                </a:solidFill>
                <a:latin typeface="Arial" pitchFamily="34" charset="0"/>
              </a:rPr>
              <a:t>2017-1985 Isbi-Erra</a:t>
            </a:r>
          </a:p>
          <a:p>
            <a:pPr lvl="2">
              <a:spcBef>
                <a:spcPts val="500"/>
              </a:spcBef>
              <a:spcAft>
                <a:spcPts val="500"/>
              </a:spcAft>
            </a:pPr>
            <a:r>
              <a:rPr lang="en-US" altLang="en-US" sz="1800">
                <a:solidFill>
                  <a:srgbClr val="FFD685"/>
                </a:solidFill>
                <a:latin typeface="Arial" pitchFamily="34" charset="0"/>
              </a:rPr>
              <a:t>1934-1924 Lipit-Istar</a:t>
            </a:r>
          </a:p>
          <a:p>
            <a:pPr lvl="3">
              <a:spcBef>
                <a:spcPts val="500"/>
              </a:spcBef>
              <a:spcAft>
                <a:spcPts val="500"/>
              </a:spcAft>
            </a:pPr>
            <a:r>
              <a:rPr lang="en-US" altLang="en-US" sz="1800">
                <a:solidFill>
                  <a:srgbClr val="FFD685"/>
                </a:solidFill>
                <a:latin typeface="Arial" pitchFamily="34" charset="0"/>
              </a:rPr>
              <a:t>1894-1595 </a:t>
            </a:r>
            <a:r>
              <a:rPr lang="zh-CN" altLang="en-US" sz="1800">
                <a:solidFill>
                  <a:srgbClr val="FFD685"/>
                </a:solidFill>
                <a:latin typeface="Arial" pitchFamily="34" charset="0"/>
              </a:rPr>
              <a:t>旧</a:t>
            </a:r>
            <a:endParaRPr lang="en-US" altLang="zh-CN" sz="1800">
              <a:solidFill>
                <a:srgbClr val="FFD685"/>
              </a:solidFill>
              <a:latin typeface="Arial" pitchFamily="34" charset="0"/>
            </a:endParaRPr>
          </a:p>
          <a:p>
            <a:pPr lvl="3">
              <a:spcBef>
                <a:spcPts val="500"/>
              </a:spcBef>
              <a:spcAft>
                <a:spcPts val="500"/>
              </a:spcAft>
            </a:pPr>
            <a:r>
              <a:rPr lang="zh-SG" altLang="en-US" sz="1800">
                <a:solidFill>
                  <a:srgbClr val="FFD685"/>
                </a:solidFill>
                <a:latin typeface="Arial" pitchFamily="34" charset="0"/>
              </a:rPr>
              <a:t>巴比伦</a:t>
            </a:r>
            <a:r>
              <a:rPr lang="zh-CN" altLang="en-US" sz="1800">
                <a:solidFill>
                  <a:srgbClr val="FFD685"/>
                </a:solidFill>
                <a:latin typeface="Arial" pitchFamily="34" charset="0"/>
              </a:rPr>
              <a:t>人</a:t>
            </a:r>
            <a:r>
              <a:rPr lang="zh-SG" altLang="en-US" sz="1800">
                <a:solidFill>
                  <a:srgbClr val="FFD685"/>
                </a:solidFill>
                <a:latin typeface="Arial" pitchFamily="34" charset="0"/>
              </a:rPr>
              <a:t>期间</a:t>
            </a:r>
            <a:r>
              <a:rPr lang="en-US" altLang="ja-JP" sz="1800">
                <a:solidFill>
                  <a:srgbClr val="FFD685"/>
                </a:solidFill>
                <a:latin typeface="Arial" pitchFamily="34" charset="0"/>
              </a:rPr>
              <a:t> </a:t>
            </a:r>
          </a:p>
          <a:p>
            <a:pPr lvl="3">
              <a:spcBef>
                <a:spcPts val="500"/>
              </a:spcBef>
              <a:spcAft>
                <a:spcPts val="500"/>
              </a:spcAft>
            </a:pPr>
            <a:r>
              <a:rPr lang="en-US" altLang="en-US" sz="1800">
                <a:solidFill>
                  <a:srgbClr val="FFD685"/>
                </a:solidFill>
                <a:latin typeface="Arial" pitchFamily="34" charset="0"/>
              </a:rPr>
              <a:t>(1st </a:t>
            </a:r>
            <a:r>
              <a:rPr lang="zh-SG" altLang="en-US" sz="1800">
                <a:solidFill>
                  <a:srgbClr val="FFD685"/>
                </a:solidFill>
                <a:latin typeface="Arial" pitchFamily="34" charset="0"/>
              </a:rPr>
              <a:t>王朝</a:t>
            </a:r>
            <a:r>
              <a:rPr lang="zh-CN" altLang="en-US" sz="1800">
                <a:solidFill>
                  <a:srgbClr val="FFD685"/>
                </a:solidFill>
                <a:latin typeface="Arial" pitchFamily="34" charset="0"/>
              </a:rPr>
              <a:t>之</a:t>
            </a:r>
            <a:r>
              <a:rPr lang="en-US" altLang="ja-JP" sz="1800">
                <a:solidFill>
                  <a:srgbClr val="FFD685"/>
                </a:solidFill>
                <a:latin typeface="Arial" pitchFamily="34" charset="0"/>
              </a:rPr>
              <a:t> </a:t>
            </a:r>
            <a:r>
              <a:rPr lang="zh-SG" altLang="en-US" sz="1800">
                <a:solidFill>
                  <a:srgbClr val="FFD685"/>
                </a:solidFill>
                <a:latin typeface="Arial" pitchFamily="34" charset="0"/>
              </a:rPr>
              <a:t>巴比伦</a:t>
            </a:r>
            <a:r>
              <a:rPr lang="en-US" altLang="ja-JP" sz="1800">
                <a:solidFill>
                  <a:srgbClr val="FFD685"/>
                </a:solidFill>
                <a:latin typeface="Arial" pitchFamily="34" charset="0"/>
              </a:rPr>
              <a:t>)</a:t>
            </a:r>
          </a:p>
          <a:p>
            <a:pPr lvl="2">
              <a:spcBef>
                <a:spcPts val="500"/>
              </a:spcBef>
              <a:spcAft>
                <a:spcPts val="500"/>
              </a:spcAft>
            </a:pPr>
            <a:r>
              <a:rPr lang="en-US" altLang="en-US" sz="1800">
                <a:solidFill>
                  <a:srgbClr val="FFD685"/>
                </a:solidFill>
                <a:latin typeface="Arial" pitchFamily="34" charset="0"/>
              </a:rPr>
              <a:t>1792-1750 Hammurabi</a:t>
            </a:r>
          </a:p>
          <a:p>
            <a:pPr lvl="2">
              <a:spcBef>
                <a:spcPts val="500"/>
              </a:spcBef>
              <a:spcAft>
                <a:spcPts val="500"/>
              </a:spcAft>
            </a:pPr>
            <a:endParaRPr lang="en-US" altLang="en-US" sz="1800">
              <a:solidFill>
                <a:srgbClr val="FFD685"/>
              </a:solidFill>
              <a:latin typeface="Arial" pitchFamily="34" charset="0"/>
            </a:endParaRPr>
          </a:p>
          <a:p>
            <a:pPr lvl="1">
              <a:spcBef>
                <a:spcPts val="500"/>
              </a:spcBef>
              <a:spcAft>
                <a:spcPts val="500"/>
              </a:spcAft>
            </a:pPr>
            <a:r>
              <a:rPr lang="en-US" altLang="en-US" b="1">
                <a:solidFill>
                  <a:srgbClr val="FFD685"/>
                </a:solidFill>
                <a:latin typeface="Arial" pitchFamily="34" charset="0"/>
              </a:rPr>
              <a:t>– </a:t>
            </a:r>
            <a:r>
              <a:rPr lang="en-US" altLang="en-US" sz="2000" b="1">
                <a:solidFill>
                  <a:srgbClr val="FFD685"/>
                </a:solidFill>
                <a:latin typeface="Arial" pitchFamily="34" charset="0"/>
              </a:rPr>
              <a:t>1750 BC: </a:t>
            </a:r>
            <a:r>
              <a:rPr lang="zh-CN" altLang="en-US" sz="2000" b="1">
                <a:solidFill>
                  <a:srgbClr val="FFD685"/>
                </a:solidFill>
                <a:latin typeface="Arial" pitchFamily="34" charset="0"/>
              </a:rPr>
              <a:t>苏美尔人此时      被闪米特人吸收然后居住       同一地区所。</a:t>
            </a:r>
            <a:endParaRPr lang="en-US" altLang="ja-JP">
              <a:latin typeface="Arial" pitchFamily="34" charset="0"/>
            </a:endParaRPr>
          </a:p>
          <a:p>
            <a:pPr>
              <a:spcBef>
                <a:spcPct val="50000"/>
              </a:spcBef>
            </a:pPr>
            <a:endParaRPr lang="en-US" altLang="en-US">
              <a:latin typeface="Arial" pitchFamily="34" charset="0"/>
            </a:endParaRPr>
          </a:p>
        </p:txBody>
      </p:sp>
      <p:pic>
        <p:nvPicPr>
          <p:cNvPr id="77829" name="Picture 6"/>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14986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7830" name="Picture 8" descr="gilgamesh"/>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775575" y="0"/>
            <a:ext cx="13684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zh-SG" altLang="en-US"/>
              <a:t>政府</a:t>
            </a:r>
          </a:p>
        </p:txBody>
      </p:sp>
      <p:sp>
        <p:nvSpPr>
          <p:cNvPr id="78850" name="Rectangle 3"/>
          <p:cNvSpPr>
            <a:spLocks noGrp="1" noChangeArrowheads="1"/>
          </p:cNvSpPr>
          <p:nvPr>
            <p:ph type="body" idx="1"/>
          </p:nvPr>
        </p:nvSpPr>
        <p:spPr/>
        <p:txBody>
          <a:bodyPr/>
          <a:lstStyle/>
          <a:p>
            <a:r>
              <a:rPr lang="zh-SG" altLang="en-US">
                <a:solidFill>
                  <a:srgbClr val="FFD685"/>
                </a:solidFill>
              </a:rPr>
              <a:t>苏美尔人</a:t>
            </a:r>
            <a:r>
              <a:rPr lang="en-US" altLang="ja-JP">
                <a:solidFill>
                  <a:srgbClr val="FFD685"/>
                </a:solidFill>
              </a:rPr>
              <a:t> –</a:t>
            </a:r>
            <a:r>
              <a:rPr lang="zh-CN" altLang="en-US">
                <a:solidFill>
                  <a:srgbClr val="FFD685"/>
                </a:solidFill>
              </a:rPr>
              <a:t> 一群</a:t>
            </a:r>
            <a:r>
              <a:rPr lang="zh-SG" altLang="en-US">
                <a:solidFill>
                  <a:srgbClr val="FFD685"/>
                </a:solidFill>
              </a:rPr>
              <a:t>农业村庄</a:t>
            </a:r>
            <a:endParaRPr lang="en-US" altLang="ja-JP">
              <a:solidFill>
                <a:srgbClr val="FFD685"/>
              </a:solidFill>
            </a:endParaRPr>
          </a:p>
          <a:p>
            <a:pPr>
              <a:buFontTx/>
              <a:buNone/>
            </a:pPr>
            <a:endParaRPr lang="en-US" altLang="en-US">
              <a:solidFill>
                <a:srgbClr val="FFD685"/>
              </a:solidFill>
            </a:endParaRPr>
          </a:p>
          <a:p>
            <a:r>
              <a:rPr lang="zh-CN" altLang="en-US">
                <a:solidFill>
                  <a:srgbClr val="FFD685"/>
                </a:solidFill>
              </a:rPr>
              <a:t>寺庙</a:t>
            </a:r>
            <a:r>
              <a:rPr lang="en-US" altLang="ja-JP">
                <a:solidFill>
                  <a:srgbClr val="FFD685"/>
                </a:solidFill>
              </a:rPr>
              <a:t> -</a:t>
            </a:r>
            <a:r>
              <a:rPr lang="zh-CN" altLang="en-US">
                <a:solidFill>
                  <a:srgbClr val="FFD685"/>
                </a:solidFill>
              </a:rPr>
              <a:t> 对社会有政治权力</a:t>
            </a:r>
            <a:endParaRPr lang="en-US" altLang="zh-CN">
              <a:solidFill>
                <a:srgbClr val="FFD685"/>
              </a:solidFill>
            </a:endParaRPr>
          </a:p>
          <a:p>
            <a:pPr>
              <a:buFontTx/>
              <a:buNone/>
            </a:pPr>
            <a:endParaRPr lang="en-US" altLang="en-US">
              <a:solidFill>
                <a:srgbClr val="FFD685"/>
              </a:solidFill>
            </a:endParaRPr>
          </a:p>
          <a:p>
            <a:r>
              <a:rPr lang="zh-CN" altLang="en-US">
                <a:solidFill>
                  <a:srgbClr val="FFD685"/>
                </a:solidFill>
              </a:rPr>
              <a:t>组成世俗政府</a:t>
            </a:r>
            <a:endParaRPr lang="en-US" altLang="zh-CN">
              <a:solidFill>
                <a:srgbClr val="FFD685"/>
              </a:solidFill>
            </a:endParaRPr>
          </a:p>
          <a:p>
            <a:pPr>
              <a:buFontTx/>
              <a:buNone/>
            </a:pPr>
            <a:endParaRPr lang="en-US" altLang="en-US">
              <a:solidFill>
                <a:srgbClr val="FFD685"/>
              </a:solidFill>
            </a:endParaRPr>
          </a:p>
          <a:p>
            <a:r>
              <a:rPr lang="zh-CN" altLang="en-US">
                <a:solidFill>
                  <a:srgbClr val="FFD685"/>
                </a:solidFill>
              </a:rPr>
              <a:t>战争领袖 </a:t>
            </a:r>
            <a:r>
              <a:rPr lang="en-US" altLang="zh-CN">
                <a:solidFill>
                  <a:srgbClr val="FFD685"/>
                </a:solidFill>
              </a:rPr>
              <a:t>(Lugal) </a:t>
            </a:r>
            <a:r>
              <a:rPr lang="zh-CN" altLang="en-US">
                <a:solidFill>
                  <a:srgbClr val="FFD685"/>
                </a:solidFill>
              </a:rPr>
              <a:t>越来越受到重视</a:t>
            </a: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zh-CN" altLang="en-US">
                <a:solidFill>
                  <a:srgbClr val="FFFF99"/>
                </a:solidFill>
              </a:rPr>
              <a:t>社会</a:t>
            </a:r>
            <a:endParaRPr lang="en-US" altLang="en-US">
              <a:solidFill>
                <a:srgbClr val="FFFF99"/>
              </a:solidFill>
            </a:endParaRPr>
          </a:p>
        </p:txBody>
      </p:sp>
      <p:sp>
        <p:nvSpPr>
          <p:cNvPr id="79874" name="Rectangle 3"/>
          <p:cNvSpPr>
            <a:spLocks noGrp="1" noChangeArrowheads="1"/>
          </p:cNvSpPr>
          <p:nvPr>
            <p:ph type="body" idx="1"/>
          </p:nvPr>
        </p:nvSpPr>
        <p:spPr/>
        <p:txBody>
          <a:bodyPr/>
          <a:lstStyle/>
          <a:p>
            <a:pPr algn="just"/>
            <a:r>
              <a:rPr lang="zh-CN" altLang="en-US">
                <a:solidFill>
                  <a:srgbClr val="FFD685"/>
                </a:solidFill>
              </a:rPr>
              <a:t>泛神的世界观和社会阶级 </a:t>
            </a:r>
            <a:endParaRPr lang="en-US" altLang="zh-CN">
              <a:solidFill>
                <a:srgbClr val="FFD685"/>
              </a:solidFill>
            </a:endParaRPr>
          </a:p>
          <a:p>
            <a:pPr algn="just"/>
            <a:r>
              <a:rPr lang="zh-SG" altLang="en-US">
                <a:solidFill>
                  <a:srgbClr val="FFD685"/>
                </a:solidFill>
              </a:rPr>
              <a:t>法律的诞生</a:t>
            </a:r>
            <a:endParaRPr lang="en-US" altLang="ja-JP">
              <a:solidFill>
                <a:srgbClr val="FFD685"/>
              </a:solidFill>
            </a:endParaRPr>
          </a:p>
          <a:p>
            <a:pPr algn="just"/>
            <a:r>
              <a:rPr lang="zh-CN" altLang="en-US">
                <a:solidFill>
                  <a:srgbClr val="FFD685"/>
                </a:solidFill>
              </a:rPr>
              <a:t>神圣权力在法律和政府 </a:t>
            </a:r>
            <a:endParaRPr lang="en-US" altLang="zh-CN">
              <a:solidFill>
                <a:srgbClr val="FFD685"/>
              </a:solidFill>
            </a:endParaRPr>
          </a:p>
          <a:p>
            <a:pPr algn="just"/>
            <a:r>
              <a:rPr lang="zh-SG" altLang="en-US">
                <a:solidFill>
                  <a:srgbClr val="FFD685"/>
                </a:solidFill>
              </a:rPr>
              <a:t>男人和女人 </a:t>
            </a:r>
            <a:endParaRPr lang="en-US" altLang="en-US">
              <a:solidFill>
                <a:schemeClr val="tx1"/>
              </a:solidFill>
            </a:endParaRPr>
          </a:p>
          <a:p>
            <a:endParaRPr lang="en-US" altLang="en-US"/>
          </a:p>
        </p:txBody>
      </p:sp>
      <p:pic>
        <p:nvPicPr>
          <p:cNvPr id="79875" name="Picture 4" descr="su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827463"/>
            <a:ext cx="5638800" cy="3030537"/>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zh-CN" altLang="en-US"/>
              <a:t>语言</a:t>
            </a:r>
            <a:endParaRPr lang="en-US" altLang="en-US"/>
          </a:p>
        </p:txBody>
      </p:sp>
      <p:sp>
        <p:nvSpPr>
          <p:cNvPr id="80898" name="Rectangle 3"/>
          <p:cNvSpPr>
            <a:spLocks noGrp="1" noChangeArrowheads="1"/>
          </p:cNvSpPr>
          <p:nvPr>
            <p:ph type="body" idx="1"/>
          </p:nvPr>
        </p:nvSpPr>
        <p:spPr/>
        <p:txBody>
          <a:bodyPr/>
          <a:lstStyle/>
          <a:p>
            <a:r>
              <a:rPr lang="zh-SG" altLang="en-US">
                <a:solidFill>
                  <a:srgbClr val="FFD685"/>
                </a:solidFill>
              </a:rPr>
              <a:t>未知的语言</a:t>
            </a:r>
            <a:endParaRPr lang="en-US" altLang="ja-JP">
              <a:solidFill>
                <a:srgbClr val="FFD685"/>
              </a:solidFill>
            </a:endParaRPr>
          </a:p>
          <a:p>
            <a:r>
              <a:rPr lang="zh-CN" altLang="en-US">
                <a:solidFill>
                  <a:srgbClr val="FFD685"/>
                </a:solidFill>
              </a:rPr>
              <a:t>保存的苏美尔书面语</a:t>
            </a:r>
            <a:endParaRPr lang="en-US" altLang="en-US"/>
          </a:p>
        </p:txBody>
      </p:sp>
      <p:pic>
        <p:nvPicPr>
          <p:cNvPr id="80899" name="Picture 4"/>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09600" y="2752725"/>
            <a:ext cx="7772400" cy="3430588"/>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0900" name="Picture 5"/>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229350" y="3733800"/>
            <a:ext cx="29146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 Box 5"/>
          <p:cNvSpPr txBox="1">
            <a:spLocks noChangeArrowheads="1"/>
          </p:cNvSpPr>
          <p:nvPr/>
        </p:nvSpPr>
        <p:spPr bwMode="auto">
          <a:xfrm>
            <a:off x="8007350" y="117475"/>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rgbClr val="FFFFFF"/>
                </a:solidFill>
                <a:latin typeface="Arial" pitchFamily="34" charset="0"/>
              </a:rPr>
              <a:t>77</a:t>
            </a:r>
            <a:endParaRPr lang="en-US" altLang="en-US">
              <a:latin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304800" y="76200"/>
            <a:ext cx="8686800" cy="1066800"/>
          </a:xfrm>
        </p:spPr>
        <p:txBody>
          <a:bodyPr/>
          <a:lstStyle/>
          <a:p>
            <a:pPr algn="l"/>
            <a:r>
              <a:rPr lang="zh-SG" altLang="en-US"/>
              <a:t>书面语</a:t>
            </a:r>
            <a:r>
              <a:rPr lang="en-US" altLang="ja-JP" i="1"/>
              <a:t> (</a:t>
            </a:r>
            <a:r>
              <a:rPr lang="zh-CN" altLang="en-US" i="1"/>
              <a:t>第一点</a:t>
            </a:r>
            <a:r>
              <a:rPr lang="en-US" altLang="ja-JP" i="1"/>
              <a:t>)</a:t>
            </a:r>
            <a:endParaRPr lang="en-US" altLang="en-US" i="1"/>
          </a:p>
        </p:txBody>
      </p:sp>
      <p:sp>
        <p:nvSpPr>
          <p:cNvPr id="81922" name="Rectangle 3"/>
          <p:cNvSpPr>
            <a:spLocks noGrp="1" noChangeArrowheads="1"/>
          </p:cNvSpPr>
          <p:nvPr>
            <p:ph type="body" idx="1"/>
          </p:nvPr>
        </p:nvSpPr>
        <p:spPr>
          <a:xfrm>
            <a:off x="381000" y="1524000"/>
            <a:ext cx="3810000" cy="5410200"/>
          </a:xfrm>
        </p:spPr>
        <p:txBody>
          <a:bodyPr/>
          <a:lstStyle/>
          <a:p>
            <a:pPr marL="0" indent="0">
              <a:lnSpc>
                <a:spcPct val="90000"/>
              </a:lnSpc>
              <a:buFontTx/>
              <a:buNone/>
            </a:pPr>
            <a:r>
              <a:rPr lang="zh-CN" altLang="en-US" sz="3000">
                <a:solidFill>
                  <a:srgbClr val="FFD685"/>
                </a:solidFill>
              </a:rPr>
              <a:t>苏美尔书面语的资料：</a:t>
            </a:r>
            <a:endParaRPr lang="en-US" altLang="zh-CN" sz="3000">
              <a:solidFill>
                <a:srgbClr val="FFD685"/>
              </a:solidFill>
            </a:endParaRPr>
          </a:p>
          <a:p>
            <a:pPr lvl="1">
              <a:lnSpc>
                <a:spcPct val="90000"/>
              </a:lnSpc>
            </a:pPr>
            <a:r>
              <a:rPr lang="zh-CN" altLang="en-US">
                <a:solidFill>
                  <a:srgbClr val="FFD685"/>
                </a:solidFill>
              </a:rPr>
              <a:t>书面语首次出现在苏美尔 </a:t>
            </a:r>
            <a:endParaRPr lang="en-US" altLang="zh-CN">
              <a:solidFill>
                <a:srgbClr val="FFD685"/>
              </a:solidFill>
            </a:endParaRPr>
          </a:p>
          <a:p>
            <a:pPr lvl="1">
              <a:lnSpc>
                <a:spcPct val="90000"/>
              </a:lnSpc>
            </a:pPr>
            <a:r>
              <a:rPr lang="zh-SG" altLang="en-US">
                <a:solidFill>
                  <a:srgbClr val="FFD685"/>
                </a:solidFill>
              </a:rPr>
              <a:t>音节发音</a:t>
            </a:r>
            <a:endParaRPr lang="en-US" altLang="ja-JP">
              <a:solidFill>
                <a:srgbClr val="FFD685"/>
              </a:solidFill>
            </a:endParaRPr>
          </a:p>
          <a:p>
            <a:pPr lvl="1">
              <a:lnSpc>
                <a:spcPct val="90000"/>
              </a:lnSpc>
            </a:pPr>
            <a:r>
              <a:rPr lang="zh-CN" altLang="en-US">
                <a:solidFill>
                  <a:srgbClr val="FFD685"/>
                </a:solidFill>
              </a:rPr>
              <a:t>最早的碑文是     苏美尔文字</a:t>
            </a:r>
            <a:endParaRPr lang="en-US" altLang="zh-CN">
              <a:solidFill>
                <a:srgbClr val="FFD685"/>
              </a:solidFill>
            </a:endParaRPr>
          </a:p>
          <a:p>
            <a:pPr lvl="1">
              <a:lnSpc>
                <a:spcPct val="90000"/>
              </a:lnSpc>
            </a:pPr>
            <a:r>
              <a:rPr lang="zh-CN" altLang="en-US">
                <a:solidFill>
                  <a:srgbClr val="FFD685"/>
                </a:solidFill>
              </a:rPr>
              <a:t>不同的图片标志的使用</a:t>
            </a:r>
            <a:endParaRPr lang="en-US" altLang="en-US"/>
          </a:p>
        </p:txBody>
      </p:sp>
      <p:pic>
        <p:nvPicPr>
          <p:cNvPr id="819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762000"/>
            <a:ext cx="4473575"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 Box 5"/>
          <p:cNvSpPr txBox="1">
            <a:spLocks noChangeArrowheads="1"/>
          </p:cNvSpPr>
          <p:nvPr/>
        </p:nvSpPr>
        <p:spPr bwMode="auto">
          <a:xfrm>
            <a:off x="7848600" y="117475"/>
            <a:ext cx="1039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rgbClr val="FFFFFF"/>
                </a:solidFill>
                <a:latin typeface="Arial" pitchFamily="34" charset="0"/>
              </a:rPr>
              <a:t>77, 79</a:t>
            </a:r>
            <a:endParaRPr lang="en-US" altLang="en-US">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zh-SG" altLang="en-US"/>
              <a:t>书面语</a:t>
            </a:r>
            <a:endParaRPr lang="en-US" altLang="en-US"/>
          </a:p>
        </p:txBody>
      </p:sp>
      <p:sp>
        <p:nvSpPr>
          <p:cNvPr id="82946" name="Rectangle 3"/>
          <p:cNvSpPr>
            <a:spLocks noGrp="1" noChangeArrowheads="1"/>
          </p:cNvSpPr>
          <p:nvPr>
            <p:ph type="body" idx="1"/>
          </p:nvPr>
        </p:nvSpPr>
        <p:spPr/>
        <p:txBody>
          <a:bodyPr/>
          <a:lstStyle/>
          <a:p>
            <a:r>
              <a:rPr lang="zh-CN" altLang="en-US">
                <a:solidFill>
                  <a:srgbClr val="FFD685"/>
                </a:solidFill>
              </a:rPr>
              <a:t> 楔形文字发展阶段 </a:t>
            </a:r>
            <a:endParaRPr lang="en-US" altLang="zh-CN">
              <a:solidFill>
                <a:srgbClr val="FFD685"/>
              </a:solidFill>
            </a:endParaRPr>
          </a:p>
          <a:p>
            <a:pPr lvl="1"/>
            <a:r>
              <a:rPr lang="zh-CN" altLang="en-US">
                <a:solidFill>
                  <a:srgbClr val="FFD685"/>
                </a:solidFill>
              </a:rPr>
              <a:t>简单的程式化的图片 </a:t>
            </a:r>
            <a:r>
              <a:rPr lang="en-US" altLang="zh-CN">
                <a:solidFill>
                  <a:srgbClr val="FFD685"/>
                </a:solidFill>
              </a:rPr>
              <a:t>(</a:t>
            </a:r>
            <a:r>
              <a:rPr lang="zh-CN" altLang="en-US">
                <a:solidFill>
                  <a:srgbClr val="FFD685"/>
                </a:solidFill>
              </a:rPr>
              <a:t>象形</a:t>
            </a:r>
            <a:r>
              <a:rPr lang="en-US" altLang="zh-CN">
                <a:solidFill>
                  <a:srgbClr val="FFD685"/>
                </a:solidFill>
              </a:rPr>
              <a:t>) </a:t>
            </a:r>
          </a:p>
          <a:p>
            <a:pPr lvl="1"/>
            <a:r>
              <a:rPr lang="zh-CN" altLang="en-US">
                <a:solidFill>
                  <a:srgbClr val="FFD685"/>
                </a:solidFill>
              </a:rPr>
              <a:t>简化的图片迹象到楔状的脚本</a:t>
            </a:r>
            <a:endParaRPr lang="en-US" altLang="zh-CN">
              <a:solidFill>
                <a:srgbClr val="FFD685"/>
              </a:solidFill>
            </a:endParaRPr>
          </a:p>
          <a:p>
            <a:pPr lvl="1"/>
            <a:r>
              <a:rPr lang="zh-CN" altLang="en-US">
                <a:solidFill>
                  <a:srgbClr val="FFD685"/>
                </a:solidFill>
              </a:rPr>
              <a:t>复杂标志被减少到统一的脚本</a:t>
            </a:r>
            <a:endParaRPr lang="en-US" altLang="en-US">
              <a:solidFill>
                <a:srgbClr val="FFD685"/>
              </a:solidFill>
            </a:endParaRPr>
          </a:p>
        </p:txBody>
      </p:sp>
      <p:pic>
        <p:nvPicPr>
          <p:cNvPr id="82947" name="Picture 7"/>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752600" y="3657600"/>
            <a:ext cx="3886200" cy="2987675"/>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948" name="Picture 6"/>
          <p:cNvPicPr>
            <a:picLocks noChangeAspect="1" noChangeArrowheads="1"/>
          </p:cNvPicPr>
          <p:nvPr/>
        </p:nvPicPr>
        <p:blipFill>
          <a:blip r:embed="rId3" cstate="screen">
            <a:extLst>
              <a:ext uri="{28A0092B-C50C-407E-A947-70E740481C1C}">
                <a14:useLocalDpi xmlns:a14="http://schemas.microsoft.com/office/drawing/2010/main" val="0"/>
              </a:ext>
            </a:extLst>
          </a:blip>
          <a:srcRect b="4762"/>
          <a:stretch>
            <a:fillRect/>
          </a:stretch>
        </p:blipFill>
        <p:spPr bwMode="auto">
          <a:xfrm>
            <a:off x="6477000" y="3657600"/>
            <a:ext cx="2476500"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949" name="Text Box 5"/>
          <p:cNvSpPr txBox="1">
            <a:spLocks noChangeArrowheads="1"/>
          </p:cNvSpPr>
          <p:nvPr/>
        </p:nvSpPr>
        <p:spPr bwMode="auto">
          <a:xfrm>
            <a:off x="8153400" y="117475"/>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rgbClr val="FFFFFF"/>
                </a:solidFill>
                <a:latin typeface="Arial" pitchFamily="34" charset="0"/>
              </a:rPr>
              <a:t>79</a:t>
            </a:r>
            <a:endParaRPr lang="en-US" altLang="en-US">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zh-CN" altLang="en-US"/>
              <a:t>教育</a:t>
            </a:r>
            <a:r>
              <a:rPr lang="en-US" altLang="ja-JP"/>
              <a:t> (</a:t>
            </a:r>
            <a:r>
              <a:rPr lang="zh-CN" altLang="en-US"/>
              <a:t>第</a:t>
            </a:r>
            <a:r>
              <a:rPr lang="en-US" altLang="ja-JP"/>
              <a:t>8</a:t>
            </a:r>
            <a:r>
              <a:rPr lang="zh-CN" altLang="en-US"/>
              <a:t>点</a:t>
            </a:r>
            <a:r>
              <a:rPr lang="en-US" altLang="ja-JP"/>
              <a:t>)</a:t>
            </a:r>
            <a:endParaRPr lang="en-US" altLang="en-US"/>
          </a:p>
        </p:txBody>
      </p:sp>
      <p:sp>
        <p:nvSpPr>
          <p:cNvPr id="83970" name="Rectangle 3"/>
          <p:cNvSpPr>
            <a:spLocks noGrp="1" noChangeArrowheads="1"/>
          </p:cNvSpPr>
          <p:nvPr>
            <p:ph type="body" idx="1"/>
          </p:nvPr>
        </p:nvSpPr>
        <p:spPr/>
        <p:txBody>
          <a:bodyPr/>
          <a:lstStyle/>
          <a:p>
            <a:pPr>
              <a:lnSpc>
                <a:spcPct val="90000"/>
              </a:lnSpc>
            </a:pPr>
            <a:r>
              <a:rPr lang="zh-CN" altLang="en-US">
                <a:solidFill>
                  <a:srgbClr val="FFD685"/>
                </a:solidFill>
              </a:rPr>
              <a:t>古代苏美尔教育的证据</a:t>
            </a:r>
            <a:endParaRPr lang="en-US" altLang="zh-CN">
              <a:solidFill>
                <a:srgbClr val="FFD685"/>
              </a:solidFill>
            </a:endParaRPr>
          </a:p>
          <a:p>
            <a:pPr>
              <a:lnSpc>
                <a:spcPct val="90000"/>
              </a:lnSpc>
            </a:pPr>
            <a:r>
              <a:rPr lang="zh-SG" altLang="en-US">
                <a:solidFill>
                  <a:srgbClr val="FFD685"/>
                </a:solidFill>
              </a:rPr>
              <a:t>学校 （</a:t>
            </a:r>
            <a:r>
              <a:rPr lang="en-US" altLang="ja-JP">
                <a:solidFill>
                  <a:srgbClr val="FFD685"/>
                </a:solidFill>
              </a:rPr>
              <a:t>Edubba</a:t>
            </a:r>
            <a:r>
              <a:rPr lang="ja-JP" altLang="en-US">
                <a:solidFill>
                  <a:srgbClr val="FFD685"/>
                </a:solidFill>
              </a:rPr>
              <a:t>）</a:t>
            </a:r>
            <a:r>
              <a:rPr lang="en-US" altLang="ja-JP">
                <a:solidFill>
                  <a:srgbClr val="FFD685"/>
                </a:solidFill>
              </a:rPr>
              <a:t> </a:t>
            </a:r>
            <a:r>
              <a:rPr lang="zh-SG" altLang="en-US">
                <a:solidFill>
                  <a:srgbClr val="FFD685"/>
                </a:solidFill>
              </a:rPr>
              <a:t>的目的是什么？</a:t>
            </a:r>
            <a:endParaRPr lang="en-US" altLang="ja-JP">
              <a:solidFill>
                <a:srgbClr val="FFD685"/>
              </a:solidFill>
            </a:endParaRPr>
          </a:p>
          <a:p>
            <a:pPr>
              <a:lnSpc>
                <a:spcPct val="90000"/>
              </a:lnSpc>
            </a:pPr>
            <a:r>
              <a:rPr lang="zh-CN" altLang="en-US">
                <a:solidFill>
                  <a:srgbClr val="FFD685"/>
                </a:solidFill>
              </a:rPr>
              <a:t>学生是在哪里学的？</a:t>
            </a:r>
            <a:endParaRPr lang="en-US" altLang="zh-CN">
              <a:solidFill>
                <a:srgbClr val="FFD685"/>
              </a:solidFill>
            </a:endParaRPr>
          </a:p>
          <a:p>
            <a:pPr>
              <a:lnSpc>
                <a:spcPct val="90000"/>
              </a:lnSpc>
            </a:pPr>
            <a:r>
              <a:rPr lang="zh-SG" altLang="en-US">
                <a:solidFill>
                  <a:srgbClr val="FFD685"/>
                </a:solidFill>
              </a:rPr>
              <a:t>谁去学校？</a:t>
            </a:r>
            <a:endParaRPr lang="en-US" altLang="ja-JP">
              <a:solidFill>
                <a:srgbClr val="FFD685"/>
              </a:solidFill>
            </a:endParaRPr>
          </a:p>
          <a:p>
            <a:pPr>
              <a:lnSpc>
                <a:spcPct val="90000"/>
              </a:lnSpc>
            </a:pPr>
            <a:r>
              <a:rPr lang="en-US" altLang="en-US">
                <a:solidFill>
                  <a:srgbClr val="FFD685"/>
                </a:solidFill>
              </a:rPr>
              <a:t>Edduba </a:t>
            </a:r>
            <a:r>
              <a:rPr lang="zh-SG" altLang="en-US">
                <a:solidFill>
                  <a:srgbClr val="FFD685"/>
                </a:solidFill>
              </a:rPr>
              <a:t>的组织 </a:t>
            </a:r>
            <a:endParaRPr lang="en-US" altLang="en-US">
              <a:solidFill>
                <a:srgbClr val="FFD685"/>
              </a:solidFill>
            </a:endParaRPr>
          </a:p>
          <a:p>
            <a:pPr lvl="1">
              <a:lnSpc>
                <a:spcPct val="90000"/>
              </a:lnSpc>
            </a:pPr>
            <a:r>
              <a:rPr lang="en-US" altLang="en-US" i="1">
                <a:solidFill>
                  <a:srgbClr val="FFD685"/>
                </a:solidFill>
              </a:rPr>
              <a:t>Ummia</a:t>
            </a:r>
            <a:r>
              <a:rPr lang="en-US" altLang="en-US">
                <a:solidFill>
                  <a:srgbClr val="FFD685"/>
                </a:solidFill>
              </a:rPr>
              <a:t> – </a:t>
            </a:r>
            <a:r>
              <a:rPr lang="zh-CN" altLang="en-US">
                <a:solidFill>
                  <a:srgbClr val="FFD685"/>
                </a:solidFill>
              </a:rPr>
              <a:t>校长</a:t>
            </a:r>
            <a:endParaRPr lang="en-US" altLang="zh-CN">
              <a:solidFill>
                <a:srgbClr val="FFD685"/>
              </a:solidFill>
            </a:endParaRPr>
          </a:p>
          <a:p>
            <a:pPr lvl="1">
              <a:lnSpc>
                <a:spcPct val="90000"/>
              </a:lnSpc>
            </a:pPr>
            <a:r>
              <a:rPr lang="en-US" altLang="en-US" i="1">
                <a:solidFill>
                  <a:srgbClr val="FFD685"/>
                </a:solidFill>
              </a:rPr>
              <a:t>adda edubba</a:t>
            </a:r>
            <a:r>
              <a:rPr lang="en-US" altLang="en-US">
                <a:solidFill>
                  <a:srgbClr val="FFD685"/>
                </a:solidFill>
              </a:rPr>
              <a:t>, </a:t>
            </a:r>
            <a:r>
              <a:rPr lang="ja-JP" altLang="en-US">
                <a:solidFill>
                  <a:srgbClr val="FFD685"/>
                </a:solidFill>
              </a:rPr>
              <a:t>“</a:t>
            </a:r>
            <a:r>
              <a:rPr lang="zh-CN" altLang="en-US">
                <a:solidFill>
                  <a:srgbClr val="FFD685"/>
                </a:solidFill>
              </a:rPr>
              <a:t>学校教授</a:t>
            </a:r>
            <a:r>
              <a:rPr lang="ja-JP" altLang="en-US">
                <a:solidFill>
                  <a:srgbClr val="FFD685"/>
                </a:solidFill>
              </a:rPr>
              <a:t>”</a:t>
            </a:r>
            <a:endParaRPr lang="en-US" altLang="ja-JP">
              <a:solidFill>
                <a:srgbClr val="FFD685"/>
              </a:solidFill>
            </a:endParaRPr>
          </a:p>
          <a:p>
            <a:pPr lvl="1">
              <a:lnSpc>
                <a:spcPct val="90000"/>
              </a:lnSpc>
            </a:pPr>
            <a:r>
              <a:rPr lang="en-US" altLang="en-US" i="1">
                <a:solidFill>
                  <a:srgbClr val="FFD685"/>
                </a:solidFill>
              </a:rPr>
              <a:t>ses edubba, </a:t>
            </a:r>
            <a:r>
              <a:rPr lang="ja-JP" altLang="en-US">
                <a:solidFill>
                  <a:srgbClr val="FFD685"/>
                </a:solidFill>
              </a:rPr>
              <a:t>“教学</a:t>
            </a:r>
            <a:r>
              <a:rPr lang="zh-CN" altLang="en-US">
                <a:solidFill>
                  <a:srgbClr val="FFD685"/>
                </a:solidFill>
              </a:rPr>
              <a:t>助理</a:t>
            </a:r>
            <a:r>
              <a:rPr lang="ja-JP" altLang="en-US">
                <a:solidFill>
                  <a:srgbClr val="FFD685"/>
                </a:solidFill>
              </a:rPr>
              <a:t>”</a:t>
            </a:r>
            <a:endParaRPr lang="en-US" altLang="ja-JP">
              <a:solidFill>
                <a:srgbClr val="FFD685"/>
              </a:solidFill>
            </a:endParaRPr>
          </a:p>
          <a:p>
            <a:pPr lvl="1">
              <a:lnSpc>
                <a:spcPct val="90000"/>
              </a:lnSpc>
            </a:pPr>
            <a:r>
              <a:rPr lang="en-US" altLang="en-US" i="1">
                <a:solidFill>
                  <a:srgbClr val="FFD685"/>
                </a:solidFill>
              </a:rPr>
              <a:t>dummui edudbba, </a:t>
            </a:r>
            <a:r>
              <a:rPr lang="ja-JP" altLang="en-US">
                <a:solidFill>
                  <a:srgbClr val="FFD685"/>
                </a:solidFill>
              </a:rPr>
              <a:t>“</a:t>
            </a:r>
            <a:r>
              <a:rPr lang="zh-CN" altLang="en-US">
                <a:solidFill>
                  <a:srgbClr val="FFD685"/>
                </a:solidFill>
              </a:rPr>
              <a:t>学生</a:t>
            </a:r>
            <a:r>
              <a:rPr lang="ja-JP" altLang="en-US">
                <a:solidFill>
                  <a:srgbClr val="FFD685"/>
                </a:solidFill>
              </a:rPr>
              <a:t>”</a:t>
            </a:r>
            <a:endParaRPr lang="en-US" altLang="ja-JP">
              <a:solidFill>
                <a:srgbClr val="FFD685"/>
              </a:solidFill>
            </a:endParaRPr>
          </a:p>
          <a:p>
            <a:pPr>
              <a:lnSpc>
                <a:spcPct val="90000"/>
              </a:lnSpc>
            </a:pPr>
            <a:endParaRPr lang="en-US" altLang="en-US">
              <a:solidFill>
                <a:srgbClr val="FFD685"/>
              </a:solidFill>
            </a:endParaRPr>
          </a:p>
        </p:txBody>
      </p:sp>
      <p:sp>
        <p:nvSpPr>
          <p:cNvPr id="83971" name="Text Box 5"/>
          <p:cNvSpPr txBox="1">
            <a:spLocks noChangeArrowheads="1"/>
          </p:cNvSpPr>
          <p:nvPr/>
        </p:nvSpPr>
        <p:spPr bwMode="auto">
          <a:xfrm>
            <a:off x="8153400" y="117475"/>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rgbClr val="FFFFFF"/>
                </a:solidFill>
                <a:latin typeface="Arial" pitchFamily="34" charset="0"/>
              </a:rPr>
              <a:t>77</a:t>
            </a:r>
            <a:endParaRPr lang="en-US" altLang="en-US">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Map of the Cradle of Civilization; showing Mesopotamia, Sumer and the Elamites"/>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28600" y="1447800"/>
            <a:ext cx="7162800" cy="5300663"/>
          </a:xfrm>
        </p:spPr>
      </p:pic>
      <p:sp>
        <p:nvSpPr>
          <p:cNvPr id="54275" name="Rectangle 3"/>
          <p:cNvSpPr>
            <a:spLocks noChangeArrowheads="1"/>
          </p:cNvSpPr>
          <p:nvPr/>
        </p:nvSpPr>
        <p:spPr bwMode="auto">
          <a:xfrm>
            <a:off x="228600" y="441325"/>
            <a:ext cx="6629400" cy="701675"/>
          </a:xfrm>
          <a:prstGeom prst="rect">
            <a:avLst/>
          </a:prstGeom>
          <a:solidFill>
            <a:srgbClr val="0000FF"/>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endParaRPr lang="en-US" altLang="en-US"/>
          </a:p>
        </p:txBody>
      </p:sp>
      <p:sp>
        <p:nvSpPr>
          <p:cNvPr id="55299" name="Line 4"/>
          <p:cNvSpPr>
            <a:spLocks noChangeShapeType="1"/>
          </p:cNvSpPr>
          <p:nvPr/>
        </p:nvSpPr>
        <p:spPr bwMode="auto">
          <a:xfrm>
            <a:off x="5257800" y="4191000"/>
            <a:ext cx="762000" cy="76200"/>
          </a:xfrm>
          <a:prstGeom prst="line">
            <a:avLst/>
          </a:prstGeom>
          <a:noFill/>
          <a:ln w="38100">
            <a:solidFill>
              <a:srgbClr val="F10B05"/>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54277" name="Text Box 5"/>
          <p:cNvSpPr txBox="1">
            <a:spLocks noChangeArrowheads="1"/>
          </p:cNvSpPr>
          <p:nvPr/>
        </p:nvSpPr>
        <p:spPr bwMode="auto">
          <a:xfrm>
            <a:off x="5638800" y="3962400"/>
            <a:ext cx="1752600" cy="641350"/>
          </a:xfrm>
          <a:prstGeom prst="rect">
            <a:avLst/>
          </a:prstGeom>
          <a:solidFill>
            <a:srgbClr val="F10B0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pPr>
            <a:r>
              <a:rPr lang="zh-SG" altLang="en-US" sz="3600" b="1">
                <a:solidFill>
                  <a:srgbClr val="FFFFFF"/>
                </a:solidFill>
                <a:latin typeface="Arial" pitchFamily="34" charset="0"/>
              </a:rPr>
              <a:t>苏美尔</a:t>
            </a:r>
            <a:endParaRPr lang="en-US" altLang="en-US" sz="3600" b="1">
              <a:solidFill>
                <a:srgbClr val="FFFFFF"/>
              </a:solidFill>
              <a:latin typeface="Arial" pitchFamily="34" charset="0"/>
            </a:endParaRPr>
          </a:p>
        </p:txBody>
      </p:sp>
      <p:sp>
        <p:nvSpPr>
          <p:cNvPr id="55301" name="Rectangle 6"/>
          <p:cNvSpPr>
            <a:spLocks noGrp="1" noChangeArrowheads="1"/>
          </p:cNvSpPr>
          <p:nvPr>
            <p:ph type="title" idx="4294967295"/>
          </p:nvPr>
        </p:nvSpPr>
        <p:spPr>
          <a:xfrm>
            <a:off x="228600" y="457200"/>
            <a:ext cx="7467600" cy="685800"/>
          </a:xfrm>
        </p:spPr>
        <p:txBody>
          <a:bodyPr/>
          <a:lstStyle/>
          <a:p>
            <a:pPr eaLnBrk="1" hangingPunct="1"/>
            <a:r>
              <a:rPr lang="zh-SG" altLang="en-US"/>
              <a:t> </a:t>
            </a:r>
            <a:r>
              <a:rPr lang="zh-CN" altLang="en-US"/>
              <a:t>谁是苏美尔人？</a:t>
            </a:r>
            <a:endParaRPr lang="en-US" altLang="en-US"/>
          </a:p>
        </p:txBody>
      </p:sp>
      <p:sp>
        <p:nvSpPr>
          <p:cNvPr id="55302" name="Text Box 9"/>
          <p:cNvSpPr txBox="1">
            <a:spLocks noChangeArrowheads="1"/>
          </p:cNvSpPr>
          <p:nvPr/>
        </p:nvSpPr>
        <p:spPr bwMode="auto">
          <a:xfrm>
            <a:off x="8305800" y="76200"/>
            <a:ext cx="527050"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chemeClr val="bg1"/>
                </a:solidFill>
                <a:latin typeface="Arial" pitchFamily="34" charset="0"/>
              </a:rPr>
              <a:t>75</a:t>
            </a:r>
          </a:p>
        </p:txBody>
      </p:sp>
      <p:sp>
        <p:nvSpPr>
          <p:cNvPr id="10" name="TextBox 9"/>
          <p:cNvSpPr txBox="1">
            <a:spLocks noChangeArrowheads="1"/>
          </p:cNvSpPr>
          <p:nvPr/>
        </p:nvSpPr>
        <p:spPr bwMode="auto">
          <a:xfrm>
            <a:off x="5105400" y="2057400"/>
            <a:ext cx="3124200" cy="830263"/>
          </a:xfrm>
          <a:prstGeom prst="rect">
            <a:avLst/>
          </a:prstGeom>
          <a:solidFill>
            <a:srgbClr val="1A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zh-CN" altLang="en-US">
                <a:solidFill>
                  <a:srgbClr val="FFD685"/>
                </a:solidFill>
                <a:latin typeface="Arial" pitchFamily="34" charset="0"/>
              </a:rPr>
              <a:t>他们虽是重要的人，</a:t>
            </a:r>
            <a:endParaRPr lang="en-US" altLang="zh-CN">
              <a:solidFill>
                <a:srgbClr val="FFD685"/>
              </a:solidFill>
              <a:latin typeface="Arial" pitchFamily="34" charset="0"/>
            </a:endParaRPr>
          </a:p>
          <a:p>
            <a:r>
              <a:rPr lang="zh-CN" altLang="en-US">
                <a:solidFill>
                  <a:srgbClr val="FFD685"/>
                </a:solidFill>
                <a:latin typeface="Arial" pitchFamily="34" charset="0"/>
              </a:rPr>
              <a:t>可是却没出现在圣经 </a:t>
            </a:r>
            <a:endParaRPr lang="en-US" altLang="zh-CN">
              <a:solidFill>
                <a:srgbClr val="FFD685"/>
              </a:solidFill>
              <a:latin typeface="Arial" pitchFamily="34" charset="0"/>
            </a:endParaRPr>
          </a:p>
        </p:txBody>
      </p:sp>
      <p:sp>
        <p:nvSpPr>
          <p:cNvPr id="11" name="TextBox 10"/>
          <p:cNvSpPr txBox="1">
            <a:spLocks noChangeArrowheads="1"/>
          </p:cNvSpPr>
          <p:nvPr/>
        </p:nvSpPr>
        <p:spPr bwMode="auto">
          <a:xfrm>
            <a:off x="5003800" y="5287963"/>
            <a:ext cx="4140200" cy="1200150"/>
          </a:xfrm>
          <a:prstGeom prst="rect">
            <a:avLst/>
          </a:prstGeom>
          <a:solidFill>
            <a:srgbClr val="1A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zh-CN" altLang="en-US">
                <a:solidFill>
                  <a:srgbClr val="FFD685"/>
                </a:solidFill>
                <a:latin typeface="Arial" pitchFamily="34" charset="0"/>
              </a:rPr>
              <a:t>这张地图显示他们来自沙漠，但他们来自亚拉腊</a:t>
            </a:r>
            <a:r>
              <a:rPr lang="zh-SG" altLang="ja-JP">
                <a:solidFill>
                  <a:srgbClr val="FFD685"/>
                </a:solidFill>
                <a:latin typeface="Arial" pitchFamily="34" charset="0"/>
              </a:rPr>
              <a:t> </a:t>
            </a:r>
            <a:endParaRPr lang="en-US" altLang="ja-JP">
              <a:solidFill>
                <a:srgbClr val="FFD685"/>
              </a:solidFill>
              <a:latin typeface="Arial" pitchFamily="34" charset="0"/>
            </a:endParaRPr>
          </a:p>
          <a:p>
            <a:r>
              <a:rPr lang="en-US" altLang="en-US">
                <a:solidFill>
                  <a:srgbClr val="FFD685"/>
                </a:solidFill>
                <a:latin typeface="Arial" pitchFamily="34" charset="0"/>
              </a:rPr>
              <a:t>(</a:t>
            </a:r>
            <a:r>
              <a:rPr lang="zh-SG" altLang="en-US">
                <a:solidFill>
                  <a:srgbClr val="FFD685"/>
                </a:solidFill>
                <a:latin typeface="Arial" pitchFamily="34" charset="0"/>
              </a:rPr>
              <a:t>创世记</a:t>
            </a:r>
            <a:r>
              <a:rPr lang="en-US" altLang="ja-JP">
                <a:solidFill>
                  <a:srgbClr val="FFD685"/>
                </a:solidFill>
                <a:latin typeface="Arial" pitchFamily="34" charset="0"/>
              </a:rPr>
              <a:t> 11)</a:t>
            </a:r>
            <a:endParaRPr lang="en-US" altLang="en-US">
              <a:solidFill>
                <a:srgbClr val="FFD685"/>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grpId="0" nodeType="afterEffect">
                                  <p:stCondLst>
                                    <p:cond delay="2000"/>
                                  </p:stCondLst>
                                  <p:childTnLst>
                                    <p:set>
                                      <p:cBhvr>
                                        <p:cTn id="9" dur="1" fill="hold">
                                          <p:stCondLst>
                                            <p:cond delay="0"/>
                                          </p:stCondLst>
                                        </p:cTn>
                                        <p:tgtEl>
                                          <p:spTgt spid="54277"/>
                                        </p:tgtEl>
                                        <p:attrNameLst>
                                          <p:attrName>style.visibility</p:attrName>
                                        </p:attrNameLst>
                                      </p:cBhvr>
                                      <p:to>
                                        <p:strVal val="visible"/>
                                      </p:to>
                                    </p:set>
                                    <p:animEffect transition="in" filter="dissolve">
                                      <p:cBhvr>
                                        <p:cTn id="10" dur="500"/>
                                        <p:tgtEl>
                                          <p:spTgt spid="542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nimBg="1" autoUpdateAnimBg="0"/>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r>
              <a:rPr lang="zh-CN" altLang="en-US"/>
              <a:t>文学</a:t>
            </a:r>
            <a:endParaRPr lang="en-US" altLang="en-US"/>
          </a:p>
        </p:txBody>
      </p:sp>
      <p:sp>
        <p:nvSpPr>
          <p:cNvPr id="84994" name="Rectangle 3"/>
          <p:cNvSpPr>
            <a:spLocks noGrp="1" noChangeArrowheads="1"/>
          </p:cNvSpPr>
          <p:nvPr>
            <p:ph type="body" idx="1"/>
          </p:nvPr>
        </p:nvSpPr>
        <p:spPr>
          <a:xfrm>
            <a:off x="381000" y="1447800"/>
            <a:ext cx="5181600" cy="5410200"/>
          </a:xfrm>
        </p:spPr>
        <p:txBody>
          <a:bodyPr/>
          <a:lstStyle/>
          <a:p>
            <a:r>
              <a:rPr lang="zh-CN" altLang="en-US">
                <a:solidFill>
                  <a:srgbClr val="FFD685"/>
                </a:solidFill>
              </a:rPr>
              <a:t>不同类型的文学</a:t>
            </a:r>
            <a:endParaRPr lang="en-US" altLang="ja-JP">
              <a:solidFill>
                <a:srgbClr val="FFD685"/>
              </a:solidFill>
            </a:endParaRPr>
          </a:p>
          <a:p>
            <a:r>
              <a:rPr lang="zh-CN" altLang="en-US">
                <a:solidFill>
                  <a:srgbClr val="FFD685"/>
                </a:solidFill>
              </a:rPr>
              <a:t>两种不同类型的碑</a:t>
            </a:r>
            <a:endParaRPr lang="en-US" altLang="zh-CN">
              <a:solidFill>
                <a:srgbClr val="FFD685"/>
              </a:solidFill>
            </a:endParaRPr>
          </a:p>
          <a:p>
            <a:pPr lvl="1"/>
            <a:r>
              <a:rPr lang="zh-SG" altLang="en-US">
                <a:solidFill>
                  <a:srgbClr val="FFD685"/>
                </a:solidFill>
              </a:rPr>
              <a:t>十二列碑</a:t>
            </a:r>
            <a:endParaRPr lang="en-US" altLang="ja-JP">
              <a:solidFill>
                <a:srgbClr val="FFD685"/>
              </a:solidFill>
            </a:endParaRPr>
          </a:p>
          <a:p>
            <a:pPr lvl="1"/>
            <a:r>
              <a:rPr lang="zh-SG" altLang="en-US">
                <a:solidFill>
                  <a:srgbClr val="FFD685"/>
                </a:solidFill>
              </a:rPr>
              <a:t>其他的碑</a:t>
            </a:r>
          </a:p>
          <a:p>
            <a:pPr lvl="1">
              <a:buFontTx/>
              <a:buNone/>
            </a:pPr>
            <a:endParaRPr lang="en-US" altLang="en-US">
              <a:solidFill>
                <a:srgbClr val="FFD685"/>
              </a:solidFill>
            </a:endParaRPr>
          </a:p>
        </p:txBody>
      </p:sp>
      <p:pic>
        <p:nvPicPr>
          <p:cNvPr id="84995" name="Picture 4"/>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486400" y="1447800"/>
            <a:ext cx="4038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 Box 5"/>
          <p:cNvSpPr txBox="1">
            <a:spLocks noChangeArrowheads="1"/>
          </p:cNvSpPr>
          <p:nvPr/>
        </p:nvSpPr>
        <p:spPr bwMode="auto">
          <a:xfrm>
            <a:off x="1143000" y="59436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pPr>
            <a:r>
              <a:rPr lang="zh-CN" altLang="en-US">
                <a:solidFill>
                  <a:srgbClr val="FFFF00"/>
                </a:solidFill>
              </a:rPr>
              <a:t>苏美尔医疗文本</a:t>
            </a:r>
            <a:endParaRPr lang="en-US" altLang="en-US"/>
          </a:p>
        </p:txBody>
      </p:sp>
      <p:sp>
        <p:nvSpPr>
          <p:cNvPr id="84997" name="Line 6"/>
          <p:cNvSpPr>
            <a:spLocks noChangeShapeType="1"/>
          </p:cNvSpPr>
          <p:nvPr/>
        </p:nvSpPr>
        <p:spPr bwMode="auto">
          <a:xfrm flipV="1">
            <a:off x="4267200" y="5791200"/>
            <a:ext cx="1295400" cy="38100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3"/>
          <p:cNvSpPr>
            <a:spLocks noGrp="1" noChangeArrowheads="1"/>
          </p:cNvSpPr>
          <p:nvPr>
            <p:ph type="title"/>
          </p:nvPr>
        </p:nvSpPr>
        <p:spPr>
          <a:xfrm>
            <a:off x="4495800" y="277813"/>
            <a:ext cx="4583113" cy="1093787"/>
          </a:xfrm>
        </p:spPr>
        <p:txBody>
          <a:bodyPr/>
          <a:lstStyle/>
          <a:p>
            <a:pPr eaLnBrk="1" hangingPunct="1">
              <a:defRPr/>
            </a:pPr>
            <a:r>
              <a:rPr lang="en-US" b="1" dirty="0" err="1">
                <a:solidFill>
                  <a:schemeClr val="bg1"/>
                </a:solidFill>
                <a:cs typeface="ＭＳ Ｐゴシック" charset="-128"/>
              </a:rPr>
              <a:t>Atrahasis</a:t>
            </a:r>
            <a:r>
              <a:rPr lang="zh-SG" altLang="en-US" b="1" dirty="0">
                <a:solidFill>
                  <a:schemeClr val="bg1"/>
                </a:solidFill>
                <a:cs typeface="ＭＳ Ｐゴシック" charset="-128"/>
              </a:rPr>
              <a:t>史诗</a:t>
            </a:r>
            <a:endParaRPr lang="en-US" b="1" dirty="0">
              <a:cs typeface="ＭＳ Ｐゴシック" charset="-128"/>
            </a:endParaRPr>
          </a:p>
        </p:txBody>
      </p:sp>
      <p:sp>
        <p:nvSpPr>
          <p:cNvPr id="84996" name="Rectangle 4"/>
          <p:cNvSpPr>
            <a:spLocks noGrp="1" noChangeArrowheads="1"/>
          </p:cNvSpPr>
          <p:nvPr>
            <p:ph type="body" sz="half" idx="1"/>
          </p:nvPr>
        </p:nvSpPr>
        <p:spPr>
          <a:xfrm>
            <a:off x="152400" y="457200"/>
            <a:ext cx="3733800" cy="6172200"/>
          </a:xfrm>
        </p:spPr>
        <p:txBody>
          <a:bodyPr/>
          <a:lstStyle/>
          <a:p>
            <a:pPr marL="0" indent="0" eaLnBrk="1" hangingPunct="1">
              <a:lnSpc>
                <a:spcPct val="90000"/>
              </a:lnSpc>
              <a:buFont typeface="Wingdings" pitchFamily="2" charset="2"/>
              <a:buNone/>
            </a:pPr>
            <a:r>
              <a:rPr lang="ja-JP" altLang="en-US" b="1"/>
              <a:t>“</a:t>
            </a:r>
            <a:r>
              <a:rPr lang="zh-CN" altLang="en-US" b="1"/>
              <a:t>让出生女神创造后代，并让人承受众神艰辛的工作</a:t>
            </a:r>
            <a:r>
              <a:rPr lang="en-US" altLang="zh-CN" b="1"/>
              <a:t>......</a:t>
            </a:r>
            <a:r>
              <a:rPr lang="zh-CN" altLang="en-US" b="1"/>
              <a:t>创造人类让他能承受的枷锁</a:t>
            </a:r>
            <a:r>
              <a:rPr lang="en-US" altLang="zh-CN" b="1"/>
              <a:t>......</a:t>
            </a:r>
            <a:r>
              <a:rPr lang="zh-CN" altLang="en-US" b="1"/>
              <a:t>让 </a:t>
            </a:r>
            <a:r>
              <a:rPr lang="en-US" altLang="zh-CN" b="1"/>
              <a:t>Nintu </a:t>
            </a:r>
            <a:r>
              <a:rPr lang="zh-CN" altLang="en-US" b="1"/>
              <a:t>混合粘土，然后神和男子可以彻底混合粘土，从上帝的肉身获得灵气”</a:t>
            </a:r>
            <a:br>
              <a:rPr lang="en-US" altLang="ja-JP" b="1"/>
            </a:br>
            <a:endParaRPr lang="en-US" altLang="ja-JP" b="1"/>
          </a:p>
          <a:p>
            <a:pPr marL="0" indent="0" eaLnBrk="1" hangingPunct="1">
              <a:lnSpc>
                <a:spcPct val="90000"/>
              </a:lnSpc>
              <a:buFont typeface="Wingdings" pitchFamily="2" charset="2"/>
              <a:buNone/>
            </a:pPr>
            <a:r>
              <a:rPr lang="en-US" altLang="en-US" b="1"/>
              <a:t>(Arnold/Beyer, 24)</a:t>
            </a:r>
          </a:p>
        </p:txBody>
      </p:sp>
      <p:sp>
        <p:nvSpPr>
          <p:cNvPr id="84997" name="Rectangle 5"/>
          <p:cNvSpPr>
            <a:spLocks noGrp="1" noChangeArrowheads="1"/>
          </p:cNvSpPr>
          <p:nvPr>
            <p:ph type="body" sz="half" idx="2"/>
          </p:nvPr>
        </p:nvSpPr>
        <p:spPr>
          <a:xfrm>
            <a:off x="4419600" y="1524000"/>
            <a:ext cx="4921250" cy="4572000"/>
          </a:xfrm>
        </p:spPr>
        <p:txBody>
          <a:bodyPr/>
          <a:lstStyle/>
          <a:p>
            <a:pPr eaLnBrk="1" hangingPunct="1">
              <a:buClr>
                <a:schemeClr val="bg2"/>
              </a:buClr>
            </a:pPr>
            <a:r>
              <a:rPr lang="en-US" altLang="en-US" b="1">
                <a:solidFill>
                  <a:schemeClr val="bg1"/>
                </a:solidFill>
                <a:effectLst>
                  <a:outerShdw blurRad="38100" dist="38100" dir="2700000" algn="tl">
                    <a:srgbClr val="FFFFFF"/>
                  </a:outerShdw>
                </a:effectLst>
              </a:rPr>
              <a:t>Akkadian 1650 BC </a:t>
            </a:r>
          </a:p>
          <a:p>
            <a:pPr eaLnBrk="1" hangingPunct="1">
              <a:buClr>
                <a:schemeClr val="bg2"/>
              </a:buClr>
            </a:pPr>
            <a:r>
              <a:rPr lang="zh-CN" altLang="en-US" b="1">
                <a:solidFill>
                  <a:schemeClr val="bg1"/>
                </a:solidFill>
                <a:effectLst>
                  <a:outerShdw blurRad="38100" dist="38100" dir="2700000" algn="tl">
                    <a:srgbClr val="FFFFFF"/>
                  </a:outerShdw>
                </a:effectLst>
              </a:rPr>
              <a:t>创造和洪水的故事 </a:t>
            </a:r>
            <a:endParaRPr lang="en-US" altLang="zh-CN" b="1">
              <a:solidFill>
                <a:schemeClr val="bg1"/>
              </a:solidFill>
              <a:effectLst>
                <a:outerShdw blurRad="38100" dist="38100" dir="2700000" algn="tl">
                  <a:srgbClr val="FFFFFF"/>
                </a:outerShdw>
              </a:effectLst>
            </a:endParaRPr>
          </a:p>
          <a:p>
            <a:pPr eaLnBrk="1" hangingPunct="1">
              <a:buClr>
                <a:schemeClr val="bg2"/>
              </a:buClr>
            </a:pPr>
            <a:r>
              <a:rPr lang="zh-SG" altLang="en-US" b="1">
                <a:solidFill>
                  <a:schemeClr val="bg1"/>
                </a:solidFill>
                <a:effectLst>
                  <a:outerShdw blurRad="38100" dist="38100" dir="2700000" algn="tl">
                    <a:srgbClr val="FFFFFF"/>
                  </a:outerShdw>
                </a:effectLst>
              </a:rPr>
              <a:t>神创造人</a:t>
            </a:r>
            <a:r>
              <a:rPr lang="zh-CN" altLang="en-US" b="1">
                <a:solidFill>
                  <a:schemeClr val="bg1"/>
                </a:solidFill>
                <a:effectLst>
                  <a:outerShdw blurRad="38100" dist="38100" dir="2700000" algn="tl">
                    <a:srgbClr val="FFFFFF"/>
                  </a:outerShdw>
                </a:effectLst>
              </a:rPr>
              <a:t>来帮忙</a:t>
            </a:r>
            <a:endParaRPr lang="en-US" altLang="zh-CN" b="1">
              <a:solidFill>
                <a:schemeClr val="bg1"/>
              </a:solidFill>
              <a:effectLst>
                <a:outerShdw blurRad="38100" dist="38100" dir="2700000" algn="tl">
                  <a:srgbClr val="FFFFFF"/>
                </a:outerShdw>
              </a:effectLst>
            </a:endParaRPr>
          </a:p>
          <a:p>
            <a:pPr eaLnBrk="1" hangingPunct="1">
              <a:buClr>
                <a:schemeClr val="bg2"/>
              </a:buClr>
              <a:buFont typeface="Wingdings" pitchFamily="2" charset="2"/>
              <a:buNone/>
            </a:pPr>
            <a:r>
              <a:rPr lang="zh-CN" altLang="en-US" b="1">
                <a:solidFill>
                  <a:schemeClr val="bg1"/>
                </a:solidFill>
                <a:effectLst>
                  <a:outerShdw blurRad="38100" dist="38100" dir="2700000" algn="tl">
                    <a:srgbClr val="FFFFFF"/>
                  </a:outerShdw>
                </a:effectLst>
              </a:rPr>
              <a:t>    众神艰辛的工作</a:t>
            </a:r>
            <a:endParaRPr lang="en-US" altLang="zh-CN" b="1">
              <a:solidFill>
                <a:schemeClr val="bg1"/>
              </a:solidFill>
              <a:effectLst>
                <a:outerShdw blurRad="38100" dist="38100" dir="2700000" algn="tl">
                  <a:srgbClr val="FFFFFF"/>
                </a:outerShdw>
              </a:effectLst>
            </a:endParaRPr>
          </a:p>
          <a:p>
            <a:pPr eaLnBrk="1" hangingPunct="1">
              <a:buClr>
                <a:schemeClr val="bg2"/>
              </a:buClr>
            </a:pPr>
            <a:r>
              <a:rPr lang="zh-CN" altLang="en-US" b="1">
                <a:solidFill>
                  <a:schemeClr val="bg1"/>
                </a:solidFill>
                <a:effectLst>
                  <a:outerShdw blurRad="38100" dist="38100" dir="2700000" algn="tl">
                    <a:srgbClr val="FFFFFF"/>
                  </a:outerShdw>
                </a:effectLst>
              </a:rPr>
              <a:t>人类是由粘土做成的</a:t>
            </a:r>
            <a:endParaRPr lang="en-US" altLang="en-US" b="1">
              <a:solidFill>
                <a:schemeClr val="bg1"/>
              </a:solidFill>
              <a:effectLst>
                <a:outerShdw blurRad="38100" dist="38100" dir="2700000" algn="tl">
                  <a:srgbClr val="FFFFFF"/>
                </a:outerShdw>
              </a:effectLst>
            </a:endParaRPr>
          </a:p>
        </p:txBody>
      </p:sp>
      <p:sp>
        <p:nvSpPr>
          <p:cNvPr id="86021" name="Text Box 5"/>
          <p:cNvSpPr txBox="1">
            <a:spLocks noChangeArrowheads="1"/>
          </p:cNvSpPr>
          <p:nvPr/>
        </p:nvSpPr>
        <p:spPr bwMode="auto">
          <a:xfrm>
            <a:off x="8153400" y="117475"/>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chemeClr val="bg1"/>
                </a:solidFill>
                <a:latin typeface="Arial" pitchFamily="34" charset="0"/>
              </a:rPr>
              <a:t>188i</a:t>
            </a:r>
            <a:endParaRPr lang="en-US" altLang="en-US">
              <a:solidFill>
                <a:schemeClr val="bg1"/>
              </a:solidFill>
              <a:latin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3"/>
          <p:cNvSpPr>
            <a:spLocks noGrp="1" noChangeArrowheads="1"/>
          </p:cNvSpPr>
          <p:nvPr>
            <p:ph type="title"/>
          </p:nvPr>
        </p:nvSpPr>
        <p:spPr>
          <a:xfrm>
            <a:off x="4572000" y="-152400"/>
            <a:ext cx="4114800" cy="1093788"/>
          </a:xfrm>
        </p:spPr>
        <p:txBody>
          <a:bodyPr/>
          <a:lstStyle/>
          <a:p>
            <a:pPr eaLnBrk="1" hangingPunct="1">
              <a:defRPr/>
            </a:pPr>
            <a:r>
              <a:rPr lang="zh-SG" altLang="en-US" b="1" dirty="0">
                <a:solidFill>
                  <a:schemeClr val="bg1"/>
                </a:solidFill>
                <a:cs typeface="ＭＳ Ｐゴシック" charset="-128"/>
              </a:rPr>
              <a:t>创世纪</a:t>
            </a:r>
            <a:endParaRPr lang="en-US" b="1" dirty="0">
              <a:cs typeface="ＭＳ Ｐゴシック" charset="-128"/>
            </a:endParaRPr>
          </a:p>
        </p:txBody>
      </p:sp>
      <p:sp>
        <p:nvSpPr>
          <p:cNvPr id="86020" name="Rectangle 4"/>
          <p:cNvSpPr>
            <a:spLocks noGrp="1" noChangeArrowheads="1"/>
          </p:cNvSpPr>
          <p:nvPr>
            <p:ph type="body" sz="half" idx="1"/>
          </p:nvPr>
        </p:nvSpPr>
        <p:spPr>
          <a:xfrm>
            <a:off x="76200" y="1143000"/>
            <a:ext cx="4343400" cy="4724400"/>
          </a:xfrm>
        </p:spPr>
        <p:txBody>
          <a:bodyPr/>
          <a:lstStyle/>
          <a:p>
            <a:pPr marL="0" indent="0" eaLnBrk="1" hangingPunct="1"/>
            <a:r>
              <a:rPr lang="en-US" altLang="en-US" b="1"/>
              <a:t>Anu, </a:t>
            </a:r>
            <a:r>
              <a:rPr lang="zh-CN" altLang="en-US" b="1"/>
              <a:t>最</a:t>
            </a:r>
            <a:r>
              <a:rPr lang="zh-SG" altLang="en-US" b="1"/>
              <a:t>高的神</a:t>
            </a:r>
            <a:endParaRPr lang="en-US" altLang="ja-JP" b="1"/>
          </a:p>
          <a:p>
            <a:pPr marL="0" indent="0" eaLnBrk="1" hangingPunct="1"/>
            <a:r>
              <a:rPr lang="zh-SG" altLang="en-US" b="1"/>
              <a:t>人类太吵</a:t>
            </a:r>
            <a:endParaRPr lang="en-US" altLang="ja-JP" b="1"/>
          </a:p>
          <a:p>
            <a:pPr marL="0" indent="0" eaLnBrk="1" hangingPunct="1"/>
            <a:r>
              <a:rPr lang="en-US" altLang="en-US" b="1"/>
              <a:t>Atrahasis </a:t>
            </a:r>
            <a:r>
              <a:rPr lang="zh-CN" altLang="en-US" b="1"/>
              <a:t>造船</a:t>
            </a:r>
            <a:endParaRPr lang="en-US" altLang="zh-CN" b="1"/>
          </a:p>
          <a:p>
            <a:pPr marL="0" indent="0" eaLnBrk="1" hangingPunct="1"/>
            <a:r>
              <a:rPr lang="zh-CN" altLang="en-US" b="1"/>
              <a:t>用</a:t>
            </a:r>
            <a:r>
              <a:rPr lang="zh-SG" altLang="en-US" b="1"/>
              <a:t>松香</a:t>
            </a:r>
            <a:endParaRPr lang="en-US" altLang="ja-JP" b="1"/>
          </a:p>
          <a:p>
            <a:pPr marL="0" indent="0" eaLnBrk="1" hangingPunct="1"/>
            <a:r>
              <a:rPr lang="zh-SG" altLang="en-US" b="1"/>
              <a:t>捕获的动物</a:t>
            </a:r>
            <a:endParaRPr lang="en-US" altLang="ja-JP" b="1"/>
          </a:p>
          <a:p>
            <a:pPr marL="0" indent="0" eaLnBrk="1" hangingPunct="1"/>
            <a:r>
              <a:rPr lang="zh-SG" altLang="en-US" b="1"/>
              <a:t>下了</a:t>
            </a:r>
            <a:r>
              <a:rPr lang="zh-CN" altLang="en-US" b="1"/>
              <a:t>七</a:t>
            </a:r>
            <a:r>
              <a:rPr lang="zh-SG" altLang="en-US" b="1"/>
              <a:t>天雨</a:t>
            </a:r>
            <a:endParaRPr lang="en-US" altLang="ja-JP" b="1"/>
          </a:p>
          <a:p>
            <a:pPr marL="0" indent="0" eaLnBrk="1" hangingPunct="1"/>
            <a:r>
              <a:rPr lang="zh-SG" altLang="en-US" b="1"/>
              <a:t>遗憾的洪水</a:t>
            </a:r>
            <a:endParaRPr lang="en-US" altLang="ja-JP" b="1"/>
          </a:p>
          <a:p>
            <a:pPr marL="0" indent="0" eaLnBrk="1" hangingPunct="1"/>
            <a:endParaRPr lang="en-US" altLang="en-US" b="1"/>
          </a:p>
          <a:p>
            <a:pPr marL="0" indent="0" algn="r" eaLnBrk="1" hangingPunct="1">
              <a:buFont typeface="Wingdings" pitchFamily="2" charset="2"/>
              <a:buNone/>
            </a:pPr>
            <a:r>
              <a:rPr lang="en-US" altLang="en-US" sz="2400" b="1"/>
              <a:t>(Arnold/Beyer, 21-31)</a:t>
            </a:r>
            <a:endParaRPr lang="en-US" altLang="en-US" b="1">
              <a:solidFill>
                <a:schemeClr val="bg1"/>
              </a:solidFill>
              <a:effectLst>
                <a:outerShdw blurRad="38100" dist="38100" dir="2700000" algn="tl">
                  <a:srgbClr val="FFFFFF"/>
                </a:outerShdw>
              </a:effectLst>
            </a:endParaRPr>
          </a:p>
        </p:txBody>
      </p:sp>
      <p:sp>
        <p:nvSpPr>
          <p:cNvPr id="86021" name="Rectangle 5"/>
          <p:cNvSpPr>
            <a:spLocks noGrp="1" noChangeArrowheads="1"/>
          </p:cNvSpPr>
          <p:nvPr>
            <p:ph type="body" sz="half" idx="2"/>
          </p:nvPr>
        </p:nvSpPr>
        <p:spPr>
          <a:xfrm>
            <a:off x="4495800" y="1143000"/>
            <a:ext cx="4419600" cy="4572000"/>
          </a:xfrm>
        </p:spPr>
        <p:txBody>
          <a:bodyPr/>
          <a:lstStyle/>
          <a:p>
            <a:pPr eaLnBrk="1" hangingPunct="1">
              <a:buClr>
                <a:schemeClr val="bg2"/>
              </a:buClr>
            </a:pPr>
            <a:r>
              <a:rPr lang="zh-CN" altLang="en-US" b="1">
                <a:solidFill>
                  <a:schemeClr val="bg1"/>
                </a:solidFill>
                <a:effectLst>
                  <a:outerShdw blurRad="38100" dist="38100" dir="2700000" algn="tl">
                    <a:srgbClr val="FFFFFF"/>
                  </a:outerShdw>
                </a:effectLst>
              </a:rPr>
              <a:t>耶和华</a:t>
            </a:r>
            <a:r>
              <a:rPr lang="en-US" altLang="ja-JP" b="1">
                <a:solidFill>
                  <a:schemeClr val="bg1"/>
                </a:solidFill>
                <a:effectLst>
                  <a:outerShdw blurRad="38100" dist="38100" dir="2700000" algn="tl">
                    <a:srgbClr val="FFFFFF"/>
                  </a:outerShdw>
                </a:effectLst>
              </a:rPr>
              <a:t>, </a:t>
            </a:r>
            <a:r>
              <a:rPr lang="zh-CN" altLang="en-US" b="1">
                <a:solidFill>
                  <a:schemeClr val="bg1"/>
                </a:solidFill>
                <a:effectLst>
                  <a:outerShdw blurRad="38100" dist="38100" dir="2700000" algn="tl">
                    <a:srgbClr val="FFFFFF"/>
                  </a:outerShdw>
                </a:effectLst>
              </a:rPr>
              <a:t>唯一的神</a:t>
            </a:r>
            <a:endParaRPr lang="en-US" altLang="zh-CN" b="1">
              <a:solidFill>
                <a:schemeClr val="bg1"/>
              </a:solidFill>
              <a:effectLst>
                <a:outerShdw blurRad="38100" dist="38100" dir="2700000" algn="tl">
                  <a:srgbClr val="FFFFFF"/>
                </a:outerShdw>
              </a:effectLst>
            </a:endParaRPr>
          </a:p>
          <a:p>
            <a:pPr eaLnBrk="1" hangingPunct="1">
              <a:buClr>
                <a:schemeClr val="bg2"/>
              </a:buClr>
            </a:pPr>
            <a:r>
              <a:rPr lang="zh-CN" altLang="en-US" b="1">
                <a:solidFill>
                  <a:schemeClr val="bg1"/>
                </a:solidFill>
                <a:effectLst>
                  <a:outerShdw blurRad="38100" dist="38100" dir="2700000" algn="tl">
                    <a:srgbClr val="FFFFFF"/>
                  </a:outerShdw>
                </a:effectLst>
              </a:rPr>
              <a:t>人类罪孽</a:t>
            </a:r>
            <a:endParaRPr lang="zh-SG" altLang="ja-JP" b="1">
              <a:solidFill>
                <a:schemeClr val="bg1"/>
              </a:solidFill>
              <a:effectLst>
                <a:outerShdw blurRad="38100" dist="38100" dir="2700000" algn="tl">
                  <a:srgbClr val="FFFFFF"/>
                </a:outerShdw>
              </a:effectLst>
            </a:endParaRPr>
          </a:p>
          <a:p>
            <a:pPr eaLnBrk="1" hangingPunct="1">
              <a:buClr>
                <a:schemeClr val="bg2"/>
              </a:buClr>
            </a:pPr>
            <a:r>
              <a:rPr lang="zh-SG" altLang="en-US" b="1">
                <a:solidFill>
                  <a:schemeClr val="bg1"/>
                </a:solidFill>
                <a:effectLst>
                  <a:outerShdw blurRad="38100" dist="38100" dir="2700000" algn="tl">
                    <a:srgbClr val="FFFFFF"/>
                  </a:outerShdw>
                </a:effectLst>
              </a:rPr>
              <a:t>诺亚建造船</a:t>
            </a:r>
            <a:endParaRPr lang="en-US" altLang="ja-JP" b="1">
              <a:solidFill>
                <a:schemeClr val="bg1"/>
              </a:solidFill>
              <a:effectLst>
                <a:outerShdw blurRad="38100" dist="38100" dir="2700000" algn="tl">
                  <a:srgbClr val="FFFFFF"/>
                </a:outerShdw>
              </a:effectLst>
            </a:endParaRPr>
          </a:p>
          <a:p>
            <a:pPr eaLnBrk="1" hangingPunct="1">
              <a:buClr>
                <a:schemeClr val="bg2"/>
              </a:buClr>
            </a:pPr>
            <a:r>
              <a:rPr lang="zh-SG" altLang="en-US" b="1">
                <a:solidFill>
                  <a:schemeClr val="bg1"/>
                </a:solidFill>
                <a:effectLst>
                  <a:outerShdw blurRad="38100" dist="38100" dir="2700000" algn="tl">
                    <a:srgbClr val="FFFFFF"/>
                  </a:outerShdw>
                </a:effectLst>
              </a:rPr>
              <a:t>用松香</a:t>
            </a:r>
          </a:p>
          <a:p>
            <a:pPr eaLnBrk="1" hangingPunct="1">
              <a:buClr>
                <a:schemeClr val="bg2"/>
              </a:buClr>
            </a:pPr>
            <a:r>
              <a:rPr lang="zh-SG" altLang="en-US" b="1">
                <a:solidFill>
                  <a:schemeClr val="bg1"/>
                </a:solidFill>
                <a:effectLst>
                  <a:outerShdw blurRad="38100" dist="38100" dir="2700000" algn="tl">
                    <a:srgbClr val="FFFFFF"/>
                  </a:outerShdw>
                </a:effectLst>
              </a:rPr>
              <a:t>神带动物</a:t>
            </a:r>
            <a:r>
              <a:rPr lang="zh-CN" altLang="en-US" b="1">
                <a:solidFill>
                  <a:schemeClr val="bg1"/>
                </a:solidFill>
                <a:effectLst>
                  <a:outerShdw blurRad="38100" dist="38100" dir="2700000" algn="tl">
                    <a:srgbClr val="FFFFFF"/>
                  </a:outerShdw>
                </a:effectLst>
              </a:rPr>
              <a:t>前来</a:t>
            </a:r>
            <a:r>
              <a:rPr lang="zh-SG" altLang="ja-JP" b="1">
                <a:solidFill>
                  <a:schemeClr val="bg1"/>
                </a:solidFill>
                <a:effectLst>
                  <a:outerShdw blurRad="38100" dist="38100" dir="2700000" algn="tl">
                    <a:srgbClr val="FFFFFF"/>
                  </a:outerShdw>
                </a:effectLst>
              </a:rPr>
              <a:t> </a:t>
            </a:r>
            <a:endParaRPr lang="en-US" altLang="ja-JP" b="1">
              <a:solidFill>
                <a:schemeClr val="bg1"/>
              </a:solidFill>
              <a:effectLst>
                <a:outerShdw blurRad="38100" dist="38100" dir="2700000" algn="tl">
                  <a:srgbClr val="FFFFFF"/>
                </a:outerShdw>
              </a:effectLst>
            </a:endParaRPr>
          </a:p>
          <a:p>
            <a:pPr eaLnBrk="1" hangingPunct="1">
              <a:buClr>
                <a:schemeClr val="bg2"/>
              </a:buClr>
            </a:pPr>
            <a:r>
              <a:rPr lang="zh-SG" altLang="en-US" b="1">
                <a:solidFill>
                  <a:schemeClr val="bg1"/>
                </a:solidFill>
                <a:effectLst>
                  <a:outerShdw blurRad="38100" dist="38100" dir="2700000" algn="tl">
                    <a:srgbClr val="FFFFFF"/>
                  </a:outerShdw>
                </a:effectLst>
              </a:rPr>
              <a:t>下</a:t>
            </a:r>
            <a:r>
              <a:rPr lang="zh-CN" altLang="en-US" b="1">
                <a:solidFill>
                  <a:schemeClr val="bg1"/>
                </a:solidFill>
                <a:effectLst>
                  <a:outerShdw blurRad="38100" dist="38100" dir="2700000" algn="tl">
                    <a:srgbClr val="FFFFFF"/>
                  </a:outerShdw>
                </a:effectLst>
              </a:rPr>
              <a:t>了四十</a:t>
            </a:r>
            <a:r>
              <a:rPr lang="zh-SG" altLang="en-US" b="1">
                <a:solidFill>
                  <a:schemeClr val="bg1"/>
                </a:solidFill>
                <a:effectLst>
                  <a:outerShdw blurRad="38100" dist="38100" dir="2700000" algn="tl">
                    <a:srgbClr val="FFFFFF"/>
                  </a:outerShdw>
                </a:effectLst>
              </a:rPr>
              <a:t>天雨</a:t>
            </a:r>
            <a:endParaRPr lang="zh-SG" altLang="ja-JP" b="1">
              <a:solidFill>
                <a:schemeClr val="bg1"/>
              </a:solidFill>
              <a:effectLst>
                <a:outerShdw blurRad="38100" dist="38100" dir="2700000" algn="tl">
                  <a:srgbClr val="FFFFFF"/>
                </a:outerShdw>
              </a:effectLst>
            </a:endParaRPr>
          </a:p>
          <a:p>
            <a:pPr eaLnBrk="1" hangingPunct="1">
              <a:buClr>
                <a:schemeClr val="bg2"/>
              </a:buClr>
            </a:pPr>
            <a:r>
              <a:rPr lang="zh-SG" altLang="en-US" b="1">
                <a:solidFill>
                  <a:schemeClr val="bg1"/>
                </a:solidFill>
                <a:effectLst>
                  <a:outerShdw blurRad="38100" dist="38100" dir="2700000" algn="tl">
                    <a:srgbClr val="FFFFFF"/>
                  </a:outerShdw>
                </a:effectLst>
              </a:rPr>
              <a:t>彩虹的承诺 </a:t>
            </a:r>
            <a:endParaRPr lang="en-US" altLang="en-US" b="1">
              <a:solidFill>
                <a:schemeClr val="bg1"/>
              </a:solidFill>
              <a:effectLst>
                <a:outerShdw blurRad="38100" dist="38100" dir="2700000" algn="tl">
                  <a:srgbClr val="FFFFFF"/>
                </a:outerShdw>
              </a:effectLst>
            </a:endParaRPr>
          </a:p>
          <a:p>
            <a:pPr algn="r" eaLnBrk="1" hangingPunct="1">
              <a:buClr>
                <a:schemeClr val="bg2"/>
              </a:buClr>
              <a:buFont typeface="Wingdings" pitchFamily="2" charset="2"/>
              <a:buNone/>
            </a:pPr>
            <a:r>
              <a:rPr lang="en-US" altLang="en-US" sz="2400" b="1">
                <a:solidFill>
                  <a:schemeClr val="bg1"/>
                </a:solidFill>
                <a:effectLst>
                  <a:outerShdw blurRad="38100" dist="38100" dir="2700000" algn="tl">
                    <a:srgbClr val="FFFFFF"/>
                  </a:outerShdw>
                </a:effectLst>
              </a:rPr>
              <a:t>(</a:t>
            </a:r>
            <a:r>
              <a:rPr lang="zh-SG" altLang="en-US" sz="2400" b="1">
                <a:solidFill>
                  <a:schemeClr val="bg1"/>
                </a:solidFill>
                <a:effectLst>
                  <a:outerShdw blurRad="38100" dist="38100" dir="2700000" algn="tl">
                    <a:srgbClr val="FFFFFF"/>
                  </a:outerShdw>
                </a:effectLst>
              </a:rPr>
              <a:t>创世纪</a:t>
            </a:r>
            <a:r>
              <a:rPr lang="en-US" altLang="ja-JP" sz="2400" b="1">
                <a:solidFill>
                  <a:schemeClr val="bg1"/>
                </a:solidFill>
                <a:effectLst>
                  <a:outerShdw blurRad="38100" dist="38100" dir="2700000" algn="tl">
                    <a:srgbClr val="FFFFFF"/>
                  </a:outerShdw>
                </a:effectLst>
              </a:rPr>
              <a:t> 6-9)</a:t>
            </a:r>
            <a:endParaRPr lang="en-US" altLang="en-US" b="1">
              <a:solidFill>
                <a:schemeClr val="bg1"/>
              </a:solidFill>
              <a:effectLst>
                <a:outerShdw blurRad="38100" dist="38100" dir="2700000" algn="tl">
                  <a:srgbClr val="FFFFFF"/>
                </a:outerShdw>
              </a:effectLst>
            </a:endParaRPr>
          </a:p>
        </p:txBody>
      </p:sp>
      <p:sp>
        <p:nvSpPr>
          <p:cNvPr id="86022" name="Rectangle 6"/>
          <p:cNvSpPr>
            <a:spLocks noChangeArrowheads="1"/>
          </p:cNvSpPr>
          <p:nvPr/>
        </p:nvSpPr>
        <p:spPr bwMode="auto">
          <a:xfrm>
            <a:off x="228600" y="-152400"/>
            <a:ext cx="4114800" cy="1093788"/>
          </a:xfrm>
          <a:prstGeom prst="rect">
            <a:avLst/>
          </a:prstGeom>
          <a:noFill/>
          <a:ln w="9525">
            <a:noFill/>
            <a:miter lim="800000"/>
            <a:headEnd/>
            <a:tailEnd/>
          </a:ln>
          <a:effectLst/>
        </p:spPr>
        <p:txBody>
          <a:bodyPr anchor="ctr" anchorCtr="1"/>
          <a:lstStyle/>
          <a:p>
            <a:pPr algn="ctr">
              <a:defRPr/>
            </a:pPr>
            <a:r>
              <a:rPr lang="en-US" sz="4400" b="1" dirty="0" err="1">
                <a:effectLst>
                  <a:outerShdw blurRad="38100" dist="38100" dir="2700000" algn="tl">
                    <a:srgbClr val="010199"/>
                  </a:outerShdw>
                </a:effectLst>
                <a:latin typeface="Arial" pitchFamily="34" charset="0"/>
              </a:rPr>
              <a:t>Atrahasis</a:t>
            </a:r>
            <a:r>
              <a:rPr lang="en-US" sz="4400" b="1" dirty="0">
                <a:effectLst>
                  <a:outerShdw blurRad="38100" dist="38100" dir="2700000" algn="tl">
                    <a:srgbClr val="010199"/>
                  </a:outerShdw>
                </a:effectLst>
                <a:latin typeface="Arial" pitchFamily="34" charset="0"/>
              </a:rPr>
              <a:t> </a:t>
            </a:r>
            <a:r>
              <a:rPr lang="zh-SG" altLang="en-US" sz="4400" b="1" dirty="0">
                <a:effectLst>
                  <a:outerShdw blurRad="38100" dist="38100" dir="2700000" algn="tl">
                    <a:srgbClr val="010199"/>
                  </a:outerShdw>
                </a:effectLst>
                <a:latin typeface="Arial" pitchFamily="34" charset="0"/>
              </a:rPr>
              <a:t>史</a:t>
            </a:r>
            <a:r>
              <a:rPr lang="zh-CN" altLang="en-US" sz="4400" b="1" dirty="0">
                <a:effectLst>
                  <a:outerShdw blurRad="38100" dist="38100" dir="2700000" algn="tl">
                    <a:srgbClr val="010199"/>
                  </a:outerShdw>
                </a:effectLst>
                <a:latin typeface="Arial" pitchFamily="34" charset="0"/>
              </a:rPr>
              <a:t>诗</a:t>
            </a:r>
            <a:endParaRPr lang="en-US" sz="4400" b="1" dirty="0">
              <a:effectLst>
                <a:outerShdw blurRad="38100" dist="38100" dir="2700000" algn="tl">
                  <a:srgbClr val="010199"/>
                </a:outerShdw>
              </a:effectLst>
              <a:latin typeface="Arial" pitchFamily="34" charset="0"/>
            </a:endParaRPr>
          </a:p>
        </p:txBody>
      </p:sp>
      <p:sp>
        <p:nvSpPr>
          <p:cNvPr id="87046" name="Text Box 5"/>
          <p:cNvSpPr txBox="1">
            <a:spLocks noChangeArrowheads="1"/>
          </p:cNvSpPr>
          <p:nvPr/>
        </p:nvSpPr>
        <p:spPr bwMode="auto">
          <a:xfrm>
            <a:off x="8153400" y="117475"/>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chemeClr val="bg1"/>
                </a:solidFill>
                <a:latin typeface="Arial" pitchFamily="34" charset="0"/>
              </a:rPr>
              <a:t>188i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5"/>
          <p:cNvSpPr>
            <a:spLocks noGrp="1" noChangeArrowheads="1"/>
          </p:cNvSpPr>
          <p:nvPr>
            <p:ph type="title"/>
          </p:nvPr>
        </p:nvSpPr>
        <p:spPr>
          <a:xfrm>
            <a:off x="0" y="0"/>
            <a:ext cx="9144000" cy="1066800"/>
          </a:xfrm>
        </p:spPr>
        <p:txBody>
          <a:bodyPr/>
          <a:lstStyle/>
          <a:p>
            <a:r>
              <a:rPr lang="zh-CN" altLang="en-US"/>
              <a:t>宗教</a:t>
            </a:r>
            <a:endParaRPr lang="en-US" altLang="en-US"/>
          </a:p>
        </p:txBody>
      </p:sp>
      <p:sp>
        <p:nvSpPr>
          <p:cNvPr id="88066" name="Rectangle 4"/>
          <p:cNvSpPr>
            <a:spLocks noGrp="1" noChangeArrowheads="1"/>
          </p:cNvSpPr>
          <p:nvPr>
            <p:ph type="body" idx="1"/>
          </p:nvPr>
        </p:nvSpPr>
        <p:spPr/>
        <p:txBody>
          <a:bodyPr/>
          <a:lstStyle/>
          <a:p>
            <a:r>
              <a:rPr lang="en-US" altLang="en-US" sz="3600"/>
              <a:t>Ziggurat</a:t>
            </a:r>
          </a:p>
        </p:txBody>
      </p:sp>
      <p:pic>
        <p:nvPicPr>
          <p:cNvPr id="880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352800"/>
            <a:ext cx="5638800" cy="375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8068" name="Picture 2" descr="zigour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09800"/>
            <a:ext cx="2895600" cy="289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8069" name="Text Box 5"/>
          <p:cNvSpPr txBox="1">
            <a:spLocks noChangeArrowheads="1"/>
          </p:cNvSpPr>
          <p:nvPr/>
        </p:nvSpPr>
        <p:spPr bwMode="auto">
          <a:xfrm>
            <a:off x="8153400" y="117475"/>
            <a:ext cx="971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rgbClr val="FFFFFF"/>
                </a:solidFill>
                <a:latin typeface="Arial" pitchFamily="34" charset="0"/>
              </a:rPr>
              <a:t>77-78</a:t>
            </a:r>
            <a:endParaRPr lang="en-US" altLang="en-US">
              <a:latin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zh-SG" altLang="en-US"/>
              <a:t>苏美尔宇宙论</a:t>
            </a:r>
            <a:endParaRPr lang="en-US" altLang="en-US"/>
          </a:p>
        </p:txBody>
      </p:sp>
      <p:sp>
        <p:nvSpPr>
          <p:cNvPr id="89090" name="Rectangle 3"/>
          <p:cNvSpPr>
            <a:spLocks noGrp="1" noChangeArrowheads="1"/>
          </p:cNvSpPr>
          <p:nvPr>
            <p:ph type="body" idx="1"/>
          </p:nvPr>
        </p:nvSpPr>
        <p:spPr/>
        <p:txBody>
          <a:bodyPr/>
          <a:lstStyle/>
          <a:p>
            <a:r>
              <a:rPr lang="zh-SG" altLang="en-US"/>
              <a:t>天堂</a:t>
            </a:r>
            <a:r>
              <a:rPr lang="en-US" altLang="ja-JP"/>
              <a:t> - an</a:t>
            </a:r>
          </a:p>
          <a:p>
            <a:r>
              <a:rPr lang="zh-SG" altLang="en-US"/>
              <a:t>大气层 </a:t>
            </a:r>
            <a:r>
              <a:rPr lang="en-US" altLang="en-US"/>
              <a:t>/ </a:t>
            </a:r>
            <a:r>
              <a:rPr lang="zh-SG" altLang="en-US"/>
              <a:t>空气 </a:t>
            </a:r>
            <a:r>
              <a:rPr lang="en-US" altLang="en-US"/>
              <a:t>/ </a:t>
            </a:r>
            <a:r>
              <a:rPr lang="zh-SG" altLang="en-US"/>
              <a:t>风 </a:t>
            </a:r>
            <a:r>
              <a:rPr lang="en-US" altLang="en-US"/>
              <a:t>- lil</a:t>
            </a:r>
          </a:p>
          <a:p>
            <a:r>
              <a:rPr lang="zh-SG" altLang="en-US"/>
              <a:t>地球</a:t>
            </a:r>
            <a:r>
              <a:rPr lang="en-US" altLang="ja-JP"/>
              <a:t> - ki</a:t>
            </a:r>
          </a:p>
          <a:p>
            <a:r>
              <a:rPr lang="zh-SG" altLang="en-US"/>
              <a:t>海</a:t>
            </a:r>
            <a:r>
              <a:rPr lang="en-US" altLang="ja-JP"/>
              <a:t>/</a:t>
            </a:r>
            <a:r>
              <a:rPr lang="zh-SG" altLang="en-US"/>
              <a:t>无底坑</a:t>
            </a:r>
            <a:r>
              <a:rPr lang="zh-CN" altLang="en-US"/>
              <a:t> </a:t>
            </a:r>
            <a:r>
              <a:rPr lang="en-US" altLang="ja-JP"/>
              <a:t>- absu</a:t>
            </a:r>
          </a:p>
          <a:p>
            <a:pPr>
              <a:buFontTx/>
              <a:buNone/>
            </a:pPr>
            <a:endParaRPr lang="en-US" altLang="en-US"/>
          </a:p>
          <a:p>
            <a:endParaRPr lang="en-US" altLang="en-US"/>
          </a:p>
          <a:p>
            <a:r>
              <a:rPr lang="en-US" altLang="en-US"/>
              <a:t>En - </a:t>
            </a:r>
            <a:r>
              <a:rPr lang="zh-SG" altLang="en-US"/>
              <a:t>主</a:t>
            </a:r>
            <a:endParaRPr lang="en-US" altLang="en-US"/>
          </a:p>
        </p:txBody>
      </p:sp>
      <p:pic>
        <p:nvPicPr>
          <p:cNvPr id="89091" name="Picture 4" descr="glob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047875"/>
            <a:ext cx="3773488"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16625" cy="68580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p:cNvSpPr>
            <a:spLocks noGrp="1" noChangeArrowheads="1"/>
          </p:cNvSpPr>
          <p:nvPr>
            <p:ph type="title"/>
          </p:nvPr>
        </p:nvSpPr>
        <p:spPr>
          <a:xfrm>
            <a:off x="6019800" y="404813"/>
            <a:ext cx="3124200" cy="1928812"/>
          </a:xfrm>
          <a:effectLst>
            <a:outerShdw blurRad="63500" dist="38099" dir="2700000" algn="ctr" rotWithShape="0">
              <a:schemeClr val="bg2">
                <a:alpha val="74997"/>
              </a:schemeClr>
            </a:outerShdw>
          </a:effectLst>
        </p:spPr>
        <p:txBody>
          <a:bodyPr/>
          <a:lstStyle/>
          <a:p>
            <a:pPr algn="ctr" eaLnBrk="1" hangingPunct="1"/>
            <a:r>
              <a:rPr lang="en-US" altLang="en-US" sz="4000">
                <a:latin typeface="Arial" pitchFamily="34" charset="0"/>
                <a:cs typeface="Arial" pitchFamily="34" charset="0"/>
              </a:rPr>
              <a:t>Gilgamesh </a:t>
            </a:r>
            <a:r>
              <a:rPr lang="zh-SG" altLang="en-US" sz="4000">
                <a:latin typeface="Arial" pitchFamily="34" charset="0"/>
                <a:cs typeface="Arial" pitchFamily="34" charset="0"/>
              </a:rPr>
              <a:t>史</a:t>
            </a:r>
            <a:r>
              <a:rPr lang="zh-CN" altLang="en-US" sz="4000">
                <a:latin typeface="Arial" pitchFamily="34" charset="0"/>
                <a:cs typeface="Arial" pitchFamily="34" charset="0"/>
              </a:rPr>
              <a:t>诗</a:t>
            </a:r>
            <a:r>
              <a:rPr lang="zh-SG" altLang="en-US" sz="4000">
                <a:latin typeface="Arial" pitchFamily="34" charset="0"/>
                <a:cs typeface="Arial" pitchFamily="34" charset="0"/>
              </a:rPr>
              <a:t>碑</a:t>
            </a:r>
            <a:r>
              <a:rPr lang="en-US" altLang="ja-JP" sz="4000">
                <a:latin typeface="Arial" pitchFamily="34" charset="0"/>
                <a:cs typeface="Arial" pitchFamily="34" charset="0"/>
              </a:rPr>
              <a:t> XI</a:t>
            </a:r>
            <a:endParaRPr lang="en-US" altLang="en-US" sz="4000">
              <a:latin typeface="Arial" pitchFamily="34" charset="0"/>
              <a:cs typeface="Arial" pitchFamily="34" charset="0"/>
            </a:endParaRPr>
          </a:p>
        </p:txBody>
      </p:sp>
      <p:sp>
        <p:nvSpPr>
          <p:cNvPr id="67588" name="Rectangle 4"/>
          <p:cNvSpPr>
            <a:spLocks noGrp="1" noChangeArrowheads="1"/>
          </p:cNvSpPr>
          <p:nvPr>
            <p:ph type="body" idx="1"/>
          </p:nvPr>
        </p:nvSpPr>
        <p:spPr>
          <a:xfrm>
            <a:off x="6156325" y="2638425"/>
            <a:ext cx="2879725" cy="3886200"/>
          </a:xfrm>
          <a:effectLst>
            <a:outerShdw blurRad="63500" dist="38099" dir="2700000" algn="ctr" rotWithShape="0">
              <a:schemeClr val="bg2">
                <a:alpha val="74997"/>
              </a:schemeClr>
            </a:outerShdw>
          </a:effectLst>
        </p:spPr>
        <p:txBody>
          <a:bodyPr/>
          <a:lstStyle/>
          <a:p>
            <a:pPr eaLnBrk="1" hangingPunct="1"/>
            <a:r>
              <a:rPr lang="zh-SG" altLang="en-US">
                <a:latin typeface="Arial" pitchFamily="34" charset="0"/>
                <a:cs typeface="Arial" pitchFamily="34" charset="0"/>
              </a:rPr>
              <a:t>尼尼微</a:t>
            </a:r>
            <a:r>
              <a:rPr lang="en-US" altLang="ja-JP">
                <a:latin typeface="Arial" pitchFamily="34" charset="0"/>
                <a:cs typeface="Arial" pitchFamily="34" charset="0"/>
              </a:rPr>
              <a:t>, </a:t>
            </a:r>
            <a:r>
              <a:rPr lang="zh-CN" altLang="en-US">
                <a:latin typeface="Arial" pitchFamily="34" charset="0"/>
                <a:cs typeface="Arial" pitchFamily="34" charset="0"/>
              </a:rPr>
              <a:t>     </a:t>
            </a:r>
            <a:r>
              <a:rPr lang="zh-SG" altLang="en-US">
                <a:latin typeface="Arial" pitchFamily="34" charset="0"/>
                <a:cs typeface="Arial" pitchFamily="34" charset="0"/>
              </a:rPr>
              <a:t>伊拉克</a:t>
            </a:r>
            <a:endParaRPr lang="en-US" altLang="ja-JP">
              <a:latin typeface="Arial" pitchFamily="34" charset="0"/>
              <a:cs typeface="Arial" pitchFamily="34" charset="0"/>
            </a:endParaRPr>
          </a:p>
          <a:p>
            <a:pPr eaLnBrk="1" hangingPunct="1"/>
            <a:r>
              <a:rPr lang="en-US" altLang="en-US">
                <a:latin typeface="Arial" pitchFamily="34" charset="0"/>
                <a:cs typeface="Arial" pitchFamily="34" charset="0"/>
              </a:rPr>
              <a:t>650 BC</a:t>
            </a:r>
          </a:p>
          <a:p>
            <a:pPr eaLnBrk="1" hangingPunct="1"/>
            <a:r>
              <a:rPr lang="zh-CN" altLang="en-US">
                <a:latin typeface="Arial" pitchFamily="34" charset="0"/>
                <a:cs typeface="Arial" pitchFamily="34" charset="0"/>
              </a:rPr>
              <a:t>洪水故事类似创世纪    </a:t>
            </a:r>
            <a:r>
              <a:rPr lang="en-US" altLang="en-US">
                <a:latin typeface="Arial" pitchFamily="34" charset="0"/>
                <a:cs typeface="Arial" pitchFamily="34" charset="0"/>
              </a:rPr>
              <a:t>6–9</a:t>
            </a:r>
          </a:p>
        </p:txBody>
      </p:sp>
      <p:sp>
        <p:nvSpPr>
          <p:cNvPr id="67589" name="Text Box 5"/>
          <p:cNvSpPr txBox="1">
            <a:spLocks noChangeArrowheads="1"/>
          </p:cNvSpPr>
          <p:nvPr/>
        </p:nvSpPr>
        <p:spPr bwMode="auto">
          <a:xfrm>
            <a:off x="8502650" y="0"/>
            <a:ext cx="698500" cy="46196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b="1" dirty="0">
                <a:latin typeface="Arial"/>
                <a:ea typeface="+mn-ea"/>
                <a:cs typeface="Arial"/>
              </a:rPr>
              <a:t>218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 to="" calcmode="lin" valueType="num">
                                      <p:cBhvr>
                                        <p:cTn id="7" dur="1" fill="hold"/>
                                        <p:tgtEl>
                                          <p:spTgt spid="6758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r>
              <a:rPr lang="zh-CN" altLang="en-US">
                <a:latin typeface="Arial" pitchFamily="34" charset="0"/>
                <a:cs typeface="Arial" pitchFamily="34" charset="0"/>
              </a:rPr>
              <a:t>四大神领袖</a:t>
            </a:r>
            <a:endParaRPr lang="en-US" altLang="en-US">
              <a:latin typeface="Arial" pitchFamily="34" charset="0"/>
              <a:cs typeface="Arial" pitchFamily="34" charset="0"/>
            </a:endParaRPr>
          </a:p>
        </p:txBody>
      </p:sp>
      <p:sp>
        <p:nvSpPr>
          <p:cNvPr id="91138" name="Rectangle 3"/>
          <p:cNvSpPr>
            <a:spLocks noGrp="1" noChangeArrowheads="1"/>
          </p:cNvSpPr>
          <p:nvPr>
            <p:ph type="body" idx="1"/>
          </p:nvPr>
        </p:nvSpPr>
        <p:spPr>
          <a:xfrm>
            <a:off x="381000" y="1447800"/>
            <a:ext cx="2971800" cy="5410200"/>
          </a:xfrm>
        </p:spPr>
        <p:txBody>
          <a:bodyPr/>
          <a:lstStyle/>
          <a:p>
            <a:r>
              <a:rPr lang="en-US" altLang="en-US" b="1">
                <a:solidFill>
                  <a:srgbClr val="FFD685"/>
                </a:solidFill>
                <a:ea typeface="SimSun" pitchFamily="2" charset="-122"/>
              </a:rPr>
              <a:t>An</a:t>
            </a:r>
            <a:endParaRPr lang="en-US" altLang="en-US">
              <a:solidFill>
                <a:srgbClr val="FFD685"/>
              </a:solidFill>
              <a:ea typeface="SimSun" pitchFamily="2" charset="-122"/>
            </a:endParaRPr>
          </a:p>
          <a:p>
            <a:pPr lvl="1"/>
            <a:r>
              <a:rPr lang="zh-CN" altLang="en-US">
                <a:solidFill>
                  <a:srgbClr val="FFD685"/>
                </a:solidFill>
                <a:ea typeface="SimSun" pitchFamily="2" charset="-122"/>
              </a:rPr>
              <a:t>天神</a:t>
            </a:r>
            <a:endParaRPr lang="en-US" altLang="zh-CN">
              <a:solidFill>
                <a:srgbClr val="FFD685"/>
              </a:solidFill>
              <a:ea typeface="SimSun" pitchFamily="2" charset="-122"/>
            </a:endParaRPr>
          </a:p>
          <a:p>
            <a:pPr lvl="1"/>
            <a:r>
              <a:rPr lang="zh-CN" altLang="en-US">
                <a:solidFill>
                  <a:srgbClr val="FFD685"/>
                </a:solidFill>
                <a:ea typeface="SimSun" pitchFamily="2" charset="-122"/>
              </a:rPr>
              <a:t>男性</a:t>
            </a:r>
            <a:endParaRPr lang="en-US" altLang="zh-CN">
              <a:solidFill>
                <a:srgbClr val="FFD685"/>
              </a:solidFill>
              <a:ea typeface="SimSun" pitchFamily="2" charset="-122"/>
            </a:endParaRPr>
          </a:p>
          <a:p>
            <a:pPr lvl="1"/>
            <a:r>
              <a:rPr lang="en-US" altLang="en-US">
                <a:solidFill>
                  <a:srgbClr val="FFD685"/>
                </a:solidFill>
                <a:ea typeface="SimSun" pitchFamily="2" charset="-122"/>
              </a:rPr>
              <a:t>Uruk</a:t>
            </a:r>
          </a:p>
          <a:p>
            <a:endParaRPr lang="en-US" altLang="en-US">
              <a:solidFill>
                <a:srgbClr val="FFD685"/>
              </a:solidFill>
              <a:ea typeface="SimSun" pitchFamily="2" charset="-122"/>
            </a:endParaRPr>
          </a:p>
          <a:p>
            <a:r>
              <a:rPr lang="en-US" altLang="en-US" b="1">
                <a:solidFill>
                  <a:srgbClr val="FFD685"/>
                </a:solidFill>
                <a:ea typeface="SimSun" pitchFamily="2" charset="-122"/>
              </a:rPr>
              <a:t>Enlil</a:t>
            </a:r>
            <a:r>
              <a:rPr lang="en-US" altLang="en-US">
                <a:solidFill>
                  <a:srgbClr val="FFD685"/>
                </a:solidFill>
                <a:ea typeface="SimSun" pitchFamily="2" charset="-122"/>
              </a:rPr>
              <a:t> </a:t>
            </a:r>
          </a:p>
          <a:p>
            <a:pPr lvl="1"/>
            <a:r>
              <a:rPr lang="zh-SG" altLang="en-US">
                <a:solidFill>
                  <a:srgbClr val="FFD685"/>
                </a:solidFill>
                <a:ea typeface="SimSun" pitchFamily="2" charset="-122"/>
              </a:rPr>
              <a:t>空气神</a:t>
            </a:r>
            <a:endParaRPr lang="en-US" altLang="ja-JP">
              <a:solidFill>
                <a:srgbClr val="FFD685"/>
              </a:solidFill>
              <a:ea typeface="SimSun" pitchFamily="2" charset="-122"/>
            </a:endParaRPr>
          </a:p>
          <a:p>
            <a:pPr lvl="1"/>
            <a:r>
              <a:rPr lang="zh-SG" altLang="en-US">
                <a:solidFill>
                  <a:srgbClr val="FFD685"/>
                </a:solidFill>
                <a:ea typeface="SimSun" pitchFamily="2" charset="-122"/>
              </a:rPr>
              <a:t>男性</a:t>
            </a:r>
            <a:r>
              <a:rPr lang="zh-CN" altLang="en-US">
                <a:solidFill>
                  <a:srgbClr val="FFD685"/>
                </a:solidFill>
                <a:ea typeface="SimSun" pitchFamily="2" charset="-122"/>
              </a:rPr>
              <a:t>神</a:t>
            </a:r>
            <a:endParaRPr lang="zh-SG" altLang="ja-JP">
              <a:solidFill>
                <a:srgbClr val="FFD685"/>
              </a:solidFill>
              <a:ea typeface="SimSun" pitchFamily="2" charset="-122"/>
            </a:endParaRPr>
          </a:p>
          <a:p>
            <a:pPr lvl="1"/>
            <a:r>
              <a:rPr lang="en-US" altLang="en-US">
                <a:solidFill>
                  <a:srgbClr val="FFD685"/>
                </a:solidFill>
                <a:ea typeface="SimSun" pitchFamily="2" charset="-122"/>
              </a:rPr>
              <a:t>Nippur</a:t>
            </a:r>
          </a:p>
          <a:p>
            <a:endParaRPr lang="en-US" altLang="en-US">
              <a:cs typeface="Arial" pitchFamily="34" charset="0"/>
            </a:endParaRPr>
          </a:p>
        </p:txBody>
      </p:sp>
      <p:sp>
        <p:nvSpPr>
          <p:cNvPr id="91139" name="Rectangle 4"/>
          <p:cNvSpPr>
            <a:spLocks noChangeArrowheads="1"/>
          </p:cNvSpPr>
          <p:nvPr/>
        </p:nvSpPr>
        <p:spPr bwMode="auto">
          <a:xfrm>
            <a:off x="3995738" y="1524000"/>
            <a:ext cx="385286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20000"/>
              </a:spcBef>
              <a:buFontTx/>
              <a:buChar char="¤"/>
            </a:pPr>
            <a:r>
              <a:rPr lang="en-US" altLang="en-US" sz="3200" b="1">
                <a:solidFill>
                  <a:srgbClr val="FFD685"/>
                </a:solidFill>
                <a:latin typeface="Arial" pitchFamily="34" charset="0"/>
                <a:ea typeface="SimSun" pitchFamily="2" charset="-122"/>
              </a:rPr>
              <a:t>Enki</a:t>
            </a:r>
            <a:r>
              <a:rPr lang="en-US" altLang="en-US" sz="3200">
                <a:solidFill>
                  <a:srgbClr val="FFD685"/>
                </a:solidFill>
                <a:latin typeface="Arial" pitchFamily="34" charset="0"/>
                <a:ea typeface="SimSun" pitchFamily="2" charset="-122"/>
              </a:rPr>
              <a:t> </a:t>
            </a:r>
          </a:p>
          <a:p>
            <a:pPr lvl="1">
              <a:spcBef>
                <a:spcPct val="20000"/>
              </a:spcBef>
              <a:buFontTx/>
              <a:buChar char="•"/>
            </a:pPr>
            <a:r>
              <a:rPr lang="zh-CN" altLang="en-US" sz="2800">
                <a:solidFill>
                  <a:srgbClr val="FFD685"/>
                </a:solidFill>
                <a:latin typeface="Arial" pitchFamily="34" charset="0"/>
                <a:ea typeface="SimSun" pitchFamily="2" charset="-122"/>
              </a:rPr>
              <a:t>  </a:t>
            </a:r>
            <a:r>
              <a:rPr lang="zh-SG" altLang="en-US" sz="2800">
                <a:solidFill>
                  <a:srgbClr val="FFD685"/>
                </a:solidFill>
                <a:latin typeface="Arial" pitchFamily="34" charset="0"/>
                <a:ea typeface="SimSun" pitchFamily="2" charset="-122"/>
              </a:rPr>
              <a:t>无底坑</a:t>
            </a:r>
            <a:r>
              <a:rPr lang="zh-CN" altLang="en-US" sz="2800">
                <a:solidFill>
                  <a:srgbClr val="FFD685"/>
                </a:solidFill>
                <a:latin typeface="Arial" pitchFamily="34" charset="0"/>
                <a:ea typeface="SimSun" pitchFamily="2" charset="-122"/>
              </a:rPr>
              <a:t>的神</a:t>
            </a:r>
            <a:endParaRPr lang="en-US" altLang="zh-CN" sz="2800">
              <a:solidFill>
                <a:srgbClr val="FFD685"/>
              </a:solidFill>
              <a:latin typeface="Arial" pitchFamily="34" charset="0"/>
              <a:ea typeface="SimSun" pitchFamily="2" charset="-122"/>
            </a:endParaRPr>
          </a:p>
          <a:p>
            <a:pPr lvl="1">
              <a:spcBef>
                <a:spcPct val="20000"/>
              </a:spcBef>
            </a:pPr>
            <a:r>
              <a:rPr lang="zh-CN" altLang="en-US" sz="2800">
                <a:solidFill>
                  <a:srgbClr val="FFD685"/>
                </a:solidFill>
                <a:latin typeface="Arial" pitchFamily="34" charset="0"/>
                <a:ea typeface="SimSun" pitchFamily="2" charset="-122"/>
              </a:rPr>
              <a:t>     和智慧</a:t>
            </a:r>
            <a:endParaRPr lang="en-US" altLang="zh-CN" sz="2800">
              <a:solidFill>
                <a:srgbClr val="FFD685"/>
              </a:solidFill>
              <a:latin typeface="Arial" pitchFamily="34" charset="0"/>
              <a:ea typeface="SimSun" pitchFamily="2" charset="-122"/>
            </a:endParaRPr>
          </a:p>
          <a:p>
            <a:pPr lvl="1">
              <a:spcBef>
                <a:spcPct val="20000"/>
              </a:spcBef>
              <a:buFont typeface="Arial" pitchFamily="34" charset="0"/>
              <a:buChar char="•"/>
            </a:pPr>
            <a:r>
              <a:rPr lang="zh-SG" altLang="en-US" sz="2800">
                <a:solidFill>
                  <a:srgbClr val="FFD685"/>
                </a:solidFill>
                <a:latin typeface="Arial" pitchFamily="34" charset="0"/>
                <a:ea typeface="SimSun" pitchFamily="2" charset="-122"/>
              </a:rPr>
              <a:t>男性</a:t>
            </a:r>
          </a:p>
          <a:p>
            <a:pPr lvl="1">
              <a:spcBef>
                <a:spcPct val="20000"/>
              </a:spcBef>
              <a:buFont typeface="Arial" pitchFamily="34" charset="0"/>
              <a:buChar char="•"/>
            </a:pPr>
            <a:r>
              <a:rPr lang="en-US" altLang="en-US" sz="2800">
                <a:solidFill>
                  <a:srgbClr val="FFD685"/>
                </a:solidFill>
                <a:latin typeface="Arial" pitchFamily="34" charset="0"/>
                <a:ea typeface="SimSun" pitchFamily="2" charset="-122"/>
              </a:rPr>
              <a:t>Eridu</a:t>
            </a:r>
          </a:p>
          <a:p>
            <a:pPr>
              <a:spcBef>
                <a:spcPct val="20000"/>
              </a:spcBef>
              <a:buFontTx/>
              <a:buChar char="¤"/>
            </a:pPr>
            <a:r>
              <a:rPr lang="en-US" altLang="en-US" sz="3200" b="1">
                <a:solidFill>
                  <a:srgbClr val="FFD685"/>
                </a:solidFill>
                <a:latin typeface="Arial" pitchFamily="34" charset="0"/>
                <a:ea typeface="SimSun" pitchFamily="2" charset="-122"/>
              </a:rPr>
              <a:t>Ninhursag</a:t>
            </a:r>
            <a:r>
              <a:rPr lang="en-US" altLang="en-US" sz="3200">
                <a:solidFill>
                  <a:srgbClr val="FFD685"/>
                </a:solidFill>
                <a:latin typeface="Arial" pitchFamily="34" charset="0"/>
                <a:ea typeface="SimSun" pitchFamily="2" charset="-122"/>
              </a:rPr>
              <a:t> </a:t>
            </a:r>
          </a:p>
          <a:p>
            <a:pPr lvl="1">
              <a:spcBef>
                <a:spcPct val="20000"/>
              </a:spcBef>
              <a:buFontTx/>
              <a:buChar char="•"/>
            </a:pPr>
            <a:r>
              <a:rPr lang="zh-CN" altLang="en-US" sz="2800">
                <a:solidFill>
                  <a:srgbClr val="FFD685"/>
                </a:solidFill>
                <a:latin typeface="Arial" pitchFamily="34" charset="0"/>
                <a:ea typeface="SimSun" pitchFamily="2" charset="-122"/>
              </a:rPr>
              <a:t> 女性</a:t>
            </a:r>
            <a:r>
              <a:rPr lang="en-US" altLang="ja-JP" sz="2800">
                <a:solidFill>
                  <a:srgbClr val="FFD685"/>
                </a:solidFill>
                <a:latin typeface="Arial" pitchFamily="34" charset="0"/>
                <a:ea typeface="SimSun" pitchFamily="2" charset="-122"/>
              </a:rPr>
              <a:t> </a:t>
            </a:r>
          </a:p>
          <a:p>
            <a:pPr lvl="1">
              <a:spcBef>
                <a:spcPct val="20000"/>
              </a:spcBef>
              <a:buFontTx/>
              <a:buChar char="•"/>
            </a:pPr>
            <a:r>
              <a:rPr lang="zh-CN" altLang="en-US" sz="2800">
                <a:solidFill>
                  <a:srgbClr val="FFD685"/>
                </a:solidFill>
                <a:latin typeface="Arial" pitchFamily="34" charset="0"/>
                <a:ea typeface="SimSun" pitchFamily="2" charset="-122"/>
              </a:rPr>
              <a:t> </a:t>
            </a:r>
            <a:r>
              <a:rPr lang="zh-SG" altLang="en-US" sz="2800">
                <a:solidFill>
                  <a:srgbClr val="FFD685"/>
                </a:solidFill>
                <a:latin typeface="Arial" pitchFamily="34" charset="0"/>
                <a:ea typeface="SimSun" pitchFamily="2" charset="-122"/>
              </a:rPr>
              <a:t>神圣母亲</a:t>
            </a:r>
            <a:endParaRPr lang="en-US" altLang="ja-JP" sz="2800">
              <a:solidFill>
                <a:srgbClr val="FFD685"/>
              </a:solidFill>
              <a:latin typeface="Arial" pitchFamily="34" charset="0"/>
              <a:ea typeface="SimSun" pitchFamily="2" charset="-122"/>
            </a:endParaRPr>
          </a:p>
          <a:p>
            <a:pPr lvl="1">
              <a:spcBef>
                <a:spcPct val="20000"/>
              </a:spcBef>
              <a:buFontTx/>
              <a:buChar char="•"/>
            </a:pPr>
            <a:r>
              <a:rPr lang="zh-CN" altLang="en-US" sz="2800">
                <a:solidFill>
                  <a:srgbClr val="FFD685"/>
                </a:solidFill>
                <a:latin typeface="Arial" pitchFamily="34" charset="0"/>
                <a:ea typeface="SimSun" pitchFamily="2" charset="-122"/>
              </a:rPr>
              <a:t> </a:t>
            </a:r>
            <a:r>
              <a:rPr lang="en-US" altLang="en-US" sz="2800">
                <a:solidFill>
                  <a:srgbClr val="FFD685"/>
                </a:solidFill>
                <a:latin typeface="Arial" pitchFamily="34" charset="0"/>
                <a:ea typeface="SimSun" pitchFamily="2" charset="-122"/>
              </a:rPr>
              <a:t>Enlil</a:t>
            </a:r>
            <a:r>
              <a:rPr lang="fr-FR" altLang="ja-JP" sz="2800">
                <a:solidFill>
                  <a:srgbClr val="FFD685"/>
                </a:solidFill>
                <a:latin typeface="Arial" pitchFamily="34" charset="0"/>
                <a:ea typeface="SimSun" pitchFamily="2" charset="-122"/>
              </a:rPr>
              <a:t>‘</a:t>
            </a:r>
            <a:r>
              <a:rPr lang="en-US" altLang="ja-JP" sz="2800">
                <a:solidFill>
                  <a:srgbClr val="FFD685"/>
                </a:solidFill>
                <a:latin typeface="Arial" pitchFamily="34" charset="0"/>
                <a:ea typeface="SimSun" pitchFamily="2" charset="-122"/>
              </a:rPr>
              <a:t>s </a:t>
            </a:r>
            <a:r>
              <a:rPr lang="zh-CN" altLang="en-US" sz="2800">
                <a:solidFill>
                  <a:srgbClr val="FFD685"/>
                </a:solidFill>
                <a:latin typeface="Arial" pitchFamily="34" charset="0"/>
                <a:ea typeface="SimSun" pitchFamily="2" charset="-122"/>
              </a:rPr>
              <a:t>妻子</a:t>
            </a:r>
            <a:endParaRPr lang="en-US" altLang="ja-JP" sz="3200">
              <a:latin typeface="Arial" pitchFamily="34" charset="0"/>
              <a:ea typeface="SimSun" pitchFamily="2" charset="-122"/>
            </a:endParaRPr>
          </a:p>
          <a:p>
            <a:pPr>
              <a:spcBef>
                <a:spcPct val="20000"/>
              </a:spcBef>
              <a:buFontTx/>
              <a:buChar char="¤"/>
            </a:pPr>
            <a:endParaRPr lang="en-US" altLang="en-US" sz="3200">
              <a:solidFill>
                <a:srgbClr val="FFC56F"/>
              </a:solidFill>
              <a:latin typeface="Arial" pitchFamily="34" charset="0"/>
              <a:ea typeface="SimSun" pitchFamily="2" charset="-122"/>
            </a:endParaRPr>
          </a:p>
        </p:txBody>
      </p:sp>
      <p:pic>
        <p:nvPicPr>
          <p:cNvPr id="911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0800" y="4419600"/>
            <a:ext cx="13144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300" y="1828800"/>
            <a:ext cx="1460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pPr algn="l"/>
            <a:r>
              <a:rPr lang="zh-CN" altLang="en-US" b="1">
                <a:latin typeface="Arial" pitchFamily="34" charset="0"/>
                <a:cs typeface="Arial" pitchFamily="34" charset="0"/>
              </a:rPr>
              <a:t>三位</a:t>
            </a:r>
            <a:r>
              <a:rPr lang="en-US" altLang="ja-JP" b="1">
                <a:latin typeface="Arial" pitchFamily="34" charset="0"/>
                <a:cs typeface="Arial" pitchFamily="34" charset="0"/>
              </a:rPr>
              <a:t> Astral </a:t>
            </a:r>
            <a:r>
              <a:rPr lang="zh-CN" altLang="en-US" b="1">
                <a:latin typeface="Arial" pitchFamily="34" charset="0"/>
                <a:cs typeface="Arial" pitchFamily="34" charset="0"/>
              </a:rPr>
              <a:t>神</a:t>
            </a:r>
            <a:endParaRPr lang="en-US" altLang="en-US" b="1">
              <a:latin typeface="Arial" pitchFamily="34" charset="0"/>
              <a:cs typeface="Arial" pitchFamily="34" charset="0"/>
            </a:endParaRPr>
          </a:p>
        </p:txBody>
      </p:sp>
      <p:sp>
        <p:nvSpPr>
          <p:cNvPr id="92162" name="Rectangle 3"/>
          <p:cNvSpPr>
            <a:spLocks noGrp="1" noChangeArrowheads="1"/>
          </p:cNvSpPr>
          <p:nvPr>
            <p:ph type="body" idx="1"/>
          </p:nvPr>
        </p:nvSpPr>
        <p:spPr>
          <a:xfrm>
            <a:off x="381000" y="1447800"/>
            <a:ext cx="4953000" cy="5410200"/>
          </a:xfrm>
        </p:spPr>
        <p:txBody>
          <a:bodyPr/>
          <a:lstStyle/>
          <a:p>
            <a:r>
              <a:rPr lang="en-US" altLang="en-US" b="1" dirty="0">
                <a:solidFill>
                  <a:srgbClr val="FFD685"/>
                </a:solidFill>
                <a:ea typeface="SimSun" pitchFamily="2" charset="-122"/>
              </a:rPr>
              <a:t>Nanna </a:t>
            </a:r>
            <a:r>
              <a:rPr lang="en-US" altLang="en-US" sz="2400" b="1" dirty="0">
                <a:solidFill>
                  <a:srgbClr val="FFD685"/>
                </a:solidFill>
                <a:ea typeface="SimSun" pitchFamily="2" charset="-122"/>
              </a:rPr>
              <a:t>(later known as Sin)</a:t>
            </a:r>
          </a:p>
          <a:p>
            <a:pPr lvl="1"/>
            <a:r>
              <a:rPr lang="zh-CN" altLang="en-US" b="1" dirty="0">
                <a:solidFill>
                  <a:srgbClr val="FFD685"/>
                </a:solidFill>
                <a:ea typeface="SimSun" pitchFamily="2" charset="-122"/>
              </a:rPr>
              <a:t>月神</a:t>
            </a:r>
            <a:endParaRPr lang="en-US" altLang="zh-CN" b="1" dirty="0">
              <a:solidFill>
                <a:srgbClr val="FFD685"/>
              </a:solidFill>
              <a:ea typeface="SimSun" pitchFamily="2" charset="-122"/>
            </a:endParaRPr>
          </a:p>
          <a:p>
            <a:pPr lvl="1"/>
            <a:r>
              <a:rPr lang="zh-SG" altLang="en-US" b="1" dirty="0">
                <a:solidFill>
                  <a:srgbClr val="FFD685"/>
                </a:solidFill>
                <a:ea typeface="SimSun" pitchFamily="2" charset="-122"/>
              </a:rPr>
              <a:t>男性</a:t>
            </a:r>
          </a:p>
          <a:p>
            <a:pPr lvl="1"/>
            <a:r>
              <a:rPr lang="en-US" altLang="en-US" b="1" dirty="0">
                <a:solidFill>
                  <a:srgbClr val="FFD685"/>
                </a:solidFill>
                <a:ea typeface="SimSun" pitchFamily="2" charset="-122"/>
              </a:rPr>
              <a:t>Ur</a:t>
            </a:r>
          </a:p>
          <a:p>
            <a:endParaRPr lang="en-US" altLang="en-US" b="1" dirty="0">
              <a:solidFill>
                <a:srgbClr val="FFD685"/>
              </a:solidFill>
              <a:ea typeface="SimSun" pitchFamily="2" charset="-122"/>
            </a:endParaRPr>
          </a:p>
          <a:p>
            <a:r>
              <a:rPr lang="en-US" altLang="en-US" b="1" dirty="0">
                <a:solidFill>
                  <a:srgbClr val="FFD685"/>
                </a:solidFill>
                <a:ea typeface="SimSun" pitchFamily="2" charset="-122"/>
              </a:rPr>
              <a:t>Utu</a:t>
            </a:r>
          </a:p>
          <a:p>
            <a:pPr lvl="1"/>
            <a:r>
              <a:rPr lang="zh-CN" altLang="en-US" b="1" dirty="0">
                <a:solidFill>
                  <a:srgbClr val="FFD685"/>
                </a:solidFill>
                <a:ea typeface="SimSun" pitchFamily="2" charset="-122"/>
              </a:rPr>
              <a:t>日神</a:t>
            </a:r>
            <a:endParaRPr lang="en-US" altLang="ja-JP" b="1" dirty="0">
              <a:solidFill>
                <a:srgbClr val="FFD685"/>
              </a:solidFill>
              <a:ea typeface="SimSun" pitchFamily="2" charset="-122"/>
            </a:endParaRPr>
          </a:p>
          <a:p>
            <a:pPr lvl="1"/>
            <a:r>
              <a:rPr lang="zh-SG" altLang="en-US" b="1" dirty="0">
                <a:solidFill>
                  <a:srgbClr val="FFD685"/>
                </a:solidFill>
                <a:ea typeface="SimSun" pitchFamily="2" charset="-122"/>
              </a:rPr>
              <a:t>男性</a:t>
            </a:r>
          </a:p>
          <a:p>
            <a:pPr lvl="1"/>
            <a:r>
              <a:rPr lang="en-US" altLang="en-US" b="1" dirty="0">
                <a:solidFill>
                  <a:srgbClr val="FFD685"/>
                </a:solidFill>
                <a:ea typeface="SimSun" pitchFamily="2" charset="-122"/>
              </a:rPr>
              <a:t>Sippar and </a:t>
            </a:r>
            <a:r>
              <a:rPr lang="en-US" altLang="en-US" b="1" dirty="0" err="1">
                <a:solidFill>
                  <a:srgbClr val="FFD685"/>
                </a:solidFill>
                <a:ea typeface="SimSun" pitchFamily="2" charset="-122"/>
              </a:rPr>
              <a:t>Larsa</a:t>
            </a:r>
            <a:r>
              <a:rPr lang="en-US" altLang="en-US" b="1" dirty="0">
                <a:solidFill>
                  <a:schemeClr val="tx1"/>
                </a:solidFill>
                <a:ea typeface="SimSun" pitchFamily="2" charset="-122"/>
              </a:rPr>
              <a:t> </a:t>
            </a:r>
          </a:p>
        </p:txBody>
      </p:sp>
      <p:sp>
        <p:nvSpPr>
          <p:cNvPr id="92163" name="Rectangle 4"/>
          <p:cNvSpPr>
            <a:spLocks noChangeArrowheads="1"/>
          </p:cNvSpPr>
          <p:nvPr/>
        </p:nvSpPr>
        <p:spPr bwMode="auto">
          <a:xfrm>
            <a:off x="4343400" y="4191000"/>
            <a:ext cx="5029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20000"/>
              </a:spcBef>
              <a:buFontTx/>
              <a:buChar char="¤"/>
            </a:pPr>
            <a:r>
              <a:rPr lang="en-US" altLang="en-US" sz="3200" b="1">
                <a:solidFill>
                  <a:srgbClr val="FFD685"/>
                </a:solidFill>
                <a:latin typeface="Arial" pitchFamily="34" charset="0"/>
                <a:ea typeface="SimSun" pitchFamily="2" charset="-122"/>
              </a:rPr>
              <a:t>Inanna </a:t>
            </a:r>
          </a:p>
          <a:p>
            <a:pPr lvl="1">
              <a:spcBef>
                <a:spcPct val="20000"/>
              </a:spcBef>
              <a:buFontTx/>
              <a:buChar char="•"/>
            </a:pPr>
            <a:r>
              <a:rPr lang="zh-CN" altLang="en-US" sz="2800" b="1">
                <a:solidFill>
                  <a:srgbClr val="FFD685"/>
                </a:solidFill>
                <a:latin typeface="Arial" pitchFamily="34" charset="0"/>
                <a:ea typeface="SimSun" pitchFamily="2" charset="-122"/>
              </a:rPr>
              <a:t>爱情与战争的女神</a:t>
            </a:r>
            <a:endParaRPr lang="en-US" altLang="zh-CN" sz="2800" b="1">
              <a:solidFill>
                <a:srgbClr val="FFD685"/>
              </a:solidFill>
              <a:latin typeface="Arial" pitchFamily="34" charset="0"/>
              <a:ea typeface="SimSun" pitchFamily="2" charset="-122"/>
            </a:endParaRPr>
          </a:p>
          <a:p>
            <a:pPr lvl="1">
              <a:spcBef>
                <a:spcPct val="20000"/>
              </a:spcBef>
              <a:buFontTx/>
              <a:buChar char="•"/>
            </a:pPr>
            <a:r>
              <a:rPr lang="zh-SG" altLang="en-US" sz="2800" b="1">
                <a:solidFill>
                  <a:srgbClr val="FFD685"/>
                </a:solidFill>
                <a:latin typeface="Arial" pitchFamily="34" charset="0"/>
                <a:ea typeface="SimSun" pitchFamily="2" charset="-122"/>
              </a:rPr>
              <a:t>女性</a:t>
            </a:r>
            <a:endParaRPr lang="en-US" altLang="ja-JP" sz="2800" b="1">
              <a:solidFill>
                <a:srgbClr val="FFD685"/>
              </a:solidFill>
              <a:latin typeface="Arial" pitchFamily="34" charset="0"/>
              <a:ea typeface="SimSun" pitchFamily="2" charset="-122"/>
            </a:endParaRPr>
          </a:p>
          <a:p>
            <a:pPr lvl="1">
              <a:spcBef>
                <a:spcPct val="20000"/>
              </a:spcBef>
              <a:buFontTx/>
              <a:buChar char="•"/>
            </a:pPr>
            <a:r>
              <a:rPr lang="en-US" altLang="en-US" sz="2800" b="1">
                <a:solidFill>
                  <a:srgbClr val="FFD685"/>
                </a:solidFill>
                <a:latin typeface="Arial" pitchFamily="34" charset="0"/>
                <a:ea typeface="SimSun" pitchFamily="2" charset="-122"/>
              </a:rPr>
              <a:t>Uruk</a:t>
            </a:r>
            <a:endParaRPr lang="en-US" altLang="en-US" sz="2800" b="1">
              <a:latin typeface="Arial" pitchFamily="34" charset="0"/>
              <a:ea typeface="SimSun" pitchFamily="2" charset="-122"/>
            </a:endParaRPr>
          </a:p>
        </p:txBody>
      </p:sp>
      <p:pic>
        <p:nvPicPr>
          <p:cNvPr id="92164" name="Picture 4" descr="Nanna_goddess of Mo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225"/>
            <a:ext cx="2670175"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extLst>
            <a:ext uri="{91240B29-F687-4F45-9708-019B960494DF}">
              <a14:hiddenLine xmlns:a14="http://schemas.microsoft.com/office/drawing/2010/main" w="76200" cap="flat">
                <a:solidFill>
                  <a:srgbClr val="000000"/>
                </a:solidFill>
                <a:round/>
                <a:headEnd type="none" w="med" len="med"/>
                <a:tailEnd type="triangle" w="med" len="med"/>
              </a14:hiddenLine>
            </a:ext>
          </a:extLst>
        </p:spPr>
        <p:txBody>
          <a:bodyPr/>
          <a:lstStyle/>
          <a:p>
            <a:r>
              <a:rPr lang="zh-CN" altLang="en-US">
                <a:latin typeface="Arial" pitchFamily="34" charset="0"/>
                <a:cs typeface="Arial" pitchFamily="34" charset="0"/>
              </a:rPr>
              <a:t>宗教</a:t>
            </a:r>
            <a:endParaRPr lang="en-US" altLang="en-US">
              <a:latin typeface="Arial" pitchFamily="34" charset="0"/>
              <a:cs typeface="Arial" pitchFamily="34" charset="0"/>
            </a:endParaRPr>
          </a:p>
        </p:txBody>
      </p:sp>
      <p:sp>
        <p:nvSpPr>
          <p:cNvPr id="93186" name="Rectangle 3"/>
          <p:cNvSpPr>
            <a:spLocks noGrp="1" noChangeArrowheads="1"/>
          </p:cNvSpPr>
          <p:nvPr>
            <p:ph type="body" idx="1"/>
          </p:nvPr>
        </p:nvSpPr>
        <p:spPr>
          <a:extLst>
            <a:ext uri="{91240B29-F687-4F45-9708-019B960494DF}">
              <a14:hiddenLine xmlns:a14="http://schemas.microsoft.com/office/drawing/2010/main" w="76200" cap="flat">
                <a:solidFill>
                  <a:srgbClr val="000000"/>
                </a:solidFill>
                <a:round/>
                <a:headEnd type="none" w="med" len="med"/>
                <a:tailEnd type="triangle" w="med" len="med"/>
              </a14:hiddenLine>
            </a:ext>
          </a:extLst>
        </p:spPr>
        <p:txBody>
          <a:bodyPr/>
          <a:lstStyle/>
          <a:p>
            <a:endParaRPr lang="en-US" altLang="en-US">
              <a:cs typeface="Arial" pitchFamily="34" charset="0"/>
            </a:endParaRPr>
          </a:p>
        </p:txBody>
      </p:sp>
      <p:graphicFrame>
        <p:nvGraphicFramePr>
          <p:cNvPr id="93187" name="Object 2"/>
          <p:cNvGraphicFramePr>
            <a:graphicFrameLocks noChangeAspect="1"/>
          </p:cNvGraphicFramePr>
          <p:nvPr/>
        </p:nvGraphicFramePr>
        <p:xfrm>
          <a:off x="-76200" y="990600"/>
          <a:ext cx="9144000" cy="5867400"/>
        </p:xfrm>
        <a:graphic>
          <a:graphicData uri="http://schemas.openxmlformats.org/presentationml/2006/ole">
            <mc:AlternateContent xmlns:mc="http://schemas.openxmlformats.org/markup-compatibility/2006">
              <mc:Choice xmlns:v="urn:schemas-microsoft-com:vml" Requires="v">
                <p:oleObj spid="_x0000_s93228" name="Document" r:id="rId3" imgW="7619048" imgH="6019048" progId="Word.Document.8">
                  <p:embed/>
                </p:oleObj>
              </mc:Choice>
              <mc:Fallback>
                <p:oleObj name="Document" r:id="rId3" imgW="7619048" imgH="6019048"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9906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3188" name="Line 5"/>
          <p:cNvSpPr>
            <a:spLocks noChangeShapeType="1"/>
          </p:cNvSpPr>
          <p:nvPr/>
        </p:nvSpPr>
        <p:spPr bwMode="auto">
          <a:xfrm flipV="1">
            <a:off x="2057400" y="4724400"/>
            <a:ext cx="2057400" cy="762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3189" name="Line 6"/>
          <p:cNvSpPr>
            <a:spLocks noChangeShapeType="1"/>
          </p:cNvSpPr>
          <p:nvPr/>
        </p:nvSpPr>
        <p:spPr bwMode="auto">
          <a:xfrm flipV="1">
            <a:off x="2362200" y="3581400"/>
            <a:ext cx="1447800" cy="381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3190" name="Line 7"/>
          <p:cNvSpPr>
            <a:spLocks noChangeShapeType="1"/>
          </p:cNvSpPr>
          <p:nvPr/>
        </p:nvSpPr>
        <p:spPr bwMode="auto">
          <a:xfrm flipV="1">
            <a:off x="4648200" y="5181600"/>
            <a:ext cx="304800" cy="609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3191" name="Line 8"/>
          <p:cNvSpPr>
            <a:spLocks noChangeShapeType="1"/>
          </p:cNvSpPr>
          <p:nvPr/>
        </p:nvSpPr>
        <p:spPr bwMode="auto">
          <a:xfrm flipV="1">
            <a:off x="3048000" y="5257800"/>
            <a:ext cx="1676400" cy="990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3192" name="Text Box 10"/>
          <p:cNvSpPr txBox="1">
            <a:spLocks noChangeArrowheads="1"/>
          </p:cNvSpPr>
          <p:nvPr/>
        </p:nvSpPr>
        <p:spPr bwMode="auto">
          <a:xfrm>
            <a:off x="1524000" y="37338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round/>
                <a:headEnd/>
                <a:tailEnd type="triangle" w="med" len="me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pPr>
            <a:r>
              <a:rPr lang="en-US" altLang="en-US" b="1">
                <a:solidFill>
                  <a:srgbClr val="FF0000"/>
                </a:solidFill>
                <a:latin typeface="Arial" pitchFamily="34" charset="0"/>
              </a:rPr>
              <a:t>Enlil</a:t>
            </a:r>
            <a:endParaRPr lang="en-US" altLang="en-US">
              <a:latin typeface="Arial" pitchFamily="34" charset="0"/>
            </a:endParaRPr>
          </a:p>
        </p:txBody>
      </p:sp>
      <p:sp>
        <p:nvSpPr>
          <p:cNvPr id="93193" name="Text Box 12"/>
          <p:cNvSpPr txBox="1">
            <a:spLocks noChangeArrowheads="1"/>
          </p:cNvSpPr>
          <p:nvPr/>
        </p:nvSpPr>
        <p:spPr bwMode="auto">
          <a:xfrm>
            <a:off x="2209800" y="6172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round/>
                <a:headEnd/>
                <a:tailEnd type="triangle" w="med" len="me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pPr>
            <a:r>
              <a:rPr lang="en-US" altLang="en-US" b="1">
                <a:solidFill>
                  <a:srgbClr val="FF0000"/>
                </a:solidFill>
                <a:latin typeface="Arial" pitchFamily="34" charset="0"/>
              </a:rPr>
              <a:t>Enki</a:t>
            </a:r>
            <a:endParaRPr lang="en-US" altLang="en-US">
              <a:latin typeface="Arial" pitchFamily="34" charset="0"/>
            </a:endParaRPr>
          </a:p>
        </p:txBody>
      </p:sp>
      <p:sp>
        <p:nvSpPr>
          <p:cNvPr id="93194" name="Text Box 13"/>
          <p:cNvSpPr txBox="1">
            <a:spLocks noChangeArrowheads="1"/>
          </p:cNvSpPr>
          <p:nvPr/>
        </p:nvSpPr>
        <p:spPr bwMode="auto">
          <a:xfrm>
            <a:off x="1447800" y="53340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round/>
                <a:headEnd/>
                <a:tailEnd type="triangle" w="med" len="me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pPr>
            <a:r>
              <a:rPr lang="en-US" altLang="en-US" b="1">
                <a:solidFill>
                  <a:srgbClr val="FF0000"/>
                </a:solidFill>
                <a:latin typeface="Arial" pitchFamily="34" charset="0"/>
              </a:rPr>
              <a:t>An,</a:t>
            </a:r>
            <a:endParaRPr lang="en-US" altLang="en-US">
              <a:latin typeface="Arial" pitchFamily="34" charset="0"/>
            </a:endParaRPr>
          </a:p>
        </p:txBody>
      </p:sp>
      <p:sp>
        <p:nvSpPr>
          <p:cNvPr id="93195" name="Text Box 14"/>
          <p:cNvSpPr txBox="1">
            <a:spLocks noChangeArrowheads="1"/>
          </p:cNvSpPr>
          <p:nvPr/>
        </p:nvSpPr>
        <p:spPr bwMode="auto">
          <a:xfrm>
            <a:off x="4267200" y="57912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round/>
                <a:headEnd/>
                <a:tailEnd type="triangle" w="med" len="me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pPr>
            <a:r>
              <a:rPr lang="en-US" altLang="en-US" b="1">
                <a:solidFill>
                  <a:srgbClr val="FF0000"/>
                </a:solidFill>
                <a:latin typeface="Arial" pitchFamily="34" charset="0"/>
              </a:rPr>
              <a:t>Nanna</a:t>
            </a:r>
            <a:endParaRPr lang="en-US" altLang="en-US">
              <a:latin typeface="Arial" pitchFamily="34" charset="0"/>
            </a:endParaRPr>
          </a:p>
        </p:txBody>
      </p:sp>
      <p:sp>
        <p:nvSpPr>
          <p:cNvPr id="93196" name="Line 17"/>
          <p:cNvSpPr>
            <a:spLocks noChangeShapeType="1"/>
          </p:cNvSpPr>
          <p:nvPr/>
        </p:nvSpPr>
        <p:spPr bwMode="auto">
          <a:xfrm flipV="1">
            <a:off x="990600" y="2743200"/>
            <a:ext cx="1676400" cy="1371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3197" name="Text Box 18"/>
          <p:cNvSpPr txBox="1">
            <a:spLocks noChangeArrowheads="1"/>
          </p:cNvSpPr>
          <p:nvPr/>
        </p:nvSpPr>
        <p:spPr bwMode="auto">
          <a:xfrm>
            <a:off x="1219200" y="5638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round/>
                <a:headEnd/>
                <a:tailEnd type="triangle" w="med" len="me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pPr>
            <a:r>
              <a:rPr lang="en-US" altLang="en-US" b="1">
                <a:solidFill>
                  <a:srgbClr val="FF0000"/>
                </a:solidFill>
                <a:latin typeface="Arial" pitchFamily="34" charset="0"/>
              </a:rPr>
              <a:t>Inanna</a:t>
            </a:r>
            <a:endParaRPr lang="en-US" altLang="en-US">
              <a:latin typeface="Arial" pitchFamily="34" charset="0"/>
            </a:endParaRPr>
          </a:p>
        </p:txBody>
      </p:sp>
      <p:sp>
        <p:nvSpPr>
          <p:cNvPr id="93198" name="Text Box 19"/>
          <p:cNvSpPr txBox="1">
            <a:spLocks noChangeArrowheads="1"/>
          </p:cNvSpPr>
          <p:nvPr/>
        </p:nvSpPr>
        <p:spPr bwMode="auto">
          <a:xfrm>
            <a:off x="381000" y="4038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round/>
                <a:headEnd/>
                <a:tailEnd type="triangle" w="med" len="me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pPr>
            <a:r>
              <a:rPr lang="en-US" altLang="en-US" b="1">
                <a:solidFill>
                  <a:srgbClr val="FF0000"/>
                </a:solidFill>
                <a:latin typeface="Arial" pitchFamily="34" charset="0"/>
              </a:rPr>
              <a:t>Utu</a:t>
            </a:r>
            <a:endParaRPr lang="en-US" altLang="en-US">
              <a:latin typeface="Arial" pitchFamily="34" charset="0"/>
            </a:endParaRPr>
          </a:p>
        </p:txBody>
      </p:sp>
      <p:sp>
        <p:nvSpPr>
          <p:cNvPr id="93199" name="Line 20"/>
          <p:cNvSpPr>
            <a:spLocks noChangeShapeType="1"/>
          </p:cNvSpPr>
          <p:nvPr/>
        </p:nvSpPr>
        <p:spPr bwMode="auto">
          <a:xfrm>
            <a:off x="1066800" y="4343400"/>
            <a:ext cx="3505200" cy="381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93200" name="Text Box 21"/>
          <p:cNvSpPr txBox="1">
            <a:spLocks noChangeArrowheads="1"/>
          </p:cNvSpPr>
          <p:nvPr/>
        </p:nvSpPr>
        <p:spPr bwMode="auto">
          <a:xfrm>
            <a:off x="8077200" y="117475"/>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round/>
                <a:headEnd/>
                <a:tailEnd type="triangle" w="med" len="me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rgbClr val="FFFFFF"/>
                </a:solidFill>
                <a:latin typeface="Arial" pitchFamily="34" charset="0"/>
              </a:rPr>
              <a:t>76</a:t>
            </a:r>
            <a:endParaRPr lang="en-US" altLang="en-US">
              <a:latin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r>
              <a:rPr lang="zh-SG" altLang="en-US" dirty="0"/>
              <a:t>宗教习俗</a:t>
            </a:r>
            <a:endParaRPr lang="en-US" altLang="en-US" dirty="0"/>
          </a:p>
        </p:txBody>
      </p:sp>
      <p:sp>
        <p:nvSpPr>
          <p:cNvPr id="95234" name="Rectangle 3"/>
          <p:cNvSpPr>
            <a:spLocks noGrp="1" noChangeArrowheads="1"/>
          </p:cNvSpPr>
          <p:nvPr>
            <p:ph type="body" idx="1"/>
          </p:nvPr>
        </p:nvSpPr>
        <p:spPr/>
        <p:txBody>
          <a:bodyPr/>
          <a:lstStyle/>
          <a:p>
            <a:r>
              <a:rPr lang="zh-CN" altLang="en-US" sz="2800" dirty="0"/>
              <a:t>寺庙敬拜与牺牲</a:t>
            </a:r>
            <a:endParaRPr lang="en-US" altLang="zh-CN" sz="2800" dirty="0"/>
          </a:p>
          <a:p>
            <a:r>
              <a:rPr lang="zh-CN" altLang="en-US" sz="2800" dirty="0"/>
              <a:t>背诵诗和咒语 </a:t>
            </a:r>
            <a:endParaRPr lang="en-US" altLang="zh-CN" sz="2800" dirty="0"/>
          </a:p>
          <a:p>
            <a:r>
              <a:rPr lang="zh-SG" altLang="en-US" sz="2800" dirty="0"/>
              <a:t>喂养神 </a:t>
            </a:r>
            <a:endParaRPr lang="en-US" altLang="en-US" sz="2800" dirty="0"/>
          </a:p>
          <a:p>
            <a:r>
              <a:rPr lang="zh-CN" altLang="en-US" sz="2800" dirty="0"/>
              <a:t>安抚冒犯的神</a:t>
            </a:r>
            <a:endParaRPr lang="en-US" altLang="zh-CN" sz="2800" dirty="0"/>
          </a:p>
          <a:p>
            <a:r>
              <a:rPr lang="zh-CN" altLang="en-US" sz="2800" dirty="0"/>
              <a:t>每个神精心打扮</a:t>
            </a:r>
            <a:endParaRPr lang="en-US" altLang="en-US" dirty="0"/>
          </a:p>
        </p:txBody>
      </p:sp>
      <p:pic>
        <p:nvPicPr>
          <p:cNvPr id="95235" name="Picture 4"/>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843213" y="4038600"/>
            <a:ext cx="218598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5" descr="queenofu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91200" y="2514600"/>
            <a:ext cx="2895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Line 6"/>
          <p:cNvSpPr>
            <a:spLocks noChangeShapeType="1"/>
          </p:cNvSpPr>
          <p:nvPr/>
        </p:nvSpPr>
        <p:spPr bwMode="auto">
          <a:xfrm>
            <a:off x="4876800" y="5334000"/>
            <a:ext cx="1143000" cy="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l="9489" r="2190"/>
          <a:stretch>
            <a:fillRect/>
          </a:stretch>
        </p:blipFill>
        <p:spPr bwMode="auto">
          <a:xfrm>
            <a:off x="-76200" y="0"/>
            <a:ext cx="92202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Text Box 3"/>
          <p:cNvSpPr txBox="1">
            <a:spLocks noChangeArrowheads="1"/>
          </p:cNvSpPr>
          <p:nvPr/>
        </p:nvSpPr>
        <p:spPr bwMode="auto">
          <a:xfrm>
            <a:off x="5715000" y="4144963"/>
            <a:ext cx="2362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pPr>
            <a:r>
              <a:rPr lang="zh-SG" altLang="en-US" sz="3200" b="1">
                <a:latin typeface="Arial" pitchFamily="34" charset="0"/>
              </a:rPr>
              <a:t>闪族</a:t>
            </a:r>
            <a:endParaRPr lang="en-US" altLang="en-US" sz="3200" b="1">
              <a:latin typeface="Arial" pitchFamily="34" charset="0"/>
            </a:endParaRPr>
          </a:p>
        </p:txBody>
      </p:sp>
      <p:sp>
        <p:nvSpPr>
          <p:cNvPr id="107522" name="Rectangle 2"/>
          <p:cNvSpPr>
            <a:spLocks noChangeArrowheads="1"/>
          </p:cNvSpPr>
          <p:nvPr/>
        </p:nvSpPr>
        <p:spPr bwMode="auto">
          <a:xfrm>
            <a:off x="219075" y="466725"/>
            <a:ext cx="5572125" cy="708025"/>
          </a:xfrm>
          <a:prstGeom prst="rect">
            <a:avLst/>
          </a:prstGeom>
          <a:solidFill>
            <a:srgbClr val="0000FF"/>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FontTx/>
              <a:buChar char="•"/>
            </a:pPr>
            <a:r>
              <a:rPr lang="zh-CN" altLang="en-US" sz="4000">
                <a:solidFill>
                  <a:schemeClr val="tx2"/>
                </a:solidFill>
                <a:latin typeface="Arial" pitchFamily="34" charset="0"/>
              </a:rPr>
              <a:t>身份</a:t>
            </a:r>
            <a:r>
              <a:rPr lang="en-US" altLang="ja-JP" sz="4000">
                <a:solidFill>
                  <a:schemeClr val="tx2"/>
                </a:solidFill>
                <a:latin typeface="Arial" pitchFamily="34" charset="0"/>
              </a:rPr>
              <a:t>: </a:t>
            </a:r>
            <a:r>
              <a:rPr lang="zh-CN" altLang="en-US" sz="4000">
                <a:solidFill>
                  <a:schemeClr val="tx2"/>
                </a:solidFill>
                <a:latin typeface="Arial" pitchFamily="34" charset="0"/>
              </a:rPr>
              <a:t>谁是</a:t>
            </a:r>
            <a:r>
              <a:rPr lang="zh-SG" altLang="en-US" sz="4000">
                <a:solidFill>
                  <a:schemeClr val="tx2"/>
                </a:solidFill>
                <a:latin typeface="Arial" pitchFamily="34" charset="0"/>
              </a:rPr>
              <a:t>苏美尔人</a:t>
            </a:r>
            <a:r>
              <a:rPr lang="en-US" altLang="ja-JP" sz="4000">
                <a:solidFill>
                  <a:schemeClr val="tx2"/>
                </a:solidFill>
                <a:latin typeface="Arial" pitchFamily="34" charset="0"/>
              </a:rPr>
              <a:t>?</a:t>
            </a:r>
            <a:endParaRPr lang="en-US" altLang="en-US" sz="4000">
              <a:solidFill>
                <a:schemeClr val="tx2"/>
              </a:solidFill>
              <a:latin typeface="Arial" pitchFamily="34" charset="0"/>
            </a:endParaRPr>
          </a:p>
        </p:txBody>
      </p:sp>
      <p:sp>
        <p:nvSpPr>
          <p:cNvPr id="57348" name="Rectangle 4"/>
          <p:cNvSpPr>
            <a:spLocks noChangeArrowheads="1"/>
          </p:cNvSpPr>
          <p:nvPr/>
        </p:nvSpPr>
        <p:spPr bwMode="auto">
          <a:xfrm>
            <a:off x="5940425" y="868363"/>
            <a:ext cx="1368425"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zh-SG" altLang="en-US" sz="2000" b="1">
                <a:solidFill>
                  <a:srgbClr val="C00000"/>
                </a:solidFill>
              </a:rPr>
              <a:t>亚实基拿</a:t>
            </a:r>
            <a:endParaRPr lang="en-US" altLang="en-US" sz="2000" b="1">
              <a:solidFill>
                <a:srgbClr val="C00000"/>
              </a:solidFill>
            </a:endParaRPr>
          </a:p>
        </p:txBody>
      </p:sp>
      <p:sp>
        <p:nvSpPr>
          <p:cNvPr id="57349" name="Rectangle 5"/>
          <p:cNvSpPr>
            <a:spLocks noChangeArrowheads="1"/>
          </p:cNvSpPr>
          <p:nvPr/>
        </p:nvSpPr>
        <p:spPr bwMode="auto">
          <a:xfrm>
            <a:off x="7667625" y="2452688"/>
            <a:ext cx="698500"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zh-SG" altLang="en-US" sz="2000" b="1">
                <a:solidFill>
                  <a:srgbClr val="C00000"/>
                </a:solidFill>
              </a:rPr>
              <a:t>玛代</a:t>
            </a:r>
            <a:endParaRPr lang="en-US" altLang="en-US" sz="2000" b="1">
              <a:solidFill>
                <a:srgbClr val="C00000"/>
              </a:solidFill>
            </a:endParaRPr>
          </a:p>
        </p:txBody>
      </p:sp>
      <p:pic>
        <p:nvPicPr>
          <p:cNvPr id="102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2316163"/>
            <a:ext cx="8969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4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088" y="4365625"/>
            <a:ext cx="12858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49" name="Picture 5"/>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510088" y="4797425"/>
            <a:ext cx="193357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3950" y="4806950"/>
            <a:ext cx="16891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5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2088" y="4187825"/>
            <a:ext cx="8350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7355" name="Rectangle 12"/>
          <p:cNvSpPr>
            <a:spLocks noChangeArrowheads="1"/>
          </p:cNvSpPr>
          <p:nvPr/>
        </p:nvSpPr>
        <p:spPr bwMode="auto">
          <a:xfrm>
            <a:off x="1763713" y="1341438"/>
            <a:ext cx="1079500"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zh-SG" altLang="en-US" sz="2000" b="1">
                <a:solidFill>
                  <a:srgbClr val="006600"/>
                </a:solidFill>
              </a:rPr>
              <a:t>生赫</a:t>
            </a:r>
            <a:endParaRPr lang="en-US" altLang="en-US" sz="2000" b="1">
              <a:solidFill>
                <a:srgbClr val="006600"/>
              </a:solidFill>
            </a:endParaRPr>
          </a:p>
        </p:txBody>
      </p:sp>
      <p:sp>
        <p:nvSpPr>
          <p:cNvPr id="57356" name="Rectangle 13"/>
          <p:cNvSpPr>
            <a:spLocks noChangeArrowheads="1"/>
          </p:cNvSpPr>
          <p:nvPr/>
        </p:nvSpPr>
        <p:spPr bwMode="auto">
          <a:xfrm>
            <a:off x="1403350" y="3017838"/>
            <a:ext cx="792163" cy="33972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zh-SG" altLang="en-US" sz="1600" b="1">
                <a:solidFill>
                  <a:srgbClr val="C00000"/>
                </a:solidFill>
              </a:rPr>
              <a:t>基提</a:t>
            </a:r>
            <a:endParaRPr lang="en-US" altLang="en-US" sz="1600" b="1">
              <a:solidFill>
                <a:srgbClr val="C00000"/>
              </a:solidFill>
            </a:endParaRPr>
          </a:p>
        </p:txBody>
      </p:sp>
      <p:sp>
        <p:nvSpPr>
          <p:cNvPr id="57357" name="Rectangle 14"/>
          <p:cNvSpPr>
            <a:spLocks noChangeArrowheads="1"/>
          </p:cNvSpPr>
          <p:nvPr/>
        </p:nvSpPr>
        <p:spPr bwMode="auto">
          <a:xfrm>
            <a:off x="3657600" y="2813050"/>
            <a:ext cx="698500"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zh-SG" altLang="en-US" sz="2000" b="1">
                <a:solidFill>
                  <a:srgbClr val="0000D6"/>
                </a:solidFill>
              </a:rPr>
              <a:t>亚兰</a:t>
            </a:r>
            <a:endParaRPr lang="en-US" altLang="en-US" sz="2000" b="1">
              <a:solidFill>
                <a:srgbClr val="0000D6"/>
              </a:solidFill>
            </a:endParaRPr>
          </a:p>
        </p:txBody>
      </p:sp>
      <p:sp>
        <p:nvSpPr>
          <p:cNvPr id="57358" name="Rectangle 15"/>
          <p:cNvSpPr>
            <a:spLocks noChangeArrowheads="1"/>
          </p:cNvSpPr>
          <p:nvPr/>
        </p:nvSpPr>
        <p:spPr bwMode="auto">
          <a:xfrm>
            <a:off x="3059113" y="3532188"/>
            <a:ext cx="1296987" cy="4016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zh-SG" altLang="en-US" sz="2000" b="1" dirty="0">
                <a:solidFill>
                  <a:srgbClr val="009900"/>
                </a:solidFill>
              </a:rPr>
              <a:t>亚摩利</a:t>
            </a:r>
            <a:endParaRPr lang="en-US" altLang="en-US" sz="2000" b="1" dirty="0">
              <a:solidFill>
                <a:srgbClr val="009900"/>
              </a:solidFill>
            </a:endParaRPr>
          </a:p>
        </p:txBody>
      </p:sp>
      <p:sp>
        <p:nvSpPr>
          <p:cNvPr id="57359" name="Rectangle 16"/>
          <p:cNvSpPr>
            <a:spLocks noChangeArrowheads="1"/>
          </p:cNvSpPr>
          <p:nvPr/>
        </p:nvSpPr>
        <p:spPr bwMode="auto">
          <a:xfrm>
            <a:off x="2470150" y="4037013"/>
            <a:ext cx="1069975"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zh-SG" altLang="en-US" sz="2000" b="1">
                <a:solidFill>
                  <a:srgbClr val="006600"/>
                </a:solidFill>
              </a:rPr>
              <a:t>迦南</a:t>
            </a:r>
            <a:endParaRPr lang="en-US" altLang="en-US" sz="2000" b="1">
              <a:solidFill>
                <a:srgbClr val="006600"/>
              </a:solidFill>
            </a:endParaRPr>
          </a:p>
        </p:txBody>
      </p:sp>
      <p:sp>
        <p:nvSpPr>
          <p:cNvPr id="57360" name="Rectangle 17"/>
          <p:cNvSpPr>
            <a:spLocks noChangeArrowheads="1"/>
          </p:cNvSpPr>
          <p:nvPr/>
        </p:nvSpPr>
        <p:spPr bwMode="auto">
          <a:xfrm>
            <a:off x="1800225" y="4613275"/>
            <a:ext cx="1531938"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zh-SG" altLang="en-US" sz="2000" b="1">
                <a:solidFill>
                  <a:srgbClr val="009900"/>
                </a:solidFill>
              </a:rPr>
              <a:t>非利士</a:t>
            </a:r>
            <a:endParaRPr lang="en-US" altLang="en-US" sz="2000" b="1">
              <a:solidFill>
                <a:srgbClr val="009900"/>
              </a:solidFill>
            </a:endParaRPr>
          </a:p>
        </p:txBody>
      </p:sp>
      <p:sp>
        <p:nvSpPr>
          <p:cNvPr id="57361" name="Rectangle 18"/>
          <p:cNvSpPr>
            <a:spLocks noChangeArrowheads="1"/>
          </p:cNvSpPr>
          <p:nvPr/>
        </p:nvSpPr>
        <p:spPr bwMode="auto">
          <a:xfrm>
            <a:off x="-57150" y="5116513"/>
            <a:ext cx="1100138"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zh-SG" altLang="en-US" sz="2000" b="1">
                <a:solidFill>
                  <a:srgbClr val="006600"/>
                </a:solidFill>
              </a:rPr>
              <a:t>麦西</a:t>
            </a:r>
            <a:endParaRPr lang="en-US" altLang="en-US" sz="2000" b="1">
              <a:solidFill>
                <a:srgbClr val="006600"/>
              </a:solidFill>
            </a:endParaRPr>
          </a:p>
        </p:txBody>
      </p:sp>
      <p:sp>
        <p:nvSpPr>
          <p:cNvPr id="57362" name="Rectangle 19"/>
          <p:cNvSpPr>
            <a:spLocks noChangeArrowheads="1"/>
          </p:cNvSpPr>
          <p:nvPr/>
        </p:nvSpPr>
        <p:spPr bwMode="auto">
          <a:xfrm>
            <a:off x="3354388" y="5876925"/>
            <a:ext cx="1155700" cy="4000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a:r>
              <a:rPr lang="zh-SG" altLang="en-US" sz="2000">
                <a:solidFill>
                  <a:srgbClr val="0000D6"/>
                </a:solidFill>
              </a:rPr>
              <a:t>约坍</a:t>
            </a:r>
            <a:endParaRPr lang="en-US" altLang="en-US" sz="2000">
              <a:solidFill>
                <a:srgbClr val="0000D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dissolve">
                                      <p:cBhvr>
                                        <p:cTn id="7" dur="500"/>
                                        <p:tgtEl>
                                          <p:spTgt spid="107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r>
              <a:rPr lang="zh-SG" altLang="en-US" dirty="0"/>
              <a:t>宗教习俗</a:t>
            </a:r>
            <a:endParaRPr lang="en-US" altLang="en-US" dirty="0"/>
          </a:p>
        </p:txBody>
      </p:sp>
      <p:sp>
        <p:nvSpPr>
          <p:cNvPr id="96258" name="Rectangle 3"/>
          <p:cNvSpPr>
            <a:spLocks noGrp="1" noChangeArrowheads="1"/>
          </p:cNvSpPr>
          <p:nvPr>
            <p:ph type="body" idx="1"/>
          </p:nvPr>
        </p:nvSpPr>
        <p:spPr/>
        <p:txBody>
          <a:bodyPr/>
          <a:lstStyle/>
          <a:p>
            <a:r>
              <a:rPr lang="zh-CN" altLang="en-US" dirty="0">
                <a:latin typeface="MS Gothic" panose="020B0609070205080204" pitchFamily="49" charset="-128"/>
                <a:ea typeface="MS Gothic" panose="020B0609070205080204" pitchFamily="49" charset="-128"/>
              </a:rPr>
              <a:t>庆</a:t>
            </a:r>
            <a:r>
              <a:rPr lang="zh-CN" altLang="en-US" dirty="0"/>
              <a:t>典</a:t>
            </a:r>
            <a:r>
              <a:rPr lang="en-US" altLang="en-US" dirty="0">
                <a:latin typeface="MS Gothic" panose="020B0609070205080204" pitchFamily="49" charset="-128"/>
                <a:ea typeface="MS Gothic" panose="020B0609070205080204" pitchFamily="49" charset="-128"/>
              </a:rPr>
              <a:t> </a:t>
            </a:r>
            <a:r>
              <a:rPr lang="fr-FR" altLang="ja-JP" dirty="0">
                <a:latin typeface="MS Gothic" panose="020B0609070205080204" pitchFamily="49" charset="-128"/>
                <a:ea typeface="MS Gothic" panose="020B0609070205080204" pitchFamily="49" charset="-128"/>
              </a:rPr>
              <a:t>'</a:t>
            </a:r>
            <a:r>
              <a:rPr lang="en-US" altLang="en-US" dirty="0" err="1">
                <a:latin typeface="MS Gothic" panose="020B0609070205080204" pitchFamily="49" charset="-128"/>
                <a:ea typeface="MS Gothic" panose="020B0609070205080204" pitchFamily="49" charset="-128"/>
              </a:rPr>
              <a:t>Ezen</a:t>
            </a:r>
            <a:r>
              <a:rPr lang="fr-FR" altLang="ja-JP" dirty="0">
                <a:latin typeface="MS Gothic" panose="020B0609070205080204" pitchFamily="49" charset="-128"/>
                <a:ea typeface="MS Gothic" panose="020B0609070205080204" pitchFamily="49" charset="-128"/>
              </a:rPr>
              <a:t>'</a:t>
            </a:r>
            <a:endParaRPr lang="en-US" altLang="en-US" dirty="0">
              <a:latin typeface="MS Gothic" panose="020B0609070205080204" pitchFamily="49" charset="-128"/>
              <a:ea typeface="MS Gothic" panose="020B0609070205080204" pitchFamily="49" charset="-128"/>
            </a:endParaRPr>
          </a:p>
          <a:p>
            <a:endParaRPr lang="en-US" altLang="en-US" dirty="0">
              <a:latin typeface="MS Gothic" panose="020B0609070205080204" pitchFamily="49" charset="-128"/>
              <a:ea typeface="MS Gothic" panose="020B0609070205080204" pitchFamily="49" charset="-128"/>
            </a:endParaRPr>
          </a:p>
          <a:p>
            <a:r>
              <a:rPr lang="zh-CN" altLang="en-US" dirty="0">
                <a:latin typeface="MS Gothic" panose="020B0609070205080204" pitchFamily="49" charset="-128"/>
                <a:ea typeface="MS Gothic" panose="020B0609070205080204" pitchFamily="49" charset="-128"/>
              </a:rPr>
              <a:t>苏美尔人的新年 </a:t>
            </a:r>
            <a:r>
              <a:rPr lang="en-US" altLang="zh-CN" dirty="0">
                <a:latin typeface="MS Gothic" panose="020B0609070205080204" pitchFamily="49" charset="-128"/>
                <a:ea typeface="MS Gothic" panose="020B0609070205080204" pitchFamily="49" charset="-128"/>
              </a:rPr>
              <a:t>-</a:t>
            </a:r>
            <a:r>
              <a:rPr lang="en-US" altLang="en-US" dirty="0">
                <a:latin typeface="MS Gothic" panose="020B0609070205080204" pitchFamily="49" charset="-128"/>
                <a:ea typeface="MS Gothic" panose="020B0609070205080204" pitchFamily="49" charset="-128"/>
              </a:rPr>
              <a:t> </a:t>
            </a:r>
            <a:r>
              <a:rPr lang="en-US" altLang="en-US" dirty="0" err="1">
                <a:latin typeface="MS Gothic" panose="020B0609070205080204" pitchFamily="49" charset="-128"/>
                <a:ea typeface="MS Gothic" panose="020B0609070205080204" pitchFamily="49" charset="-128"/>
              </a:rPr>
              <a:t>Akiti</a:t>
            </a:r>
            <a:r>
              <a:rPr lang="en-US" altLang="en-US" dirty="0">
                <a:latin typeface="MS Gothic" panose="020B0609070205080204" pitchFamily="49" charset="-128"/>
                <a:ea typeface="MS Gothic" panose="020B0609070205080204" pitchFamily="49" charset="-128"/>
              </a:rPr>
              <a:t> </a:t>
            </a:r>
            <a:r>
              <a:rPr lang="zh-CN" altLang="en-US" dirty="0">
                <a:latin typeface="MS Gothic" panose="020B0609070205080204" pitchFamily="49" charset="-128"/>
                <a:ea typeface="MS Gothic" panose="020B0609070205080204" pitchFamily="49" charset="-128"/>
              </a:rPr>
              <a:t>阿基蒂</a:t>
            </a:r>
            <a:endParaRPr lang="en-US" altLang="en-US" dirty="0">
              <a:latin typeface="MS Gothic" panose="020B0609070205080204" pitchFamily="49" charset="-128"/>
              <a:ea typeface="MS Gothic" panose="020B0609070205080204" pitchFamily="49" charset="-128"/>
            </a:endParaRPr>
          </a:p>
          <a:p>
            <a:pPr marL="0" indent="0">
              <a:buNone/>
            </a:pPr>
            <a:endParaRPr lang="en-US" altLang="en-US" dirty="0">
              <a:latin typeface="MS Gothic" panose="020B0609070205080204" pitchFamily="49" charset="-128"/>
              <a:ea typeface="MS Gothic" panose="020B0609070205080204" pitchFamily="49" charset="-128"/>
            </a:endParaRPr>
          </a:p>
          <a:p>
            <a:r>
              <a:rPr lang="zh-CN" altLang="en-US" dirty="0">
                <a:latin typeface="MS Gothic" panose="020B0609070205080204" pitchFamily="49" charset="-128"/>
                <a:ea typeface="MS Gothic" panose="020B0609070205080204" pitchFamily="49" charset="-128"/>
              </a:rPr>
              <a:t>圣婚仪式</a:t>
            </a:r>
            <a:endParaRPr lang="en-US" altLang="en-US" dirty="0">
              <a:latin typeface="MS Gothic" panose="020B0609070205080204" pitchFamily="49" charset="-128"/>
              <a:ea typeface="MS Gothic" panose="020B0609070205080204" pitchFamily="49" charset="-128"/>
            </a:endParaRPr>
          </a:p>
        </p:txBody>
      </p:sp>
      <p:pic>
        <p:nvPicPr>
          <p:cNvPr id="96259" name="Picture 3" descr="babylonian_sacred_marriage_s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00763" y="2584450"/>
            <a:ext cx="2433637"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zh-CN" altLang="en-US" b="1" dirty="0"/>
              <a:t>疑问句</a:t>
            </a:r>
            <a:r>
              <a:rPr lang="en-US" altLang="en-US" dirty="0"/>
              <a:t>...</a:t>
            </a:r>
          </a:p>
        </p:txBody>
      </p:sp>
      <p:sp>
        <p:nvSpPr>
          <p:cNvPr id="97282" name="Rectangle 3"/>
          <p:cNvSpPr>
            <a:spLocks noGrp="1" noChangeArrowheads="1"/>
          </p:cNvSpPr>
          <p:nvPr>
            <p:ph type="body" idx="1"/>
          </p:nvPr>
        </p:nvSpPr>
        <p:spPr>
          <a:xfrm>
            <a:off x="533400" y="2057400"/>
            <a:ext cx="9067800" cy="685800"/>
          </a:xfrm>
        </p:spPr>
        <p:txBody>
          <a:bodyPr/>
          <a:lstStyle/>
          <a:p>
            <a:pPr>
              <a:buFontTx/>
              <a:buNone/>
            </a:pPr>
            <a:r>
              <a:rPr lang="zh-CN" altLang="en-US" dirty="0">
                <a:latin typeface="MS Gothic" panose="020B0609070205080204" pitchFamily="49" charset="-128"/>
                <a:ea typeface="MS Gothic" panose="020B0609070205080204" pitchFamily="49" charset="-128"/>
              </a:rPr>
              <a:t>那么了解这一切的意义是什么呢</a:t>
            </a:r>
            <a:r>
              <a:rPr lang="en-US" altLang="en-US" b="1" dirty="0">
                <a:solidFill>
                  <a:srgbClr val="FFD685"/>
                </a:solidFill>
                <a:latin typeface="MS Gothic" panose="020B0609070205080204" pitchFamily="49" charset="-128"/>
                <a:ea typeface="MS Gothic" panose="020B0609070205080204" pitchFamily="49" charset="-128"/>
              </a:rPr>
              <a:t>?</a:t>
            </a:r>
            <a:endParaRPr lang="en-US" altLang="en-US" dirty="0">
              <a:solidFill>
                <a:schemeClr val="tx1"/>
              </a:solidFill>
              <a:latin typeface="MS Gothic" panose="020B0609070205080204" pitchFamily="49" charset="-128"/>
              <a:ea typeface="MS Gothic" panose="020B0609070205080204" pitchFamily="49" charset="-128"/>
            </a:endParaRPr>
          </a:p>
        </p:txBody>
      </p:sp>
      <p:pic>
        <p:nvPicPr>
          <p:cNvPr id="972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505200"/>
            <a:ext cx="265271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 Box 7"/>
          <p:cNvSpPr txBox="1">
            <a:spLocks noChangeArrowheads="1"/>
          </p:cNvSpPr>
          <p:nvPr/>
        </p:nvSpPr>
        <p:spPr bwMode="auto">
          <a:xfrm>
            <a:off x="3810000" y="60960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spcBef>
                <a:spcPct val="50000"/>
              </a:spcBef>
            </a:pPr>
            <a:r>
              <a:rPr lang="zh-CN" altLang="en-US" dirty="0">
                <a:solidFill>
                  <a:schemeClr val="bg1"/>
                </a:solidFill>
              </a:rPr>
              <a:t>苏美尔人的数学表</a:t>
            </a:r>
            <a:endParaRPr lang="en-US" altLang="en-US" b="1"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r>
              <a:rPr lang="zh-CN" altLang="en-US" dirty="0"/>
              <a:t>了解苏美尔人</a:t>
            </a:r>
            <a:r>
              <a:rPr lang="en-US" altLang="en-US" sz="2800" dirty="0"/>
              <a:t>...</a:t>
            </a:r>
            <a:endParaRPr lang="en-US" altLang="en-US" dirty="0"/>
          </a:p>
        </p:txBody>
      </p:sp>
      <p:sp>
        <p:nvSpPr>
          <p:cNvPr id="98306" name="Rectangle 3"/>
          <p:cNvSpPr>
            <a:spLocks noGrp="1" noChangeArrowheads="1"/>
          </p:cNvSpPr>
          <p:nvPr>
            <p:ph type="body" idx="1"/>
          </p:nvPr>
        </p:nvSpPr>
        <p:spPr>
          <a:xfrm>
            <a:off x="4267200" y="2743200"/>
            <a:ext cx="4876800" cy="4114800"/>
          </a:xfrm>
        </p:spPr>
        <p:txBody>
          <a:bodyPr/>
          <a:lstStyle/>
          <a:p>
            <a:r>
              <a:rPr lang="zh-CN" altLang="en-US" dirty="0"/>
              <a:t>他们与旧约的关系</a:t>
            </a:r>
            <a:endParaRPr lang="en-US" altLang="en-US" dirty="0"/>
          </a:p>
        </p:txBody>
      </p:sp>
      <p:pic>
        <p:nvPicPr>
          <p:cNvPr id="98307" name="Picture 4" descr="Holy Bible 5"/>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200" y="381000"/>
            <a:ext cx="4495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r>
              <a:rPr lang="zh-CN" altLang="en-US" dirty="0"/>
              <a:t>苏美尔神学与律法</a:t>
            </a:r>
            <a:endParaRPr lang="en-US" altLang="en-US" dirty="0"/>
          </a:p>
        </p:txBody>
      </p:sp>
      <p:sp>
        <p:nvSpPr>
          <p:cNvPr id="99330" name="Rectangle 3"/>
          <p:cNvSpPr>
            <a:spLocks noGrp="1" noChangeArrowheads="1"/>
          </p:cNvSpPr>
          <p:nvPr>
            <p:ph type="body" idx="1"/>
          </p:nvPr>
        </p:nvSpPr>
        <p:spPr/>
        <p:txBody>
          <a:bodyPr/>
          <a:lstStyle/>
          <a:p>
            <a:pPr marL="0" indent="0">
              <a:lnSpc>
                <a:spcPct val="90000"/>
              </a:lnSpc>
              <a:buFontTx/>
              <a:buNone/>
            </a:pPr>
            <a:r>
              <a:rPr lang="en-US" altLang="en-US" dirty="0">
                <a:latin typeface="MS Gothic" panose="020B0609070205080204" pitchFamily="49" charset="-128"/>
                <a:ea typeface="MS Gothic" panose="020B0609070205080204" pitchFamily="49" charset="-128"/>
              </a:rPr>
              <a:t>#1</a:t>
            </a:r>
          </a:p>
          <a:p>
            <a:r>
              <a:rPr lang="zh-CN" altLang="en-US" dirty="0">
                <a:latin typeface="MS Gothic" panose="020B0609070205080204" pitchFamily="49" charset="-128"/>
                <a:ea typeface="MS Gothic" panose="020B0609070205080204" pitchFamily="49" charset="-128"/>
              </a:rPr>
              <a:t>创造人类的目的是为了给懒惰的神提供食物</a:t>
            </a:r>
            <a:endParaRPr lang="en-GB" dirty="0">
              <a:latin typeface="MS Gothic" panose="020B0609070205080204" pitchFamily="49" charset="-128"/>
              <a:ea typeface="MS Gothic" panose="020B0609070205080204" pitchFamily="49" charset="-128"/>
            </a:endParaRPr>
          </a:p>
          <a:p>
            <a:pPr marL="0" indent="0">
              <a:lnSpc>
                <a:spcPct val="90000"/>
              </a:lnSpc>
              <a:buNone/>
            </a:pPr>
            <a:endParaRPr lang="en-US" altLang="en-US" dirty="0">
              <a:solidFill>
                <a:srgbClr val="FFD685"/>
              </a:solidFill>
              <a:latin typeface="MS Gothic" panose="020B0609070205080204" pitchFamily="49" charset="-128"/>
              <a:ea typeface="MS Gothic" panose="020B0609070205080204" pitchFamily="49" charset="-128"/>
            </a:endParaRPr>
          </a:p>
          <a:p>
            <a:pPr marL="0" indent="0" algn="ctr">
              <a:lnSpc>
                <a:spcPct val="90000"/>
              </a:lnSpc>
              <a:buFontTx/>
              <a:buNone/>
            </a:pPr>
            <a:r>
              <a:rPr lang="zh-CN" altLang="en-US" dirty="0">
                <a:latin typeface="MS Gothic" panose="020B0609070205080204" pitchFamily="49" charset="-128"/>
                <a:ea typeface="MS Gothic" panose="020B0609070205080204" pitchFamily="49" charset="-128"/>
              </a:rPr>
              <a:t>相比</a:t>
            </a:r>
            <a:endParaRPr lang="en-SG" altLang="zh-CN" dirty="0">
              <a:latin typeface="MS Gothic" panose="020B0609070205080204" pitchFamily="49" charset="-128"/>
              <a:ea typeface="MS Gothic" panose="020B0609070205080204" pitchFamily="49" charset="-128"/>
            </a:endParaRPr>
          </a:p>
          <a:p>
            <a:pPr marL="0" indent="0" algn="ctr">
              <a:lnSpc>
                <a:spcPct val="90000"/>
              </a:lnSpc>
              <a:buFontTx/>
              <a:buNone/>
            </a:pPr>
            <a:endParaRPr lang="en-US" altLang="en-US" dirty="0">
              <a:solidFill>
                <a:srgbClr val="FFD685"/>
              </a:solidFill>
              <a:latin typeface="MS Gothic" panose="020B0609070205080204" pitchFamily="49" charset="-128"/>
              <a:ea typeface="MS Gothic" panose="020B0609070205080204" pitchFamily="49" charset="-128"/>
            </a:endParaRPr>
          </a:p>
          <a:p>
            <a:pPr marL="0" indent="0">
              <a:lnSpc>
                <a:spcPct val="90000"/>
              </a:lnSpc>
            </a:pPr>
            <a:r>
              <a:rPr lang="zh-CN" altLang="en-US" dirty="0">
                <a:latin typeface="MS Gothic" panose="020B0609070205080204" pitchFamily="49" charset="-128"/>
                <a:ea typeface="MS Gothic" panose="020B0609070205080204" pitchFamily="49" charset="-128"/>
              </a:rPr>
              <a:t> 耶和华创造人类的目的是征服地球并统治它并与耶和华保持友谊</a:t>
            </a:r>
            <a:endParaRPr lang="en-US" altLang="en-US" dirty="0">
              <a:solidFill>
                <a:schemeClr val="tx1"/>
              </a:solidFill>
              <a:latin typeface="MS Gothic" panose="020B0609070205080204" pitchFamily="49" charset="-128"/>
              <a:ea typeface="MS Gothic" panose="020B0609070205080204" pitchFamily="49"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r>
              <a:rPr lang="zh-CN" altLang="en-US" sz="3200" dirty="0"/>
              <a:t>苏美尔神学与律法</a:t>
            </a:r>
            <a:endParaRPr lang="en-US" altLang="en-US" sz="3200" dirty="0"/>
          </a:p>
        </p:txBody>
      </p:sp>
      <p:sp>
        <p:nvSpPr>
          <p:cNvPr id="100354" name="Rectangle 3"/>
          <p:cNvSpPr>
            <a:spLocks noGrp="1" noChangeArrowheads="1"/>
          </p:cNvSpPr>
          <p:nvPr>
            <p:ph type="body" idx="1"/>
          </p:nvPr>
        </p:nvSpPr>
        <p:spPr/>
        <p:txBody>
          <a:bodyPr/>
          <a:lstStyle/>
          <a:p>
            <a:pPr marL="0" indent="0">
              <a:buFontTx/>
              <a:buNone/>
            </a:pPr>
            <a:r>
              <a:rPr lang="en-US" altLang="en-US" dirty="0">
                <a:solidFill>
                  <a:srgbClr val="FFD685"/>
                </a:solidFill>
                <a:latin typeface="MS Gothic" panose="020B0609070205080204" pitchFamily="49" charset="-128"/>
                <a:ea typeface="MS Gothic" panose="020B0609070205080204" pitchFamily="49" charset="-128"/>
              </a:rPr>
              <a:t>#2	</a:t>
            </a:r>
            <a:r>
              <a:rPr lang="zh-CN" altLang="en-US" dirty="0">
                <a:latin typeface="MS Gothic" panose="020B0609070205080204" pitchFamily="49" charset="-128"/>
                <a:ea typeface="MS Gothic" panose="020B0609070205080204" pitchFamily="49" charset="-128"/>
              </a:rPr>
              <a:t> 真正的敬拜 </a:t>
            </a:r>
            <a:r>
              <a:rPr lang="en-US" altLang="en-US" dirty="0">
                <a:solidFill>
                  <a:srgbClr val="FFD685"/>
                </a:solidFill>
                <a:latin typeface="MS Gothic" panose="020B0609070205080204" pitchFamily="49" charset="-128"/>
                <a:ea typeface="MS Gothic" panose="020B0609070205080204" pitchFamily="49" charset="-128"/>
              </a:rPr>
              <a:t>:</a:t>
            </a:r>
          </a:p>
          <a:p>
            <a:pPr marL="0" indent="0"/>
            <a:endParaRPr lang="en-US" altLang="en-US" dirty="0">
              <a:solidFill>
                <a:srgbClr val="FFD685"/>
              </a:solidFill>
              <a:latin typeface="MS Gothic" panose="020B0609070205080204" pitchFamily="49" charset="-128"/>
              <a:ea typeface="MS Gothic" panose="020B0609070205080204" pitchFamily="49" charset="-128"/>
            </a:endParaRPr>
          </a:p>
          <a:p>
            <a:pPr marL="0" indent="0"/>
            <a:r>
              <a:rPr lang="zh-CN" altLang="en-US" b="1" dirty="0">
                <a:latin typeface="MS Gothic" panose="020B0609070205080204" pitchFamily="49" charset="-128"/>
                <a:ea typeface="MS Gothic" panose="020B0609070205080204" pitchFamily="49" charset="-128"/>
              </a:rPr>
              <a:t> 多神论者</a:t>
            </a:r>
            <a:endParaRPr lang="en-SG" altLang="zh-CN" b="1" dirty="0">
              <a:latin typeface="MS Gothic" panose="020B0609070205080204" pitchFamily="49" charset="-128"/>
              <a:ea typeface="MS Gothic" panose="020B0609070205080204" pitchFamily="49" charset="-128"/>
            </a:endParaRPr>
          </a:p>
          <a:p>
            <a:pPr marL="0" indent="0"/>
            <a:endParaRPr lang="en-SG" altLang="en-US" b="1" dirty="0">
              <a:solidFill>
                <a:srgbClr val="FFD685"/>
              </a:solidFill>
              <a:latin typeface="MS Gothic" panose="020B0609070205080204" pitchFamily="49" charset="-128"/>
              <a:ea typeface="MS Gothic" panose="020B0609070205080204" pitchFamily="49" charset="-128"/>
            </a:endParaRPr>
          </a:p>
          <a:p>
            <a:pPr marL="0" indent="0">
              <a:buNone/>
            </a:pPr>
            <a:r>
              <a:rPr lang="en-US" altLang="en-US" dirty="0">
                <a:solidFill>
                  <a:srgbClr val="FFD685"/>
                </a:solidFill>
                <a:latin typeface="MS Gothic" panose="020B0609070205080204" pitchFamily="49" charset="-128"/>
                <a:ea typeface="MS Gothic" panose="020B0609070205080204" pitchFamily="49" charset="-128"/>
              </a:rPr>
              <a:t>	</a:t>
            </a:r>
            <a:r>
              <a:rPr lang="zh-CN" altLang="en-US" dirty="0">
                <a:latin typeface="MS Gothic" panose="020B0609070205080204" pitchFamily="49" charset="-128"/>
                <a:ea typeface="MS Gothic" panose="020B0609070205080204" pitchFamily="49" charset="-128"/>
              </a:rPr>
              <a:t>相比</a:t>
            </a:r>
            <a:endParaRPr lang="en-SG" altLang="zh-CN" dirty="0">
              <a:latin typeface="MS Gothic" panose="020B0609070205080204" pitchFamily="49" charset="-128"/>
              <a:ea typeface="MS Gothic" panose="020B0609070205080204" pitchFamily="49" charset="-128"/>
            </a:endParaRPr>
          </a:p>
          <a:p>
            <a:pPr marL="0" indent="0">
              <a:buNone/>
            </a:pPr>
            <a:endParaRPr lang="en-US" altLang="en-US" dirty="0">
              <a:solidFill>
                <a:srgbClr val="FFD685"/>
              </a:solidFill>
              <a:latin typeface="MS Gothic" panose="020B0609070205080204" pitchFamily="49" charset="-128"/>
              <a:ea typeface="MS Gothic" panose="020B0609070205080204" pitchFamily="49" charset="-128"/>
            </a:endParaRPr>
          </a:p>
          <a:p>
            <a:pPr marL="0" indent="0"/>
            <a:r>
              <a:rPr lang="zh-CN" altLang="en-US" dirty="0">
                <a:latin typeface="MS Gothic" panose="020B0609070205080204" pitchFamily="49" charset="-128"/>
                <a:ea typeface="MS Gothic" panose="020B0609070205080204" pitchFamily="49" charset="-128"/>
              </a:rPr>
              <a:t> 唯一神论者</a:t>
            </a:r>
            <a:endParaRPr lang="en-US" altLang="en-US" dirty="0">
              <a:solidFill>
                <a:srgbClr val="FFD685"/>
              </a:solidFill>
              <a:latin typeface="MS Gothic" panose="020B0609070205080204" pitchFamily="49" charset="-128"/>
              <a:ea typeface="MS Gothic" panose="020B0609070205080204" pitchFamily="49" charset="-128"/>
            </a:endParaRPr>
          </a:p>
        </p:txBody>
      </p:sp>
      <p:pic>
        <p:nvPicPr>
          <p:cNvPr id="1003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33600"/>
            <a:ext cx="31448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r>
              <a:rPr lang="zh-CN" altLang="en-US" sz="3200" dirty="0"/>
              <a:t>苏美尔神学与律法</a:t>
            </a:r>
            <a:endParaRPr lang="en-US" altLang="en-US" sz="3200" dirty="0"/>
          </a:p>
        </p:txBody>
      </p:sp>
      <p:sp>
        <p:nvSpPr>
          <p:cNvPr id="101378" name="Rectangle 3"/>
          <p:cNvSpPr>
            <a:spLocks noGrp="1" noChangeArrowheads="1"/>
          </p:cNvSpPr>
          <p:nvPr>
            <p:ph type="body" idx="1"/>
          </p:nvPr>
        </p:nvSpPr>
        <p:spPr/>
        <p:txBody>
          <a:bodyPr/>
          <a:lstStyle/>
          <a:p>
            <a:pPr marL="0" indent="0">
              <a:buFontTx/>
              <a:buNone/>
            </a:pPr>
            <a:r>
              <a:rPr lang="en-US" altLang="en-US" dirty="0">
                <a:latin typeface="MS Gothic" panose="020B0609070205080204" pitchFamily="49" charset="-128"/>
                <a:ea typeface="MS Gothic" panose="020B0609070205080204" pitchFamily="49" charset="-128"/>
              </a:rPr>
              <a:t>#</a:t>
            </a:r>
            <a:r>
              <a:rPr lang="en-US" altLang="en-US" dirty="0">
                <a:solidFill>
                  <a:srgbClr val="FFD685"/>
                </a:solidFill>
                <a:latin typeface="MS Gothic" panose="020B0609070205080204" pitchFamily="49" charset="-128"/>
                <a:ea typeface="MS Gothic" panose="020B0609070205080204" pitchFamily="49" charset="-128"/>
              </a:rPr>
              <a:t>3</a:t>
            </a:r>
          </a:p>
          <a:p>
            <a:pPr marL="0" indent="0"/>
            <a:endParaRPr lang="en-US" altLang="en-US" dirty="0">
              <a:solidFill>
                <a:srgbClr val="FFD685"/>
              </a:solidFill>
              <a:latin typeface="MS Gothic" panose="020B0609070205080204" pitchFamily="49" charset="-128"/>
              <a:ea typeface="MS Gothic" panose="020B0609070205080204" pitchFamily="49" charset="-128"/>
            </a:endParaRPr>
          </a:p>
          <a:p>
            <a:pPr marL="0" indent="0"/>
            <a:r>
              <a:rPr lang="zh-CN" altLang="en-US" dirty="0">
                <a:latin typeface="MS Gothic" panose="020B0609070205080204" pitchFamily="49" charset="-128"/>
                <a:ea typeface="MS Gothic" panose="020B0609070205080204" pitchFamily="49" charset="-128"/>
              </a:rPr>
              <a:t> 苏美尔的神有缺陷的性格和个性</a:t>
            </a:r>
            <a:endParaRPr lang="en-SG" altLang="zh-CN" dirty="0">
              <a:latin typeface="MS Gothic" panose="020B0609070205080204" pitchFamily="49" charset="-128"/>
              <a:ea typeface="MS Gothic" panose="020B0609070205080204" pitchFamily="49" charset="-128"/>
            </a:endParaRPr>
          </a:p>
          <a:p>
            <a:pPr marL="0" indent="0"/>
            <a:endParaRPr lang="en-US" altLang="en-US" dirty="0">
              <a:solidFill>
                <a:srgbClr val="FFD685"/>
              </a:solidFill>
              <a:latin typeface="MS Gothic" panose="020B0609070205080204" pitchFamily="49" charset="-128"/>
              <a:ea typeface="MS Gothic" panose="020B0609070205080204" pitchFamily="49" charset="-128"/>
            </a:endParaRPr>
          </a:p>
          <a:p>
            <a:pPr marL="0" indent="0">
              <a:buFontTx/>
              <a:buNone/>
            </a:pPr>
            <a:r>
              <a:rPr lang="en-US" altLang="en-US" dirty="0">
                <a:solidFill>
                  <a:srgbClr val="FFD685"/>
                </a:solidFill>
                <a:latin typeface="MS Gothic" panose="020B0609070205080204" pitchFamily="49" charset="-128"/>
                <a:ea typeface="MS Gothic" panose="020B0609070205080204" pitchFamily="49" charset="-128"/>
              </a:rPr>
              <a:t>			</a:t>
            </a:r>
            <a:r>
              <a:rPr lang="zh-CN" altLang="en-US" dirty="0">
                <a:latin typeface="MS Gothic" panose="020B0609070205080204" pitchFamily="49" charset="-128"/>
                <a:ea typeface="MS Gothic" panose="020B0609070205080204" pitchFamily="49" charset="-128"/>
              </a:rPr>
              <a:t>相比</a:t>
            </a:r>
            <a:endParaRPr lang="en-US" altLang="en-US" dirty="0">
              <a:solidFill>
                <a:srgbClr val="FFD685"/>
              </a:solidFill>
              <a:latin typeface="MS Gothic" panose="020B0609070205080204" pitchFamily="49" charset="-128"/>
              <a:ea typeface="MS Gothic" panose="020B0609070205080204" pitchFamily="49" charset="-128"/>
            </a:endParaRPr>
          </a:p>
          <a:p>
            <a:pPr marL="0" indent="0"/>
            <a:endParaRPr lang="en-US" altLang="en-US" dirty="0">
              <a:solidFill>
                <a:srgbClr val="FFD685"/>
              </a:solidFill>
              <a:latin typeface="MS Gothic" panose="020B0609070205080204" pitchFamily="49" charset="-128"/>
              <a:ea typeface="MS Gothic" panose="020B0609070205080204" pitchFamily="49" charset="-128"/>
            </a:endParaRPr>
          </a:p>
          <a:p>
            <a:pPr marL="0" indent="0"/>
            <a:r>
              <a:rPr lang="zh-CN" altLang="en-US" dirty="0">
                <a:latin typeface="MS Gothic" panose="020B0609070205080204" pitchFamily="49" charset="-128"/>
                <a:ea typeface="MS Gothic" panose="020B0609070205080204" pitchFamily="49" charset="-128"/>
              </a:rPr>
              <a:t> 耶和华是</a:t>
            </a:r>
            <a:r>
              <a:rPr lang="zh-CN" altLang="en-US" b="1" dirty="0">
                <a:latin typeface="MS Gothic" panose="020B0609070205080204" pitchFamily="49" charset="-128"/>
                <a:ea typeface="MS Gothic" panose="020B0609070205080204" pitchFamily="49" charset="-128"/>
              </a:rPr>
              <a:t>一位</a:t>
            </a:r>
            <a:r>
              <a:rPr lang="zh-CN" altLang="en-US" dirty="0">
                <a:latin typeface="MS Gothic" panose="020B0609070205080204" pitchFamily="49" charset="-128"/>
                <a:ea typeface="MS Gothic" panose="020B0609070205080204" pitchFamily="49" charset="-128"/>
              </a:rPr>
              <a:t>完美的</a:t>
            </a:r>
            <a:r>
              <a:rPr lang="en-SG" altLang="zh-CN" dirty="0">
                <a:latin typeface="MS Gothic" panose="020B0609070205080204" pitchFamily="49" charset="-128"/>
                <a:ea typeface="MS Gothic" panose="020B0609070205080204" pitchFamily="49" charset="-128"/>
              </a:rPr>
              <a:t>, </a:t>
            </a:r>
            <a:r>
              <a:rPr lang="zh-CN" altLang="en-US" dirty="0">
                <a:latin typeface="MS Gothic" panose="020B0609070205080204" pitchFamily="49" charset="-128"/>
                <a:ea typeface="MS Gothic" panose="020B0609070205080204" pitchFamily="49" charset="-128"/>
              </a:rPr>
              <a:t>绝对可靠的上帝</a:t>
            </a:r>
            <a:r>
              <a:rPr lang="en-SG" altLang="zh-CN" dirty="0">
                <a:latin typeface="MS Gothic" panose="020B0609070205080204" pitchFamily="49" charset="-128"/>
                <a:ea typeface="MS Gothic" panose="020B0609070205080204" pitchFamily="49" charset="-128"/>
              </a:rPr>
              <a:t>,</a:t>
            </a:r>
            <a:r>
              <a:rPr lang="zh-CN" altLang="en-US" dirty="0">
                <a:latin typeface="MS Gothic" panose="020B0609070205080204" pitchFamily="49" charset="-128"/>
                <a:ea typeface="MS Gothic" panose="020B0609070205080204" pitchFamily="49" charset="-128"/>
              </a:rPr>
              <a:t>他</a:t>
            </a:r>
            <a:r>
              <a:rPr lang="zh-CN" altLang="en-US" b="1" dirty="0">
                <a:latin typeface="MS Gothic" panose="020B0609070205080204" pitchFamily="49" charset="-128"/>
                <a:ea typeface="MS Gothic" panose="020B0609070205080204" pitchFamily="49" charset="-128"/>
              </a:rPr>
              <a:t>将不会</a:t>
            </a:r>
            <a:r>
              <a:rPr lang="zh-CN" altLang="en-US" dirty="0">
                <a:latin typeface="MS Gothic" panose="020B0609070205080204" pitchFamily="49" charset="-128"/>
                <a:ea typeface="MS Gothic" panose="020B0609070205080204" pitchFamily="49" charset="-128"/>
              </a:rPr>
              <a:t>犯错误和误差</a:t>
            </a:r>
            <a:endParaRPr lang="en-US" altLang="en-US" dirty="0">
              <a:latin typeface="MS Gothic" panose="020B0609070205080204" pitchFamily="49" charset="-128"/>
              <a:ea typeface="MS Gothic" panose="020B0609070205080204" pitchFamily="49"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zh-CN" altLang="en-US" dirty="0"/>
              <a:t>城隍</a:t>
            </a:r>
            <a:endParaRPr lang="en-US" altLang="en-US" dirty="0"/>
          </a:p>
        </p:txBody>
      </p:sp>
      <p:sp>
        <p:nvSpPr>
          <p:cNvPr id="7171" name="Rectangle 3"/>
          <p:cNvSpPr>
            <a:spLocks noGrp="1" noChangeArrowheads="1"/>
          </p:cNvSpPr>
          <p:nvPr>
            <p:ph type="body" idx="1"/>
          </p:nvPr>
        </p:nvSpPr>
        <p:spPr/>
        <p:txBody>
          <a:bodyPr/>
          <a:lstStyle/>
          <a:p>
            <a:pPr marL="0" indent="0">
              <a:buFontTx/>
              <a:buNone/>
            </a:pPr>
            <a:r>
              <a:rPr lang="en-US" altLang="en-US" baseline="30000" dirty="0">
                <a:solidFill>
                  <a:srgbClr val="FFD685"/>
                </a:solidFill>
              </a:rPr>
              <a:t>31</a:t>
            </a:r>
            <a:r>
              <a:rPr lang="en-US" altLang="en-US" dirty="0">
                <a:solidFill>
                  <a:srgbClr val="FFD685"/>
                </a:solidFill>
              </a:rPr>
              <a:t> </a:t>
            </a:r>
            <a:r>
              <a:rPr lang="zh-CN" altLang="en-US" dirty="0">
                <a:latin typeface="MS Gothic" panose="020B0609070205080204" pitchFamily="49" charset="-128"/>
                <a:ea typeface="MS Gothic" panose="020B0609070205080204" pitchFamily="49" charset="-128"/>
              </a:rPr>
              <a:t>他拉带着儿子亚伯兰、孙子</a:t>
            </a:r>
            <a:r>
              <a:rPr lang="en-US" altLang="zh-CN" dirty="0">
                <a:latin typeface="MS Gothic" panose="020B0609070205080204" pitchFamily="49" charset="-128"/>
                <a:ea typeface="MS Gothic" panose="020B0609070205080204" pitchFamily="49" charset="-128"/>
              </a:rPr>
              <a:t>——</a:t>
            </a:r>
            <a:r>
              <a:rPr lang="zh-CN" altLang="en-US" dirty="0">
                <a:latin typeface="MS Gothic" panose="020B0609070205080204" pitchFamily="49" charset="-128"/>
                <a:ea typeface="MS Gothic" panose="020B0609070205080204" pitchFamily="49" charset="-128"/>
              </a:rPr>
              <a:t>哈兰的儿子罗得、儿媳妇</a:t>
            </a:r>
            <a:r>
              <a:rPr lang="en-US" altLang="zh-CN" dirty="0">
                <a:latin typeface="MS Gothic" panose="020B0609070205080204" pitchFamily="49" charset="-128"/>
                <a:ea typeface="MS Gothic" panose="020B0609070205080204" pitchFamily="49" charset="-128"/>
              </a:rPr>
              <a:t>——</a:t>
            </a:r>
            <a:r>
              <a:rPr lang="zh-CN" altLang="en-US" dirty="0">
                <a:latin typeface="MS Gothic" panose="020B0609070205080204" pitchFamily="49" charset="-128"/>
                <a:ea typeface="MS Gothic" panose="020B0609070205080204" pitchFamily="49" charset="-128"/>
              </a:rPr>
              <a:t>亚伯兰的妻子撒莱，离开迦勒底的吾珥前往迦南，他们来到哈兰定居下来。</a:t>
            </a:r>
            <a:endParaRPr lang="en-US" altLang="en-US" baseline="30000" dirty="0">
              <a:solidFill>
                <a:srgbClr val="FFD685"/>
              </a:solidFill>
              <a:latin typeface="MS Gothic" panose="020B0609070205080204" pitchFamily="49" charset="-128"/>
              <a:ea typeface="MS Gothic" panose="020B0609070205080204" pitchFamily="49" charset="-128"/>
            </a:endParaRPr>
          </a:p>
          <a:p>
            <a:pPr marL="0" indent="0">
              <a:buFontTx/>
              <a:buNone/>
            </a:pPr>
            <a:r>
              <a:rPr lang="en-US" altLang="en-US" sz="2800" baseline="30000" dirty="0">
                <a:solidFill>
                  <a:srgbClr val="FFD685"/>
                </a:solidFill>
                <a:latin typeface="MS Gothic" panose="020B0609070205080204" pitchFamily="49" charset="-128"/>
                <a:ea typeface="MS Gothic" panose="020B0609070205080204" pitchFamily="49" charset="-128"/>
              </a:rPr>
              <a:t>32</a:t>
            </a:r>
            <a:r>
              <a:rPr lang="en-US" altLang="en-US" sz="2800" dirty="0">
                <a:solidFill>
                  <a:srgbClr val="FFD685"/>
                </a:solidFill>
                <a:latin typeface="MS Gothic" panose="020B0609070205080204" pitchFamily="49" charset="-128"/>
                <a:ea typeface="MS Gothic" panose="020B0609070205080204" pitchFamily="49" charset="-128"/>
              </a:rPr>
              <a:t> </a:t>
            </a:r>
            <a:r>
              <a:rPr lang="zh-CN" altLang="en-US" dirty="0">
                <a:latin typeface="MS Gothic" panose="020B0609070205080204" pitchFamily="49" charset="-128"/>
                <a:ea typeface="MS Gothic" panose="020B0609070205080204" pitchFamily="49" charset="-128"/>
              </a:rPr>
              <a:t>他拉在那里去世，享年二百零五岁</a:t>
            </a:r>
            <a:r>
              <a:rPr lang="en-GB" dirty="0">
                <a:latin typeface="MS Gothic" panose="020B0609070205080204" pitchFamily="49" charset="-128"/>
                <a:ea typeface="MS Gothic" panose="020B0609070205080204" pitchFamily="49" charset="-128"/>
              </a:rPr>
              <a:t>。 </a:t>
            </a:r>
          </a:p>
          <a:p>
            <a:pPr marL="0" indent="0">
              <a:buFontTx/>
              <a:buNone/>
            </a:pPr>
            <a:endParaRPr lang="en-GB" sz="2000" dirty="0">
              <a:latin typeface="MS Gothic" panose="020B0609070205080204" pitchFamily="49" charset="-128"/>
              <a:ea typeface="MS Gothic" panose="020B0609070205080204" pitchFamily="49" charset="-128"/>
            </a:endParaRPr>
          </a:p>
          <a:p>
            <a:pPr marL="0" indent="0">
              <a:buFontTx/>
              <a:buNone/>
            </a:pPr>
            <a:r>
              <a:rPr lang="en-SG" sz="2000" dirty="0">
                <a:latin typeface="MS Gothic" panose="020B0609070205080204" pitchFamily="49" charset="-128"/>
                <a:ea typeface="MS Gothic" panose="020B0609070205080204" pitchFamily="49" charset="-128"/>
              </a:rPr>
              <a:t>	</a:t>
            </a:r>
            <a:r>
              <a:rPr lang="zh-TW" altLang="en-US" sz="2000" dirty="0">
                <a:latin typeface="MS Gothic" panose="020B0609070205080204" pitchFamily="49" charset="-128"/>
                <a:ea typeface="MS Gothic" panose="020B0609070205080204" pitchFamily="49" charset="-128"/>
              </a:rPr>
              <a:t>聖經</a:t>
            </a:r>
            <a:r>
              <a:rPr lang="en-US" altLang="zh-TW" sz="2000" dirty="0">
                <a:latin typeface="MS Gothic" panose="020B0609070205080204" pitchFamily="49" charset="-128"/>
                <a:ea typeface="MS Gothic" panose="020B0609070205080204" pitchFamily="49" charset="-128"/>
              </a:rPr>
              <a:t>-</a:t>
            </a:r>
            <a:r>
              <a:rPr lang="zh-TW" altLang="en-US" sz="2000" dirty="0">
                <a:latin typeface="MS Gothic" panose="020B0609070205080204" pitchFamily="49" charset="-128"/>
                <a:ea typeface="MS Gothic" panose="020B0609070205080204" pitchFamily="49" charset="-128"/>
              </a:rPr>
              <a:t>當代譯本</a:t>
            </a:r>
            <a:r>
              <a:rPr lang="en-US" altLang="en-US" sz="2000" dirty="0">
                <a:latin typeface="MS Gothic" panose="020B0609070205080204" pitchFamily="49" charset="-128"/>
                <a:ea typeface="MS Gothic" panose="020B0609070205080204" pitchFamily="49" charset="-128"/>
              </a:rPr>
              <a:t>, </a:t>
            </a:r>
            <a:r>
              <a:rPr lang="zh-CN" altLang="en-US" sz="2000" dirty="0">
                <a:latin typeface="MS Gothic" panose="020B0609070205080204" pitchFamily="49" charset="-128"/>
                <a:ea typeface="MS Gothic" panose="020B0609070205080204" pitchFamily="49" charset="-128"/>
              </a:rPr>
              <a:t>創 世 記 </a:t>
            </a:r>
            <a:r>
              <a:rPr lang="en-US" altLang="zh-CN" sz="2000" dirty="0">
                <a:latin typeface="MS Gothic" panose="020B0609070205080204" pitchFamily="49" charset="-128"/>
                <a:ea typeface="MS Gothic" panose="020B0609070205080204" pitchFamily="49" charset="-128"/>
              </a:rPr>
              <a:t>11</a:t>
            </a:r>
            <a:endParaRPr lang="en-US" altLang="en-US" sz="2000" dirty="0">
              <a:latin typeface="MS Gothic" panose="020B0609070205080204" pitchFamily="49" charset="-128"/>
              <a:ea typeface="MS Gothic" panose="020B06090702050802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1000"/>
                            </p:stCondLst>
                            <p:childTnLst>
                              <p:par>
                                <p:cTn id="5" presetID="2" presetClass="entr" presetSubtype="9"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dissolve">
                                      <p:cBhvr>
                                        <p:cTn id="13"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P spid="7171"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r>
              <a:rPr lang="zh-CN" altLang="en-US" dirty="0"/>
              <a:t>亚伯兰对于</a:t>
            </a:r>
            <a:r>
              <a:rPr lang="en-GB" dirty="0" err="1"/>
              <a:t>耶和华的理</a:t>
            </a:r>
            <a:r>
              <a:rPr lang="zh-CN" altLang="en-US" dirty="0"/>
              <a:t>解</a:t>
            </a:r>
            <a:endParaRPr lang="en-GB" dirty="0"/>
          </a:p>
        </p:txBody>
      </p:sp>
      <p:sp>
        <p:nvSpPr>
          <p:cNvPr id="103426" name="Rectangle 3"/>
          <p:cNvSpPr>
            <a:spLocks noGrp="1" noChangeArrowheads="1"/>
          </p:cNvSpPr>
          <p:nvPr>
            <p:ph type="body" idx="1"/>
          </p:nvPr>
        </p:nvSpPr>
        <p:spPr/>
        <p:txBody>
          <a:bodyPr/>
          <a:lstStyle/>
          <a:p>
            <a:pPr marL="0" indent="0">
              <a:buNone/>
            </a:pPr>
            <a:r>
              <a:rPr lang="en-US" altLang="en-US" sz="2200" baseline="30000" dirty="0">
                <a:solidFill>
                  <a:srgbClr val="FFD685"/>
                </a:solidFill>
              </a:rPr>
              <a:t>19</a:t>
            </a:r>
            <a:r>
              <a:rPr lang="en-US" altLang="en-US" sz="2200" dirty="0">
                <a:solidFill>
                  <a:srgbClr val="FFD685"/>
                </a:solidFill>
              </a:rPr>
              <a:t> </a:t>
            </a:r>
            <a:r>
              <a:rPr lang="zh-CN" altLang="en-US" sz="2800" dirty="0">
                <a:latin typeface="MS Gothic" panose="020B0609070205080204" pitchFamily="49" charset="-128"/>
                <a:ea typeface="MS Gothic" panose="020B0609070205080204" pitchFamily="49" charset="-128"/>
              </a:rPr>
              <a:t>他祝福亚伯兰说：</a:t>
            </a:r>
          </a:p>
          <a:p>
            <a:pPr marL="0" indent="0">
              <a:buNone/>
            </a:pPr>
            <a:r>
              <a:rPr lang="zh-CN" altLang="en-US" sz="2800" dirty="0">
                <a:latin typeface="MS Gothic" panose="020B0609070205080204" pitchFamily="49" charset="-128"/>
                <a:ea typeface="MS Gothic" panose="020B0609070205080204" pitchFamily="49" charset="-128"/>
              </a:rPr>
              <a:t>“愿创造天地的主、至高的上帝赐福给亚伯兰！</a:t>
            </a:r>
            <a:br>
              <a:rPr lang="zh-CN" altLang="en-US" sz="2800" dirty="0">
                <a:latin typeface="MS Gothic" panose="020B0609070205080204" pitchFamily="49" charset="-128"/>
                <a:ea typeface="MS Gothic" panose="020B0609070205080204" pitchFamily="49" charset="-128"/>
              </a:rPr>
            </a:br>
            <a:r>
              <a:rPr lang="en-US" altLang="zh-CN" sz="2800" baseline="30000" dirty="0">
                <a:latin typeface="MS Gothic" panose="020B0609070205080204" pitchFamily="49" charset="-128"/>
                <a:ea typeface="MS Gothic" panose="020B0609070205080204" pitchFamily="49" charset="-128"/>
              </a:rPr>
              <a:t>20 </a:t>
            </a:r>
            <a:r>
              <a:rPr lang="zh-CN" altLang="en-US" sz="2800" dirty="0">
                <a:latin typeface="MS Gothic" panose="020B0609070205080204" pitchFamily="49" charset="-128"/>
                <a:ea typeface="MS Gothic" panose="020B0609070205080204" pitchFamily="49" charset="-128"/>
              </a:rPr>
              <a:t>将敌人交在你手中的</a:t>
            </a:r>
            <a:r>
              <a:rPr lang="zh-CN" altLang="en-US" b="1" dirty="0">
                <a:solidFill>
                  <a:srgbClr val="FFFF00"/>
                </a:solidFill>
                <a:latin typeface="MS Gothic" panose="020B0609070205080204" pitchFamily="49" charset="-128"/>
                <a:ea typeface="MS Gothic" panose="020B0609070205080204" pitchFamily="49" charset="-128"/>
              </a:rPr>
              <a:t>至高</a:t>
            </a:r>
            <a:r>
              <a:rPr lang="zh-CN" altLang="en-US" dirty="0">
                <a:solidFill>
                  <a:srgbClr val="FFFF00"/>
                </a:solidFill>
                <a:latin typeface="MS Gothic" panose="020B0609070205080204" pitchFamily="49" charset="-128"/>
                <a:ea typeface="MS Gothic" panose="020B0609070205080204" pitchFamily="49" charset="-128"/>
              </a:rPr>
              <a:t>的</a:t>
            </a:r>
            <a:r>
              <a:rPr lang="zh-CN" altLang="en-US" b="1" dirty="0">
                <a:solidFill>
                  <a:srgbClr val="FFFF00"/>
                </a:solidFill>
                <a:latin typeface="MS Gothic" panose="020B0609070205080204" pitchFamily="49" charset="-128"/>
                <a:ea typeface="MS Gothic" panose="020B0609070205080204" pitchFamily="49" charset="-128"/>
              </a:rPr>
              <a:t>上帝</a:t>
            </a:r>
            <a:r>
              <a:rPr lang="zh-CN" altLang="en-US" sz="2800" dirty="0">
                <a:latin typeface="MS Gothic" panose="020B0609070205080204" pitchFamily="49" charset="-128"/>
                <a:ea typeface="MS Gothic" panose="020B0609070205080204" pitchFamily="49" charset="-128"/>
              </a:rPr>
              <a:t>当受称颂！”</a:t>
            </a:r>
          </a:p>
          <a:p>
            <a:pPr marL="0" indent="0">
              <a:buNone/>
            </a:pPr>
            <a:r>
              <a:rPr lang="zh-CN" altLang="en-US" sz="2800" dirty="0">
                <a:latin typeface="MS Gothic" panose="020B0609070205080204" pitchFamily="49" charset="-128"/>
                <a:ea typeface="MS Gothic" panose="020B0609070205080204" pitchFamily="49" charset="-128"/>
              </a:rPr>
              <a:t>于是，亚伯兰把所得的十分之一给麦基洗。 </a:t>
            </a:r>
            <a:r>
              <a:rPr lang="en-US" altLang="zh-CN" sz="2800" baseline="30000" dirty="0">
                <a:latin typeface="MS Gothic" panose="020B0609070205080204" pitchFamily="49" charset="-128"/>
                <a:ea typeface="MS Gothic" panose="020B0609070205080204" pitchFamily="49" charset="-128"/>
              </a:rPr>
              <a:t>21 </a:t>
            </a:r>
            <a:r>
              <a:rPr lang="zh-CN" altLang="en-US" sz="2800" dirty="0">
                <a:latin typeface="MS Gothic" panose="020B0609070205080204" pitchFamily="49" charset="-128"/>
                <a:ea typeface="MS Gothic" panose="020B0609070205080204" pitchFamily="49" charset="-128"/>
              </a:rPr>
              <a:t>所多玛王对亚伯兰说：“请把我的人民交还给我，你可以把财物拿去。” </a:t>
            </a:r>
            <a:endParaRPr lang="en-SG" altLang="zh-CN" sz="2800" dirty="0">
              <a:latin typeface="MS Gothic" panose="020B0609070205080204" pitchFamily="49" charset="-128"/>
              <a:ea typeface="MS Gothic" panose="020B0609070205080204" pitchFamily="49" charset="-128"/>
            </a:endParaRPr>
          </a:p>
          <a:p>
            <a:pPr marL="0" indent="0">
              <a:buNone/>
            </a:pPr>
            <a:r>
              <a:rPr lang="en-US" altLang="zh-CN" sz="2800" baseline="30000" dirty="0">
                <a:latin typeface="MS Gothic" panose="020B0609070205080204" pitchFamily="49" charset="-128"/>
                <a:ea typeface="MS Gothic" panose="020B0609070205080204" pitchFamily="49" charset="-128"/>
              </a:rPr>
              <a:t>22 </a:t>
            </a:r>
            <a:r>
              <a:rPr lang="zh-CN" altLang="en-US" sz="2800" dirty="0">
                <a:latin typeface="MS Gothic" panose="020B0609070205080204" pitchFamily="49" charset="-128"/>
                <a:ea typeface="MS Gothic" panose="020B0609070205080204" pitchFamily="49" charset="-128"/>
              </a:rPr>
              <a:t>亚伯兰对他说：“我向创造天地的主、</a:t>
            </a:r>
            <a:r>
              <a:rPr lang="zh-CN" altLang="en-US" dirty="0">
                <a:solidFill>
                  <a:srgbClr val="FFFF00"/>
                </a:solidFill>
                <a:latin typeface="MS Gothic" panose="020B0609070205080204" pitchFamily="49" charset="-128"/>
                <a:ea typeface="MS Gothic" panose="020B0609070205080204" pitchFamily="49" charset="-128"/>
              </a:rPr>
              <a:t>至高的上帝</a:t>
            </a:r>
            <a:r>
              <a:rPr lang="zh-CN" altLang="en-US" sz="2800" dirty="0">
                <a:latin typeface="MS Gothic" panose="020B0609070205080204" pitchFamily="49" charset="-128"/>
                <a:ea typeface="MS Gothic" panose="020B0609070205080204" pitchFamily="49" charset="-128"/>
              </a:rPr>
              <a:t>耶和华起誓，</a:t>
            </a:r>
            <a:r>
              <a:rPr lang="en-US" altLang="zh-CN" sz="2800" baseline="30000" dirty="0">
                <a:latin typeface="MS Gothic" panose="020B0609070205080204" pitchFamily="49" charset="-128"/>
                <a:ea typeface="MS Gothic" panose="020B0609070205080204" pitchFamily="49" charset="-128"/>
              </a:rPr>
              <a:t>23 </a:t>
            </a:r>
            <a:r>
              <a:rPr lang="zh-CN" altLang="en-US" sz="2800" dirty="0">
                <a:latin typeface="MS Gothic" panose="020B0609070205080204" pitchFamily="49" charset="-128"/>
                <a:ea typeface="MS Gothic" panose="020B0609070205080204" pitchFamily="49" charset="-128"/>
              </a:rPr>
              <a:t>凡是你的东西，就是一根线、一条鞋带，我都不会拿，免得你说，‘我使亚伯兰发了财！’</a:t>
            </a:r>
            <a:endParaRPr lang="en-SG" altLang="zh-CN" sz="2800" dirty="0">
              <a:latin typeface="MS Gothic" panose="020B0609070205080204" pitchFamily="49" charset="-128"/>
              <a:ea typeface="MS Gothic" panose="020B0609070205080204" pitchFamily="49" charset="-128"/>
            </a:endParaRPr>
          </a:p>
          <a:p>
            <a:pPr marL="0" indent="0">
              <a:buNone/>
            </a:pPr>
            <a:endParaRPr lang="en-SG" altLang="zh-CN" sz="2000" dirty="0">
              <a:latin typeface="MS Gothic" panose="020B0609070205080204" pitchFamily="49" charset="-128"/>
              <a:ea typeface="MS Gothic" panose="020B0609070205080204" pitchFamily="49" charset="-128"/>
            </a:endParaRPr>
          </a:p>
          <a:p>
            <a:pPr marL="0" indent="0">
              <a:buNone/>
            </a:pPr>
            <a:r>
              <a:rPr lang="en-SG" altLang="zh-TW" sz="2000" dirty="0">
                <a:latin typeface="MS Gothic" panose="020B0609070205080204" pitchFamily="49" charset="-128"/>
                <a:ea typeface="MS Gothic" panose="020B0609070205080204" pitchFamily="49" charset="-128"/>
              </a:rPr>
              <a:t>					</a:t>
            </a:r>
            <a:r>
              <a:rPr lang="zh-TW" altLang="en-US" sz="2000" dirty="0">
                <a:latin typeface="MS Gothic" panose="020B0609070205080204" pitchFamily="49" charset="-128"/>
                <a:ea typeface="MS Gothic" panose="020B0609070205080204" pitchFamily="49" charset="-128"/>
              </a:rPr>
              <a:t>聖經</a:t>
            </a:r>
            <a:r>
              <a:rPr lang="en-US" altLang="zh-TW" sz="2000" dirty="0">
                <a:latin typeface="MS Gothic" panose="020B0609070205080204" pitchFamily="49" charset="-128"/>
                <a:ea typeface="MS Gothic" panose="020B0609070205080204" pitchFamily="49" charset="-128"/>
              </a:rPr>
              <a:t>-</a:t>
            </a:r>
            <a:r>
              <a:rPr lang="zh-TW" altLang="en-US" sz="2000" dirty="0">
                <a:latin typeface="MS Gothic" panose="020B0609070205080204" pitchFamily="49" charset="-128"/>
                <a:ea typeface="MS Gothic" panose="020B0609070205080204" pitchFamily="49" charset="-128"/>
              </a:rPr>
              <a:t>當代譯本</a:t>
            </a:r>
            <a:r>
              <a:rPr lang="en-US" altLang="en-US" sz="2000" dirty="0">
                <a:latin typeface="MS Gothic" panose="020B0609070205080204" pitchFamily="49" charset="-128"/>
                <a:ea typeface="MS Gothic" panose="020B0609070205080204" pitchFamily="49" charset="-128"/>
              </a:rPr>
              <a:t>,</a:t>
            </a:r>
            <a:r>
              <a:rPr lang="zh-CN" altLang="en-US" sz="2000" i="1" dirty="0">
                <a:latin typeface="MS Gothic" panose="020B0609070205080204" pitchFamily="49" charset="-128"/>
                <a:ea typeface="MS Gothic" panose="020B0609070205080204" pitchFamily="49" charset="-128"/>
              </a:rPr>
              <a:t>创世记 </a:t>
            </a:r>
            <a:r>
              <a:rPr lang="en-US" altLang="zh-CN" sz="2000" i="1" dirty="0">
                <a:latin typeface="MS Gothic" panose="020B0609070205080204" pitchFamily="49" charset="-128"/>
                <a:ea typeface="MS Gothic" panose="020B0609070205080204" pitchFamily="49" charset="-128"/>
              </a:rPr>
              <a:t>14:19-23</a:t>
            </a:r>
            <a:endParaRPr lang="en-US" altLang="en-US" dirty="0">
              <a:latin typeface="MS Gothic" panose="020B0609070205080204" pitchFamily="49" charset="-128"/>
              <a:ea typeface="MS Gothic" panose="020B0609070205080204" pitchFamily="49"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0" y="0"/>
            <a:ext cx="8892480" cy="1219200"/>
          </a:xfrm>
        </p:spPr>
        <p:txBody>
          <a:bodyPr/>
          <a:lstStyle/>
          <a:p>
            <a:r>
              <a:rPr lang="en-US" altLang="en-US" dirty="0">
                <a:latin typeface="Arial" pitchFamily="34" charset="0"/>
                <a:ea typeface="ＭＳ Ｐゴシック" pitchFamily="34" charset="-128"/>
                <a:cs typeface="Arial" pitchFamily="34" charset="0"/>
              </a:rPr>
              <a:t>The 3 Cs of Sumer</a:t>
            </a:r>
            <a:br>
              <a:rPr lang="en-US" altLang="en-US" dirty="0">
                <a:latin typeface="Arial" pitchFamily="34" charset="0"/>
                <a:ea typeface="ＭＳ Ｐゴシック" pitchFamily="34" charset="-128"/>
                <a:cs typeface="Arial" pitchFamily="34" charset="0"/>
              </a:rPr>
            </a:br>
            <a:r>
              <a:rPr lang="zh-CN" altLang="en-US" dirty="0">
                <a:latin typeface="Arial" pitchFamily="34" charset="0"/>
                <a:ea typeface="ＭＳ Ｐゴシック" pitchFamily="34" charset="-128"/>
                <a:cs typeface="Arial" pitchFamily="34" charset="0"/>
              </a:rPr>
              <a:t>苏美尔的三 </a:t>
            </a:r>
            <a:r>
              <a:rPr lang="en-GB" dirty="0">
                <a:latin typeface="Arial" pitchFamily="34" charset="0"/>
                <a:ea typeface="ＭＳ Ｐゴシック" pitchFamily="34" charset="-128"/>
                <a:cs typeface="Arial" pitchFamily="34" charset="0"/>
              </a:rPr>
              <a:t>“</a:t>
            </a:r>
            <a:r>
              <a:rPr lang="en-SG" altLang="zh-CN" dirty="0">
                <a:latin typeface="Arial" pitchFamily="34" charset="0"/>
                <a:ea typeface="ＭＳ Ｐゴシック" pitchFamily="34" charset="-128"/>
                <a:cs typeface="Arial" pitchFamily="34" charset="0"/>
              </a:rPr>
              <a:t>C</a:t>
            </a:r>
            <a:r>
              <a:rPr lang="en-GB" dirty="0">
                <a:latin typeface="Arial" pitchFamily="34" charset="0"/>
                <a:ea typeface="ＭＳ Ｐゴシック" pitchFamily="34" charset="-128"/>
                <a:cs typeface="Arial" pitchFamily="34" charset="0"/>
              </a:rPr>
              <a:t>”</a:t>
            </a:r>
            <a:endParaRPr lang="en-US" altLang="en-US" dirty="0">
              <a:latin typeface="Arial" pitchFamily="34" charset="0"/>
              <a:ea typeface="ＭＳ Ｐゴシック" pitchFamily="34" charset="-128"/>
              <a:cs typeface="Arial" pitchFamily="34" charset="0"/>
            </a:endParaRPr>
          </a:p>
        </p:txBody>
      </p:sp>
      <p:sp>
        <p:nvSpPr>
          <p:cNvPr id="103426" name="Rectangle 3"/>
          <p:cNvSpPr>
            <a:spLocks noGrp="1" noChangeArrowheads="1"/>
          </p:cNvSpPr>
          <p:nvPr>
            <p:ph type="body" idx="1"/>
          </p:nvPr>
        </p:nvSpPr>
        <p:spPr>
          <a:xfrm>
            <a:off x="1295400" y="1905000"/>
            <a:ext cx="1676400" cy="5410200"/>
          </a:xfrm>
        </p:spPr>
        <p:txBody>
          <a:bodyPr/>
          <a:lstStyle/>
          <a:p>
            <a:pPr>
              <a:buFontTx/>
              <a:buNone/>
            </a:pPr>
            <a:r>
              <a:rPr lang="en-US" altLang="en-US" sz="7200" dirty="0">
                <a:ea typeface="ＭＳ Ｐゴシック" pitchFamily="34" charset="-128"/>
                <a:cs typeface="Arial" pitchFamily="34" charset="0"/>
              </a:rPr>
              <a:t> C</a:t>
            </a:r>
          </a:p>
          <a:p>
            <a:pPr>
              <a:buFontTx/>
              <a:buNone/>
            </a:pPr>
            <a:r>
              <a:rPr lang="en-US" altLang="en-US" sz="7200" dirty="0">
                <a:ea typeface="ＭＳ Ｐゴシック" pitchFamily="34" charset="-128"/>
                <a:cs typeface="Arial" pitchFamily="34" charset="0"/>
              </a:rPr>
              <a:t> C</a:t>
            </a:r>
          </a:p>
          <a:p>
            <a:pPr>
              <a:buFontTx/>
              <a:buNone/>
            </a:pPr>
            <a:r>
              <a:rPr lang="en-US" altLang="en-US" sz="7200" dirty="0">
                <a:ea typeface="ＭＳ Ｐゴシック" pitchFamily="34" charset="-128"/>
                <a:cs typeface="Arial" pitchFamily="34" charset="0"/>
              </a:rPr>
              <a:t> C</a:t>
            </a:r>
            <a:endParaRPr lang="en-US" altLang="en-US" dirty="0">
              <a:ea typeface="ＭＳ Ｐゴシック" pitchFamily="34" charset="-128"/>
              <a:cs typeface="Arial" pitchFamily="34" charset="0"/>
            </a:endParaRPr>
          </a:p>
        </p:txBody>
      </p:sp>
      <p:sp>
        <p:nvSpPr>
          <p:cNvPr id="19460" name="Rectangle 4"/>
          <p:cNvSpPr>
            <a:spLocks noChangeArrowheads="1"/>
          </p:cNvSpPr>
          <p:nvPr/>
        </p:nvSpPr>
        <p:spPr bwMode="auto">
          <a:xfrm>
            <a:off x="2198688" y="2082800"/>
            <a:ext cx="6477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20000"/>
              </a:spcBef>
            </a:pPr>
            <a:r>
              <a:rPr lang="en-US" altLang="en-US" sz="5400" b="1" dirty="0" err="1">
                <a:solidFill>
                  <a:srgbClr val="FFC56F"/>
                </a:solidFill>
                <a:latin typeface="Arial" pitchFamily="34" charset="0"/>
                <a:cs typeface="Arial" pitchFamily="34" charset="0"/>
              </a:rPr>
              <a:t>Ivilization</a:t>
            </a:r>
            <a:r>
              <a:rPr lang="en-US" altLang="en-US" sz="5400" b="1" dirty="0">
                <a:solidFill>
                  <a:srgbClr val="FFC56F"/>
                </a:solidFill>
                <a:latin typeface="Arial" pitchFamily="34" charset="0"/>
                <a:cs typeface="Arial" pitchFamily="34" charset="0"/>
              </a:rPr>
              <a:t> </a:t>
            </a:r>
            <a:r>
              <a:rPr lang="zh-CN" altLang="en-US" sz="5400" b="1" dirty="0">
                <a:solidFill>
                  <a:srgbClr val="FFC56F"/>
                </a:solidFill>
                <a:latin typeface="Arial" pitchFamily="34" charset="0"/>
                <a:cs typeface="Arial" pitchFamily="34" charset="0"/>
              </a:rPr>
              <a:t>文明</a:t>
            </a:r>
            <a:endParaRPr lang="en-US" altLang="en-US" sz="5400" b="1" dirty="0">
              <a:solidFill>
                <a:srgbClr val="FFC56F"/>
              </a:solidFill>
              <a:latin typeface="Arial" pitchFamily="34" charset="0"/>
              <a:cs typeface="Arial" pitchFamily="34" charset="0"/>
            </a:endParaRPr>
          </a:p>
        </p:txBody>
      </p:sp>
      <p:sp>
        <p:nvSpPr>
          <p:cNvPr id="19461" name="Rectangle 5"/>
          <p:cNvSpPr>
            <a:spLocks noChangeArrowheads="1"/>
          </p:cNvSpPr>
          <p:nvPr/>
        </p:nvSpPr>
        <p:spPr bwMode="auto">
          <a:xfrm>
            <a:off x="2198688" y="3429000"/>
            <a:ext cx="6477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20000"/>
              </a:spcBef>
            </a:pPr>
            <a:r>
              <a:rPr lang="en-US" altLang="en-US" sz="5400" b="1" dirty="0" err="1">
                <a:solidFill>
                  <a:srgbClr val="FFC56F"/>
                </a:solidFill>
                <a:latin typeface="Arial" pitchFamily="34" charset="0"/>
                <a:cs typeface="Arial" pitchFamily="34" charset="0"/>
              </a:rPr>
              <a:t>Uneiform</a:t>
            </a:r>
            <a:r>
              <a:rPr lang="en-US" altLang="en-US" sz="5400" b="1" dirty="0">
                <a:solidFill>
                  <a:srgbClr val="FFC56F"/>
                </a:solidFill>
                <a:latin typeface="Arial" pitchFamily="34" charset="0"/>
                <a:cs typeface="Arial" pitchFamily="34" charset="0"/>
              </a:rPr>
              <a:t> </a:t>
            </a:r>
            <a:r>
              <a:rPr lang="zh-CN" altLang="en-US" sz="5400" b="1" dirty="0">
                <a:solidFill>
                  <a:srgbClr val="FFC56F"/>
                </a:solidFill>
                <a:latin typeface="Arial" pitchFamily="34" charset="0"/>
                <a:cs typeface="Arial" pitchFamily="34" charset="0"/>
              </a:rPr>
              <a:t>楔形文字</a:t>
            </a:r>
            <a:endParaRPr lang="en-US" altLang="en-US" sz="5400" b="1" dirty="0">
              <a:solidFill>
                <a:srgbClr val="FFC56F"/>
              </a:solidFill>
              <a:latin typeface="Arial" pitchFamily="34" charset="0"/>
              <a:cs typeface="Arial" pitchFamily="34" charset="0"/>
            </a:endParaRPr>
          </a:p>
        </p:txBody>
      </p:sp>
      <p:sp>
        <p:nvSpPr>
          <p:cNvPr id="19462" name="Rectangle 6"/>
          <p:cNvSpPr>
            <a:spLocks noChangeArrowheads="1"/>
          </p:cNvSpPr>
          <p:nvPr/>
        </p:nvSpPr>
        <p:spPr bwMode="auto">
          <a:xfrm>
            <a:off x="2198688" y="4724400"/>
            <a:ext cx="6477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20000"/>
              </a:spcBef>
            </a:pPr>
            <a:r>
              <a:rPr lang="en-US" altLang="en-US" sz="5400" b="1" dirty="0" err="1">
                <a:solidFill>
                  <a:srgbClr val="FFC56F"/>
                </a:solidFill>
                <a:latin typeface="Arial" pitchFamily="34" charset="0"/>
                <a:cs typeface="Arial" pitchFamily="34" charset="0"/>
              </a:rPr>
              <a:t>ity</a:t>
            </a:r>
            <a:r>
              <a:rPr lang="en-US" altLang="en-US" sz="5400" b="1" dirty="0">
                <a:solidFill>
                  <a:srgbClr val="FFC56F"/>
                </a:solidFill>
                <a:latin typeface="Arial" pitchFamily="34" charset="0"/>
                <a:cs typeface="Arial" pitchFamily="34" charset="0"/>
              </a:rPr>
              <a:t> gods </a:t>
            </a:r>
            <a:r>
              <a:rPr lang="zh-CN" altLang="en-US" sz="5400" b="1" dirty="0">
                <a:solidFill>
                  <a:srgbClr val="FFC56F"/>
                </a:solidFill>
                <a:latin typeface="Arial" pitchFamily="34" charset="0"/>
                <a:cs typeface="Arial" pitchFamily="34" charset="0"/>
              </a:rPr>
              <a:t>城隍神</a:t>
            </a:r>
            <a:endParaRPr lang="en-GB" sz="5400" b="1" dirty="0">
              <a:solidFill>
                <a:srgbClr val="FFC56F"/>
              </a:solidFill>
              <a:latin typeface="Arial" pitchFamily="34" charset="0"/>
              <a:cs typeface="Arial" pitchFamily="34" charset="0"/>
            </a:endParaRPr>
          </a:p>
          <a:p>
            <a:pPr>
              <a:spcBef>
                <a:spcPct val="20000"/>
              </a:spcBef>
            </a:pPr>
            <a:endParaRPr lang="en-US" altLang="en-US" sz="5400" b="1" dirty="0">
              <a:solidFill>
                <a:srgbClr val="FFC56F"/>
              </a:solidFill>
              <a:latin typeface="Arial" pitchFamily="34" charset="0"/>
              <a:cs typeface="Arial" pitchFamily="34" charset="0"/>
            </a:endParaRPr>
          </a:p>
        </p:txBody>
      </p:sp>
      <p:sp>
        <p:nvSpPr>
          <p:cNvPr id="103430" name="Text Box 5"/>
          <p:cNvSpPr txBox="1">
            <a:spLocks noChangeArrowheads="1"/>
          </p:cNvSpPr>
          <p:nvPr/>
        </p:nvSpPr>
        <p:spPr bwMode="auto">
          <a:xfrm>
            <a:off x="8153400" y="117475"/>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rgbClr val="FFFFFF"/>
                </a:solidFill>
                <a:latin typeface="Arial" pitchFamily="34" charset="0"/>
                <a:cs typeface="Arial" pitchFamily="34" charset="0"/>
              </a:rPr>
              <a:t>77</a:t>
            </a:r>
            <a:endParaRPr lang="en-US" altLang="en-US">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1+#ppt_w/2"/>
                                          </p:val>
                                        </p:tav>
                                        <p:tav tm="100000">
                                          <p:val>
                                            <p:strVal val="#ppt_x"/>
                                          </p:val>
                                        </p:tav>
                                      </p:tavLst>
                                    </p:anim>
                                    <p:anim calcmode="lin" valueType="num">
                                      <p:cBhvr additive="base">
                                        <p:cTn id="8"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461"/>
                                        </p:tgtEl>
                                        <p:attrNameLst>
                                          <p:attrName>style.visibility</p:attrName>
                                        </p:attrNameLst>
                                      </p:cBhvr>
                                      <p:to>
                                        <p:strVal val="visible"/>
                                      </p:to>
                                    </p:set>
                                    <p:anim calcmode="lin" valueType="num">
                                      <p:cBhvr additive="base">
                                        <p:cTn id="13" dur="500" fill="hold"/>
                                        <p:tgtEl>
                                          <p:spTgt spid="19461"/>
                                        </p:tgtEl>
                                        <p:attrNameLst>
                                          <p:attrName>ppt_x</p:attrName>
                                        </p:attrNameLst>
                                      </p:cBhvr>
                                      <p:tavLst>
                                        <p:tav tm="0">
                                          <p:val>
                                            <p:strVal val="1+#ppt_w/2"/>
                                          </p:val>
                                        </p:tav>
                                        <p:tav tm="100000">
                                          <p:val>
                                            <p:strVal val="#ppt_x"/>
                                          </p:val>
                                        </p:tav>
                                      </p:tavLst>
                                    </p:anim>
                                    <p:anim calcmode="lin" valueType="num">
                                      <p:cBhvr additive="base">
                                        <p:cTn id="14"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462"/>
                                        </p:tgtEl>
                                        <p:attrNameLst>
                                          <p:attrName>style.visibility</p:attrName>
                                        </p:attrNameLst>
                                      </p:cBhvr>
                                      <p:to>
                                        <p:strVal val="visible"/>
                                      </p:to>
                                    </p:set>
                                    <p:anim calcmode="lin" valueType="num">
                                      <p:cBhvr additive="base">
                                        <p:cTn id="19" dur="500" fill="hold"/>
                                        <p:tgtEl>
                                          <p:spTgt spid="19462"/>
                                        </p:tgtEl>
                                        <p:attrNameLst>
                                          <p:attrName>ppt_x</p:attrName>
                                        </p:attrNameLst>
                                      </p:cBhvr>
                                      <p:tavLst>
                                        <p:tav tm="0">
                                          <p:val>
                                            <p:strVal val="1+#ppt_w/2"/>
                                          </p:val>
                                        </p:tav>
                                        <p:tav tm="100000">
                                          <p:val>
                                            <p:strVal val="#ppt_x"/>
                                          </p:val>
                                        </p:tav>
                                      </p:tavLst>
                                    </p:anim>
                                    <p:anim calcmode="lin" valueType="num">
                                      <p:cBhvr additive="base">
                                        <p:cTn id="20"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P spid="19461" grpId="0" autoUpdateAnimBg="0"/>
      <p:bldP spid="1946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3" descr="cuneiformtabl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00"/>
            <a:ext cx="4956175"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8" name="Picture 4" descr="cuneiform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800" y="0"/>
            <a:ext cx="33782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5" descr="cuneiformwriti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066800"/>
            <a:ext cx="41910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Rectangle 2"/>
          <p:cNvSpPr>
            <a:spLocks noGrp="1" noChangeArrowheads="1"/>
          </p:cNvSpPr>
          <p:nvPr>
            <p:ph type="title"/>
          </p:nvPr>
        </p:nvSpPr>
        <p:spPr>
          <a:xfrm>
            <a:off x="219075" y="227013"/>
            <a:ext cx="5546725" cy="1833835"/>
          </a:xfrm>
        </p:spPr>
        <p:txBody>
          <a:bodyPr/>
          <a:lstStyle/>
          <a:p>
            <a:pPr algn="ctr"/>
            <a:r>
              <a:rPr lang="zh-CN" altLang="en-US" b="1" dirty="0">
                <a:latin typeface="MS Gothic" panose="020B0609070205080204" pitchFamily="49" charset="-128"/>
                <a:ea typeface="MS Gothic" panose="020B0609070205080204" pitchFamily="49" charset="-128"/>
              </a:rPr>
              <a:t>写作</a:t>
            </a:r>
            <a:br>
              <a:rPr lang="en-SG" altLang="zh-CN" dirty="0">
                <a:latin typeface="MS Gothic" panose="020B0609070205080204" pitchFamily="49" charset="-128"/>
                <a:ea typeface="MS Gothic" panose="020B0609070205080204" pitchFamily="49" charset="-128"/>
              </a:rPr>
            </a:br>
            <a:r>
              <a:rPr lang="zh-CN" altLang="en-US" dirty="0">
                <a:latin typeface="MS Gothic" panose="020B0609070205080204" pitchFamily="49" charset="-128"/>
                <a:ea typeface="MS Gothic" panose="020B0609070205080204" pitchFamily="49" charset="-128"/>
              </a:rPr>
              <a:t>是苏美尔最大的贡献</a:t>
            </a:r>
            <a:br>
              <a:rPr lang="en-SG" altLang="zh-CN" dirty="0"/>
            </a:br>
            <a:endParaRPr lang="en-GB" dirty="0"/>
          </a:p>
        </p:txBody>
      </p:sp>
      <p:sp>
        <p:nvSpPr>
          <p:cNvPr id="2" name="Text Box 6"/>
          <p:cNvSpPr txBox="1">
            <a:spLocks noChangeArrowheads="1"/>
          </p:cNvSpPr>
          <p:nvPr/>
        </p:nvSpPr>
        <p:spPr bwMode="auto">
          <a:xfrm>
            <a:off x="8502650" y="117475"/>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rgbClr val="FFFFFF"/>
                </a:solidFill>
                <a:latin typeface="Arial" pitchFamily="34" charset="0"/>
              </a:rPr>
              <a:t>77</a:t>
            </a:r>
            <a:endParaRPr lang="en-US" altLang="en-US">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zh-CN" altLang="en-US"/>
              <a:t>人类总是需要水</a:t>
            </a:r>
            <a:br>
              <a:rPr lang="zh-CN" altLang="en-US"/>
            </a:br>
            <a:endParaRPr lang="zh-CN" altLang="en-US"/>
          </a:p>
        </p:txBody>
      </p:sp>
      <p:pic>
        <p:nvPicPr>
          <p:cNvPr id="593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52550"/>
            <a:ext cx="88392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1"/>
          <p:cNvSpPr>
            <a:spLocks noChangeArrowheads="1"/>
          </p:cNvSpPr>
          <p:nvPr/>
        </p:nvSpPr>
        <p:spPr bwMode="auto">
          <a:xfrm>
            <a:off x="755650" y="1598613"/>
            <a:ext cx="5616575"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zh-CN" altLang="en-US"/>
              <a:t>四旧世界河流域文化</a:t>
            </a:r>
            <a:endParaRPr lang="en-US" altLang="en-US"/>
          </a:p>
        </p:txBody>
      </p:sp>
      <p:sp>
        <p:nvSpPr>
          <p:cNvPr id="59396" name="Rectangle 2"/>
          <p:cNvSpPr>
            <a:spLocks noChangeArrowheads="1"/>
          </p:cNvSpPr>
          <p:nvPr/>
        </p:nvSpPr>
        <p:spPr bwMode="auto">
          <a:xfrm>
            <a:off x="7596188" y="2997200"/>
            <a:ext cx="1133475"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zh-CN" altLang="en-US" sz="1600"/>
              <a:t>上海中国</a:t>
            </a:r>
          </a:p>
        </p:txBody>
      </p:sp>
      <p:sp>
        <p:nvSpPr>
          <p:cNvPr id="59397" name="Rectangle 3"/>
          <p:cNvSpPr>
            <a:spLocks noChangeArrowheads="1"/>
          </p:cNvSpPr>
          <p:nvPr/>
        </p:nvSpPr>
        <p:spPr bwMode="auto">
          <a:xfrm>
            <a:off x="7596188" y="3284538"/>
            <a:ext cx="6477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zh-SG" altLang="en-US" sz="1600"/>
              <a:t>黄河</a:t>
            </a:r>
            <a:endParaRPr lang="en-US" altLang="en-US" sz="1600"/>
          </a:p>
        </p:txBody>
      </p:sp>
      <p:sp>
        <p:nvSpPr>
          <p:cNvPr id="59398" name="Rectangle 4"/>
          <p:cNvSpPr>
            <a:spLocks noChangeArrowheads="1"/>
          </p:cNvSpPr>
          <p:nvPr/>
        </p:nvSpPr>
        <p:spPr bwMode="auto">
          <a:xfrm>
            <a:off x="7056438" y="4508500"/>
            <a:ext cx="863600"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zh-CN" altLang="en-US" sz="1600"/>
              <a:t>（</a:t>
            </a:r>
            <a:r>
              <a:rPr lang="zh-SG" altLang="en-US" sz="1600"/>
              <a:t>长江</a:t>
            </a:r>
            <a:r>
              <a:rPr lang="zh-CN" altLang="en-US" sz="1600"/>
              <a:t>）</a:t>
            </a:r>
            <a:r>
              <a:rPr lang="zh-SG" altLang="ja-JP" sz="1600"/>
              <a:t> </a:t>
            </a:r>
            <a:endParaRPr lang="en-US" altLang="en-US" sz="1600"/>
          </a:p>
        </p:txBody>
      </p:sp>
      <p:sp>
        <p:nvSpPr>
          <p:cNvPr id="59399" name="Rectangle 5"/>
          <p:cNvSpPr>
            <a:spLocks noChangeArrowheads="1"/>
          </p:cNvSpPr>
          <p:nvPr/>
        </p:nvSpPr>
        <p:spPr bwMode="auto">
          <a:xfrm>
            <a:off x="4275138" y="4746625"/>
            <a:ext cx="593725"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zh-SG" altLang="en-US" sz="1600"/>
              <a:t>印度</a:t>
            </a:r>
            <a:endParaRPr lang="en-US" altLang="en-US" sz="1600"/>
          </a:p>
        </p:txBody>
      </p:sp>
      <p:sp>
        <p:nvSpPr>
          <p:cNvPr id="59400" name="Rectangle 6"/>
          <p:cNvSpPr>
            <a:spLocks noChangeArrowheads="1"/>
          </p:cNvSpPr>
          <p:nvPr/>
        </p:nvSpPr>
        <p:spPr bwMode="auto">
          <a:xfrm>
            <a:off x="4500563" y="5068888"/>
            <a:ext cx="1414462" cy="339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zh-SG" altLang="en-US" sz="1600"/>
              <a:t>梧桐河和恒河</a:t>
            </a:r>
            <a:endParaRPr lang="en-US" altLang="en-US" sz="1600"/>
          </a:p>
        </p:txBody>
      </p:sp>
      <p:sp>
        <p:nvSpPr>
          <p:cNvPr id="59401" name="Rectangle 7"/>
          <p:cNvSpPr>
            <a:spLocks noChangeArrowheads="1"/>
          </p:cNvSpPr>
          <p:nvPr/>
        </p:nvSpPr>
        <p:spPr bwMode="auto">
          <a:xfrm>
            <a:off x="250825" y="4837113"/>
            <a:ext cx="703263" cy="33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zh-SG" altLang="en-US" sz="1600"/>
              <a:t>埃及</a:t>
            </a:r>
          </a:p>
        </p:txBody>
      </p:sp>
      <p:sp>
        <p:nvSpPr>
          <p:cNvPr id="59402" name="Rectangle 8"/>
          <p:cNvSpPr>
            <a:spLocks noChangeArrowheads="1"/>
          </p:cNvSpPr>
          <p:nvPr/>
        </p:nvSpPr>
        <p:spPr bwMode="auto">
          <a:xfrm>
            <a:off x="469900" y="5162550"/>
            <a:ext cx="966788"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zh-CN" altLang="en-US" sz="1600"/>
              <a:t>尼罗河</a:t>
            </a:r>
          </a:p>
        </p:txBody>
      </p:sp>
      <p:sp>
        <p:nvSpPr>
          <p:cNvPr id="59403" name="Rectangle 9"/>
          <p:cNvSpPr>
            <a:spLocks noChangeArrowheads="1"/>
          </p:cNvSpPr>
          <p:nvPr/>
        </p:nvSpPr>
        <p:spPr bwMode="auto">
          <a:xfrm>
            <a:off x="2268538" y="3954463"/>
            <a:ext cx="1414462" cy="33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zh-CN" altLang="en-US" sz="1600"/>
              <a:t>美索不达米亚</a:t>
            </a:r>
            <a:endParaRPr lang="en-US" altLang="en-US" sz="1600"/>
          </a:p>
        </p:txBody>
      </p:sp>
      <p:sp>
        <p:nvSpPr>
          <p:cNvPr id="59404" name="Rectangle 11"/>
          <p:cNvSpPr>
            <a:spLocks noChangeArrowheads="1"/>
          </p:cNvSpPr>
          <p:nvPr/>
        </p:nvSpPr>
        <p:spPr bwMode="auto">
          <a:xfrm>
            <a:off x="2411413" y="4262438"/>
            <a:ext cx="1638300" cy="585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zh-CN" altLang="en-US" sz="1600"/>
              <a:t>底格里斯河和</a:t>
            </a:r>
            <a:endParaRPr lang="en-US" altLang="zh-CN" sz="1600"/>
          </a:p>
          <a:p>
            <a:r>
              <a:rPr lang="zh-CN" altLang="en-US" sz="1600"/>
              <a:t>幼发拉底 </a:t>
            </a:r>
            <a:endParaRPr lang="en-US" altLang="en-US" sz="16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381000" y="228600"/>
            <a:ext cx="1752600" cy="2895600"/>
          </a:xfrm>
        </p:spPr>
        <p:txBody>
          <a:bodyPr/>
          <a:lstStyle/>
          <a:p>
            <a:pPr eaLnBrk="1" hangingPunct="1"/>
            <a:r>
              <a:rPr lang="zh-CN" altLang="en-US" dirty="0"/>
              <a:t>第一个城市</a:t>
            </a:r>
            <a:br>
              <a:rPr lang="en-SG" altLang="zh-CN" dirty="0"/>
            </a:br>
            <a:r>
              <a:rPr lang="zh-CN" altLang="en-US" dirty="0"/>
              <a:t>国家</a:t>
            </a:r>
            <a:endParaRPr lang="en-US" altLang="en-US" b="1" dirty="0">
              <a:solidFill>
                <a:srgbClr val="FFFFFF"/>
              </a:solidFill>
            </a:endParaRPr>
          </a:p>
        </p:txBody>
      </p:sp>
      <p:graphicFrame>
        <p:nvGraphicFramePr>
          <p:cNvPr id="107522" name="Object 2"/>
          <p:cNvGraphicFramePr>
            <a:graphicFrameLocks noGrp="1" noChangeAspect="1"/>
          </p:cNvGraphicFramePr>
          <p:nvPr>
            <p:ph type="dgm" idx="1"/>
            <p:extLst>
              <p:ext uri="{D42A27DB-BD31-4B8C-83A1-F6EECF244321}">
                <p14:modId xmlns:p14="http://schemas.microsoft.com/office/powerpoint/2010/main" val="710163106"/>
              </p:ext>
            </p:extLst>
          </p:nvPr>
        </p:nvGraphicFramePr>
        <p:xfrm>
          <a:off x="873426" y="3330733"/>
          <a:ext cx="6767513" cy="3225800"/>
        </p:xfrm>
        <a:graphic>
          <a:graphicData uri="http://schemas.openxmlformats.org/presentationml/2006/ole">
            <mc:AlternateContent xmlns:mc="http://schemas.openxmlformats.org/markup-compatibility/2006">
              <mc:Choice xmlns:v="urn:schemas-microsoft-com:vml" Requires="v">
                <p:oleObj spid="_x0000_s107554" name="Organization Chart" r:id="rId4" imgW="6819840" imgH="3251160" progId="OrgPlusWOPX.4">
                  <p:embed followColorScheme="full"/>
                </p:oleObj>
              </mc:Choice>
              <mc:Fallback>
                <p:oleObj name="Organization Chart" r:id="rId4" imgW="6819840" imgH="3251160" progId="OrgPlusWOPX.4">
                  <p:embed followColorScheme="full"/>
                  <p:pic>
                    <p:nvPicPr>
                      <p:cNvPr id="0" name="Object 2"/>
                      <p:cNvPicPr>
                        <a:picLocks noGrp="1" noChangeAspect="1" noChangeArrowheads="1"/>
                      </p:cNvPicPr>
                      <p:nvPr/>
                    </p:nvPicPr>
                    <p:blipFill>
                      <a:blip r:embed="rId5"/>
                      <a:srcRect/>
                      <a:stretch>
                        <a:fillRect/>
                      </a:stretch>
                    </p:blipFill>
                    <p:spPr bwMode="auto">
                      <a:xfrm>
                        <a:off x="873426" y="3330733"/>
                        <a:ext cx="6767513"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7523" name="Picture 4"/>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514600" y="228600"/>
            <a:ext cx="27098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Text Box 5"/>
          <p:cNvSpPr txBox="1">
            <a:spLocks noChangeArrowheads="1"/>
          </p:cNvSpPr>
          <p:nvPr/>
        </p:nvSpPr>
        <p:spPr bwMode="auto">
          <a:xfrm>
            <a:off x="7239000" y="117475"/>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rgbClr val="FFFFFF"/>
                </a:solidFill>
                <a:latin typeface="Arial" pitchFamily="34" charset="0"/>
              </a:rPr>
              <a:t>77</a:t>
            </a:r>
            <a:endParaRPr lang="en-US" altLang="en-US">
              <a:latin typeface="Arial" pitchFamily="34" charset="0"/>
            </a:endParaRPr>
          </a:p>
        </p:txBody>
      </p:sp>
      <p:sp>
        <p:nvSpPr>
          <p:cNvPr id="2" name="TextBox 1">
            <a:extLst>
              <a:ext uri="{FF2B5EF4-FFF2-40B4-BE49-F238E27FC236}">
                <a16:creationId xmlns:a16="http://schemas.microsoft.com/office/drawing/2014/main" id="{98950F76-47FF-4196-BD0A-4B2B05345296}"/>
              </a:ext>
            </a:extLst>
          </p:cNvPr>
          <p:cNvSpPr txBox="1"/>
          <p:nvPr/>
        </p:nvSpPr>
        <p:spPr>
          <a:xfrm>
            <a:off x="899592" y="3400602"/>
            <a:ext cx="5832648" cy="1446550"/>
          </a:xfrm>
          <a:prstGeom prst="rect">
            <a:avLst/>
          </a:prstGeom>
          <a:solidFill>
            <a:schemeClr val="bg1"/>
          </a:solidFill>
        </p:spPr>
        <p:txBody>
          <a:bodyPr wrap="square" rtlCol="0">
            <a:spAutoFit/>
          </a:bodyPr>
          <a:lstStyle/>
          <a:p>
            <a:pPr algn="ctr"/>
            <a:r>
              <a:rPr lang="zh-CN" altLang="en-US" sz="3200" dirty="0">
                <a:solidFill>
                  <a:schemeClr val="tx2"/>
                </a:solidFill>
                <a:latin typeface="MS Gothic" panose="020B0609070205080204" pitchFamily="49" charset="-128"/>
                <a:ea typeface="MS Gothic" panose="020B0609070205080204" pitchFamily="49" charset="-128"/>
              </a:rPr>
              <a:t>最初政府的形式</a:t>
            </a:r>
            <a:endParaRPr lang="en-GB" sz="3200" dirty="0">
              <a:solidFill>
                <a:schemeClr val="tx2"/>
              </a:solidFill>
              <a:latin typeface="MS Gothic" panose="020B0609070205080204" pitchFamily="49" charset="-128"/>
              <a:ea typeface="MS Gothic" panose="020B0609070205080204" pitchFamily="49" charset="-128"/>
            </a:endParaRPr>
          </a:p>
          <a:p>
            <a:pPr algn="ctr"/>
            <a:endParaRPr lang="en-GB" sz="3200" dirty="0">
              <a:solidFill>
                <a:schemeClr val="tx2"/>
              </a:solidFill>
              <a:latin typeface="DengXian" panose="02010600030101010101" pitchFamily="2" charset="-122"/>
              <a:ea typeface="DengXian" panose="02010600030101010101" pitchFamily="2" charset="-122"/>
            </a:endParaRPr>
          </a:p>
          <a:p>
            <a:endParaRPr lang="en-GB" dirty="0"/>
          </a:p>
        </p:txBody>
      </p:sp>
      <p:sp>
        <p:nvSpPr>
          <p:cNvPr id="3" name="TextBox 2">
            <a:extLst>
              <a:ext uri="{FF2B5EF4-FFF2-40B4-BE49-F238E27FC236}">
                <a16:creationId xmlns:a16="http://schemas.microsoft.com/office/drawing/2014/main" id="{4A2D212A-0BFC-4C20-A98E-06F37F68078A}"/>
              </a:ext>
            </a:extLst>
          </p:cNvPr>
          <p:cNvSpPr txBox="1"/>
          <p:nvPr/>
        </p:nvSpPr>
        <p:spPr>
          <a:xfrm>
            <a:off x="2699792" y="4797152"/>
            <a:ext cx="2232248" cy="646331"/>
          </a:xfrm>
          <a:prstGeom prst="rect">
            <a:avLst/>
          </a:prstGeom>
          <a:solidFill>
            <a:schemeClr val="accent5">
              <a:lumMod val="75000"/>
            </a:schemeClr>
          </a:solidFill>
        </p:spPr>
        <p:txBody>
          <a:bodyPr wrap="square" rtlCol="0">
            <a:spAutoFit/>
          </a:bodyPr>
          <a:lstStyle/>
          <a:p>
            <a:pPr algn="ctr"/>
            <a:r>
              <a:rPr lang="zh-CN" altLang="en-US" sz="1800" dirty="0">
                <a:solidFill>
                  <a:schemeClr val="bg2"/>
                </a:solidFill>
                <a:latin typeface="MS Gothic" panose="020B0609070205080204" pitchFamily="49" charset="-128"/>
                <a:ea typeface="MS Gothic" panose="020B0609070205080204" pitchFamily="49" charset="-128"/>
              </a:rPr>
              <a:t>苏美尔皇帝</a:t>
            </a:r>
            <a:endParaRPr lang="en-SG" altLang="zh-CN" sz="1800" dirty="0">
              <a:solidFill>
                <a:schemeClr val="bg2"/>
              </a:solidFill>
              <a:latin typeface="MS Gothic" panose="020B0609070205080204" pitchFamily="49" charset="-128"/>
              <a:ea typeface="MS Gothic" panose="020B0609070205080204" pitchFamily="49" charset="-128"/>
            </a:endParaRPr>
          </a:p>
          <a:p>
            <a:pPr algn="ctr"/>
            <a:r>
              <a:rPr lang="zh-CN" altLang="en-US" sz="1800" dirty="0">
                <a:solidFill>
                  <a:schemeClr val="bg2"/>
                </a:solidFill>
                <a:latin typeface="MS Gothic" panose="020B0609070205080204" pitchFamily="49" charset="-128"/>
                <a:ea typeface="MS Gothic" panose="020B0609070205080204" pitchFamily="49" charset="-128"/>
              </a:rPr>
              <a:t>寺庙的主持</a:t>
            </a:r>
            <a:endParaRPr lang="en-GB" sz="1800" dirty="0">
              <a:solidFill>
                <a:schemeClr val="bg2"/>
              </a:solidFill>
              <a:latin typeface="MS Gothic" panose="020B0609070205080204" pitchFamily="49" charset="-128"/>
              <a:ea typeface="MS Gothic" panose="020B0609070205080204" pitchFamily="49" charset="-128"/>
            </a:endParaRPr>
          </a:p>
        </p:txBody>
      </p:sp>
      <p:sp>
        <p:nvSpPr>
          <p:cNvPr id="4" name="TextBox 3">
            <a:extLst>
              <a:ext uri="{FF2B5EF4-FFF2-40B4-BE49-F238E27FC236}">
                <a16:creationId xmlns:a16="http://schemas.microsoft.com/office/drawing/2014/main" id="{B0970D10-302F-407B-83D5-AB3B817CB296}"/>
              </a:ext>
            </a:extLst>
          </p:cNvPr>
          <p:cNvSpPr txBox="1"/>
          <p:nvPr/>
        </p:nvSpPr>
        <p:spPr>
          <a:xfrm>
            <a:off x="1503061" y="6099178"/>
            <a:ext cx="2124235" cy="369332"/>
          </a:xfrm>
          <a:prstGeom prst="rect">
            <a:avLst/>
          </a:prstGeom>
          <a:solidFill>
            <a:schemeClr val="accent5">
              <a:lumMod val="75000"/>
            </a:schemeClr>
          </a:solidFill>
        </p:spPr>
        <p:txBody>
          <a:bodyPr wrap="square" rtlCol="0">
            <a:spAutoFit/>
          </a:bodyPr>
          <a:lstStyle/>
          <a:p>
            <a:pPr algn="ctr"/>
            <a:r>
              <a:rPr lang="zh-CN" altLang="en-US" sz="1800" dirty="0">
                <a:solidFill>
                  <a:schemeClr val="bg2"/>
                </a:solidFill>
                <a:latin typeface="MS Gothic" panose="020B0609070205080204" pitchFamily="49" charset="-128"/>
                <a:ea typeface="MS Gothic" panose="020B0609070205080204" pitchFamily="49" charset="-128"/>
              </a:rPr>
              <a:t>长老理事会</a:t>
            </a:r>
            <a:endParaRPr lang="en-GB" sz="1800" dirty="0">
              <a:solidFill>
                <a:schemeClr val="bg2"/>
              </a:solidFill>
              <a:latin typeface="MS Gothic" panose="020B0609070205080204" pitchFamily="49" charset="-128"/>
              <a:ea typeface="MS Gothic" panose="020B0609070205080204" pitchFamily="49" charset="-128"/>
            </a:endParaRPr>
          </a:p>
        </p:txBody>
      </p:sp>
      <p:sp>
        <p:nvSpPr>
          <p:cNvPr id="5" name="TextBox 4">
            <a:extLst>
              <a:ext uri="{FF2B5EF4-FFF2-40B4-BE49-F238E27FC236}">
                <a16:creationId xmlns:a16="http://schemas.microsoft.com/office/drawing/2014/main" id="{A772379C-3D72-4096-AA4C-5FF16352A061}"/>
              </a:ext>
            </a:extLst>
          </p:cNvPr>
          <p:cNvSpPr txBox="1"/>
          <p:nvPr/>
        </p:nvSpPr>
        <p:spPr>
          <a:xfrm>
            <a:off x="3995936" y="6099178"/>
            <a:ext cx="2160240" cy="369332"/>
          </a:xfrm>
          <a:prstGeom prst="rect">
            <a:avLst/>
          </a:prstGeom>
          <a:solidFill>
            <a:schemeClr val="accent5">
              <a:lumMod val="75000"/>
            </a:schemeClr>
          </a:solidFill>
        </p:spPr>
        <p:txBody>
          <a:bodyPr wrap="square" rtlCol="0">
            <a:spAutoFit/>
          </a:bodyPr>
          <a:lstStyle/>
          <a:p>
            <a:pPr algn="ctr"/>
            <a:r>
              <a:rPr lang="en-GB" sz="1800" dirty="0" err="1">
                <a:solidFill>
                  <a:schemeClr val="bg2"/>
                </a:solidFill>
                <a:latin typeface="MS Gothic" panose="020B0609070205080204" pitchFamily="49" charset="-128"/>
                <a:ea typeface="MS Gothic" panose="020B0609070205080204" pitchFamily="49" charset="-128"/>
              </a:rPr>
              <a:t>成年男性自由人</a:t>
            </a:r>
            <a:endParaRPr lang="en-GB" sz="1800" dirty="0">
              <a:solidFill>
                <a:schemeClr val="bg2"/>
              </a:solidFill>
              <a:latin typeface="MS Gothic" panose="020B0609070205080204" pitchFamily="49" charset="-128"/>
              <a:ea typeface="MS Gothic" panose="020B0609070205080204" pitchFamily="49"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r>
              <a:rPr lang="zh-CN" altLang="en-US" dirty="0"/>
              <a:t>轮子的发明</a:t>
            </a:r>
            <a:endParaRPr lang="en-US" altLang="en-US" dirty="0">
              <a:latin typeface="Arial" pitchFamily="34" charset="0"/>
              <a:cs typeface="Arial" pitchFamily="34" charset="0"/>
            </a:endParaRPr>
          </a:p>
        </p:txBody>
      </p:sp>
      <p:pic>
        <p:nvPicPr>
          <p:cNvPr id="1085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71675"/>
            <a:ext cx="57912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ext Box 4"/>
          <p:cNvSpPr txBox="1">
            <a:spLocks noChangeArrowheads="1"/>
          </p:cNvSpPr>
          <p:nvPr/>
        </p:nvSpPr>
        <p:spPr bwMode="auto">
          <a:xfrm>
            <a:off x="8229600" y="117475"/>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rgbClr val="FFFFFF"/>
                </a:solidFill>
                <a:latin typeface="Arial" pitchFamily="34" charset="0"/>
              </a:rPr>
              <a:t>77</a:t>
            </a:r>
            <a:endParaRPr lang="en-US" altLang="en-US">
              <a:latin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r>
              <a:rPr lang="zh-CN" altLang="en-US" dirty="0"/>
              <a:t>轮子的发明</a:t>
            </a:r>
            <a:endParaRPr lang="en-US" altLang="en-US" dirty="0"/>
          </a:p>
        </p:txBody>
      </p:sp>
      <p:pic>
        <p:nvPicPr>
          <p:cNvPr id="1095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00200"/>
            <a:ext cx="40830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 Box 5"/>
          <p:cNvSpPr txBox="1">
            <a:spLocks noChangeArrowheads="1"/>
          </p:cNvSpPr>
          <p:nvPr/>
        </p:nvSpPr>
        <p:spPr bwMode="auto">
          <a:xfrm>
            <a:off x="8153400" y="117475"/>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rgbClr val="FFFFFF"/>
                </a:solidFill>
                <a:latin typeface="Arial" pitchFamily="34" charset="0"/>
              </a:rPr>
              <a:t>77</a:t>
            </a:r>
            <a:endParaRPr lang="en-US" altLang="en-US">
              <a:latin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4"/>
          <p:cNvSpPr>
            <a:spLocks noGrp="1" noChangeArrowheads="1"/>
          </p:cNvSpPr>
          <p:nvPr>
            <p:ph type="title"/>
          </p:nvPr>
        </p:nvSpPr>
        <p:spPr/>
        <p:txBody>
          <a:bodyPr/>
          <a:lstStyle/>
          <a:p>
            <a:r>
              <a:rPr lang="zh-CN" altLang="en-US" dirty="0"/>
              <a:t>陶工的转盘</a:t>
            </a:r>
            <a:endParaRPr lang="en-US" altLang="en-US" dirty="0">
              <a:latin typeface="Arial" pitchFamily="34" charset="0"/>
              <a:cs typeface="Arial" pitchFamily="34" charset="0"/>
            </a:endParaRPr>
          </a:p>
        </p:txBody>
      </p:sp>
      <p:pic>
        <p:nvPicPr>
          <p:cNvPr id="1105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38200"/>
            <a:ext cx="5659438"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 Box 2"/>
          <p:cNvSpPr txBox="1">
            <a:spLocks noChangeArrowheads="1"/>
          </p:cNvSpPr>
          <p:nvPr/>
        </p:nvSpPr>
        <p:spPr bwMode="auto">
          <a:xfrm>
            <a:off x="8153400" y="117475"/>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rgbClr val="FFFFFF"/>
                </a:solidFill>
                <a:latin typeface="Arial" pitchFamily="34" charset="0"/>
              </a:rPr>
              <a:t>77</a:t>
            </a:r>
            <a:endParaRPr lang="en-US" altLang="en-US">
              <a:latin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6"/>
          <p:cNvSpPr>
            <a:spLocks noGrp="1" noChangeArrowheads="1"/>
          </p:cNvSpPr>
          <p:nvPr>
            <p:ph type="title"/>
          </p:nvPr>
        </p:nvSpPr>
        <p:spPr/>
        <p:txBody>
          <a:bodyPr/>
          <a:lstStyle/>
          <a:p>
            <a:r>
              <a:rPr lang="zh-CN" altLang="en-US" dirty="0"/>
              <a:t>建筑</a:t>
            </a:r>
            <a:endParaRPr lang="en-US" altLang="en-US" dirty="0">
              <a:latin typeface="Arial" pitchFamily="34" charset="0"/>
              <a:cs typeface="Arial" pitchFamily="34" charset="0"/>
            </a:endParaRPr>
          </a:p>
        </p:txBody>
      </p:sp>
      <p:sp>
        <p:nvSpPr>
          <p:cNvPr id="111618" name="Rectangle 5"/>
          <p:cNvSpPr>
            <a:spLocks noGrp="1" noChangeArrowheads="1"/>
          </p:cNvSpPr>
          <p:nvPr>
            <p:ph type="body" idx="1"/>
          </p:nvPr>
        </p:nvSpPr>
        <p:spPr/>
        <p:txBody>
          <a:bodyPr/>
          <a:lstStyle/>
          <a:p>
            <a:r>
              <a:rPr lang="en-US" altLang="en-US" sz="3600" dirty="0">
                <a:cs typeface="Arial" pitchFamily="34" charset="0"/>
              </a:rPr>
              <a:t>Ziggurat  </a:t>
            </a:r>
            <a:r>
              <a:rPr lang="zh-CN" altLang="en-US" b="1" dirty="0"/>
              <a:t>古代亚述及巴比伦之金字形神塔</a:t>
            </a:r>
            <a:endParaRPr lang="en-US" altLang="en-US" sz="3600" dirty="0">
              <a:cs typeface="Arial" pitchFamily="34" charset="0"/>
            </a:endParaRPr>
          </a:p>
        </p:txBody>
      </p:sp>
      <p:pic>
        <p:nvPicPr>
          <p:cNvPr id="1116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352800"/>
            <a:ext cx="5638800" cy="375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1620" name="Picture 3" descr="zigour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09800"/>
            <a:ext cx="2895600" cy="289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1621" name="Text Box 2"/>
          <p:cNvSpPr txBox="1">
            <a:spLocks noChangeArrowheads="1"/>
          </p:cNvSpPr>
          <p:nvPr/>
        </p:nvSpPr>
        <p:spPr bwMode="auto">
          <a:xfrm>
            <a:off x="8153400" y="117475"/>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rgbClr val="FFFFFF"/>
                </a:solidFill>
                <a:latin typeface="Arial" pitchFamily="34" charset="0"/>
              </a:rPr>
              <a:t>77</a:t>
            </a:r>
            <a:endParaRPr lang="en-US" altLang="en-US">
              <a:latin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4"/>
          <p:cNvSpPr>
            <a:spLocks noGrp="1" noChangeArrowheads="1"/>
          </p:cNvSpPr>
          <p:nvPr>
            <p:ph type="ctrTitle"/>
          </p:nvPr>
        </p:nvSpPr>
        <p:spPr>
          <a:xfrm>
            <a:off x="228600" y="152400"/>
            <a:ext cx="8664575" cy="1143000"/>
          </a:xfrm>
        </p:spPr>
        <p:txBody>
          <a:bodyPr/>
          <a:lstStyle/>
          <a:p>
            <a:r>
              <a:rPr lang="zh-CN" altLang="en-US" dirty="0"/>
              <a:t>从苏美尔</a:t>
            </a:r>
            <a:r>
              <a:rPr lang="en-GB" dirty="0" err="1"/>
              <a:t>吸取的教训</a:t>
            </a:r>
            <a:endParaRPr lang="en-GB" dirty="0"/>
          </a:p>
        </p:txBody>
      </p:sp>
      <p:sp>
        <p:nvSpPr>
          <p:cNvPr id="112642" name="Rectangle 3"/>
          <p:cNvSpPr>
            <a:spLocks noGrp="1" noChangeArrowheads="1"/>
          </p:cNvSpPr>
          <p:nvPr>
            <p:ph type="subTitle" idx="1"/>
          </p:nvPr>
        </p:nvSpPr>
        <p:spPr>
          <a:xfrm>
            <a:off x="685800" y="1822450"/>
            <a:ext cx="4191000" cy="4343400"/>
          </a:xfrm>
        </p:spPr>
        <p:txBody>
          <a:bodyPr/>
          <a:lstStyle/>
          <a:p>
            <a:r>
              <a:rPr lang="zh-CN" altLang="en-US" dirty="0"/>
              <a:t>从苏美尔</a:t>
            </a:r>
            <a:r>
              <a:rPr lang="en-GB" dirty="0"/>
              <a:t>，</a:t>
            </a:r>
          </a:p>
          <a:p>
            <a:r>
              <a:rPr lang="en-GB" dirty="0" err="1"/>
              <a:t>你能发现什么原</a:t>
            </a:r>
            <a:r>
              <a:rPr lang="zh-CN" altLang="en-US" dirty="0"/>
              <a:t>则</a:t>
            </a:r>
            <a:r>
              <a:rPr lang="en-US" altLang="en-US" dirty="0">
                <a:cs typeface="Arial" pitchFamily="34" charset="0"/>
              </a:rPr>
              <a:t>?</a:t>
            </a:r>
          </a:p>
          <a:p>
            <a:endParaRPr lang="en-US" altLang="en-US" dirty="0">
              <a:cs typeface="Arial" pitchFamily="34" charset="0"/>
            </a:endParaRPr>
          </a:p>
          <a:p>
            <a:r>
              <a:rPr lang="zh-CN" altLang="en-US" dirty="0"/>
              <a:t>从亚伯拉罕的地区，</a:t>
            </a:r>
            <a:endParaRPr lang="en-SG" altLang="zh-CN" dirty="0"/>
          </a:p>
          <a:p>
            <a:r>
              <a:rPr lang="zh-CN" altLang="en-US" dirty="0"/>
              <a:t>我们能学到什么</a:t>
            </a:r>
            <a:r>
              <a:rPr lang="en-US" altLang="en-US" dirty="0">
                <a:cs typeface="Arial" pitchFamily="34" charset="0"/>
              </a:rPr>
              <a:t>?</a:t>
            </a:r>
          </a:p>
        </p:txBody>
      </p:sp>
      <p:sp>
        <p:nvSpPr>
          <p:cNvPr id="112643" name="Text Box 2"/>
          <p:cNvSpPr txBox="1">
            <a:spLocks noChangeArrowheads="1"/>
          </p:cNvSpPr>
          <p:nvPr/>
        </p:nvSpPr>
        <p:spPr bwMode="auto">
          <a:xfrm>
            <a:off x="8388350" y="117475"/>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rgbClr val="FFFFFF"/>
                </a:solidFill>
                <a:latin typeface="Arial" pitchFamily="34" charset="0"/>
              </a:rPr>
              <a:t>80</a:t>
            </a:r>
            <a:endParaRPr lang="en-US" altLang="en-US">
              <a:latin typeface="Arial" pitchFamily="34" charset="0"/>
            </a:endParaRPr>
          </a:p>
        </p:txBody>
      </p:sp>
      <p:pic>
        <p:nvPicPr>
          <p:cNvPr id="112644" name="Picture 4" descr="early-sumerian-cuneiform-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4041775"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descr="scrolls">
            <a:hlinkClick r:id="rId2"/>
          </p:cNvPr>
          <p:cNvPicPr>
            <a:picLocks noChangeAspect="1" noChangeArrowheads="1"/>
          </p:cNvPicPr>
          <p:nvPr/>
        </p:nvPicPr>
        <p:blipFill>
          <a:blip r:embed="rId3" cstate="screen">
            <a:lum bright="-12000"/>
            <a:extLst>
              <a:ext uri="{28A0092B-C50C-407E-A947-70E740481C1C}">
                <a14:useLocalDpi xmlns:a14="http://schemas.microsoft.com/office/drawing/2010/main" val="0"/>
              </a:ext>
            </a:extLst>
          </a:blip>
          <a:srcRect/>
          <a:stretch>
            <a:fillRect/>
          </a:stretch>
        </p:blipFill>
        <p:spPr bwMode="auto">
          <a:xfrm>
            <a:off x="-228600" y="-76200"/>
            <a:ext cx="93726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6" name="Text Box 6"/>
          <p:cNvSpPr txBox="1">
            <a:spLocks noChangeArrowheads="1"/>
          </p:cNvSpPr>
          <p:nvPr/>
        </p:nvSpPr>
        <p:spPr bwMode="auto">
          <a:xfrm>
            <a:off x="8458200" y="2857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b="1">
                <a:solidFill>
                  <a:schemeClr val="bg1"/>
                </a:solidFill>
                <a:latin typeface="Arial" pitchFamily="34" charset="0"/>
              </a:rPr>
              <a:t>80</a:t>
            </a:r>
          </a:p>
        </p:txBody>
      </p:sp>
      <p:sp>
        <p:nvSpPr>
          <p:cNvPr id="113667" name="Rectangle 8"/>
          <p:cNvSpPr>
            <a:spLocks noGrp="1" noChangeArrowheads="1"/>
          </p:cNvSpPr>
          <p:nvPr>
            <p:ph type="title"/>
          </p:nvPr>
        </p:nvSpPr>
        <p:spPr>
          <a:xfrm>
            <a:off x="457200" y="277813"/>
            <a:ext cx="7931150" cy="919162"/>
          </a:xfrm>
          <a:solidFill>
            <a:srgbClr val="000000"/>
          </a:solidFill>
        </p:spPr>
        <p:txBody>
          <a:bodyPr/>
          <a:lstStyle/>
          <a:p>
            <a:pPr eaLnBrk="1" hangingPunct="1"/>
            <a:r>
              <a:rPr lang="zh-CN" altLang="en-US" sz="4800" dirty="0"/>
              <a:t>从苏美尔</a:t>
            </a:r>
            <a:r>
              <a:rPr lang="en-GB" sz="4800" dirty="0" err="1"/>
              <a:t>吸取的教训</a:t>
            </a:r>
            <a:endParaRPr lang="en-US" altLang="en-US" sz="4800" dirty="0">
              <a:solidFill>
                <a:srgbClr val="FFFFFF"/>
              </a:solidFill>
              <a:effectLst/>
            </a:endParaRPr>
          </a:p>
        </p:txBody>
      </p:sp>
      <p:sp>
        <p:nvSpPr>
          <p:cNvPr id="87049" name="Rectangle 9"/>
          <p:cNvSpPr>
            <a:spLocks noGrp="1" noChangeArrowheads="1"/>
          </p:cNvSpPr>
          <p:nvPr>
            <p:ph type="body" sz="half" idx="1"/>
          </p:nvPr>
        </p:nvSpPr>
        <p:spPr>
          <a:xfrm>
            <a:off x="0" y="1565275"/>
            <a:ext cx="4495800" cy="4606925"/>
          </a:xfrm>
        </p:spPr>
        <p:txBody>
          <a:bodyPr/>
          <a:lstStyle/>
          <a:p>
            <a:r>
              <a:rPr lang="zh-CN" altLang="en-US" dirty="0">
                <a:effectLst/>
              </a:rPr>
              <a:t>上帝把亚伯拉罕从苏美尔的家带出来给他一个新的开始</a:t>
            </a:r>
            <a:endParaRPr lang="en-GB" dirty="0">
              <a:effectLst/>
            </a:endParaRPr>
          </a:p>
          <a:p>
            <a:pPr eaLnBrk="1" hangingPunct="1"/>
            <a:endParaRPr lang="en-US" altLang="en-US" b="1" dirty="0"/>
          </a:p>
          <a:p>
            <a:pPr marL="0" indent="0" eaLnBrk="1" hangingPunct="1">
              <a:buNone/>
            </a:pPr>
            <a:endParaRPr lang="en-US" altLang="en-US" b="1" dirty="0"/>
          </a:p>
          <a:p>
            <a:r>
              <a:rPr lang="zh-CN" altLang="en-US" dirty="0">
                <a:effectLst/>
              </a:rPr>
              <a:t>迦南是亚伯拉罕那个时代最先进的文明</a:t>
            </a:r>
            <a:r>
              <a:rPr lang="en-GB" dirty="0">
                <a:effectLst/>
              </a:rPr>
              <a:t>,</a:t>
            </a:r>
            <a:r>
              <a:rPr lang="zh-CN" altLang="en-US" dirty="0">
                <a:effectLst/>
              </a:rPr>
              <a:t>他在那里农村生活受培训</a:t>
            </a:r>
            <a:r>
              <a:rPr lang="en-GB" dirty="0">
                <a:effectLst/>
              </a:rPr>
              <a:t>(</a:t>
            </a:r>
            <a:r>
              <a:rPr lang="zh-CN" altLang="en-US" dirty="0">
                <a:effectLst/>
              </a:rPr>
              <a:t>苏美尔</a:t>
            </a:r>
            <a:r>
              <a:rPr lang="en-GB" dirty="0">
                <a:effectLst/>
              </a:rPr>
              <a:t>).</a:t>
            </a:r>
          </a:p>
        </p:txBody>
      </p:sp>
      <p:sp>
        <p:nvSpPr>
          <p:cNvPr id="87050" name="Rectangle 10"/>
          <p:cNvSpPr>
            <a:spLocks noGrp="1" noChangeArrowheads="1"/>
          </p:cNvSpPr>
          <p:nvPr>
            <p:ph type="body" sz="half" idx="2"/>
          </p:nvPr>
        </p:nvSpPr>
        <p:spPr>
          <a:xfrm>
            <a:off x="4648200" y="1565275"/>
            <a:ext cx="4495800" cy="4530725"/>
          </a:xfrm>
        </p:spPr>
        <p:txBody>
          <a:bodyPr/>
          <a:lstStyle/>
          <a:p>
            <a:r>
              <a:rPr lang="zh-CN" altLang="en-US" dirty="0">
                <a:effectLst/>
              </a:rPr>
              <a:t>上帝经常移动我们</a:t>
            </a:r>
            <a:r>
              <a:rPr lang="en-GB" dirty="0">
                <a:effectLst/>
              </a:rPr>
              <a:t>,</a:t>
            </a:r>
            <a:r>
              <a:rPr lang="zh-CN" altLang="en-US" dirty="0">
                <a:effectLst/>
              </a:rPr>
              <a:t>带领我们进入祂旨意的新途径</a:t>
            </a:r>
            <a:endParaRPr lang="en-GB" dirty="0">
              <a:effectLst/>
            </a:endParaRPr>
          </a:p>
          <a:p>
            <a:pPr eaLnBrk="1" hangingPunct="1"/>
            <a:endParaRPr lang="en-US" altLang="en-US" b="1" dirty="0"/>
          </a:p>
          <a:p>
            <a:pPr eaLnBrk="1" hangingPunct="1"/>
            <a:endParaRPr lang="en-US" altLang="en-US" b="1" dirty="0"/>
          </a:p>
          <a:p>
            <a:endParaRPr lang="en-SG" altLang="zh-CN" dirty="0">
              <a:effectLst/>
            </a:endParaRPr>
          </a:p>
          <a:p>
            <a:r>
              <a:rPr lang="zh-CN" altLang="en-US" dirty="0">
                <a:effectLst/>
              </a:rPr>
              <a:t>上帝训练我们遵行他的旨意</a:t>
            </a:r>
            <a:r>
              <a:rPr lang="en-GB" dirty="0">
                <a:effectLst/>
              </a:rPr>
              <a:t>,</a:t>
            </a:r>
            <a:r>
              <a:rPr lang="zh-CN" altLang="en-US" dirty="0">
                <a:effectLst/>
              </a:rPr>
              <a:t>但上帝不会对我们进行过多的训练</a:t>
            </a:r>
            <a:endParaRPr lang="en-GB" dirty="0">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0" y="0"/>
            <a:ext cx="8460432" cy="1066800"/>
          </a:xfrm>
        </p:spPr>
        <p:txBody>
          <a:bodyPr/>
          <a:lstStyle/>
          <a:p>
            <a:pPr algn="r"/>
            <a:r>
              <a:rPr lang="zh-CN" altLang="en-US" b="1" dirty="0"/>
              <a:t>苏美尔人</a:t>
            </a:r>
            <a:endParaRPr lang="en-US" altLang="en-US" dirty="0"/>
          </a:p>
        </p:txBody>
      </p:sp>
      <p:pic>
        <p:nvPicPr>
          <p:cNvPr id="114690" name="Picture 4" descr="sucom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4678363" cy="670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3944C0-3A67-441D-9DA7-3123B659F653}"/>
              </a:ext>
            </a:extLst>
          </p:cNvPr>
          <p:cNvSpPr txBox="1"/>
          <p:nvPr/>
        </p:nvSpPr>
        <p:spPr>
          <a:xfrm>
            <a:off x="8630" y="128439"/>
            <a:ext cx="4691734" cy="461665"/>
          </a:xfrm>
          <a:prstGeom prst="rect">
            <a:avLst/>
          </a:prstGeom>
          <a:solidFill>
            <a:schemeClr val="tx1"/>
          </a:solidFill>
        </p:spPr>
        <p:txBody>
          <a:bodyPr wrap="square" rtlCol="0">
            <a:spAutoFit/>
          </a:bodyPr>
          <a:lstStyle/>
          <a:p>
            <a:r>
              <a:rPr lang="zh-CN" altLang="en-US" b="1" dirty="0">
                <a:solidFill>
                  <a:schemeClr val="bg1"/>
                </a:solidFill>
              </a:rPr>
              <a:t>大都会艺术博物馆之古代近东翼</a:t>
            </a:r>
            <a:endParaRPr lang="en-GB" b="1" dirty="0">
              <a:solidFill>
                <a:schemeClr val="bg1"/>
              </a:solidFill>
            </a:endParaRPr>
          </a:p>
        </p:txBody>
      </p:sp>
      <p:sp>
        <p:nvSpPr>
          <p:cNvPr id="3" name="TextBox 2">
            <a:extLst>
              <a:ext uri="{FF2B5EF4-FFF2-40B4-BE49-F238E27FC236}">
                <a16:creationId xmlns:a16="http://schemas.microsoft.com/office/drawing/2014/main" id="{D0F0D93F-0AAA-41EB-A956-09BFE9D14233}"/>
              </a:ext>
            </a:extLst>
          </p:cNvPr>
          <p:cNvSpPr txBox="1"/>
          <p:nvPr/>
        </p:nvSpPr>
        <p:spPr>
          <a:xfrm>
            <a:off x="-14510" y="6010681"/>
            <a:ext cx="4693666" cy="830997"/>
          </a:xfrm>
          <a:prstGeom prst="rect">
            <a:avLst/>
          </a:prstGeom>
          <a:solidFill>
            <a:schemeClr val="tx1"/>
          </a:solidFill>
        </p:spPr>
        <p:txBody>
          <a:bodyPr wrap="square" rtlCol="0">
            <a:spAutoFit/>
          </a:bodyPr>
          <a:lstStyle/>
          <a:p>
            <a:r>
              <a:rPr lang="zh-CN" altLang="en-US" b="1" dirty="0">
                <a:solidFill>
                  <a:schemeClr val="bg1"/>
                </a:solidFill>
              </a:rPr>
              <a:t>苏美尔飞狮遇</a:t>
            </a:r>
            <a:r>
              <a:rPr lang="zh-CN" altLang="en-US" b="1" dirty="0">
                <a:solidFill>
                  <a:schemeClr val="bg1"/>
                </a:solidFill>
                <a:latin typeface="Times New Roman" pitchFamily="-105" charset="0"/>
              </a:rPr>
              <a:t>见</a:t>
            </a:r>
            <a:endParaRPr lang="en-SG" altLang="zh-CN" b="1" dirty="0">
              <a:solidFill>
                <a:schemeClr val="bg1"/>
              </a:solidFill>
              <a:latin typeface="Times New Roman" pitchFamily="-105" charset="0"/>
            </a:endParaRPr>
          </a:p>
          <a:p>
            <a:r>
              <a:rPr lang="zh-CN" altLang="en-US" b="1" dirty="0">
                <a:solidFill>
                  <a:schemeClr val="bg1"/>
                </a:solidFill>
                <a:latin typeface="Times New Roman" pitchFamily="-105" charset="0"/>
              </a:rPr>
              <a:t>宠物小狗 </a:t>
            </a:r>
            <a:r>
              <a:rPr lang="en-SG" altLang="zh-CN" b="1" dirty="0">
                <a:solidFill>
                  <a:schemeClr val="bg1"/>
                </a:solidFill>
                <a:latin typeface="Times New Roman" pitchFamily="-105" charset="0"/>
              </a:rPr>
              <a:t>(</a:t>
            </a:r>
            <a:r>
              <a:rPr lang="en-SG" altLang="zh-CN" b="1" dirty="0" err="1">
                <a:solidFill>
                  <a:schemeClr val="bg1"/>
                </a:solidFill>
                <a:latin typeface="Times New Roman" pitchFamily="-105" charset="0"/>
              </a:rPr>
              <a:t>Smootchie-Pootchie</a:t>
            </a:r>
            <a:r>
              <a:rPr lang="en-SG" altLang="zh-CN" b="1" dirty="0">
                <a:solidFill>
                  <a:schemeClr val="bg1"/>
                </a:solidFill>
                <a:latin typeface="Times New Roman" pitchFamily="-105" charset="0"/>
              </a:rPr>
              <a:t>)</a:t>
            </a:r>
            <a:r>
              <a:rPr lang="zh-CN" altLang="en-US" b="1" dirty="0">
                <a:solidFill>
                  <a:schemeClr val="bg1"/>
                </a:solidFill>
                <a:latin typeface="Times New Roman" pitchFamily="-105" charset="0"/>
              </a:rPr>
              <a:t> </a:t>
            </a:r>
            <a:endParaRPr lang="en-GB" b="1"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旧约全书背景链接地址</a:t>
            </a:r>
            <a:r>
              <a:rPr lang="zh-CN" altLang="en-US" sz="2800" b="1" dirty="0">
                <a:solidFill>
                  <a:srgbClr val="FFFFFF"/>
                </a:solidFill>
                <a:latin typeface="Arial" charset="0"/>
              </a:rPr>
              <a:t> </a:t>
            </a:r>
            <a:r>
              <a:rPr lang="en-US" sz="2800" b="1" dirty="0" err="1">
                <a:solidFill>
                  <a:srgbClr val="FFFFFF"/>
                </a:solidFill>
                <a:latin typeface="Arial" charset="0"/>
              </a:rPr>
              <a:t>BibleStudyDownloads.org</a:t>
            </a:r>
            <a:endParaRPr lang="en-US" sz="105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39670947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41050655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p:cNvPicPr>
            <a:picLocks noChangeAspect="1" noChangeArrowheads="1"/>
          </p:cNvPicPr>
          <p:nvPr/>
        </p:nvPicPr>
        <p:blipFill>
          <a:blip r:embed="rId3" cstate="screen">
            <a:lum bright="-40000"/>
            <a:extLst>
              <a:ext uri="{28A0092B-C50C-407E-A947-70E740481C1C}">
                <a14:useLocalDpi xmlns:a14="http://schemas.microsoft.com/office/drawing/2010/main" val="0"/>
              </a:ext>
            </a:extLst>
          </a:blip>
          <a:srcRect/>
          <a:stretch>
            <a:fillRect/>
          </a:stretch>
        </p:blipFill>
        <p:spPr bwMode="auto">
          <a:xfrm>
            <a:off x="0" y="0"/>
            <a:ext cx="91440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ChangeArrowheads="1"/>
          </p:cNvSpPr>
          <p:nvPr/>
        </p:nvSpPr>
        <p:spPr bwMode="auto">
          <a:xfrm>
            <a:off x="219075" y="227013"/>
            <a:ext cx="3489325" cy="1143000"/>
          </a:xfrm>
          <a:prstGeom prst="rect">
            <a:avLst/>
          </a:prstGeom>
          <a:solidFill>
            <a:schemeClr val="tx2"/>
          </a:solid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buFontTx/>
              <a:buChar char="•"/>
              <a:defRPr/>
            </a:pPr>
            <a:r>
              <a:rPr lang="zh-SG" altLang="en-US" sz="4000" b="1" dirty="0">
                <a:solidFill>
                  <a:schemeClr val="bg2"/>
                </a:solidFill>
                <a:latin typeface="Arial" pitchFamily="-105" charset="0"/>
                <a:ea typeface="+mn-ea"/>
              </a:rPr>
              <a:t>苏美尔</a:t>
            </a:r>
            <a:r>
              <a:rPr lang="zh-CN" altLang="en-US" sz="4000" b="1" dirty="0">
                <a:solidFill>
                  <a:schemeClr val="bg2"/>
                </a:solidFill>
                <a:latin typeface="Arial" pitchFamily="-105" charset="0"/>
                <a:ea typeface="+mn-ea"/>
              </a:rPr>
              <a:t>之地理</a:t>
            </a:r>
            <a:endParaRPr lang="en-US" sz="4000" b="1" dirty="0">
              <a:solidFill>
                <a:schemeClr val="bg2"/>
              </a:solidFill>
              <a:latin typeface="Arial" pitchFamily="-105" charset="0"/>
              <a:ea typeface="+mn-ea"/>
            </a:endParaRPr>
          </a:p>
        </p:txBody>
      </p:sp>
      <p:sp>
        <p:nvSpPr>
          <p:cNvPr id="58372" name="Rectangle 4"/>
          <p:cNvSpPr>
            <a:spLocks noChangeArrowheads="1"/>
          </p:cNvSpPr>
          <p:nvPr/>
        </p:nvSpPr>
        <p:spPr bwMode="auto">
          <a:xfrm>
            <a:off x="-381000" y="1447800"/>
            <a:ext cx="9677400" cy="54102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lvl="2" eaLnBrk="1" hangingPunct="1">
              <a:spcBef>
                <a:spcPct val="20000"/>
              </a:spcBef>
              <a:buSzPct val="70000"/>
              <a:buFont typeface="Wingdings" pitchFamily="2" charset="2"/>
              <a:buChar char="§"/>
            </a:pPr>
            <a:r>
              <a:rPr lang="zh-SG" altLang="en-US" sz="3200" b="1">
                <a:solidFill>
                  <a:srgbClr val="FFFFFF"/>
                </a:solidFill>
                <a:latin typeface="Arial" pitchFamily="34" charset="0"/>
                <a:ea typeface="PMingLiU" pitchFamily="18" charset="-120"/>
              </a:rPr>
              <a:t>迦勒底</a:t>
            </a:r>
            <a:r>
              <a:rPr lang="zh-CN" altLang="en-US" sz="3200" b="1">
                <a:solidFill>
                  <a:srgbClr val="FFFFFF"/>
                </a:solidFill>
                <a:latin typeface="Arial" pitchFamily="34" charset="0"/>
                <a:ea typeface="PMingLiU" pitchFamily="18" charset="-120"/>
              </a:rPr>
              <a:t>，</a:t>
            </a:r>
            <a:r>
              <a:rPr lang="zh-SG" altLang="en-US" sz="3200" b="1">
                <a:solidFill>
                  <a:srgbClr val="FFFFFF"/>
                </a:solidFill>
                <a:latin typeface="Arial" pitchFamily="34" charset="0"/>
                <a:ea typeface="PMingLiU" pitchFamily="18" charset="-120"/>
              </a:rPr>
              <a:t>包括伊拉克南部</a:t>
            </a:r>
            <a:r>
              <a:rPr lang="en-US" altLang="ja-JP" sz="3200" b="1">
                <a:solidFill>
                  <a:srgbClr val="FFFFFF"/>
                </a:solidFill>
                <a:latin typeface="Arial" pitchFamily="34" charset="0"/>
                <a:ea typeface="PMingLiU" pitchFamily="18" charset="-120"/>
              </a:rPr>
              <a:t> </a:t>
            </a:r>
          </a:p>
          <a:p>
            <a:pPr lvl="2" eaLnBrk="1" hangingPunct="1">
              <a:spcBef>
                <a:spcPct val="20000"/>
              </a:spcBef>
              <a:buSzPct val="70000"/>
            </a:pPr>
            <a:r>
              <a:rPr lang="zh-CN" altLang="en-US" sz="3200" b="1">
                <a:solidFill>
                  <a:srgbClr val="FFFFFF"/>
                </a:solidFill>
                <a:latin typeface="Arial" pitchFamily="34" charset="0"/>
                <a:ea typeface="PMingLiU" pitchFamily="18" charset="-120"/>
              </a:rPr>
              <a:t>  </a:t>
            </a:r>
            <a:r>
              <a:rPr lang="en-US" altLang="en-US" sz="3200" b="1">
                <a:solidFill>
                  <a:srgbClr val="FFFFFF"/>
                </a:solidFill>
                <a:latin typeface="Arial" pitchFamily="34" charset="0"/>
                <a:ea typeface="PMingLiU" pitchFamily="18" charset="-120"/>
              </a:rPr>
              <a:t>(</a:t>
            </a:r>
            <a:r>
              <a:rPr lang="zh-CN" altLang="en-US" sz="3200" b="1">
                <a:solidFill>
                  <a:srgbClr val="FFFFFF"/>
                </a:solidFill>
                <a:latin typeface="Arial" pitchFamily="34" charset="0"/>
                <a:ea typeface="PMingLiU" pitchFamily="18" charset="-120"/>
              </a:rPr>
              <a:t>从巴格达到波斯湾 </a:t>
            </a:r>
            <a:r>
              <a:rPr lang="en-US" altLang="en-US" sz="3200" b="1">
                <a:solidFill>
                  <a:srgbClr val="FFFFFF"/>
                </a:solidFill>
                <a:latin typeface="Arial" pitchFamily="34" charset="0"/>
                <a:ea typeface="PMingLiU" pitchFamily="18" charset="-120"/>
              </a:rPr>
              <a:t>)</a:t>
            </a:r>
          </a:p>
          <a:p>
            <a:pPr lvl="3" eaLnBrk="1" hangingPunct="1">
              <a:spcBef>
                <a:spcPct val="20000"/>
              </a:spcBef>
              <a:buFontTx/>
              <a:buChar char="–"/>
            </a:pPr>
            <a:endParaRPr lang="en-US" altLang="en-US" sz="1800" b="1">
              <a:solidFill>
                <a:srgbClr val="FFFFFF"/>
              </a:solidFill>
              <a:latin typeface="Arial" pitchFamily="34" charset="0"/>
              <a:ea typeface="PMingLiU" pitchFamily="18" charset="-120"/>
            </a:endParaRPr>
          </a:p>
          <a:p>
            <a:pPr lvl="2" eaLnBrk="1" hangingPunct="1">
              <a:spcBef>
                <a:spcPct val="20000"/>
              </a:spcBef>
              <a:buSzPct val="70000"/>
              <a:buFont typeface="Wingdings" pitchFamily="2" charset="2"/>
              <a:buChar char="§"/>
            </a:pPr>
            <a:r>
              <a:rPr lang="zh-CN" altLang="en-US" sz="3200" b="1">
                <a:solidFill>
                  <a:srgbClr val="FFFFFF"/>
                </a:solidFill>
                <a:latin typeface="Arial" pitchFamily="34" charset="0"/>
                <a:ea typeface="PMingLiU" pitchFamily="18" charset="-120"/>
              </a:rPr>
              <a:t>与阿卡得联系在一起</a:t>
            </a:r>
            <a:br>
              <a:rPr lang="en-US" altLang="zh-CN" sz="3200" b="1">
                <a:solidFill>
                  <a:srgbClr val="FFFFFF"/>
                </a:solidFill>
                <a:latin typeface="Arial" pitchFamily="34" charset="0"/>
                <a:ea typeface="PMingLiU" pitchFamily="18" charset="-120"/>
              </a:rPr>
            </a:br>
            <a:endParaRPr lang="en-US" altLang="ja-JP" sz="1800" b="1">
              <a:solidFill>
                <a:srgbClr val="FFFFFF"/>
              </a:solidFill>
              <a:latin typeface="Arial" pitchFamily="34" charset="0"/>
              <a:ea typeface="PMingLiU" pitchFamily="18" charset="-120"/>
            </a:endParaRPr>
          </a:p>
          <a:p>
            <a:pPr lvl="2" eaLnBrk="1" hangingPunct="1">
              <a:spcBef>
                <a:spcPct val="20000"/>
              </a:spcBef>
              <a:buSzPct val="70000"/>
              <a:buFont typeface="Wingdings" pitchFamily="2" charset="2"/>
              <a:buChar char="§"/>
            </a:pPr>
            <a:r>
              <a:rPr lang="zh-SG" altLang="en-US" sz="3200" b="1">
                <a:solidFill>
                  <a:srgbClr val="FFFFFF"/>
                </a:solidFill>
                <a:latin typeface="Arial" pitchFamily="34" charset="0"/>
                <a:ea typeface="PMingLiU" pitchFamily="18" charset="-120"/>
              </a:rPr>
              <a:t>可能是圣经</a:t>
            </a:r>
            <a:r>
              <a:rPr lang="ja-JP" altLang="en-US" sz="3200" b="1">
                <a:solidFill>
                  <a:srgbClr val="FFFFFF"/>
                </a:solidFill>
                <a:latin typeface="Arial" pitchFamily="34" charset="0"/>
                <a:ea typeface="PMingLiU" pitchFamily="18" charset="-120"/>
              </a:rPr>
              <a:t>“</a:t>
            </a:r>
            <a:r>
              <a:rPr lang="zh-SG" altLang="en-US" sz="3200" b="1" i="1">
                <a:solidFill>
                  <a:srgbClr val="FFFFFF"/>
                </a:solidFill>
                <a:latin typeface="Arial" pitchFamily="34" charset="0"/>
                <a:ea typeface="PMingLiU" pitchFamily="18" charset="-120"/>
              </a:rPr>
              <a:t>示拿地</a:t>
            </a:r>
            <a:r>
              <a:rPr lang="zh-SG" altLang="ja-JP" sz="3200" b="1" i="1">
                <a:solidFill>
                  <a:srgbClr val="FFFFFF"/>
                </a:solidFill>
                <a:latin typeface="Arial" pitchFamily="34" charset="0"/>
                <a:ea typeface="PMingLiU" pitchFamily="18" charset="-120"/>
              </a:rPr>
              <a:t> </a:t>
            </a:r>
            <a:r>
              <a:rPr lang="zh-CN" altLang="en-US" sz="3200" b="1" i="1">
                <a:solidFill>
                  <a:srgbClr val="FFFFFF"/>
                </a:solidFill>
                <a:latin typeface="Arial" pitchFamily="34" charset="0"/>
                <a:ea typeface="PMingLiU" pitchFamily="18" charset="-120"/>
              </a:rPr>
              <a:t>”</a:t>
            </a:r>
            <a:r>
              <a:rPr lang="en-US" altLang="ja-JP" sz="3200" b="1">
                <a:solidFill>
                  <a:srgbClr val="FFFFFF"/>
                </a:solidFill>
                <a:latin typeface="Arial" pitchFamily="34" charset="0"/>
              </a:rPr>
              <a:t>(</a:t>
            </a:r>
            <a:r>
              <a:rPr lang="zh-SG" altLang="en-US" sz="3200" b="1">
                <a:solidFill>
                  <a:srgbClr val="FFFFFF"/>
                </a:solidFill>
                <a:latin typeface="Arial" pitchFamily="34" charset="0"/>
              </a:rPr>
              <a:t>创世记</a:t>
            </a:r>
            <a:r>
              <a:rPr lang="en-US" altLang="ja-JP" sz="3200" b="1">
                <a:solidFill>
                  <a:srgbClr val="FFFFFF"/>
                </a:solidFill>
                <a:latin typeface="Arial" pitchFamily="34" charset="0"/>
              </a:rPr>
              <a:t> 10:10; 11:2; 14:1, 9)</a:t>
            </a:r>
          </a:p>
          <a:p>
            <a:pPr lvl="3" eaLnBrk="1" hangingPunct="1">
              <a:spcBef>
                <a:spcPct val="20000"/>
              </a:spcBef>
              <a:buFontTx/>
              <a:buChar char="–"/>
            </a:pPr>
            <a:endParaRPr lang="en-US" altLang="en-US" sz="1800" b="1">
              <a:solidFill>
                <a:srgbClr val="FFFFFF"/>
              </a:solidFill>
              <a:latin typeface="Arial" pitchFamily="34" charset="0"/>
              <a:ea typeface="PMingLiU" pitchFamily="18" charset="-120"/>
            </a:endParaRPr>
          </a:p>
          <a:p>
            <a:pPr lvl="2" eaLnBrk="1" hangingPunct="1">
              <a:spcBef>
                <a:spcPct val="20000"/>
              </a:spcBef>
              <a:buSzPct val="70000"/>
              <a:buFont typeface="Wingdings" pitchFamily="2" charset="2"/>
              <a:buChar char="§"/>
            </a:pPr>
            <a:r>
              <a:rPr lang="zh-SG" altLang="en-US" sz="3200" b="1">
                <a:solidFill>
                  <a:srgbClr val="FFFFFF"/>
                </a:solidFill>
                <a:latin typeface="Arial" pitchFamily="34" charset="0"/>
                <a:ea typeface="PMingLiU" pitchFamily="18" charset="-120"/>
              </a:rPr>
              <a:t>可耕</a:t>
            </a:r>
            <a:r>
              <a:rPr lang="zh-CN" altLang="en-US" sz="3200" b="1">
                <a:solidFill>
                  <a:srgbClr val="FFFFFF"/>
                </a:solidFill>
                <a:latin typeface="Arial" pitchFamily="34" charset="0"/>
                <a:ea typeface="PMingLiU" pitchFamily="18" charset="-120"/>
              </a:rPr>
              <a:t>地</a:t>
            </a:r>
            <a:endParaRPr lang="en-US" altLang="en-US" sz="3200" b="1">
              <a:solidFill>
                <a:srgbClr val="FFFFFF"/>
              </a:solidFill>
              <a:latin typeface="Arial" pitchFamily="34" charset="0"/>
              <a:ea typeface="PMingLiU" pitchFamily="18" charset="-120"/>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zh-SG" altLang="en-US">
                <a:ea typeface="PMingLiU" pitchFamily="18" charset="-120"/>
              </a:rPr>
              <a:t>起源</a:t>
            </a:r>
          </a:p>
        </p:txBody>
      </p:sp>
      <p:sp>
        <p:nvSpPr>
          <p:cNvPr id="63490" name="Rectangle 3"/>
          <p:cNvSpPr>
            <a:spLocks noGrp="1" noChangeArrowheads="1"/>
          </p:cNvSpPr>
          <p:nvPr>
            <p:ph type="body" idx="1"/>
          </p:nvPr>
        </p:nvSpPr>
        <p:spPr/>
        <p:txBody>
          <a:bodyPr/>
          <a:lstStyle/>
          <a:p>
            <a:pPr>
              <a:buFont typeface="Wingdings" pitchFamily="2" charset="2"/>
              <a:buChar char="§"/>
            </a:pPr>
            <a:r>
              <a:rPr lang="zh-CN" altLang="en-US">
                <a:solidFill>
                  <a:srgbClr val="FFD685"/>
                </a:solidFill>
                <a:ea typeface="PMingLiU" pitchFamily="18" charset="-120"/>
              </a:rPr>
              <a:t>美索不达米亚从山脉进入</a:t>
            </a:r>
            <a:endParaRPr lang="en-US" altLang="zh-CN">
              <a:solidFill>
                <a:srgbClr val="FFD685"/>
              </a:solidFill>
              <a:ea typeface="PMingLiU" pitchFamily="18" charset="-120"/>
            </a:endParaRPr>
          </a:p>
          <a:p>
            <a:pPr lvl="1"/>
            <a:r>
              <a:rPr lang="zh-SG" altLang="en-US">
                <a:solidFill>
                  <a:srgbClr val="FFD685"/>
                </a:solidFill>
                <a:ea typeface="PMingLiU" pitchFamily="18" charset="-120"/>
              </a:rPr>
              <a:t>城市</a:t>
            </a:r>
            <a:r>
              <a:rPr lang="en-US" altLang="ja-JP">
                <a:solidFill>
                  <a:srgbClr val="FFD685"/>
                </a:solidFill>
                <a:ea typeface="PMingLiU" pitchFamily="18" charset="-120"/>
              </a:rPr>
              <a:t>—Aratta</a:t>
            </a:r>
          </a:p>
          <a:p>
            <a:pPr lvl="1"/>
            <a:r>
              <a:rPr lang="zh-SG" altLang="en-US">
                <a:solidFill>
                  <a:srgbClr val="FFD685"/>
                </a:solidFill>
                <a:ea typeface="PMingLiU" pitchFamily="18" charset="-120"/>
              </a:rPr>
              <a:t>寺</a:t>
            </a:r>
            <a:r>
              <a:rPr lang="zh-CN" altLang="en-US">
                <a:solidFill>
                  <a:srgbClr val="FFD685"/>
                </a:solidFill>
                <a:ea typeface="PMingLiU" pitchFamily="18" charset="-120"/>
              </a:rPr>
              <a:t>庙</a:t>
            </a:r>
            <a:r>
              <a:rPr lang="en-US" altLang="ja-JP">
                <a:solidFill>
                  <a:srgbClr val="FFD685"/>
                </a:solidFill>
                <a:ea typeface="PMingLiU" pitchFamily="18" charset="-120"/>
              </a:rPr>
              <a:t> – Enlil</a:t>
            </a:r>
          </a:p>
          <a:p>
            <a:endParaRPr lang="en-US" altLang="en-US">
              <a:solidFill>
                <a:srgbClr val="FFD685"/>
              </a:solidFill>
            </a:endParaRPr>
          </a:p>
          <a:p>
            <a:pPr>
              <a:buFont typeface="Wingdings" pitchFamily="2" charset="2"/>
              <a:buChar char="§"/>
            </a:pPr>
            <a:r>
              <a:rPr lang="zh-CN" altLang="en-US">
                <a:solidFill>
                  <a:srgbClr val="FFD685"/>
                </a:solidFill>
                <a:ea typeface="PMingLiU" pitchFamily="18" charset="-120"/>
              </a:rPr>
              <a:t>通过波斯湾抵达 </a:t>
            </a:r>
            <a:endParaRPr lang="en-US" altLang="en-US"/>
          </a:p>
        </p:txBody>
      </p:sp>
      <p:pic>
        <p:nvPicPr>
          <p:cNvPr id="63491" name="Picture 3" descr="MESO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86013"/>
            <a:ext cx="2895600"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zh-CN" altLang="en-US"/>
              <a:t>地理</a:t>
            </a:r>
            <a:endParaRPr lang="en-US" altLang="en-US"/>
          </a:p>
        </p:txBody>
      </p:sp>
      <p:sp>
        <p:nvSpPr>
          <p:cNvPr id="65538" name="Rectangle 3"/>
          <p:cNvSpPr>
            <a:spLocks noGrp="1" noChangeArrowheads="1"/>
          </p:cNvSpPr>
          <p:nvPr>
            <p:ph type="body" idx="1"/>
          </p:nvPr>
        </p:nvSpPr>
        <p:spPr/>
        <p:txBody>
          <a:bodyPr/>
          <a:lstStyle/>
          <a:p>
            <a:endParaRPr lang="en-US" altLang="en-US"/>
          </a:p>
        </p:txBody>
      </p:sp>
      <p:graphicFrame>
        <p:nvGraphicFramePr>
          <p:cNvPr id="65539" name="Object 2"/>
          <p:cNvGraphicFramePr>
            <a:graphicFrameLocks noChangeAspect="1"/>
          </p:cNvGraphicFramePr>
          <p:nvPr/>
        </p:nvGraphicFramePr>
        <p:xfrm>
          <a:off x="0" y="990600"/>
          <a:ext cx="9144000" cy="6229350"/>
        </p:xfrm>
        <a:graphic>
          <a:graphicData uri="http://schemas.openxmlformats.org/presentationml/2006/ole">
            <mc:AlternateContent xmlns:mc="http://schemas.openxmlformats.org/markup-compatibility/2006">
              <mc:Choice xmlns:v="urn:schemas-microsoft-com:vml" Requires="v">
                <p:oleObj spid="_x0000_s65577" name="Document" r:id="rId4" imgW="7619048" imgH="6019048" progId="Word.Document.8">
                  <p:embed/>
                </p:oleObj>
              </mc:Choice>
              <mc:Fallback>
                <p:oleObj name="Document" r:id="rId4" imgW="7619048" imgH="6019048"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44000"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109" name="Freeform 13"/>
          <p:cNvSpPr>
            <a:spLocks/>
          </p:cNvSpPr>
          <p:nvPr/>
        </p:nvSpPr>
        <p:spPr bwMode="auto">
          <a:xfrm>
            <a:off x="6834188" y="5884863"/>
            <a:ext cx="2416175" cy="1333500"/>
          </a:xfrm>
          <a:custGeom>
            <a:avLst/>
            <a:gdLst>
              <a:gd name="T0" fmla="*/ 2147483647 w 1522"/>
              <a:gd name="T1" fmla="*/ 2147483647 h 840"/>
              <a:gd name="T2" fmla="*/ 2147483647 w 1522"/>
              <a:gd name="T3" fmla="*/ 2147483647 h 840"/>
              <a:gd name="T4" fmla="*/ 2147483647 w 1522"/>
              <a:gd name="T5" fmla="*/ 2147483647 h 840"/>
              <a:gd name="T6" fmla="*/ 2147483647 w 1522"/>
              <a:gd name="T7" fmla="*/ 2147483647 h 840"/>
              <a:gd name="T8" fmla="*/ 2147483647 w 1522"/>
              <a:gd name="T9" fmla="*/ 2147483647 h 840"/>
              <a:gd name="T10" fmla="*/ 2147483647 w 1522"/>
              <a:gd name="T11" fmla="*/ 2147483647 h 840"/>
              <a:gd name="T12" fmla="*/ 2147483647 w 1522"/>
              <a:gd name="T13" fmla="*/ 2147483647 h 840"/>
              <a:gd name="T14" fmla="*/ 2147483647 w 1522"/>
              <a:gd name="T15" fmla="*/ 2147483647 h 840"/>
              <a:gd name="T16" fmla="*/ 2147483647 w 1522"/>
              <a:gd name="T17" fmla="*/ 0 h 840"/>
              <a:gd name="T18" fmla="*/ 2147483647 w 1522"/>
              <a:gd name="T19" fmla="*/ 2147483647 h 840"/>
              <a:gd name="T20" fmla="*/ 2147483647 w 1522"/>
              <a:gd name="T21" fmla="*/ 2147483647 h 840"/>
              <a:gd name="T22" fmla="*/ 2147483647 w 1522"/>
              <a:gd name="T23" fmla="*/ 2147483647 h 840"/>
              <a:gd name="T24" fmla="*/ 2147483647 w 1522"/>
              <a:gd name="T25" fmla="*/ 2147483647 h 840"/>
              <a:gd name="T26" fmla="*/ 2147483647 w 1522"/>
              <a:gd name="T27" fmla="*/ 2147483647 h 840"/>
              <a:gd name="T28" fmla="*/ 2147483647 w 1522"/>
              <a:gd name="T29" fmla="*/ 2147483647 h 840"/>
              <a:gd name="T30" fmla="*/ 2147483647 w 1522"/>
              <a:gd name="T31" fmla="*/ 2147483647 h 840"/>
              <a:gd name="T32" fmla="*/ 2147483647 w 1522"/>
              <a:gd name="T33" fmla="*/ 2147483647 h 840"/>
              <a:gd name="T34" fmla="*/ 2147483647 w 1522"/>
              <a:gd name="T35" fmla="*/ 2147483647 h 840"/>
              <a:gd name="T36" fmla="*/ 2147483647 w 1522"/>
              <a:gd name="T37" fmla="*/ 2147483647 h 840"/>
              <a:gd name="T38" fmla="*/ 2147483647 w 1522"/>
              <a:gd name="T39" fmla="*/ 2147483647 h 840"/>
              <a:gd name="T40" fmla="*/ 2147483647 w 1522"/>
              <a:gd name="T41" fmla="*/ 2147483647 h 840"/>
              <a:gd name="T42" fmla="*/ 2147483647 w 1522"/>
              <a:gd name="T43" fmla="*/ 2147483647 h 840"/>
              <a:gd name="T44" fmla="*/ 2147483647 w 1522"/>
              <a:gd name="T45" fmla="*/ 2147483647 h 840"/>
              <a:gd name="T46" fmla="*/ 2147483647 w 1522"/>
              <a:gd name="T47" fmla="*/ 2147483647 h 840"/>
              <a:gd name="T48" fmla="*/ 2147483647 w 1522"/>
              <a:gd name="T49" fmla="*/ 2147483647 h 840"/>
              <a:gd name="T50" fmla="*/ 2147483647 w 1522"/>
              <a:gd name="T51" fmla="*/ 2147483647 h 840"/>
              <a:gd name="T52" fmla="*/ 2147483647 w 1522"/>
              <a:gd name="T53" fmla="*/ 2147483647 h 840"/>
              <a:gd name="T54" fmla="*/ 2147483647 w 1522"/>
              <a:gd name="T55" fmla="*/ 2147483647 h 840"/>
              <a:gd name="T56" fmla="*/ 2147483647 w 1522"/>
              <a:gd name="T57" fmla="*/ 2147483647 h 840"/>
              <a:gd name="T58" fmla="*/ 2147483647 w 1522"/>
              <a:gd name="T59" fmla="*/ 2147483647 h 840"/>
              <a:gd name="T60" fmla="*/ 2147483647 w 1522"/>
              <a:gd name="T61" fmla="*/ 2147483647 h 840"/>
              <a:gd name="T62" fmla="*/ 2147483647 w 1522"/>
              <a:gd name="T63" fmla="*/ 2147483647 h 840"/>
              <a:gd name="T64" fmla="*/ 2147483647 w 1522"/>
              <a:gd name="T65" fmla="*/ 2147483647 h 8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2"/>
              <a:gd name="T100" fmla="*/ 0 h 840"/>
              <a:gd name="T101" fmla="*/ 1522 w 1522"/>
              <a:gd name="T102" fmla="*/ 840 h 8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2" h="840">
                <a:moveTo>
                  <a:pt x="1428" y="266"/>
                </a:moveTo>
                <a:cubicBezTo>
                  <a:pt x="1413" y="256"/>
                  <a:pt x="1369" y="223"/>
                  <a:pt x="1348" y="226"/>
                </a:cubicBezTo>
                <a:cubicBezTo>
                  <a:pt x="1320" y="229"/>
                  <a:pt x="1268" y="253"/>
                  <a:pt x="1268" y="253"/>
                </a:cubicBezTo>
                <a:cubicBezTo>
                  <a:pt x="1215" y="235"/>
                  <a:pt x="1160" y="228"/>
                  <a:pt x="1108" y="213"/>
                </a:cubicBezTo>
                <a:cubicBezTo>
                  <a:pt x="1081" y="204"/>
                  <a:pt x="1028" y="186"/>
                  <a:pt x="1028" y="186"/>
                </a:cubicBezTo>
                <a:cubicBezTo>
                  <a:pt x="1041" y="181"/>
                  <a:pt x="1058" y="182"/>
                  <a:pt x="1068" y="173"/>
                </a:cubicBezTo>
                <a:cubicBezTo>
                  <a:pt x="1090" y="150"/>
                  <a:pt x="1122" y="93"/>
                  <a:pt x="1122" y="93"/>
                </a:cubicBezTo>
                <a:cubicBezTo>
                  <a:pt x="1117" y="66"/>
                  <a:pt x="1121" y="36"/>
                  <a:pt x="1108" y="13"/>
                </a:cubicBezTo>
                <a:cubicBezTo>
                  <a:pt x="1100" y="0"/>
                  <a:pt x="1082" y="0"/>
                  <a:pt x="1068" y="0"/>
                </a:cubicBezTo>
                <a:cubicBezTo>
                  <a:pt x="1032" y="0"/>
                  <a:pt x="997" y="8"/>
                  <a:pt x="962" y="13"/>
                </a:cubicBezTo>
                <a:cubicBezTo>
                  <a:pt x="922" y="39"/>
                  <a:pt x="916" y="36"/>
                  <a:pt x="895" y="80"/>
                </a:cubicBezTo>
                <a:cubicBezTo>
                  <a:pt x="876" y="117"/>
                  <a:pt x="890" y="129"/>
                  <a:pt x="855" y="160"/>
                </a:cubicBezTo>
                <a:cubicBezTo>
                  <a:pt x="830" y="180"/>
                  <a:pt x="775" y="213"/>
                  <a:pt x="775" y="213"/>
                </a:cubicBezTo>
                <a:cubicBezTo>
                  <a:pt x="735" y="271"/>
                  <a:pt x="720" y="271"/>
                  <a:pt x="762" y="333"/>
                </a:cubicBezTo>
                <a:cubicBezTo>
                  <a:pt x="748" y="342"/>
                  <a:pt x="732" y="347"/>
                  <a:pt x="722" y="360"/>
                </a:cubicBezTo>
                <a:cubicBezTo>
                  <a:pt x="713" y="370"/>
                  <a:pt x="719" y="391"/>
                  <a:pt x="708" y="400"/>
                </a:cubicBezTo>
                <a:cubicBezTo>
                  <a:pt x="644" y="444"/>
                  <a:pt x="538" y="436"/>
                  <a:pt x="468" y="453"/>
                </a:cubicBezTo>
                <a:cubicBezTo>
                  <a:pt x="423" y="448"/>
                  <a:pt x="379" y="446"/>
                  <a:pt x="335" y="440"/>
                </a:cubicBezTo>
                <a:cubicBezTo>
                  <a:pt x="321" y="437"/>
                  <a:pt x="304" y="436"/>
                  <a:pt x="295" y="426"/>
                </a:cubicBezTo>
                <a:cubicBezTo>
                  <a:pt x="237" y="367"/>
                  <a:pt x="231" y="291"/>
                  <a:pt x="188" y="226"/>
                </a:cubicBezTo>
                <a:cubicBezTo>
                  <a:pt x="183" y="212"/>
                  <a:pt x="186" y="194"/>
                  <a:pt x="175" y="186"/>
                </a:cubicBezTo>
                <a:cubicBezTo>
                  <a:pt x="152" y="169"/>
                  <a:pt x="95" y="160"/>
                  <a:pt x="95" y="160"/>
                </a:cubicBezTo>
                <a:cubicBezTo>
                  <a:pt x="81" y="164"/>
                  <a:pt x="64" y="163"/>
                  <a:pt x="55" y="173"/>
                </a:cubicBezTo>
                <a:cubicBezTo>
                  <a:pt x="0" y="227"/>
                  <a:pt x="82" y="306"/>
                  <a:pt x="122" y="333"/>
                </a:cubicBezTo>
                <a:cubicBezTo>
                  <a:pt x="130" y="359"/>
                  <a:pt x="139" y="386"/>
                  <a:pt x="148" y="413"/>
                </a:cubicBezTo>
                <a:cubicBezTo>
                  <a:pt x="152" y="426"/>
                  <a:pt x="162" y="453"/>
                  <a:pt x="162" y="453"/>
                </a:cubicBezTo>
                <a:cubicBezTo>
                  <a:pt x="173" y="548"/>
                  <a:pt x="160" y="613"/>
                  <a:pt x="242" y="666"/>
                </a:cubicBezTo>
                <a:cubicBezTo>
                  <a:pt x="250" y="679"/>
                  <a:pt x="255" y="695"/>
                  <a:pt x="268" y="706"/>
                </a:cubicBezTo>
                <a:cubicBezTo>
                  <a:pt x="278" y="714"/>
                  <a:pt x="298" y="710"/>
                  <a:pt x="308" y="720"/>
                </a:cubicBezTo>
                <a:cubicBezTo>
                  <a:pt x="317" y="729"/>
                  <a:pt x="315" y="747"/>
                  <a:pt x="322" y="760"/>
                </a:cubicBezTo>
                <a:cubicBezTo>
                  <a:pt x="358" y="833"/>
                  <a:pt x="432" y="817"/>
                  <a:pt x="508" y="826"/>
                </a:cubicBezTo>
                <a:cubicBezTo>
                  <a:pt x="728" y="822"/>
                  <a:pt x="1137" y="766"/>
                  <a:pt x="1415" y="840"/>
                </a:cubicBezTo>
                <a:cubicBezTo>
                  <a:pt x="1512" y="825"/>
                  <a:pt x="1476" y="826"/>
                  <a:pt x="1522" y="826"/>
                </a:cubicBezTo>
              </a:path>
            </a:pathLst>
          </a:custGeom>
          <a:solidFill>
            <a:srgbClr val="0000D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nvGrpSpPr>
          <p:cNvPr id="2" name="Group 19"/>
          <p:cNvGrpSpPr>
            <a:grpSpLocks/>
          </p:cNvGrpSpPr>
          <p:nvPr/>
        </p:nvGrpSpPr>
        <p:grpSpPr bwMode="auto">
          <a:xfrm>
            <a:off x="4887913" y="5138738"/>
            <a:ext cx="3425825" cy="1076325"/>
            <a:chOff x="3079" y="3237"/>
            <a:chExt cx="2158" cy="678"/>
          </a:xfrm>
        </p:grpSpPr>
        <p:sp>
          <p:nvSpPr>
            <p:cNvPr id="65548" name="Freeform 17"/>
            <p:cNvSpPr>
              <a:spLocks/>
            </p:cNvSpPr>
            <p:nvPr/>
          </p:nvSpPr>
          <p:spPr bwMode="auto">
            <a:xfrm>
              <a:off x="3079" y="3237"/>
              <a:ext cx="2158" cy="576"/>
            </a:xfrm>
            <a:custGeom>
              <a:avLst/>
              <a:gdLst>
                <a:gd name="T0" fmla="*/ 2158 w 2158"/>
                <a:gd name="T1" fmla="*/ 544 h 576"/>
                <a:gd name="T2" fmla="*/ 1918 w 2158"/>
                <a:gd name="T3" fmla="*/ 523 h 576"/>
                <a:gd name="T4" fmla="*/ 1860 w 2158"/>
                <a:gd name="T5" fmla="*/ 507 h 576"/>
                <a:gd name="T6" fmla="*/ 1780 w 2158"/>
                <a:gd name="T7" fmla="*/ 480 h 576"/>
                <a:gd name="T8" fmla="*/ 1694 w 2158"/>
                <a:gd name="T9" fmla="*/ 432 h 576"/>
                <a:gd name="T10" fmla="*/ 1630 w 2158"/>
                <a:gd name="T11" fmla="*/ 395 h 576"/>
                <a:gd name="T12" fmla="*/ 1598 w 2158"/>
                <a:gd name="T13" fmla="*/ 379 h 576"/>
                <a:gd name="T14" fmla="*/ 1593 w 2158"/>
                <a:gd name="T15" fmla="*/ 363 h 576"/>
                <a:gd name="T16" fmla="*/ 1577 w 2158"/>
                <a:gd name="T17" fmla="*/ 347 h 576"/>
                <a:gd name="T18" fmla="*/ 1529 w 2158"/>
                <a:gd name="T19" fmla="*/ 326 h 576"/>
                <a:gd name="T20" fmla="*/ 1502 w 2158"/>
                <a:gd name="T21" fmla="*/ 304 h 576"/>
                <a:gd name="T22" fmla="*/ 1470 w 2158"/>
                <a:gd name="T23" fmla="*/ 294 h 576"/>
                <a:gd name="T24" fmla="*/ 1385 w 2158"/>
                <a:gd name="T25" fmla="*/ 224 h 576"/>
                <a:gd name="T26" fmla="*/ 1342 w 2158"/>
                <a:gd name="T27" fmla="*/ 171 h 576"/>
                <a:gd name="T28" fmla="*/ 1310 w 2158"/>
                <a:gd name="T29" fmla="*/ 144 h 576"/>
                <a:gd name="T30" fmla="*/ 1241 w 2158"/>
                <a:gd name="T31" fmla="*/ 91 h 576"/>
                <a:gd name="T32" fmla="*/ 1209 w 2158"/>
                <a:gd name="T33" fmla="*/ 75 h 576"/>
                <a:gd name="T34" fmla="*/ 1177 w 2158"/>
                <a:gd name="T35" fmla="*/ 54 h 576"/>
                <a:gd name="T36" fmla="*/ 1086 w 2158"/>
                <a:gd name="T37" fmla="*/ 0 h 576"/>
                <a:gd name="T38" fmla="*/ 862 w 2158"/>
                <a:gd name="T39" fmla="*/ 38 h 576"/>
                <a:gd name="T40" fmla="*/ 697 w 2158"/>
                <a:gd name="T41" fmla="*/ 32 h 576"/>
                <a:gd name="T42" fmla="*/ 638 w 2158"/>
                <a:gd name="T43" fmla="*/ 16 h 576"/>
                <a:gd name="T44" fmla="*/ 606 w 2158"/>
                <a:gd name="T45" fmla="*/ 6 h 576"/>
                <a:gd name="T46" fmla="*/ 292 w 2158"/>
                <a:gd name="T47" fmla="*/ 11 h 576"/>
                <a:gd name="T48" fmla="*/ 185 w 2158"/>
                <a:gd name="T49" fmla="*/ 48 h 576"/>
                <a:gd name="T50" fmla="*/ 126 w 2158"/>
                <a:gd name="T51" fmla="*/ 64 h 576"/>
                <a:gd name="T52" fmla="*/ 68 w 2158"/>
                <a:gd name="T53" fmla="*/ 118 h 576"/>
                <a:gd name="T54" fmla="*/ 20 w 2158"/>
                <a:gd name="T55" fmla="*/ 155 h 576"/>
                <a:gd name="T56" fmla="*/ 20 w 2158"/>
                <a:gd name="T57" fmla="*/ 230 h 576"/>
                <a:gd name="T58" fmla="*/ 57 w 2158"/>
                <a:gd name="T59" fmla="*/ 283 h 576"/>
                <a:gd name="T60" fmla="*/ 148 w 2158"/>
                <a:gd name="T61" fmla="*/ 310 h 576"/>
                <a:gd name="T62" fmla="*/ 260 w 2158"/>
                <a:gd name="T63" fmla="*/ 352 h 576"/>
                <a:gd name="T64" fmla="*/ 356 w 2158"/>
                <a:gd name="T65" fmla="*/ 368 h 576"/>
                <a:gd name="T66" fmla="*/ 452 w 2158"/>
                <a:gd name="T67" fmla="*/ 400 h 576"/>
                <a:gd name="T68" fmla="*/ 537 w 2158"/>
                <a:gd name="T69" fmla="*/ 416 h 576"/>
                <a:gd name="T70" fmla="*/ 633 w 2158"/>
                <a:gd name="T71" fmla="*/ 438 h 576"/>
                <a:gd name="T72" fmla="*/ 830 w 2158"/>
                <a:gd name="T73" fmla="*/ 502 h 576"/>
                <a:gd name="T74" fmla="*/ 996 w 2158"/>
                <a:gd name="T75" fmla="*/ 539 h 576"/>
                <a:gd name="T76" fmla="*/ 1092 w 2158"/>
                <a:gd name="T77" fmla="*/ 576 h 5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58"/>
                <a:gd name="T118" fmla="*/ 0 h 576"/>
                <a:gd name="T119" fmla="*/ 2158 w 2158"/>
                <a:gd name="T120" fmla="*/ 576 h 5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58" h="576">
                  <a:moveTo>
                    <a:pt x="2158" y="544"/>
                  </a:moveTo>
                  <a:cubicBezTo>
                    <a:pt x="2064" y="514"/>
                    <a:pt x="2081" y="527"/>
                    <a:pt x="1918" y="523"/>
                  </a:cubicBezTo>
                  <a:cubicBezTo>
                    <a:pt x="1898" y="518"/>
                    <a:pt x="1860" y="507"/>
                    <a:pt x="1860" y="507"/>
                  </a:cubicBezTo>
                  <a:cubicBezTo>
                    <a:pt x="1835" y="490"/>
                    <a:pt x="1806" y="493"/>
                    <a:pt x="1780" y="480"/>
                  </a:cubicBezTo>
                  <a:cubicBezTo>
                    <a:pt x="1750" y="465"/>
                    <a:pt x="1724" y="443"/>
                    <a:pt x="1694" y="432"/>
                  </a:cubicBezTo>
                  <a:cubicBezTo>
                    <a:pt x="1681" y="411"/>
                    <a:pt x="1653" y="402"/>
                    <a:pt x="1630" y="395"/>
                  </a:cubicBezTo>
                  <a:cubicBezTo>
                    <a:pt x="1620" y="388"/>
                    <a:pt x="1606" y="387"/>
                    <a:pt x="1598" y="379"/>
                  </a:cubicBezTo>
                  <a:cubicBezTo>
                    <a:pt x="1594" y="375"/>
                    <a:pt x="1596" y="367"/>
                    <a:pt x="1593" y="363"/>
                  </a:cubicBezTo>
                  <a:cubicBezTo>
                    <a:pt x="1588" y="356"/>
                    <a:pt x="1583" y="351"/>
                    <a:pt x="1577" y="347"/>
                  </a:cubicBezTo>
                  <a:cubicBezTo>
                    <a:pt x="1563" y="337"/>
                    <a:pt x="1543" y="335"/>
                    <a:pt x="1529" y="326"/>
                  </a:cubicBezTo>
                  <a:cubicBezTo>
                    <a:pt x="1515" y="306"/>
                    <a:pt x="1523" y="311"/>
                    <a:pt x="1502" y="304"/>
                  </a:cubicBezTo>
                  <a:cubicBezTo>
                    <a:pt x="1491" y="300"/>
                    <a:pt x="1470" y="294"/>
                    <a:pt x="1470" y="294"/>
                  </a:cubicBezTo>
                  <a:cubicBezTo>
                    <a:pt x="1439" y="272"/>
                    <a:pt x="1420" y="237"/>
                    <a:pt x="1385" y="224"/>
                  </a:cubicBezTo>
                  <a:cubicBezTo>
                    <a:pt x="1369" y="201"/>
                    <a:pt x="1369" y="179"/>
                    <a:pt x="1342" y="171"/>
                  </a:cubicBezTo>
                  <a:cubicBezTo>
                    <a:pt x="1332" y="161"/>
                    <a:pt x="1319" y="154"/>
                    <a:pt x="1310" y="144"/>
                  </a:cubicBezTo>
                  <a:cubicBezTo>
                    <a:pt x="1277" y="106"/>
                    <a:pt x="1290" y="106"/>
                    <a:pt x="1241" y="91"/>
                  </a:cubicBezTo>
                  <a:cubicBezTo>
                    <a:pt x="1180" y="49"/>
                    <a:pt x="1266" y="105"/>
                    <a:pt x="1209" y="75"/>
                  </a:cubicBezTo>
                  <a:cubicBezTo>
                    <a:pt x="1197" y="68"/>
                    <a:pt x="1177" y="54"/>
                    <a:pt x="1177" y="54"/>
                  </a:cubicBezTo>
                  <a:cubicBezTo>
                    <a:pt x="1157" y="25"/>
                    <a:pt x="1118" y="12"/>
                    <a:pt x="1086" y="0"/>
                  </a:cubicBezTo>
                  <a:cubicBezTo>
                    <a:pt x="1010" y="5"/>
                    <a:pt x="935" y="21"/>
                    <a:pt x="862" y="38"/>
                  </a:cubicBezTo>
                  <a:cubicBezTo>
                    <a:pt x="807" y="36"/>
                    <a:pt x="751" y="35"/>
                    <a:pt x="697" y="32"/>
                  </a:cubicBezTo>
                  <a:cubicBezTo>
                    <a:pt x="675" y="30"/>
                    <a:pt x="657" y="22"/>
                    <a:pt x="638" y="16"/>
                  </a:cubicBezTo>
                  <a:cubicBezTo>
                    <a:pt x="627" y="12"/>
                    <a:pt x="606" y="6"/>
                    <a:pt x="606" y="6"/>
                  </a:cubicBezTo>
                  <a:cubicBezTo>
                    <a:pt x="501" y="7"/>
                    <a:pt x="396" y="7"/>
                    <a:pt x="292" y="11"/>
                  </a:cubicBezTo>
                  <a:cubicBezTo>
                    <a:pt x="258" y="12"/>
                    <a:pt x="219" y="41"/>
                    <a:pt x="185" y="48"/>
                  </a:cubicBezTo>
                  <a:cubicBezTo>
                    <a:pt x="165" y="52"/>
                    <a:pt x="126" y="64"/>
                    <a:pt x="126" y="64"/>
                  </a:cubicBezTo>
                  <a:cubicBezTo>
                    <a:pt x="103" y="79"/>
                    <a:pt x="91" y="102"/>
                    <a:pt x="68" y="118"/>
                  </a:cubicBezTo>
                  <a:cubicBezTo>
                    <a:pt x="54" y="138"/>
                    <a:pt x="41" y="143"/>
                    <a:pt x="20" y="155"/>
                  </a:cubicBezTo>
                  <a:cubicBezTo>
                    <a:pt x="1" y="182"/>
                    <a:pt x="0" y="201"/>
                    <a:pt x="20" y="230"/>
                  </a:cubicBezTo>
                  <a:cubicBezTo>
                    <a:pt x="28" y="257"/>
                    <a:pt x="28" y="274"/>
                    <a:pt x="57" y="283"/>
                  </a:cubicBezTo>
                  <a:cubicBezTo>
                    <a:pt x="84" y="301"/>
                    <a:pt x="116" y="301"/>
                    <a:pt x="148" y="310"/>
                  </a:cubicBezTo>
                  <a:cubicBezTo>
                    <a:pt x="187" y="320"/>
                    <a:pt x="223" y="336"/>
                    <a:pt x="260" y="352"/>
                  </a:cubicBezTo>
                  <a:cubicBezTo>
                    <a:pt x="289" y="364"/>
                    <a:pt x="324" y="363"/>
                    <a:pt x="356" y="368"/>
                  </a:cubicBezTo>
                  <a:cubicBezTo>
                    <a:pt x="382" y="378"/>
                    <a:pt x="423" y="396"/>
                    <a:pt x="452" y="400"/>
                  </a:cubicBezTo>
                  <a:cubicBezTo>
                    <a:pt x="482" y="403"/>
                    <a:pt x="508" y="406"/>
                    <a:pt x="537" y="416"/>
                  </a:cubicBezTo>
                  <a:cubicBezTo>
                    <a:pt x="565" y="435"/>
                    <a:pt x="599" y="433"/>
                    <a:pt x="633" y="438"/>
                  </a:cubicBezTo>
                  <a:cubicBezTo>
                    <a:pt x="698" y="458"/>
                    <a:pt x="761" y="491"/>
                    <a:pt x="830" y="502"/>
                  </a:cubicBezTo>
                  <a:cubicBezTo>
                    <a:pt x="886" y="510"/>
                    <a:pt x="941" y="521"/>
                    <a:pt x="996" y="539"/>
                  </a:cubicBezTo>
                  <a:cubicBezTo>
                    <a:pt x="1016" y="552"/>
                    <a:pt x="1068" y="576"/>
                    <a:pt x="1092" y="576"/>
                  </a:cubicBezTo>
                </a:path>
              </a:pathLst>
            </a:custGeom>
            <a:noFill/>
            <a:ln w="57150">
              <a:solidFill>
                <a:srgbClr val="0000D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65549" name="Freeform 18"/>
            <p:cNvSpPr>
              <a:spLocks/>
            </p:cNvSpPr>
            <p:nvPr/>
          </p:nvSpPr>
          <p:spPr bwMode="auto">
            <a:xfrm>
              <a:off x="4155" y="3813"/>
              <a:ext cx="234" cy="102"/>
            </a:xfrm>
            <a:custGeom>
              <a:avLst/>
              <a:gdLst>
                <a:gd name="T0" fmla="*/ 0 w 234"/>
                <a:gd name="T1" fmla="*/ 0 h 102"/>
                <a:gd name="T2" fmla="*/ 101 w 234"/>
                <a:gd name="T3" fmla="*/ 22 h 102"/>
                <a:gd name="T4" fmla="*/ 149 w 234"/>
                <a:gd name="T5" fmla="*/ 48 h 102"/>
                <a:gd name="T6" fmla="*/ 213 w 234"/>
                <a:gd name="T7" fmla="*/ 80 h 102"/>
                <a:gd name="T8" fmla="*/ 234 w 234"/>
                <a:gd name="T9" fmla="*/ 102 h 102"/>
                <a:gd name="T10" fmla="*/ 0 60000 65536"/>
                <a:gd name="T11" fmla="*/ 0 60000 65536"/>
                <a:gd name="T12" fmla="*/ 0 60000 65536"/>
                <a:gd name="T13" fmla="*/ 0 60000 65536"/>
                <a:gd name="T14" fmla="*/ 0 60000 65536"/>
                <a:gd name="T15" fmla="*/ 0 w 234"/>
                <a:gd name="T16" fmla="*/ 0 h 102"/>
                <a:gd name="T17" fmla="*/ 234 w 234"/>
                <a:gd name="T18" fmla="*/ 102 h 102"/>
              </a:gdLst>
              <a:ahLst/>
              <a:cxnLst>
                <a:cxn ang="T10">
                  <a:pos x="T0" y="T1"/>
                </a:cxn>
                <a:cxn ang="T11">
                  <a:pos x="T2" y="T3"/>
                </a:cxn>
                <a:cxn ang="T12">
                  <a:pos x="T4" y="T5"/>
                </a:cxn>
                <a:cxn ang="T13">
                  <a:pos x="T6" y="T7"/>
                </a:cxn>
                <a:cxn ang="T14">
                  <a:pos x="T8" y="T9"/>
                </a:cxn>
              </a:cxnLst>
              <a:rect l="T15" t="T16" r="T17" b="T18"/>
              <a:pathLst>
                <a:path w="234" h="102">
                  <a:moveTo>
                    <a:pt x="0" y="0"/>
                  </a:moveTo>
                  <a:cubicBezTo>
                    <a:pt x="30" y="3"/>
                    <a:pt x="72" y="5"/>
                    <a:pt x="101" y="22"/>
                  </a:cubicBezTo>
                  <a:cubicBezTo>
                    <a:pt x="151" y="50"/>
                    <a:pt x="114" y="37"/>
                    <a:pt x="149" y="48"/>
                  </a:cubicBezTo>
                  <a:cubicBezTo>
                    <a:pt x="169" y="61"/>
                    <a:pt x="192" y="66"/>
                    <a:pt x="213" y="80"/>
                  </a:cubicBezTo>
                  <a:cubicBezTo>
                    <a:pt x="226" y="99"/>
                    <a:pt x="218" y="92"/>
                    <a:pt x="234" y="102"/>
                  </a:cubicBezTo>
                </a:path>
              </a:pathLst>
            </a:custGeom>
            <a:noFill/>
            <a:ln w="57150">
              <a:solidFill>
                <a:srgbClr val="0000D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4116" name="Freeform 20"/>
          <p:cNvSpPr>
            <a:spLocks/>
          </p:cNvSpPr>
          <p:nvPr/>
        </p:nvSpPr>
        <p:spPr bwMode="auto">
          <a:xfrm>
            <a:off x="4891088" y="5130800"/>
            <a:ext cx="3490912" cy="1546225"/>
          </a:xfrm>
          <a:custGeom>
            <a:avLst/>
            <a:gdLst>
              <a:gd name="T0" fmla="*/ 2147483647 w 2199"/>
              <a:gd name="T1" fmla="*/ 2147483647 h 974"/>
              <a:gd name="T2" fmla="*/ 2147483647 w 2199"/>
              <a:gd name="T3" fmla="*/ 2147483647 h 974"/>
              <a:gd name="T4" fmla="*/ 2147483647 w 2199"/>
              <a:gd name="T5" fmla="*/ 2147483647 h 974"/>
              <a:gd name="T6" fmla="*/ 2147483647 w 2199"/>
              <a:gd name="T7" fmla="*/ 2147483647 h 974"/>
              <a:gd name="T8" fmla="*/ 2147483647 w 2199"/>
              <a:gd name="T9" fmla="*/ 2147483647 h 974"/>
              <a:gd name="T10" fmla="*/ 2147483647 w 2199"/>
              <a:gd name="T11" fmla="*/ 2147483647 h 974"/>
              <a:gd name="T12" fmla="*/ 2147483647 w 2199"/>
              <a:gd name="T13" fmla="*/ 2147483647 h 974"/>
              <a:gd name="T14" fmla="*/ 2147483647 w 2199"/>
              <a:gd name="T15" fmla="*/ 2147483647 h 974"/>
              <a:gd name="T16" fmla="*/ 2147483647 w 2199"/>
              <a:gd name="T17" fmla="*/ 2147483647 h 974"/>
              <a:gd name="T18" fmla="*/ 2147483647 w 2199"/>
              <a:gd name="T19" fmla="*/ 2147483647 h 974"/>
              <a:gd name="T20" fmla="*/ 2147483647 w 2199"/>
              <a:gd name="T21" fmla="*/ 2147483647 h 974"/>
              <a:gd name="T22" fmla="*/ 2147483647 w 2199"/>
              <a:gd name="T23" fmla="*/ 2147483647 h 974"/>
              <a:gd name="T24" fmla="*/ 2147483647 w 2199"/>
              <a:gd name="T25" fmla="*/ 2147483647 h 974"/>
              <a:gd name="T26" fmla="*/ 2147483647 w 2199"/>
              <a:gd name="T27" fmla="*/ 2147483647 h 974"/>
              <a:gd name="T28" fmla="*/ 2147483647 w 2199"/>
              <a:gd name="T29" fmla="*/ 2147483647 h 974"/>
              <a:gd name="T30" fmla="*/ 2147483647 w 2199"/>
              <a:gd name="T31" fmla="*/ 2147483647 h 974"/>
              <a:gd name="T32" fmla="*/ 2147483647 w 2199"/>
              <a:gd name="T33" fmla="*/ 0 h 974"/>
              <a:gd name="T34" fmla="*/ 2147483647 w 2199"/>
              <a:gd name="T35" fmla="*/ 2147483647 h 974"/>
              <a:gd name="T36" fmla="*/ 2147483647 w 2199"/>
              <a:gd name="T37" fmla="*/ 2147483647 h 974"/>
              <a:gd name="T38" fmla="*/ 2147483647 w 2199"/>
              <a:gd name="T39" fmla="*/ 2147483647 h 974"/>
              <a:gd name="T40" fmla="*/ 2147483647 w 2199"/>
              <a:gd name="T41" fmla="*/ 2147483647 h 974"/>
              <a:gd name="T42" fmla="*/ 2147483647 w 2199"/>
              <a:gd name="T43" fmla="*/ 2147483647 h 974"/>
              <a:gd name="T44" fmla="*/ 2147483647 w 2199"/>
              <a:gd name="T45" fmla="*/ 2147483647 h 974"/>
              <a:gd name="T46" fmla="*/ 2147483647 w 2199"/>
              <a:gd name="T47" fmla="*/ 2147483647 h 974"/>
              <a:gd name="T48" fmla="*/ 2147483647 w 2199"/>
              <a:gd name="T49" fmla="*/ 2147483647 h 974"/>
              <a:gd name="T50" fmla="*/ 2147483647 w 2199"/>
              <a:gd name="T51" fmla="*/ 2147483647 h 974"/>
              <a:gd name="T52" fmla="*/ 2147483647 w 2199"/>
              <a:gd name="T53" fmla="*/ 2147483647 h 974"/>
              <a:gd name="T54" fmla="*/ 2147483647 w 2199"/>
              <a:gd name="T55" fmla="*/ 2147483647 h 974"/>
              <a:gd name="T56" fmla="*/ 2147483647 w 2199"/>
              <a:gd name="T57" fmla="*/ 2147483647 h 974"/>
              <a:gd name="T58" fmla="*/ 2147483647 w 2199"/>
              <a:gd name="T59" fmla="*/ 2147483647 h 974"/>
              <a:gd name="T60" fmla="*/ 2147483647 w 2199"/>
              <a:gd name="T61" fmla="*/ 2147483647 h 974"/>
              <a:gd name="T62" fmla="*/ 2147483647 w 2199"/>
              <a:gd name="T63" fmla="*/ 2147483647 h 974"/>
              <a:gd name="T64" fmla="*/ 2147483647 w 2199"/>
              <a:gd name="T65" fmla="*/ 2147483647 h 974"/>
              <a:gd name="T66" fmla="*/ 2147483647 w 2199"/>
              <a:gd name="T67" fmla="*/ 2147483647 h 974"/>
              <a:gd name="T68" fmla="*/ 2147483647 w 2199"/>
              <a:gd name="T69" fmla="*/ 2147483647 h 974"/>
              <a:gd name="T70" fmla="*/ 2147483647 w 2199"/>
              <a:gd name="T71" fmla="*/ 2147483647 h 974"/>
              <a:gd name="T72" fmla="*/ 2147483647 w 2199"/>
              <a:gd name="T73" fmla="*/ 2147483647 h 974"/>
              <a:gd name="T74" fmla="*/ 2147483647 w 2199"/>
              <a:gd name="T75" fmla="*/ 2147483647 h 974"/>
              <a:gd name="T76" fmla="*/ 2147483647 w 2199"/>
              <a:gd name="T77" fmla="*/ 2147483647 h 974"/>
              <a:gd name="T78" fmla="*/ 2147483647 w 2199"/>
              <a:gd name="T79" fmla="*/ 2147483647 h 974"/>
              <a:gd name="T80" fmla="*/ 2147483647 w 2199"/>
              <a:gd name="T81" fmla="*/ 2147483647 h 974"/>
              <a:gd name="T82" fmla="*/ 2147483647 w 2199"/>
              <a:gd name="T83" fmla="*/ 2147483647 h 974"/>
              <a:gd name="T84" fmla="*/ 2147483647 w 2199"/>
              <a:gd name="T85" fmla="*/ 2147483647 h 974"/>
              <a:gd name="T86" fmla="*/ 2147483647 w 2199"/>
              <a:gd name="T87" fmla="*/ 2147483647 h 974"/>
              <a:gd name="T88" fmla="*/ 2147483647 w 2199"/>
              <a:gd name="T89" fmla="*/ 2147483647 h 974"/>
              <a:gd name="T90" fmla="*/ 2147483647 w 2199"/>
              <a:gd name="T91" fmla="*/ 2147483647 h 974"/>
              <a:gd name="T92" fmla="*/ 2147483647 w 2199"/>
              <a:gd name="T93" fmla="*/ 2147483647 h 974"/>
              <a:gd name="T94" fmla="*/ 2147483647 w 2199"/>
              <a:gd name="T95" fmla="*/ 2147483647 h 974"/>
              <a:gd name="T96" fmla="*/ 2147483647 w 2199"/>
              <a:gd name="T97" fmla="*/ 2147483647 h 974"/>
              <a:gd name="T98" fmla="*/ 2147483647 w 2199"/>
              <a:gd name="T99" fmla="*/ 2147483647 h 974"/>
              <a:gd name="T100" fmla="*/ 2147483647 w 2199"/>
              <a:gd name="T101" fmla="*/ 2147483647 h 974"/>
              <a:gd name="T102" fmla="*/ 2147483647 w 2199"/>
              <a:gd name="T103" fmla="*/ 2147483647 h 974"/>
              <a:gd name="T104" fmla="*/ 2147483647 w 2199"/>
              <a:gd name="T105" fmla="*/ 2147483647 h 974"/>
              <a:gd name="T106" fmla="*/ 2147483647 w 2199"/>
              <a:gd name="T107" fmla="*/ 2147483647 h 974"/>
              <a:gd name="T108" fmla="*/ 2147483647 w 2199"/>
              <a:gd name="T109" fmla="*/ 2147483647 h 974"/>
              <a:gd name="T110" fmla="*/ 2147483647 w 2199"/>
              <a:gd name="T111" fmla="*/ 2147483647 h 974"/>
              <a:gd name="T112" fmla="*/ 2147483647 w 2199"/>
              <a:gd name="T113" fmla="*/ 2147483647 h 974"/>
              <a:gd name="T114" fmla="*/ 2147483647 w 2199"/>
              <a:gd name="T115" fmla="*/ 2147483647 h 9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99"/>
              <a:gd name="T175" fmla="*/ 0 h 974"/>
              <a:gd name="T176" fmla="*/ 2199 w 2199"/>
              <a:gd name="T177" fmla="*/ 974 h 9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99" h="974">
                <a:moveTo>
                  <a:pt x="2199" y="560"/>
                </a:moveTo>
                <a:cubicBezTo>
                  <a:pt x="2117" y="517"/>
                  <a:pt x="2016" y="528"/>
                  <a:pt x="1927" y="523"/>
                </a:cubicBezTo>
                <a:cubicBezTo>
                  <a:pt x="1887" y="508"/>
                  <a:pt x="1856" y="500"/>
                  <a:pt x="1815" y="496"/>
                </a:cubicBezTo>
                <a:cubicBezTo>
                  <a:pt x="1798" y="490"/>
                  <a:pt x="1783" y="485"/>
                  <a:pt x="1767" y="480"/>
                </a:cubicBezTo>
                <a:cubicBezTo>
                  <a:pt x="1754" y="461"/>
                  <a:pt x="1745" y="454"/>
                  <a:pt x="1724" y="448"/>
                </a:cubicBezTo>
                <a:cubicBezTo>
                  <a:pt x="1690" y="424"/>
                  <a:pt x="1650" y="422"/>
                  <a:pt x="1612" y="411"/>
                </a:cubicBezTo>
                <a:cubicBezTo>
                  <a:pt x="1594" y="399"/>
                  <a:pt x="1587" y="384"/>
                  <a:pt x="1570" y="373"/>
                </a:cubicBezTo>
                <a:cubicBezTo>
                  <a:pt x="1544" y="336"/>
                  <a:pt x="1560" y="344"/>
                  <a:pt x="1532" y="336"/>
                </a:cubicBezTo>
                <a:cubicBezTo>
                  <a:pt x="1512" y="322"/>
                  <a:pt x="1490" y="310"/>
                  <a:pt x="1468" y="304"/>
                </a:cubicBezTo>
                <a:cubicBezTo>
                  <a:pt x="1457" y="297"/>
                  <a:pt x="1446" y="290"/>
                  <a:pt x="1436" y="283"/>
                </a:cubicBezTo>
                <a:cubicBezTo>
                  <a:pt x="1430" y="279"/>
                  <a:pt x="1420" y="272"/>
                  <a:pt x="1420" y="272"/>
                </a:cubicBezTo>
                <a:cubicBezTo>
                  <a:pt x="1393" y="231"/>
                  <a:pt x="1358" y="203"/>
                  <a:pt x="1319" y="176"/>
                </a:cubicBezTo>
                <a:cubicBezTo>
                  <a:pt x="1312" y="154"/>
                  <a:pt x="1308" y="145"/>
                  <a:pt x="1287" y="139"/>
                </a:cubicBezTo>
                <a:cubicBezTo>
                  <a:pt x="1266" y="125"/>
                  <a:pt x="1258" y="112"/>
                  <a:pt x="1234" y="107"/>
                </a:cubicBezTo>
                <a:cubicBezTo>
                  <a:pt x="1179" y="69"/>
                  <a:pt x="1138" y="36"/>
                  <a:pt x="1074" y="16"/>
                </a:cubicBezTo>
                <a:cubicBezTo>
                  <a:pt x="1009" y="21"/>
                  <a:pt x="957" y="33"/>
                  <a:pt x="892" y="37"/>
                </a:cubicBezTo>
                <a:cubicBezTo>
                  <a:pt x="771" y="34"/>
                  <a:pt x="610" y="38"/>
                  <a:pt x="487" y="0"/>
                </a:cubicBezTo>
                <a:cubicBezTo>
                  <a:pt x="422" y="3"/>
                  <a:pt x="382" y="13"/>
                  <a:pt x="322" y="21"/>
                </a:cubicBezTo>
                <a:cubicBezTo>
                  <a:pt x="292" y="29"/>
                  <a:pt x="261" y="31"/>
                  <a:pt x="231" y="37"/>
                </a:cubicBezTo>
                <a:cubicBezTo>
                  <a:pt x="205" y="46"/>
                  <a:pt x="191" y="66"/>
                  <a:pt x="167" y="75"/>
                </a:cubicBezTo>
                <a:cubicBezTo>
                  <a:pt x="156" y="78"/>
                  <a:pt x="135" y="85"/>
                  <a:pt x="135" y="85"/>
                </a:cubicBezTo>
                <a:cubicBezTo>
                  <a:pt x="98" y="110"/>
                  <a:pt x="115" y="103"/>
                  <a:pt x="87" y="112"/>
                </a:cubicBezTo>
                <a:cubicBezTo>
                  <a:pt x="81" y="115"/>
                  <a:pt x="76" y="120"/>
                  <a:pt x="71" y="123"/>
                </a:cubicBezTo>
                <a:cubicBezTo>
                  <a:pt x="66" y="125"/>
                  <a:pt x="59" y="124"/>
                  <a:pt x="55" y="128"/>
                </a:cubicBezTo>
                <a:cubicBezTo>
                  <a:pt x="43" y="135"/>
                  <a:pt x="34" y="147"/>
                  <a:pt x="23" y="155"/>
                </a:cubicBezTo>
                <a:cubicBezTo>
                  <a:pt x="21" y="160"/>
                  <a:pt x="21" y="166"/>
                  <a:pt x="18" y="171"/>
                </a:cubicBezTo>
                <a:cubicBezTo>
                  <a:pt x="14" y="175"/>
                  <a:pt x="4" y="175"/>
                  <a:pt x="2" y="181"/>
                </a:cubicBezTo>
                <a:cubicBezTo>
                  <a:pt x="0" y="184"/>
                  <a:pt x="10" y="213"/>
                  <a:pt x="12" y="219"/>
                </a:cubicBezTo>
                <a:cubicBezTo>
                  <a:pt x="17" y="234"/>
                  <a:pt x="13" y="258"/>
                  <a:pt x="28" y="267"/>
                </a:cubicBezTo>
                <a:cubicBezTo>
                  <a:pt x="66" y="291"/>
                  <a:pt x="102" y="306"/>
                  <a:pt x="146" y="320"/>
                </a:cubicBezTo>
                <a:cubicBezTo>
                  <a:pt x="190" y="364"/>
                  <a:pt x="278" y="363"/>
                  <a:pt x="338" y="373"/>
                </a:cubicBezTo>
                <a:cubicBezTo>
                  <a:pt x="395" y="381"/>
                  <a:pt x="442" y="418"/>
                  <a:pt x="498" y="427"/>
                </a:cubicBezTo>
                <a:cubicBezTo>
                  <a:pt x="517" y="429"/>
                  <a:pt x="536" y="430"/>
                  <a:pt x="556" y="432"/>
                </a:cubicBezTo>
                <a:cubicBezTo>
                  <a:pt x="588" y="437"/>
                  <a:pt x="620" y="444"/>
                  <a:pt x="652" y="453"/>
                </a:cubicBezTo>
                <a:cubicBezTo>
                  <a:pt x="672" y="458"/>
                  <a:pt x="684" y="477"/>
                  <a:pt x="706" y="480"/>
                </a:cubicBezTo>
                <a:cubicBezTo>
                  <a:pt x="728" y="482"/>
                  <a:pt x="752" y="483"/>
                  <a:pt x="775" y="485"/>
                </a:cubicBezTo>
                <a:cubicBezTo>
                  <a:pt x="864" y="518"/>
                  <a:pt x="956" y="531"/>
                  <a:pt x="1047" y="560"/>
                </a:cubicBezTo>
                <a:cubicBezTo>
                  <a:pt x="1087" y="586"/>
                  <a:pt x="1089" y="586"/>
                  <a:pt x="1143" y="592"/>
                </a:cubicBezTo>
                <a:cubicBezTo>
                  <a:pt x="1146" y="593"/>
                  <a:pt x="1172" y="600"/>
                  <a:pt x="1175" y="603"/>
                </a:cubicBezTo>
                <a:cubicBezTo>
                  <a:pt x="1186" y="612"/>
                  <a:pt x="1192" y="630"/>
                  <a:pt x="1207" y="635"/>
                </a:cubicBezTo>
                <a:cubicBezTo>
                  <a:pt x="1217" y="638"/>
                  <a:pt x="1239" y="645"/>
                  <a:pt x="1239" y="645"/>
                </a:cubicBezTo>
                <a:cubicBezTo>
                  <a:pt x="1257" y="657"/>
                  <a:pt x="1260" y="672"/>
                  <a:pt x="1276" y="688"/>
                </a:cubicBezTo>
                <a:cubicBezTo>
                  <a:pt x="1312" y="725"/>
                  <a:pt x="1271" y="668"/>
                  <a:pt x="1308" y="715"/>
                </a:cubicBezTo>
                <a:cubicBezTo>
                  <a:pt x="1324" y="736"/>
                  <a:pt x="1331" y="757"/>
                  <a:pt x="1346" y="779"/>
                </a:cubicBezTo>
                <a:cubicBezTo>
                  <a:pt x="1356" y="793"/>
                  <a:pt x="1394" y="805"/>
                  <a:pt x="1394" y="805"/>
                </a:cubicBezTo>
                <a:cubicBezTo>
                  <a:pt x="1411" y="816"/>
                  <a:pt x="1424" y="831"/>
                  <a:pt x="1442" y="843"/>
                </a:cubicBezTo>
                <a:cubicBezTo>
                  <a:pt x="1481" y="925"/>
                  <a:pt x="1504" y="902"/>
                  <a:pt x="1570" y="939"/>
                </a:cubicBezTo>
                <a:cubicBezTo>
                  <a:pt x="1581" y="945"/>
                  <a:pt x="1589" y="959"/>
                  <a:pt x="1602" y="960"/>
                </a:cubicBezTo>
                <a:cubicBezTo>
                  <a:pt x="1651" y="961"/>
                  <a:pt x="1701" y="963"/>
                  <a:pt x="1751" y="965"/>
                </a:cubicBezTo>
                <a:cubicBezTo>
                  <a:pt x="1825" y="974"/>
                  <a:pt x="1883" y="949"/>
                  <a:pt x="1954" y="928"/>
                </a:cubicBezTo>
                <a:cubicBezTo>
                  <a:pt x="1970" y="911"/>
                  <a:pt x="1977" y="894"/>
                  <a:pt x="1991" y="875"/>
                </a:cubicBezTo>
                <a:cubicBezTo>
                  <a:pt x="1996" y="831"/>
                  <a:pt x="1995" y="784"/>
                  <a:pt x="2028" y="752"/>
                </a:cubicBezTo>
                <a:cubicBezTo>
                  <a:pt x="2039" y="721"/>
                  <a:pt x="2055" y="695"/>
                  <a:pt x="2082" y="677"/>
                </a:cubicBezTo>
                <a:cubicBezTo>
                  <a:pt x="2094" y="657"/>
                  <a:pt x="2111" y="628"/>
                  <a:pt x="2130" y="613"/>
                </a:cubicBezTo>
                <a:cubicBezTo>
                  <a:pt x="2139" y="604"/>
                  <a:pt x="2162" y="592"/>
                  <a:pt x="2162" y="592"/>
                </a:cubicBezTo>
                <a:cubicBezTo>
                  <a:pt x="2174" y="552"/>
                  <a:pt x="2157" y="601"/>
                  <a:pt x="2178" y="560"/>
                </a:cubicBezTo>
                <a:cubicBezTo>
                  <a:pt x="2180" y="555"/>
                  <a:pt x="2177" y="544"/>
                  <a:pt x="2183" y="544"/>
                </a:cubicBezTo>
                <a:cubicBezTo>
                  <a:pt x="2190" y="544"/>
                  <a:pt x="2193" y="554"/>
                  <a:pt x="2199" y="560"/>
                </a:cubicBezTo>
                <a:close/>
              </a:path>
            </a:pathLst>
          </a:custGeom>
          <a:solidFill>
            <a:srgbClr val="0000D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4117" name="Text Box 21"/>
          <p:cNvSpPr txBox="1">
            <a:spLocks noChangeArrowheads="1"/>
          </p:cNvSpPr>
          <p:nvPr/>
        </p:nvSpPr>
        <p:spPr bwMode="auto">
          <a:xfrm>
            <a:off x="4876800" y="5175250"/>
            <a:ext cx="803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zh-SG" altLang="en-US" b="1">
                <a:solidFill>
                  <a:schemeClr val="bg1"/>
                </a:solidFill>
                <a:latin typeface="ariel" charset="0"/>
              </a:rPr>
              <a:t>吾珥</a:t>
            </a:r>
            <a:endParaRPr lang="en-US" altLang="en-US" b="1">
              <a:solidFill>
                <a:schemeClr val="bg1"/>
              </a:solidFill>
              <a:latin typeface="ariel" charset="0"/>
            </a:endParaRPr>
          </a:p>
        </p:txBody>
      </p:sp>
      <p:grpSp>
        <p:nvGrpSpPr>
          <p:cNvPr id="3" name="Group 24"/>
          <p:cNvGrpSpPr>
            <a:grpSpLocks/>
          </p:cNvGrpSpPr>
          <p:nvPr/>
        </p:nvGrpSpPr>
        <p:grpSpPr bwMode="auto">
          <a:xfrm>
            <a:off x="595313" y="1041400"/>
            <a:ext cx="4497387" cy="4229100"/>
            <a:chOff x="375" y="656"/>
            <a:chExt cx="2833" cy="2664"/>
          </a:xfrm>
        </p:grpSpPr>
        <p:sp>
          <p:nvSpPr>
            <p:cNvPr id="65546" name="Freeform 22"/>
            <p:cNvSpPr>
              <a:spLocks/>
            </p:cNvSpPr>
            <p:nvPr/>
          </p:nvSpPr>
          <p:spPr bwMode="auto">
            <a:xfrm>
              <a:off x="375" y="656"/>
              <a:ext cx="569" cy="712"/>
            </a:xfrm>
            <a:custGeom>
              <a:avLst/>
              <a:gdLst>
                <a:gd name="T0" fmla="*/ 9 w 569"/>
                <a:gd name="T1" fmla="*/ 0 h 712"/>
                <a:gd name="T2" fmla="*/ 129 w 569"/>
                <a:gd name="T3" fmla="*/ 128 h 712"/>
                <a:gd name="T4" fmla="*/ 89 w 569"/>
                <a:gd name="T5" fmla="*/ 224 h 712"/>
                <a:gd name="T6" fmla="*/ 121 w 569"/>
                <a:gd name="T7" fmla="*/ 264 h 712"/>
                <a:gd name="T8" fmla="*/ 137 w 569"/>
                <a:gd name="T9" fmla="*/ 240 h 712"/>
                <a:gd name="T10" fmla="*/ 185 w 569"/>
                <a:gd name="T11" fmla="*/ 224 h 712"/>
                <a:gd name="T12" fmla="*/ 225 w 569"/>
                <a:gd name="T13" fmla="*/ 280 h 712"/>
                <a:gd name="T14" fmla="*/ 233 w 569"/>
                <a:gd name="T15" fmla="*/ 304 h 712"/>
                <a:gd name="T16" fmla="*/ 209 w 569"/>
                <a:gd name="T17" fmla="*/ 408 h 712"/>
                <a:gd name="T18" fmla="*/ 225 w 569"/>
                <a:gd name="T19" fmla="*/ 432 h 712"/>
                <a:gd name="T20" fmla="*/ 249 w 569"/>
                <a:gd name="T21" fmla="*/ 448 h 712"/>
                <a:gd name="T22" fmla="*/ 273 w 569"/>
                <a:gd name="T23" fmla="*/ 496 h 712"/>
                <a:gd name="T24" fmla="*/ 297 w 569"/>
                <a:gd name="T25" fmla="*/ 512 h 712"/>
                <a:gd name="T26" fmla="*/ 345 w 569"/>
                <a:gd name="T27" fmla="*/ 560 h 712"/>
                <a:gd name="T28" fmla="*/ 401 w 569"/>
                <a:gd name="T29" fmla="*/ 680 h 712"/>
                <a:gd name="T30" fmla="*/ 529 w 569"/>
                <a:gd name="T31" fmla="*/ 672 h 712"/>
                <a:gd name="T32" fmla="*/ 569 w 569"/>
                <a:gd name="T33" fmla="*/ 712 h 7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9"/>
                <a:gd name="T52" fmla="*/ 0 h 712"/>
                <a:gd name="T53" fmla="*/ 569 w 569"/>
                <a:gd name="T54" fmla="*/ 712 h 7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9" h="712">
                  <a:moveTo>
                    <a:pt x="9" y="0"/>
                  </a:moveTo>
                  <a:cubicBezTo>
                    <a:pt x="20" y="131"/>
                    <a:pt x="0" y="115"/>
                    <a:pt x="129" y="128"/>
                  </a:cubicBezTo>
                  <a:cubicBezTo>
                    <a:pt x="117" y="163"/>
                    <a:pt x="100" y="189"/>
                    <a:pt x="89" y="224"/>
                  </a:cubicBezTo>
                  <a:cubicBezTo>
                    <a:pt x="92" y="235"/>
                    <a:pt x="98" y="268"/>
                    <a:pt x="121" y="264"/>
                  </a:cubicBezTo>
                  <a:cubicBezTo>
                    <a:pt x="130" y="262"/>
                    <a:pt x="128" y="245"/>
                    <a:pt x="137" y="240"/>
                  </a:cubicBezTo>
                  <a:cubicBezTo>
                    <a:pt x="151" y="231"/>
                    <a:pt x="185" y="224"/>
                    <a:pt x="185" y="224"/>
                  </a:cubicBezTo>
                  <a:cubicBezTo>
                    <a:pt x="224" y="237"/>
                    <a:pt x="206" y="224"/>
                    <a:pt x="225" y="280"/>
                  </a:cubicBezTo>
                  <a:cubicBezTo>
                    <a:pt x="227" y="288"/>
                    <a:pt x="233" y="304"/>
                    <a:pt x="233" y="304"/>
                  </a:cubicBezTo>
                  <a:cubicBezTo>
                    <a:pt x="226" y="340"/>
                    <a:pt x="220" y="373"/>
                    <a:pt x="209" y="408"/>
                  </a:cubicBezTo>
                  <a:cubicBezTo>
                    <a:pt x="214" y="416"/>
                    <a:pt x="218" y="425"/>
                    <a:pt x="225" y="432"/>
                  </a:cubicBezTo>
                  <a:cubicBezTo>
                    <a:pt x="231" y="438"/>
                    <a:pt x="242" y="440"/>
                    <a:pt x="249" y="448"/>
                  </a:cubicBezTo>
                  <a:cubicBezTo>
                    <a:pt x="301" y="513"/>
                    <a:pt x="205" y="428"/>
                    <a:pt x="273" y="496"/>
                  </a:cubicBezTo>
                  <a:cubicBezTo>
                    <a:pt x="279" y="502"/>
                    <a:pt x="289" y="505"/>
                    <a:pt x="297" y="512"/>
                  </a:cubicBezTo>
                  <a:cubicBezTo>
                    <a:pt x="313" y="527"/>
                    <a:pt x="345" y="560"/>
                    <a:pt x="345" y="560"/>
                  </a:cubicBezTo>
                  <a:cubicBezTo>
                    <a:pt x="361" y="608"/>
                    <a:pt x="386" y="635"/>
                    <a:pt x="401" y="680"/>
                  </a:cubicBezTo>
                  <a:cubicBezTo>
                    <a:pt x="452" y="662"/>
                    <a:pt x="469" y="665"/>
                    <a:pt x="529" y="672"/>
                  </a:cubicBezTo>
                  <a:cubicBezTo>
                    <a:pt x="542" y="685"/>
                    <a:pt x="555" y="698"/>
                    <a:pt x="569" y="712"/>
                  </a:cubicBezTo>
                </a:path>
              </a:pathLst>
            </a:custGeom>
            <a:noFill/>
            <a:ln w="57150">
              <a:solidFill>
                <a:srgbClr val="0000D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65547" name="Freeform 23"/>
            <p:cNvSpPr>
              <a:spLocks/>
            </p:cNvSpPr>
            <p:nvPr/>
          </p:nvSpPr>
          <p:spPr bwMode="auto">
            <a:xfrm>
              <a:off x="928" y="1352"/>
              <a:ext cx="2280" cy="1968"/>
            </a:xfrm>
            <a:custGeom>
              <a:avLst/>
              <a:gdLst>
                <a:gd name="T0" fmla="*/ 0 w 2280"/>
                <a:gd name="T1" fmla="*/ 0 h 1968"/>
                <a:gd name="T2" fmla="*/ 80 w 2280"/>
                <a:gd name="T3" fmla="*/ 32 h 1968"/>
                <a:gd name="T4" fmla="*/ 128 w 2280"/>
                <a:gd name="T5" fmla="*/ 16 h 1968"/>
                <a:gd name="T6" fmla="*/ 152 w 2280"/>
                <a:gd name="T7" fmla="*/ 8 h 1968"/>
                <a:gd name="T8" fmla="*/ 176 w 2280"/>
                <a:gd name="T9" fmla="*/ 16 h 1968"/>
                <a:gd name="T10" fmla="*/ 240 w 2280"/>
                <a:gd name="T11" fmla="*/ 24 h 1968"/>
                <a:gd name="T12" fmla="*/ 288 w 2280"/>
                <a:gd name="T13" fmla="*/ 48 h 1968"/>
                <a:gd name="T14" fmla="*/ 376 w 2280"/>
                <a:gd name="T15" fmla="*/ 72 h 1968"/>
                <a:gd name="T16" fmla="*/ 480 w 2280"/>
                <a:gd name="T17" fmla="*/ 112 h 1968"/>
                <a:gd name="T18" fmla="*/ 552 w 2280"/>
                <a:gd name="T19" fmla="*/ 128 h 1968"/>
                <a:gd name="T20" fmla="*/ 576 w 2280"/>
                <a:gd name="T21" fmla="*/ 168 h 1968"/>
                <a:gd name="T22" fmla="*/ 592 w 2280"/>
                <a:gd name="T23" fmla="*/ 216 h 1968"/>
                <a:gd name="T24" fmla="*/ 648 w 2280"/>
                <a:gd name="T25" fmla="*/ 264 h 1968"/>
                <a:gd name="T26" fmla="*/ 712 w 2280"/>
                <a:gd name="T27" fmla="*/ 304 h 1968"/>
                <a:gd name="T28" fmla="*/ 784 w 2280"/>
                <a:gd name="T29" fmla="*/ 472 h 1968"/>
                <a:gd name="T30" fmla="*/ 832 w 2280"/>
                <a:gd name="T31" fmla="*/ 576 h 1968"/>
                <a:gd name="T32" fmla="*/ 824 w 2280"/>
                <a:gd name="T33" fmla="*/ 600 h 1968"/>
                <a:gd name="T34" fmla="*/ 808 w 2280"/>
                <a:gd name="T35" fmla="*/ 624 h 1968"/>
                <a:gd name="T36" fmla="*/ 792 w 2280"/>
                <a:gd name="T37" fmla="*/ 680 h 1968"/>
                <a:gd name="T38" fmla="*/ 736 w 2280"/>
                <a:gd name="T39" fmla="*/ 736 h 1968"/>
                <a:gd name="T40" fmla="*/ 704 w 2280"/>
                <a:gd name="T41" fmla="*/ 784 h 1968"/>
                <a:gd name="T42" fmla="*/ 752 w 2280"/>
                <a:gd name="T43" fmla="*/ 1008 h 1968"/>
                <a:gd name="T44" fmla="*/ 752 w 2280"/>
                <a:gd name="T45" fmla="*/ 1152 h 1968"/>
                <a:gd name="T46" fmla="*/ 776 w 2280"/>
                <a:gd name="T47" fmla="*/ 1224 h 1968"/>
                <a:gd name="T48" fmla="*/ 784 w 2280"/>
                <a:gd name="T49" fmla="*/ 1248 h 1968"/>
                <a:gd name="T50" fmla="*/ 872 w 2280"/>
                <a:gd name="T51" fmla="*/ 1496 h 1968"/>
                <a:gd name="T52" fmla="*/ 936 w 2280"/>
                <a:gd name="T53" fmla="*/ 1584 h 1968"/>
                <a:gd name="T54" fmla="*/ 1024 w 2280"/>
                <a:gd name="T55" fmla="*/ 1664 h 1968"/>
                <a:gd name="T56" fmla="*/ 1096 w 2280"/>
                <a:gd name="T57" fmla="*/ 1720 h 1968"/>
                <a:gd name="T58" fmla="*/ 1312 w 2280"/>
                <a:gd name="T59" fmla="*/ 1784 h 1968"/>
                <a:gd name="T60" fmla="*/ 1440 w 2280"/>
                <a:gd name="T61" fmla="*/ 1768 h 1968"/>
                <a:gd name="T62" fmla="*/ 1592 w 2280"/>
                <a:gd name="T63" fmla="*/ 1784 h 1968"/>
                <a:gd name="T64" fmla="*/ 1616 w 2280"/>
                <a:gd name="T65" fmla="*/ 1792 h 1968"/>
                <a:gd name="T66" fmla="*/ 1640 w 2280"/>
                <a:gd name="T67" fmla="*/ 1808 h 1968"/>
                <a:gd name="T68" fmla="*/ 1736 w 2280"/>
                <a:gd name="T69" fmla="*/ 1832 h 1968"/>
                <a:gd name="T70" fmla="*/ 1824 w 2280"/>
                <a:gd name="T71" fmla="*/ 1904 h 1968"/>
                <a:gd name="T72" fmla="*/ 1856 w 2280"/>
                <a:gd name="T73" fmla="*/ 1896 h 1968"/>
                <a:gd name="T74" fmla="*/ 1904 w 2280"/>
                <a:gd name="T75" fmla="*/ 1880 h 1968"/>
                <a:gd name="T76" fmla="*/ 2104 w 2280"/>
                <a:gd name="T77" fmla="*/ 1944 h 1968"/>
                <a:gd name="T78" fmla="*/ 2176 w 2280"/>
                <a:gd name="T79" fmla="*/ 1968 h 1968"/>
                <a:gd name="T80" fmla="*/ 2280 w 2280"/>
                <a:gd name="T81" fmla="*/ 1968 h 1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80"/>
                <a:gd name="T124" fmla="*/ 0 h 1968"/>
                <a:gd name="T125" fmla="*/ 2280 w 2280"/>
                <a:gd name="T126" fmla="*/ 1968 h 19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80" h="1968">
                  <a:moveTo>
                    <a:pt x="0" y="0"/>
                  </a:moveTo>
                  <a:cubicBezTo>
                    <a:pt x="27" y="18"/>
                    <a:pt x="48" y="24"/>
                    <a:pt x="80" y="32"/>
                  </a:cubicBezTo>
                  <a:cubicBezTo>
                    <a:pt x="96" y="26"/>
                    <a:pt x="112" y="21"/>
                    <a:pt x="128" y="16"/>
                  </a:cubicBezTo>
                  <a:cubicBezTo>
                    <a:pt x="136" y="13"/>
                    <a:pt x="152" y="8"/>
                    <a:pt x="152" y="8"/>
                  </a:cubicBezTo>
                  <a:cubicBezTo>
                    <a:pt x="160" y="10"/>
                    <a:pt x="167" y="14"/>
                    <a:pt x="176" y="16"/>
                  </a:cubicBezTo>
                  <a:cubicBezTo>
                    <a:pt x="197" y="19"/>
                    <a:pt x="219" y="18"/>
                    <a:pt x="240" y="24"/>
                  </a:cubicBezTo>
                  <a:cubicBezTo>
                    <a:pt x="241" y="24"/>
                    <a:pt x="285" y="47"/>
                    <a:pt x="288" y="48"/>
                  </a:cubicBezTo>
                  <a:cubicBezTo>
                    <a:pt x="299" y="51"/>
                    <a:pt x="354" y="62"/>
                    <a:pt x="376" y="72"/>
                  </a:cubicBezTo>
                  <a:cubicBezTo>
                    <a:pt x="409" y="86"/>
                    <a:pt x="443" y="105"/>
                    <a:pt x="480" y="112"/>
                  </a:cubicBezTo>
                  <a:cubicBezTo>
                    <a:pt x="536" y="121"/>
                    <a:pt x="512" y="114"/>
                    <a:pt x="552" y="128"/>
                  </a:cubicBezTo>
                  <a:cubicBezTo>
                    <a:pt x="560" y="141"/>
                    <a:pt x="569" y="153"/>
                    <a:pt x="576" y="168"/>
                  </a:cubicBezTo>
                  <a:cubicBezTo>
                    <a:pt x="582" y="183"/>
                    <a:pt x="580" y="204"/>
                    <a:pt x="592" y="216"/>
                  </a:cubicBezTo>
                  <a:cubicBezTo>
                    <a:pt x="618" y="242"/>
                    <a:pt x="619" y="247"/>
                    <a:pt x="648" y="264"/>
                  </a:cubicBezTo>
                  <a:cubicBezTo>
                    <a:pt x="672" y="277"/>
                    <a:pt x="692" y="281"/>
                    <a:pt x="712" y="304"/>
                  </a:cubicBezTo>
                  <a:cubicBezTo>
                    <a:pt x="755" y="353"/>
                    <a:pt x="759" y="414"/>
                    <a:pt x="784" y="472"/>
                  </a:cubicBezTo>
                  <a:cubicBezTo>
                    <a:pt x="799" y="507"/>
                    <a:pt x="819" y="539"/>
                    <a:pt x="832" y="576"/>
                  </a:cubicBezTo>
                  <a:cubicBezTo>
                    <a:pt x="829" y="584"/>
                    <a:pt x="827" y="592"/>
                    <a:pt x="824" y="600"/>
                  </a:cubicBezTo>
                  <a:cubicBezTo>
                    <a:pt x="819" y="608"/>
                    <a:pt x="811" y="615"/>
                    <a:pt x="808" y="624"/>
                  </a:cubicBezTo>
                  <a:cubicBezTo>
                    <a:pt x="806" y="627"/>
                    <a:pt x="796" y="674"/>
                    <a:pt x="792" y="680"/>
                  </a:cubicBezTo>
                  <a:cubicBezTo>
                    <a:pt x="775" y="700"/>
                    <a:pt x="750" y="714"/>
                    <a:pt x="736" y="736"/>
                  </a:cubicBezTo>
                  <a:cubicBezTo>
                    <a:pt x="725" y="752"/>
                    <a:pt x="704" y="784"/>
                    <a:pt x="704" y="784"/>
                  </a:cubicBezTo>
                  <a:cubicBezTo>
                    <a:pt x="713" y="860"/>
                    <a:pt x="736" y="932"/>
                    <a:pt x="752" y="1008"/>
                  </a:cubicBezTo>
                  <a:cubicBezTo>
                    <a:pt x="743" y="1075"/>
                    <a:pt x="738" y="1078"/>
                    <a:pt x="752" y="1152"/>
                  </a:cubicBezTo>
                  <a:cubicBezTo>
                    <a:pt x="756" y="1176"/>
                    <a:pt x="768" y="1200"/>
                    <a:pt x="776" y="1224"/>
                  </a:cubicBezTo>
                  <a:cubicBezTo>
                    <a:pt x="778" y="1232"/>
                    <a:pt x="784" y="1248"/>
                    <a:pt x="784" y="1248"/>
                  </a:cubicBezTo>
                  <a:cubicBezTo>
                    <a:pt x="793" y="1346"/>
                    <a:pt x="783" y="1436"/>
                    <a:pt x="872" y="1496"/>
                  </a:cubicBezTo>
                  <a:cubicBezTo>
                    <a:pt x="894" y="1530"/>
                    <a:pt x="899" y="1559"/>
                    <a:pt x="936" y="1584"/>
                  </a:cubicBezTo>
                  <a:cubicBezTo>
                    <a:pt x="956" y="1625"/>
                    <a:pt x="986" y="1639"/>
                    <a:pt x="1024" y="1664"/>
                  </a:cubicBezTo>
                  <a:cubicBezTo>
                    <a:pt x="1040" y="1674"/>
                    <a:pt x="1082" y="1712"/>
                    <a:pt x="1096" y="1720"/>
                  </a:cubicBezTo>
                  <a:cubicBezTo>
                    <a:pt x="1152" y="1751"/>
                    <a:pt x="1248" y="1762"/>
                    <a:pt x="1312" y="1784"/>
                  </a:cubicBezTo>
                  <a:cubicBezTo>
                    <a:pt x="1354" y="1780"/>
                    <a:pt x="1397" y="1768"/>
                    <a:pt x="1440" y="1768"/>
                  </a:cubicBezTo>
                  <a:cubicBezTo>
                    <a:pt x="1490" y="1768"/>
                    <a:pt x="1541" y="1780"/>
                    <a:pt x="1592" y="1784"/>
                  </a:cubicBezTo>
                  <a:cubicBezTo>
                    <a:pt x="1600" y="1786"/>
                    <a:pt x="1608" y="1788"/>
                    <a:pt x="1616" y="1792"/>
                  </a:cubicBezTo>
                  <a:cubicBezTo>
                    <a:pt x="1624" y="1796"/>
                    <a:pt x="1631" y="1804"/>
                    <a:pt x="1640" y="1808"/>
                  </a:cubicBezTo>
                  <a:cubicBezTo>
                    <a:pt x="1669" y="1820"/>
                    <a:pt x="1705" y="1821"/>
                    <a:pt x="1736" y="1832"/>
                  </a:cubicBezTo>
                  <a:cubicBezTo>
                    <a:pt x="1759" y="1867"/>
                    <a:pt x="1783" y="1890"/>
                    <a:pt x="1824" y="1904"/>
                  </a:cubicBezTo>
                  <a:cubicBezTo>
                    <a:pt x="1834" y="1901"/>
                    <a:pt x="1845" y="1899"/>
                    <a:pt x="1856" y="1896"/>
                  </a:cubicBezTo>
                  <a:cubicBezTo>
                    <a:pt x="1872" y="1891"/>
                    <a:pt x="1904" y="1880"/>
                    <a:pt x="1904" y="1880"/>
                  </a:cubicBezTo>
                  <a:cubicBezTo>
                    <a:pt x="1970" y="1902"/>
                    <a:pt x="2037" y="1921"/>
                    <a:pt x="2104" y="1944"/>
                  </a:cubicBezTo>
                  <a:cubicBezTo>
                    <a:pt x="2123" y="1950"/>
                    <a:pt x="2155" y="1968"/>
                    <a:pt x="2176" y="1968"/>
                  </a:cubicBezTo>
                  <a:cubicBezTo>
                    <a:pt x="2210" y="1968"/>
                    <a:pt x="2245" y="1968"/>
                    <a:pt x="2280" y="1968"/>
                  </a:cubicBezTo>
                </a:path>
              </a:pathLst>
            </a:custGeom>
            <a:noFill/>
            <a:ln w="57150">
              <a:solidFill>
                <a:srgbClr val="0000D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4121" name="Freeform 25"/>
          <p:cNvSpPr>
            <a:spLocks/>
          </p:cNvSpPr>
          <p:nvPr/>
        </p:nvSpPr>
        <p:spPr bwMode="auto">
          <a:xfrm>
            <a:off x="2486025" y="1028700"/>
            <a:ext cx="4054475" cy="4241800"/>
          </a:xfrm>
          <a:custGeom>
            <a:avLst/>
            <a:gdLst>
              <a:gd name="T0" fmla="*/ 2147483647 w 2554"/>
              <a:gd name="T1" fmla="*/ 0 h 2672"/>
              <a:gd name="T2" fmla="*/ 2147483647 w 2554"/>
              <a:gd name="T3" fmla="*/ 2147483647 h 2672"/>
              <a:gd name="T4" fmla="*/ 2147483647 w 2554"/>
              <a:gd name="T5" fmla="*/ 2147483647 h 2672"/>
              <a:gd name="T6" fmla="*/ 2147483647 w 2554"/>
              <a:gd name="T7" fmla="*/ 2147483647 h 2672"/>
              <a:gd name="T8" fmla="*/ 2147483647 w 2554"/>
              <a:gd name="T9" fmla="*/ 2147483647 h 2672"/>
              <a:gd name="T10" fmla="*/ 2147483647 w 2554"/>
              <a:gd name="T11" fmla="*/ 2147483647 h 2672"/>
              <a:gd name="T12" fmla="*/ 2147483647 w 2554"/>
              <a:gd name="T13" fmla="*/ 2147483647 h 2672"/>
              <a:gd name="T14" fmla="*/ 2147483647 w 2554"/>
              <a:gd name="T15" fmla="*/ 2147483647 h 2672"/>
              <a:gd name="T16" fmla="*/ 2147483647 w 2554"/>
              <a:gd name="T17" fmla="*/ 2147483647 h 2672"/>
              <a:gd name="T18" fmla="*/ 2147483647 w 2554"/>
              <a:gd name="T19" fmla="*/ 2147483647 h 2672"/>
              <a:gd name="T20" fmla="*/ 2147483647 w 2554"/>
              <a:gd name="T21" fmla="*/ 2147483647 h 2672"/>
              <a:gd name="T22" fmla="*/ 2147483647 w 2554"/>
              <a:gd name="T23" fmla="*/ 2147483647 h 2672"/>
              <a:gd name="T24" fmla="*/ 2147483647 w 2554"/>
              <a:gd name="T25" fmla="*/ 2147483647 h 2672"/>
              <a:gd name="T26" fmla="*/ 2147483647 w 2554"/>
              <a:gd name="T27" fmla="*/ 2147483647 h 2672"/>
              <a:gd name="T28" fmla="*/ 2147483647 w 2554"/>
              <a:gd name="T29" fmla="*/ 2147483647 h 2672"/>
              <a:gd name="T30" fmla="*/ 2147483647 w 2554"/>
              <a:gd name="T31" fmla="*/ 2147483647 h 2672"/>
              <a:gd name="T32" fmla="*/ 2147483647 w 2554"/>
              <a:gd name="T33" fmla="*/ 2147483647 h 2672"/>
              <a:gd name="T34" fmla="*/ 2147483647 w 2554"/>
              <a:gd name="T35" fmla="*/ 2147483647 h 2672"/>
              <a:gd name="T36" fmla="*/ 2147483647 w 2554"/>
              <a:gd name="T37" fmla="*/ 2147483647 h 2672"/>
              <a:gd name="T38" fmla="*/ 2147483647 w 2554"/>
              <a:gd name="T39" fmla="*/ 2147483647 h 2672"/>
              <a:gd name="T40" fmla="*/ 2147483647 w 2554"/>
              <a:gd name="T41" fmla="*/ 2147483647 h 2672"/>
              <a:gd name="T42" fmla="*/ 2147483647 w 2554"/>
              <a:gd name="T43" fmla="*/ 2147483647 h 2672"/>
              <a:gd name="T44" fmla="*/ 2147483647 w 2554"/>
              <a:gd name="T45" fmla="*/ 2147483647 h 2672"/>
              <a:gd name="T46" fmla="*/ 2147483647 w 2554"/>
              <a:gd name="T47" fmla="*/ 2147483647 h 2672"/>
              <a:gd name="T48" fmla="*/ 2147483647 w 2554"/>
              <a:gd name="T49" fmla="*/ 2147483647 h 2672"/>
              <a:gd name="T50" fmla="*/ 2147483647 w 2554"/>
              <a:gd name="T51" fmla="*/ 2147483647 h 2672"/>
              <a:gd name="T52" fmla="*/ 2147483647 w 2554"/>
              <a:gd name="T53" fmla="*/ 2147483647 h 2672"/>
              <a:gd name="T54" fmla="*/ 2147483647 w 2554"/>
              <a:gd name="T55" fmla="*/ 2147483647 h 2672"/>
              <a:gd name="T56" fmla="*/ 2147483647 w 2554"/>
              <a:gd name="T57" fmla="*/ 2147483647 h 2672"/>
              <a:gd name="T58" fmla="*/ 2147483647 w 2554"/>
              <a:gd name="T59" fmla="*/ 2147483647 h 2672"/>
              <a:gd name="T60" fmla="*/ 2147483647 w 2554"/>
              <a:gd name="T61" fmla="*/ 2147483647 h 2672"/>
              <a:gd name="T62" fmla="*/ 2147483647 w 2554"/>
              <a:gd name="T63" fmla="*/ 2147483647 h 2672"/>
              <a:gd name="T64" fmla="*/ 2147483647 w 2554"/>
              <a:gd name="T65" fmla="*/ 2147483647 h 2672"/>
              <a:gd name="T66" fmla="*/ 2147483647 w 2554"/>
              <a:gd name="T67" fmla="*/ 2147483647 h 2672"/>
              <a:gd name="T68" fmla="*/ 2147483647 w 2554"/>
              <a:gd name="T69" fmla="*/ 2147483647 h 2672"/>
              <a:gd name="T70" fmla="*/ 2147483647 w 2554"/>
              <a:gd name="T71" fmla="*/ 2147483647 h 2672"/>
              <a:gd name="T72" fmla="*/ 2147483647 w 2554"/>
              <a:gd name="T73" fmla="*/ 2147483647 h 2672"/>
              <a:gd name="T74" fmla="*/ 2147483647 w 2554"/>
              <a:gd name="T75" fmla="*/ 2147483647 h 2672"/>
              <a:gd name="T76" fmla="*/ 2147483647 w 2554"/>
              <a:gd name="T77" fmla="*/ 2147483647 h 2672"/>
              <a:gd name="T78" fmla="*/ 2147483647 w 2554"/>
              <a:gd name="T79" fmla="*/ 2147483647 h 2672"/>
              <a:gd name="T80" fmla="*/ 2147483647 w 2554"/>
              <a:gd name="T81" fmla="*/ 2147483647 h 2672"/>
              <a:gd name="T82" fmla="*/ 2147483647 w 2554"/>
              <a:gd name="T83" fmla="*/ 2147483647 h 2672"/>
              <a:gd name="T84" fmla="*/ 2147483647 w 2554"/>
              <a:gd name="T85" fmla="*/ 2147483647 h 2672"/>
              <a:gd name="T86" fmla="*/ 2147483647 w 2554"/>
              <a:gd name="T87" fmla="*/ 2147483647 h 2672"/>
              <a:gd name="T88" fmla="*/ 2147483647 w 2554"/>
              <a:gd name="T89" fmla="*/ 2147483647 h 2672"/>
              <a:gd name="T90" fmla="*/ 2147483647 w 2554"/>
              <a:gd name="T91" fmla="*/ 2147483647 h 2672"/>
              <a:gd name="T92" fmla="*/ 2147483647 w 2554"/>
              <a:gd name="T93" fmla="*/ 2147483647 h 2672"/>
              <a:gd name="T94" fmla="*/ 2147483647 w 2554"/>
              <a:gd name="T95" fmla="*/ 2147483647 h 2672"/>
              <a:gd name="T96" fmla="*/ 2147483647 w 2554"/>
              <a:gd name="T97" fmla="*/ 2147483647 h 2672"/>
              <a:gd name="T98" fmla="*/ 2147483647 w 2554"/>
              <a:gd name="T99" fmla="*/ 2147483647 h 2672"/>
              <a:gd name="T100" fmla="*/ 2147483647 w 2554"/>
              <a:gd name="T101" fmla="*/ 2147483647 h 2672"/>
              <a:gd name="T102" fmla="*/ 2147483647 w 2554"/>
              <a:gd name="T103" fmla="*/ 2147483647 h 26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54"/>
              <a:gd name="T157" fmla="*/ 0 h 2672"/>
              <a:gd name="T158" fmla="*/ 2554 w 2554"/>
              <a:gd name="T159" fmla="*/ 2672 h 26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54" h="2672">
                <a:moveTo>
                  <a:pt x="2" y="0"/>
                </a:moveTo>
                <a:cubicBezTo>
                  <a:pt x="9" y="37"/>
                  <a:pt x="0" y="41"/>
                  <a:pt x="34" y="56"/>
                </a:cubicBezTo>
                <a:cubicBezTo>
                  <a:pt x="49" y="62"/>
                  <a:pt x="82" y="72"/>
                  <a:pt x="82" y="72"/>
                </a:cubicBezTo>
                <a:cubicBezTo>
                  <a:pt x="100" y="128"/>
                  <a:pt x="125" y="111"/>
                  <a:pt x="162" y="144"/>
                </a:cubicBezTo>
                <a:cubicBezTo>
                  <a:pt x="226" y="201"/>
                  <a:pt x="184" y="183"/>
                  <a:pt x="234" y="200"/>
                </a:cubicBezTo>
                <a:cubicBezTo>
                  <a:pt x="302" y="177"/>
                  <a:pt x="265" y="181"/>
                  <a:pt x="346" y="192"/>
                </a:cubicBezTo>
                <a:cubicBezTo>
                  <a:pt x="418" y="216"/>
                  <a:pt x="380" y="189"/>
                  <a:pt x="402" y="232"/>
                </a:cubicBezTo>
                <a:cubicBezTo>
                  <a:pt x="433" y="294"/>
                  <a:pt x="405" y="219"/>
                  <a:pt x="426" y="280"/>
                </a:cubicBezTo>
                <a:cubicBezTo>
                  <a:pt x="415" y="332"/>
                  <a:pt x="401" y="334"/>
                  <a:pt x="370" y="376"/>
                </a:cubicBezTo>
                <a:cubicBezTo>
                  <a:pt x="355" y="419"/>
                  <a:pt x="363" y="461"/>
                  <a:pt x="378" y="504"/>
                </a:cubicBezTo>
                <a:cubicBezTo>
                  <a:pt x="356" y="579"/>
                  <a:pt x="367" y="562"/>
                  <a:pt x="298" y="576"/>
                </a:cubicBezTo>
                <a:cubicBezTo>
                  <a:pt x="278" y="633"/>
                  <a:pt x="296" y="614"/>
                  <a:pt x="258" y="640"/>
                </a:cubicBezTo>
                <a:cubicBezTo>
                  <a:pt x="265" y="684"/>
                  <a:pt x="284" y="721"/>
                  <a:pt x="306" y="760"/>
                </a:cubicBezTo>
                <a:cubicBezTo>
                  <a:pt x="315" y="776"/>
                  <a:pt x="327" y="792"/>
                  <a:pt x="338" y="808"/>
                </a:cubicBezTo>
                <a:cubicBezTo>
                  <a:pt x="343" y="816"/>
                  <a:pt x="354" y="832"/>
                  <a:pt x="354" y="832"/>
                </a:cubicBezTo>
                <a:cubicBezTo>
                  <a:pt x="356" y="861"/>
                  <a:pt x="349" y="893"/>
                  <a:pt x="362" y="920"/>
                </a:cubicBezTo>
                <a:cubicBezTo>
                  <a:pt x="370" y="937"/>
                  <a:pt x="394" y="941"/>
                  <a:pt x="410" y="952"/>
                </a:cubicBezTo>
                <a:cubicBezTo>
                  <a:pt x="418" y="957"/>
                  <a:pt x="434" y="968"/>
                  <a:pt x="434" y="968"/>
                </a:cubicBezTo>
                <a:cubicBezTo>
                  <a:pt x="449" y="1015"/>
                  <a:pt x="453" y="1015"/>
                  <a:pt x="506" y="1024"/>
                </a:cubicBezTo>
                <a:cubicBezTo>
                  <a:pt x="547" y="1051"/>
                  <a:pt x="598" y="1104"/>
                  <a:pt x="650" y="1112"/>
                </a:cubicBezTo>
                <a:cubicBezTo>
                  <a:pt x="676" y="1116"/>
                  <a:pt x="703" y="1117"/>
                  <a:pt x="730" y="1120"/>
                </a:cubicBezTo>
                <a:cubicBezTo>
                  <a:pt x="749" y="1126"/>
                  <a:pt x="762" y="1128"/>
                  <a:pt x="778" y="1144"/>
                </a:cubicBezTo>
                <a:cubicBezTo>
                  <a:pt x="805" y="1171"/>
                  <a:pt x="779" y="1166"/>
                  <a:pt x="818" y="1184"/>
                </a:cubicBezTo>
                <a:cubicBezTo>
                  <a:pt x="833" y="1190"/>
                  <a:pt x="866" y="1200"/>
                  <a:pt x="866" y="1200"/>
                </a:cubicBezTo>
                <a:cubicBezTo>
                  <a:pt x="880" y="1221"/>
                  <a:pt x="894" y="1265"/>
                  <a:pt x="906" y="1280"/>
                </a:cubicBezTo>
                <a:cubicBezTo>
                  <a:pt x="912" y="1287"/>
                  <a:pt x="922" y="1289"/>
                  <a:pt x="930" y="1296"/>
                </a:cubicBezTo>
                <a:cubicBezTo>
                  <a:pt x="965" y="1327"/>
                  <a:pt x="1002" y="1376"/>
                  <a:pt x="1050" y="1392"/>
                </a:cubicBezTo>
                <a:cubicBezTo>
                  <a:pt x="1105" y="1410"/>
                  <a:pt x="1168" y="1423"/>
                  <a:pt x="1218" y="1456"/>
                </a:cubicBezTo>
                <a:cubicBezTo>
                  <a:pt x="1303" y="1447"/>
                  <a:pt x="1371" y="1430"/>
                  <a:pt x="1458" y="1424"/>
                </a:cubicBezTo>
                <a:cubicBezTo>
                  <a:pt x="1472" y="1419"/>
                  <a:pt x="1515" y="1404"/>
                  <a:pt x="1530" y="1400"/>
                </a:cubicBezTo>
                <a:cubicBezTo>
                  <a:pt x="1538" y="1397"/>
                  <a:pt x="1554" y="1392"/>
                  <a:pt x="1554" y="1392"/>
                </a:cubicBezTo>
                <a:cubicBezTo>
                  <a:pt x="1633" y="1398"/>
                  <a:pt x="1635" y="1392"/>
                  <a:pt x="1690" y="1408"/>
                </a:cubicBezTo>
                <a:cubicBezTo>
                  <a:pt x="1709" y="1413"/>
                  <a:pt x="1725" y="1428"/>
                  <a:pt x="1746" y="1432"/>
                </a:cubicBezTo>
                <a:cubicBezTo>
                  <a:pt x="1788" y="1438"/>
                  <a:pt x="1831" y="1437"/>
                  <a:pt x="1874" y="1440"/>
                </a:cubicBezTo>
                <a:cubicBezTo>
                  <a:pt x="1932" y="1451"/>
                  <a:pt x="1991" y="1456"/>
                  <a:pt x="2050" y="1464"/>
                </a:cubicBezTo>
                <a:cubicBezTo>
                  <a:pt x="2081" y="1495"/>
                  <a:pt x="2099" y="1525"/>
                  <a:pt x="2114" y="1568"/>
                </a:cubicBezTo>
                <a:cubicBezTo>
                  <a:pt x="2102" y="1585"/>
                  <a:pt x="2084" y="1597"/>
                  <a:pt x="2074" y="1616"/>
                </a:cubicBezTo>
                <a:cubicBezTo>
                  <a:pt x="2065" y="1630"/>
                  <a:pt x="2058" y="1664"/>
                  <a:pt x="2058" y="1664"/>
                </a:cubicBezTo>
                <a:cubicBezTo>
                  <a:pt x="2087" y="1686"/>
                  <a:pt x="2109" y="1705"/>
                  <a:pt x="2130" y="1736"/>
                </a:cubicBezTo>
                <a:cubicBezTo>
                  <a:pt x="2138" y="1776"/>
                  <a:pt x="2141" y="1817"/>
                  <a:pt x="2154" y="1856"/>
                </a:cubicBezTo>
                <a:cubicBezTo>
                  <a:pt x="2159" y="1872"/>
                  <a:pt x="2170" y="1904"/>
                  <a:pt x="2170" y="1904"/>
                </a:cubicBezTo>
                <a:cubicBezTo>
                  <a:pt x="2174" y="1948"/>
                  <a:pt x="2164" y="2000"/>
                  <a:pt x="2210" y="2016"/>
                </a:cubicBezTo>
                <a:cubicBezTo>
                  <a:pt x="2223" y="2013"/>
                  <a:pt x="2237" y="2013"/>
                  <a:pt x="2250" y="2008"/>
                </a:cubicBezTo>
                <a:cubicBezTo>
                  <a:pt x="2267" y="2000"/>
                  <a:pt x="2298" y="1976"/>
                  <a:pt x="2298" y="1976"/>
                </a:cubicBezTo>
                <a:cubicBezTo>
                  <a:pt x="2326" y="2004"/>
                  <a:pt x="2345" y="2035"/>
                  <a:pt x="2362" y="2072"/>
                </a:cubicBezTo>
                <a:cubicBezTo>
                  <a:pt x="2368" y="2087"/>
                  <a:pt x="2368" y="2105"/>
                  <a:pt x="2378" y="2120"/>
                </a:cubicBezTo>
                <a:cubicBezTo>
                  <a:pt x="2383" y="2128"/>
                  <a:pt x="2386" y="2137"/>
                  <a:pt x="2394" y="2144"/>
                </a:cubicBezTo>
                <a:cubicBezTo>
                  <a:pt x="2408" y="2156"/>
                  <a:pt x="2442" y="2176"/>
                  <a:pt x="2442" y="2176"/>
                </a:cubicBezTo>
                <a:cubicBezTo>
                  <a:pt x="2449" y="2234"/>
                  <a:pt x="2448" y="2260"/>
                  <a:pt x="2506" y="2280"/>
                </a:cubicBezTo>
                <a:cubicBezTo>
                  <a:pt x="2524" y="2353"/>
                  <a:pt x="2543" y="2420"/>
                  <a:pt x="2554" y="2496"/>
                </a:cubicBezTo>
                <a:cubicBezTo>
                  <a:pt x="2544" y="2592"/>
                  <a:pt x="2554" y="2550"/>
                  <a:pt x="2530" y="2624"/>
                </a:cubicBezTo>
                <a:cubicBezTo>
                  <a:pt x="2524" y="2640"/>
                  <a:pt x="2514" y="2672"/>
                  <a:pt x="2514" y="2672"/>
                </a:cubicBezTo>
              </a:path>
            </a:pathLst>
          </a:custGeom>
          <a:noFill/>
          <a:ln w="57150">
            <a:solidFill>
              <a:srgbClr val="0000D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1000"/>
                            </p:stCondLst>
                            <p:childTnLst>
                              <p:par>
                                <p:cTn id="5" presetID="2" presetClass="entr" presetSubtype="9"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109"/>
                                        </p:tgtEl>
                                        <p:attrNameLst>
                                          <p:attrName>style.visibility</p:attrName>
                                        </p:attrNameLst>
                                      </p:cBhvr>
                                      <p:to>
                                        <p:strVal val="visible"/>
                                      </p:to>
                                    </p:set>
                                    <p:animEffect transition="in" filter="fade">
                                      <p:cBhvr>
                                        <p:cTn id="13" dur="500"/>
                                        <p:tgtEl>
                                          <p:spTgt spid="410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16"/>
                                        </p:tgtEl>
                                        <p:attrNameLst>
                                          <p:attrName>style.visibility</p:attrName>
                                        </p:attrNameLst>
                                      </p:cBhvr>
                                      <p:to>
                                        <p:strVal val="visible"/>
                                      </p:to>
                                    </p:set>
                                    <p:animEffect transition="in" filter="fade">
                                      <p:cBhvr>
                                        <p:cTn id="23" dur="500"/>
                                        <p:tgtEl>
                                          <p:spTgt spid="41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117"/>
                                        </p:tgtEl>
                                        <p:attrNameLst>
                                          <p:attrName>style.visibility</p:attrName>
                                        </p:attrNameLst>
                                      </p:cBhvr>
                                      <p:to>
                                        <p:strVal val="visible"/>
                                      </p:to>
                                    </p:set>
                                    <p:animEffect transition="in" filter="fade">
                                      <p:cBhvr>
                                        <p:cTn id="28" dur="500"/>
                                        <p:tgtEl>
                                          <p:spTgt spid="41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121"/>
                                        </p:tgtEl>
                                        <p:attrNameLst>
                                          <p:attrName>style.visibility</p:attrName>
                                        </p:attrNameLst>
                                      </p:cBhvr>
                                      <p:to>
                                        <p:strVal val="visible"/>
                                      </p:to>
                                    </p:set>
                                    <p:animEffect transition="in" filter="wipe(up)">
                                      <p:cBhvr>
                                        <p:cTn id="38" dur="500"/>
                                        <p:tgtEl>
                                          <p:spTgt spid="4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autoUpdateAnimBg="0"/>
      <p:bldP spid="4109" grpId="0" animBg="1"/>
      <p:bldP spid="4116" grpId="0" animBg="1"/>
      <p:bldP spid="4117" grpId="0" autoUpdateAnimBg="0"/>
      <p:bldP spid="41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zh-CN" altLang="en-US">
                <a:solidFill>
                  <a:srgbClr val="FFFF99"/>
                </a:solidFill>
                <a:latin typeface="Times New Roman" pitchFamily="18" charset="0"/>
                <a:ea typeface="PMingLiU" pitchFamily="18" charset="-120"/>
              </a:rPr>
              <a:t>历史</a:t>
            </a:r>
            <a:endParaRPr lang="en-US" altLang="en-US">
              <a:solidFill>
                <a:srgbClr val="FFFF99"/>
              </a:solidFill>
              <a:latin typeface="Times New Roman" pitchFamily="18" charset="0"/>
              <a:ea typeface="PMingLiU" pitchFamily="18" charset="-120"/>
            </a:endParaRPr>
          </a:p>
        </p:txBody>
      </p:sp>
      <p:sp>
        <p:nvSpPr>
          <p:cNvPr id="67586" name="Rectangle 3"/>
          <p:cNvSpPr>
            <a:spLocks noGrp="1" noChangeArrowheads="1"/>
          </p:cNvSpPr>
          <p:nvPr>
            <p:ph type="body" idx="1"/>
          </p:nvPr>
        </p:nvSpPr>
        <p:spPr>
          <a:xfrm>
            <a:off x="-228600" y="1447800"/>
            <a:ext cx="8763000" cy="5410200"/>
          </a:xfrm>
        </p:spPr>
        <p:txBody>
          <a:bodyPr/>
          <a:lstStyle/>
          <a:p>
            <a:pPr lvl="2">
              <a:buFont typeface="Wingdings" pitchFamily="2" charset="2"/>
              <a:buChar char="§"/>
            </a:pPr>
            <a:r>
              <a:rPr lang="zh-SG" altLang="en-US" sz="3200">
                <a:solidFill>
                  <a:srgbClr val="FFD685"/>
                </a:solidFill>
                <a:ea typeface="PMingLiU" pitchFamily="18" charset="-120"/>
              </a:rPr>
              <a:t>分为 </a:t>
            </a:r>
            <a:r>
              <a:rPr lang="zh-CN" altLang="en-US" sz="3200">
                <a:solidFill>
                  <a:srgbClr val="FFD685"/>
                </a:solidFill>
                <a:ea typeface="PMingLiU" pitchFamily="18" charset="-120"/>
              </a:rPr>
              <a:t>三</a:t>
            </a:r>
            <a:r>
              <a:rPr lang="en-US" altLang="ja-JP" sz="3200">
                <a:solidFill>
                  <a:srgbClr val="FFD685"/>
                </a:solidFill>
                <a:ea typeface="PMingLiU" pitchFamily="18" charset="-120"/>
              </a:rPr>
              <a:t> </a:t>
            </a:r>
            <a:r>
              <a:rPr lang="zh-SG" altLang="en-US" sz="3200">
                <a:solidFill>
                  <a:srgbClr val="FFD685"/>
                </a:solidFill>
                <a:ea typeface="PMingLiU" pitchFamily="18" charset="-120"/>
              </a:rPr>
              <a:t>期</a:t>
            </a:r>
            <a:endParaRPr lang="en-US" altLang="ja-JP" sz="3200">
              <a:solidFill>
                <a:srgbClr val="FFD685"/>
              </a:solidFill>
              <a:ea typeface="PMingLiU" pitchFamily="18" charset="-120"/>
            </a:endParaRPr>
          </a:p>
          <a:p>
            <a:pPr lvl="2">
              <a:buFontTx/>
              <a:buNone/>
            </a:pPr>
            <a:endParaRPr lang="en-US" altLang="en-US">
              <a:solidFill>
                <a:srgbClr val="FFD685"/>
              </a:solidFill>
            </a:endParaRPr>
          </a:p>
          <a:p>
            <a:pPr lvl="3"/>
            <a:r>
              <a:rPr lang="en-US" altLang="en-US" sz="2800">
                <a:solidFill>
                  <a:srgbClr val="FFD685"/>
                </a:solidFill>
                <a:ea typeface="PMingLiU" pitchFamily="18" charset="-120"/>
              </a:rPr>
              <a:t> </a:t>
            </a:r>
            <a:r>
              <a:rPr lang="zh-CN" altLang="en-US" sz="2800">
                <a:solidFill>
                  <a:srgbClr val="FFD685"/>
                </a:solidFill>
                <a:ea typeface="PMingLiU" pitchFamily="18" charset="-120"/>
              </a:rPr>
              <a:t>早期的苏美尔人 </a:t>
            </a:r>
            <a:r>
              <a:rPr lang="en-US" altLang="en-US" sz="2800">
                <a:solidFill>
                  <a:srgbClr val="FFD685"/>
                </a:solidFill>
                <a:ea typeface="PMingLiU" pitchFamily="18" charset="-120"/>
              </a:rPr>
              <a:t>: 3000 </a:t>
            </a:r>
            <a:r>
              <a:rPr lang="en-US" altLang="en-US" sz="2800">
                <a:solidFill>
                  <a:srgbClr val="FFD685"/>
                </a:solidFill>
              </a:rPr>
              <a:t>–</a:t>
            </a:r>
            <a:r>
              <a:rPr lang="en-US" altLang="en-US" sz="2800">
                <a:solidFill>
                  <a:srgbClr val="FFD685"/>
                </a:solidFill>
                <a:ea typeface="PMingLiU" pitchFamily="18" charset="-120"/>
              </a:rPr>
              <a:t> 2700 B.C.</a:t>
            </a:r>
            <a:endParaRPr lang="en-US" altLang="en-US" sz="2800">
              <a:solidFill>
                <a:srgbClr val="FFD685"/>
              </a:solidFill>
            </a:endParaRPr>
          </a:p>
          <a:p>
            <a:endParaRPr lang="en-US" altLang="en-US" sz="2800">
              <a:solidFill>
                <a:srgbClr val="FFD685"/>
              </a:solidFill>
            </a:endParaRPr>
          </a:p>
          <a:p>
            <a:endParaRPr lang="en-US" altLang="en-US" sz="2800">
              <a:solidFill>
                <a:srgbClr val="FFD685"/>
              </a:solidFill>
            </a:endParaRPr>
          </a:p>
          <a:p>
            <a:pPr lvl="3"/>
            <a:r>
              <a:rPr lang="zh-SG" altLang="en-US" sz="2800">
                <a:solidFill>
                  <a:srgbClr val="FFD685"/>
                </a:solidFill>
                <a:ea typeface="PMingLiU" pitchFamily="18" charset="-120"/>
              </a:rPr>
              <a:t> 古典的苏美尔人</a:t>
            </a:r>
            <a:r>
              <a:rPr lang="en-US" altLang="ja-JP" sz="2800">
                <a:solidFill>
                  <a:srgbClr val="FFD685"/>
                </a:solidFill>
                <a:ea typeface="PMingLiU" pitchFamily="18" charset="-120"/>
              </a:rPr>
              <a:t> : 2700 </a:t>
            </a:r>
            <a:r>
              <a:rPr lang="en-US" altLang="ja-JP" sz="2800">
                <a:solidFill>
                  <a:srgbClr val="FFD685"/>
                </a:solidFill>
              </a:rPr>
              <a:t>–</a:t>
            </a:r>
            <a:r>
              <a:rPr lang="en-US" altLang="ja-JP" sz="2800">
                <a:solidFill>
                  <a:srgbClr val="FFD685"/>
                </a:solidFill>
                <a:ea typeface="PMingLiU" pitchFamily="18" charset="-120"/>
              </a:rPr>
              <a:t> 2250 B.C.</a:t>
            </a:r>
            <a:endParaRPr lang="en-US" altLang="ja-JP" sz="2800">
              <a:solidFill>
                <a:srgbClr val="FFD685"/>
              </a:solidFill>
            </a:endParaRPr>
          </a:p>
          <a:p>
            <a:endParaRPr lang="en-US" altLang="en-US" sz="2800">
              <a:solidFill>
                <a:srgbClr val="FFD685"/>
              </a:solidFill>
            </a:endParaRPr>
          </a:p>
          <a:p>
            <a:endParaRPr lang="en-US" altLang="en-US" sz="2800">
              <a:solidFill>
                <a:srgbClr val="FFD685"/>
              </a:solidFill>
            </a:endParaRPr>
          </a:p>
          <a:p>
            <a:pPr lvl="3"/>
            <a:r>
              <a:rPr lang="en-US" altLang="en-US" sz="2800">
                <a:solidFill>
                  <a:srgbClr val="FFD685"/>
                </a:solidFill>
                <a:ea typeface="PMingLiU" pitchFamily="18" charset="-120"/>
              </a:rPr>
              <a:t> </a:t>
            </a:r>
            <a:r>
              <a:rPr lang="zh-SG" altLang="en-US" sz="2800">
                <a:solidFill>
                  <a:srgbClr val="FFD685"/>
                </a:solidFill>
                <a:ea typeface="PMingLiU" pitchFamily="18" charset="-120"/>
              </a:rPr>
              <a:t>新</a:t>
            </a:r>
            <a:r>
              <a:rPr lang="en-US" altLang="ja-JP" sz="2800">
                <a:solidFill>
                  <a:srgbClr val="FFD685"/>
                </a:solidFill>
                <a:ea typeface="PMingLiU" pitchFamily="18" charset="-120"/>
              </a:rPr>
              <a:t>-</a:t>
            </a:r>
            <a:r>
              <a:rPr lang="zh-SG" altLang="en-US" sz="2800">
                <a:solidFill>
                  <a:srgbClr val="FFD685"/>
                </a:solidFill>
                <a:ea typeface="PMingLiU" pitchFamily="18" charset="-120"/>
              </a:rPr>
              <a:t>苏美尔人</a:t>
            </a:r>
            <a:r>
              <a:rPr lang="en-US" altLang="ja-JP" sz="2800">
                <a:solidFill>
                  <a:srgbClr val="FFD685"/>
                </a:solidFill>
                <a:ea typeface="PMingLiU" pitchFamily="18" charset="-120"/>
              </a:rPr>
              <a:t>     : 2100 – 1960 B.C.</a:t>
            </a:r>
            <a:endParaRPr lang="en-US" altLang="ja-JP" sz="2800">
              <a:solidFill>
                <a:schemeClr val="tx1"/>
              </a:solidFill>
              <a:ea typeface="PMingLiU" pitchFamily="18" charset="-120"/>
            </a:endParaRPr>
          </a:p>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0" y="76200"/>
            <a:ext cx="8686800" cy="1066800"/>
          </a:xfrm>
        </p:spPr>
        <p:txBody>
          <a:bodyPr/>
          <a:lstStyle/>
          <a:p>
            <a:r>
              <a:rPr lang="zh-CN" altLang="en-US" sz="2800" b="1">
                <a:ea typeface="PMingLiU" pitchFamily="18" charset="-120"/>
              </a:rPr>
              <a:t>早期的苏美尔 </a:t>
            </a:r>
            <a:br>
              <a:rPr lang="en-US" altLang="en-US" sz="2800" b="1">
                <a:ea typeface="PMingLiU" pitchFamily="18" charset="-120"/>
              </a:rPr>
            </a:br>
            <a:r>
              <a:rPr lang="en-US" altLang="en-US" sz="2800" b="1">
                <a:ea typeface="PMingLiU" pitchFamily="18" charset="-120"/>
              </a:rPr>
              <a:t>3000 </a:t>
            </a:r>
            <a:r>
              <a:rPr lang="en-US" altLang="en-US" sz="2800" b="1"/>
              <a:t>–</a:t>
            </a:r>
            <a:r>
              <a:rPr lang="en-US" altLang="en-US" sz="2800" b="1">
                <a:ea typeface="PMingLiU" pitchFamily="18" charset="-120"/>
              </a:rPr>
              <a:t> 2700 B.C.</a:t>
            </a:r>
            <a:endParaRPr lang="en-US" altLang="en-US" b="1">
              <a:solidFill>
                <a:schemeClr val="tx1"/>
              </a:solidFill>
              <a:latin typeface="Times New Roman" pitchFamily="18" charset="0"/>
              <a:ea typeface="PMingLiU" pitchFamily="18" charset="-120"/>
            </a:endParaRPr>
          </a:p>
        </p:txBody>
      </p:sp>
      <p:sp>
        <p:nvSpPr>
          <p:cNvPr id="69634" name="Rectangle 3"/>
          <p:cNvSpPr>
            <a:spLocks noGrp="1" noChangeArrowheads="1"/>
          </p:cNvSpPr>
          <p:nvPr>
            <p:ph type="body" idx="1"/>
          </p:nvPr>
        </p:nvSpPr>
        <p:spPr>
          <a:xfrm>
            <a:off x="381000" y="1676400"/>
            <a:ext cx="8763000" cy="5410200"/>
          </a:xfrm>
        </p:spPr>
        <p:txBody>
          <a:bodyPr/>
          <a:lstStyle/>
          <a:p>
            <a:pPr>
              <a:buFont typeface="Wingdings" pitchFamily="2" charset="2"/>
              <a:buChar char="§"/>
            </a:pPr>
            <a:r>
              <a:rPr lang="zh-CN" altLang="en-US">
                <a:solidFill>
                  <a:srgbClr val="FFD685"/>
                </a:solidFill>
                <a:ea typeface="PMingLiU" pitchFamily="18" charset="-120"/>
              </a:rPr>
              <a:t>由三个主要城市占主导地位</a:t>
            </a:r>
            <a:endParaRPr lang="en-US" altLang="zh-CN">
              <a:solidFill>
                <a:srgbClr val="FFD685"/>
              </a:solidFill>
              <a:ea typeface="PMingLiU" pitchFamily="18" charset="-120"/>
            </a:endParaRPr>
          </a:p>
          <a:p>
            <a:pPr lvl="1">
              <a:buFont typeface="Wingdings" pitchFamily="2" charset="2"/>
              <a:buChar char="§"/>
            </a:pPr>
            <a:r>
              <a:rPr lang="en-US" altLang="en-US">
                <a:solidFill>
                  <a:srgbClr val="FFD685"/>
                </a:solidFill>
                <a:ea typeface="PMingLiU" pitchFamily="18" charset="-120"/>
              </a:rPr>
              <a:t>Uruk, Aratta and Kish</a:t>
            </a:r>
          </a:p>
          <a:p>
            <a:pPr lvl="1">
              <a:buFontTx/>
              <a:buNone/>
            </a:pPr>
            <a:endParaRPr lang="en-US" altLang="en-US">
              <a:solidFill>
                <a:srgbClr val="FFD685"/>
              </a:solidFill>
              <a:ea typeface="PMingLiU" pitchFamily="18" charset="-120"/>
            </a:endParaRPr>
          </a:p>
          <a:p>
            <a:pPr>
              <a:buFont typeface="Wingdings" pitchFamily="2" charset="2"/>
              <a:buChar char="§"/>
            </a:pPr>
            <a:r>
              <a:rPr lang="zh-CN" altLang="en-US">
                <a:solidFill>
                  <a:srgbClr val="FFD685"/>
                </a:solidFill>
                <a:ea typeface="PMingLiU" pitchFamily="18" charset="-120"/>
              </a:rPr>
              <a:t>三个主要人物 </a:t>
            </a:r>
            <a:r>
              <a:rPr lang="en-US" altLang="en-US">
                <a:solidFill>
                  <a:srgbClr val="FFD685"/>
                </a:solidFill>
                <a:ea typeface="PMingLiU" pitchFamily="18" charset="-120"/>
              </a:rPr>
              <a:t>: </a:t>
            </a:r>
          </a:p>
          <a:p>
            <a:pPr lvl="1">
              <a:buFont typeface="Wingdings" pitchFamily="2" charset="2"/>
              <a:buChar char="§"/>
            </a:pPr>
            <a:r>
              <a:rPr lang="en-US" altLang="en-US">
                <a:solidFill>
                  <a:srgbClr val="FFD685"/>
                </a:solidFill>
                <a:ea typeface="PMingLiU" pitchFamily="18" charset="-120"/>
              </a:rPr>
              <a:t>Enmerkar, Lugalbanda and Gilgamesh</a:t>
            </a:r>
            <a:endParaRPr lang="en-US" altLang="en-US">
              <a:solidFill>
                <a:srgbClr val="FFD685"/>
              </a:solidFill>
              <a:latin typeface="Times New Roman" pitchFamily="18" charset="0"/>
              <a:ea typeface="PMingLiU" pitchFamily="18" charset="-120"/>
            </a:endParaRPr>
          </a:p>
          <a:p>
            <a:endParaRPr lang="en-US" altLang="en-US">
              <a:solidFill>
                <a:srgbClr val="FFD685"/>
              </a:solidFill>
            </a:endParaRPr>
          </a:p>
        </p:txBody>
      </p:sp>
      <p:pic>
        <p:nvPicPr>
          <p:cNvPr id="696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752600"/>
            <a:ext cx="26670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elticm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imono">
  <a:themeElements>
    <a:clrScheme name="Kimono 9">
      <a:dk1>
        <a:srgbClr val="2F1311"/>
      </a:dk1>
      <a:lt1>
        <a:srgbClr val="A7463F"/>
      </a:lt1>
      <a:dk2>
        <a:srgbClr val="F7D47D"/>
      </a:dk2>
      <a:lt2>
        <a:srgbClr val="000000"/>
      </a:lt2>
      <a:accent1>
        <a:srgbClr val="D5B781"/>
      </a:accent1>
      <a:accent2>
        <a:srgbClr val="79AF7D"/>
      </a:accent2>
      <a:accent3>
        <a:srgbClr val="D0B0AF"/>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
      <a:clrScheme name="Kimono 9">
        <a:dk1>
          <a:srgbClr val="2F1311"/>
        </a:dk1>
        <a:lt1>
          <a:srgbClr val="A7463F"/>
        </a:lt1>
        <a:dk2>
          <a:srgbClr val="F7D47D"/>
        </a:dk2>
        <a:lt2>
          <a:srgbClr val="000000"/>
        </a:lt2>
        <a:accent1>
          <a:srgbClr val="D5B781"/>
        </a:accent1>
        <a:accent2>
          <a:srgbClr val="79AF7D"/>
        </a:accent2>
        <a:accent3>
          <a:srgbClr val="D0B0AF"/>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6266</TotalTime>
  <Words>1446</Words>
  <Application>Microsoft Macintosh PowerPoint</Application>
  <PresentationFormat>On-screen Show (4:3)</PresentationFormat>
  <Paragraphs>375</Paragraphs>
  <Slides>49</Slides>
  <Notes>16</Notes>
  <HiddenSlides>0</HiddenSlides>
  <MMClips>0</MMClips>
  <ScaleCrop>false</ScaleCrop>
  <HeadingPairs>
    <vt:vector size="8" baseType="variant">
      <vt:variant>
        <vt:lpstr>Fonts Used</vt:lpstr>
      </vt:variant>
      <vt:variant>
        <vt:i4>14</vt:i4>
      </vt:variant>
      <vt:variant>
        <vt:lpstr>Theme</vt:lpstr>
      </vt:variant>
      <vt:variant>
        <vt:i4>6</vt:i4>
      </vt:variant>
      <vt:variant>
        <vt:lpstr>Embedded OLE Servers</vt:lpstr>
      </vt:variant>
      <vt:variant>
        <vt:i4>2</vt:i4>
      </vt:variant>
      <vt:variant>
        <vt:lpstr>Slide Titles</vt:lpstr>
      </vt:variant>
      <vt:variant>
        <vt:i4>49</vt:i4>
      </vt:variant>
    </vt:vector>
  </HeadingPairs>
  <TitlesOfParts>
    <vt:vector size="71" baseType="lpstr">
      <vt:lpstr>ariel</vt:lpstr>
      <vt:lpstr>Celticmd</vt:lpstr>
      <vt:lpstr>DengXian</vt:lpstr>
      <vt:lpstr>MS Gothic</vt:lpstr>
      <vt:lpstr>MS PGothic</vt:lpstr>
      <vt:lpstr>MS PGothic</vt:lpstr>
      <vt:lpstr>PMingLiU</vt:lpstr>
      <vt:lpstr>SimSun</vt:lpstr>
      <vt:lpstr>Arial</vt:lpstr>
      <vt:lpstr>Arial Narrow</vt:lpstr>
      <vt:lpstr>Book Antiqua</vt:lpstr>
      <vt:lpstr>Geneva</vt:lpstr>
      <vt:lpstr>Times New Roman</vt:lpstr>
      <vt:lpstr>Wingdings</vt:lpstr>
      <vt:lpstr>Blank Presentation</vt:lpstr>
      <vt:lpstr>Orbit</vt:lpstr>
      <vt:lpstr>Topo</vt:lpstr>
      <vt:lpstr>Kimono</vt:lpstr>
      <vt:lpstr>21_Default Design</vt:lpstr>
      <vt:lpstr>5_Orbit</vt:lpstr>
      <vt:lpstr>Document</vt:lpstr>
      <vt:lpstr>Organization Chart</vt:lpstr>
      <vt:lpstr>苏美尔人</vt:lpstr>
      <vt:lpstr> 谁是苏美尔人？</vt:lpstr>
      <vt:lpstr>PowerPoint Presentation</vt:lpstr>
      <vt:lpstr>人类总是需要水 </vt:lpstr>
      <vt:lpstr>PowerPoint Presentation</vt:lpstr>
      <vt:lpstr>起源</vt:lpstr>
      <vt:lpstr>地理</vt:lpstr>
      <vt:lpstr>历史</vt:lpstr>
      <vt:lpstr>早期的苏美尔  3000 – 2700 B.C.</vt:lpstr>
      <vt:lpstr>古典的苏美尔人 2700 – 2250 B.C.</vt:lpstr>
      <vt:lpstr>古典的苏美尔人 2700 – 2250 B.C.</vt:lpstr>
      <vt:lpstr>新-苏美尔人 2100 – 1960 B.C.</vt:lpstr>
      <vt:lpstr>    苏美尔人王朝</vt:lpstr>
      <vt:lpstr>政府</vt:lpstr>
      <vt:lpstr>社会</vt:lpstr>
      <vt:lpstr>语言</vt:lpstr>
      <vt:lpstr>书面语 (第一点)</vt:lpstr>
      <vt:lpstr>书面语</vt:lpstr>
      <vt:lpstr>教育 (第8点)</vt:lpstr>
      <vt:lpstr>文学</vt:lpstr>
      <vt:lpstr>Atrahasis史诗</vt:lpstr>
      <vt:lpstr>创世纪</vt:lpstr>
      <vt:lpstr>宗教</vt:lpstr>
      <vt:lpstr>苏美尔宇宙论</vt:lpstr>
      <vt:lpstr>Gilgamesh 史诗碑 XI</vt:lpstr>
      <vt:lpstr>四大神领袖</vt:lpstr>
      <vt:lpstr>三位 Astral 神</vt:lpstr>
      <vt:lpstr>宗教</vt:lpstr>
      <vt:lpstr>宗教习俗</vt:lpstr>
      <vt:lpstr>宗教习俗</vt:lpstr>
      <vt:lpstr>疑问句...</vt:lpstr>
      <vt:lpstr>了解苏美尔人...</vt:lpstr>
      <vt:lpstr>苏美尔神学与律法</vt:lpstr>
      <vt:lpstr>苏美尔神学与律法</vt:lpstr>
      <vt:lpstr>苏美尔神学与律法</vt:lpstr>
      <vt:lpstr>城隍</vt:lpstr>
      <vt:lpstr>亚伯兰对于耶和华的理解</vt:lpstr>
      <vt:lpstr>The 3 Cs of Sumer 苏美尔的三 “C”</vt:lpstr>
      <vt:lpstr>写作 是苏美尔最大的贡献 </vt:lpstr>
      <vt:lpstr>第一个城市 国家</vt:lpstr>
      <vt:lpstr>轮子的发明</vt:lpstr>
      <vt:lpstr>轮子的发明</vt:lpstr>
      <vt:lpstr>陶工的转盘</vt:lpstr>
      <vt:lpstr>建筑</vt:lpstr>
      <vt:lpstr>从苏美尔吸取的教训</vt:lpstr>
      <vt:lpstr>从苏美尔吸取的教训</vt:lpstr>
      <vt:lpstr>苏美尔人</vt:lpstr>
      <vt:lpstr>旧约全书背景链接地址 BibleStudyDownloads.org</vt:lpstr>
      <vt:lpstr>Black</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Sumerians</dc:title>
  <dc:creator>Covenant of Community Baptist</dc:creator>
  <cp:lastModifiedBy>Rick Griffith</cp:lastModifiedBy>
  <cp:revision>176</cp:revision>
  <dcterms:created xsi:type="dcterms:W3CDTF">2009-08-27T04:53:52Z</dcterms:created>
  <dcterms:modified xsi:type="dcterms:W3CDTF">2018-09-26T01:26:57Z</dcterms:modified>
</cp:coreProperties>
</file>