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74" r:id="rId3"/>
    <p:sldMasterId id="2147483678" r:id="rId4"/>
    <p:sldMasterId id="2147483680" r:id="rId5"/>
    <p:sldMasterId id="2147483692" r:id="rId6"/>
  </p:sldMasterIdLst>
  <p:notesMasterIdLst>
    <p:notesMasterId r:id="rId77"/>
  </p:notesMasterIdLst>
  <p:sldIdLst>
    <p:sldId id="256" r:id="rId7"/>
    <p:sldId id="259" r:id="rId8"/>
    <p:sldId id="335" r:id="rId9"/>
    <p:sldId id="340" r:id="rId10"/>
    <p:sldId id="339" r:id="rId11"/>
    <p:sldId id="260" r:id="rId12"/>
    <p:sldId id="261" r:id="rId13"/>
    <p:sldId id="262" r:id="rId14"/>
    <p:sldId id="336" r:id="rId15"/>
    <p:sldId id="284" r:id="rId16"/>
    <p:sldId id="286" r:id="rId17"/>
    <p:sldId id="287" r:id="rId18"/>
    <p:sldId id="288" r:id="rId19"/>
    <p:sldId id="265" r:id="rId20"/>
    <p:sldId id="285" r:id="rId21"/>
    <p:sldId id="266" r:id="rId22"/>
    <p:sldId id="268" r:id="rId23"/>
    <p:sldId id="275" r:id="rId24"/>
    <p:sldId id="289" r:id="rId25"/>
    <p:sldId id="272" r:id="rId26"/>
    <p:sldId id="274" r:id="rId27"/>
    <p:sldId id="267" r:id="rId28"/>
    <p:sldId id="269" r:id="rId29"/>
    <p:sldId id="270" r:id="rId30"/>
    <p:sldId id="271" r:id="rId31"/>
    <p:sldId id="338" r:id="rId32"/>
    <p:sldId id="291" r:id="rId33"/>
    <p:sldId id="292" r:id="rId34"/>
    <p:sldId id="34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4" r:id="rId74"/>
    <p:sldId id="342" r:id="rId75"/>
    <p:sldId id="341" r:id="rId76"/>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3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3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3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32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FFC6"/>
    <a:srgbClr val="D6FFB1"/>
    <a:srgbClr val="FFFF00"/>
    <a:srgbClr val="FF99CC"/>
    <a:srgbClr val="CC99FF"/>
    <a:srgbClr val="9966FF"/>
    <a:srgbClr val="FF0066"/>
    <a:srgbClr val="66CCFF"/>
    <a:srgbClr val="FF9966"/>
    <a:srgbClr val="CC99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047"/>
    <p:restoredTop sz="94341"/>
  </p:normalViewPr>
  <p:slideViewPr>
    <p:cSldViewPr>
      <p:cViewPr varScale="1">
        <p:scale>
          <a:sx n="123" d="100"/>
          <a:sy n="123" d="100"/>
        </p:scale>
        <p:origin x="125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7600"/>
    </p:cViewPr>
  </p:sorterViewPr>
  <p:notesViewPr>
    <p:cSldViewPr>
      <p:cViewPr varScale="1">
        <p:scale>
          <a:sx n="55" d="100"/>
          <a:sy n="55" d="100"/>
        </p:scale>
        <p:origin x="-81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1776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177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1776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1776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CCDA71C2-AA14-4D92-B9EB-877B8EB08782}" type="slidenum">
              <a:rPr lang="en-US" altLang="en-US"/>
              <a:pPr/>
              <a:t>‹#›</a:t>
            </a:fld>
            <a:endParaRPr lang="en-US" altLang="en-US"/>
          </a:p>
        </p:txBody>
      </p:sp>
    </p:spTree>
    <p:extLst>
      <p:ext uri="{BB962C8B-B14F-4D97-AF65-F5344CB8AC3E}">
        <p14:creationId xmlns:p14="http://schemas.microsoft.com/office/powerpoint/2010/main" val="38826091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2E49B4F-E07D-453E-9974-23D607E7E4F6}" type="slidenum">
              <a:rPr lang="en-US" altLang="en-US" sz="1200"/>
              <a:pPr eaLnBrk="1" hangingPunct="1"/>
              <a:t>1</a:t>
            </a:fld>
            <a:endParaRPr lang="en-US" altLang="en-US" sz="1200"/>
          </a:p>
        </p:txBody>
      </p:sp>
      <p:sp>
        <p:nvSpPr>
          <p:cNvPr id="1228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D03E8CF-F726-4FC2-BB5E-E3E2205BAB4F}" type="slidenum">
              <a:rPr lang="en-US" altLang="en-US" sz="1200"/>
              <a:pPr eaLnBrk="1" hangingPunct="1"/>
              <a:t>10</a:t>
            </a:fld>
            <a:endParaRPr lang="en-US" altLang="en-US" sz="1200"/>
          </a:p>
        </p:txBody>
      </p:sp>
      <p:sp>
        <p:nvSpPr>
          <p:cNvPr id="128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D91C47D-9E56-424D-8EF0-205BC52BBF92}" type="slidenum">
              <a:rPr lang="en-US" altLang="en-US" sz="1200"/>
              <a:pPr eaLnBrk="1" hangingPunct="1"/>
              <a:t>11</a:t>
            </a:fld>
            <a:endParaRPr lang="en-US" altLang="en-US" sz="1200"/>
          </a:p>
        </p:txBody>
      </p:sp>
      <p:sp>
        <p:nvSpPr>
          <p:cNvPr id="1290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902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58B8075-BF88-4ED4-A268-36F7EF769413}" type="slidenum">
              <a:rPr lang="en-US" altLang="en-US" sz="1200"/>
              <a:pPr eaLnBrk="1" hangingPunct="1"/>
              <a:t>12</a:t>
            </a:fld>
            <a:endParaRPr lang="en-US" altLang="en-US" sz="1200"/>
          </a:p>
        </p:txBody>
      </p:sp>
      <p:sp>
        <p:nvSpPr>
          <p:cNvPr id="130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8B0AAEC-2D77-4933-A1D3-CA27D9ABE91A}" type="slidenum">
              <a:rPr lang="en-US" altLang="en-US" sz="1200"/>
              <a:pPr eaLnBrk="1" hangingPunct="1"/>
              <a:t>13</a:t>
            </a:fld>
            <a:endParaRPr lang="en-US" altLang="en-US" sz="1200"/>
          </a:p>
        </p:txBody>
      </p:sp>
      <p:sp>
        <p:nvSpPr>
          <p:cNvPr id="132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209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B024262-511C-4A6F-8468-4E03DAD2E0C5}" type="slidenum">
              <a:rPr lang="en-US" altLang="en-US" sz="1200"/>
              <a:pPr eaLnBrk="1" hangingPunct="1"/>
              <a:t>14</a:t>
            </a:fld>
            <a:endParaRPr lang="en-US" altLang="en-US" sz="1200"/>
          </a:p>
        </p:txBody>
      </p:sp>
      <p:sp>
        <p:nvSpPr>
          <p:cNvPr id="133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9FFB48A-9537-4A89-B15D-ED88AFF85AFD}" type="slidenum">
              <a:rPr lang="en-US" altLang="en-US" sz="1200"/>
              <a:pPr eaLnBrk="1" hangingPunct="1"/>
              <a:t>15</a:t>
            </a:fld>
            <a:endParaRPr lang="en-US" altLang="en-US" sz="1200"/>
          </a:p>
        </p:txBody>
      </p:sp>
      <p:sp>
        <p:nvSpPr>
          <p:cNvPr id="134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14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F1631B6-0C24-4553-B3B2-70A43DAE6E1D}" type="slidenum">
              <a:rPr lang="en-US" altLang="en-US" sz="1200"/>
              <a:pPr eaLnBrk="1" hangingPunct="1"/>
              <a:t>16</a:t>
            </a:fld>
            <a:endParaRPr lang="en-US" altLang="en-US" sz="1200"/>
          </a:p>
        </p:txBody>
      </p:sp>
      <p:sp>
        <p:nvSpPr>
          <p:cNvPr id="135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517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722B84F-1598-4E69-8E92-9089971F4D67}" type="slidenum">
              <a:rPr lang="en-US" altLang="en-US" sz="1200"/>
              <a:pPr eaLnBrk="1" hangingPunct="1"/>
              <a:t>17</a:t>
            </a:fld>
            <a:endParaRPr lang="en-US" alt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5D8F62E1-3153-4203-951F-43A1A2EFAE5F}" type="slidenum">
              <a:rPr lang="en-US" altLang="en-US" sz="1200"/>
              <a:pPr eaLnBrk="1" hangingPunct="1"/>
              <a:t>18</a:t>
            </a:fld>
            <a:endParaRPr lang="en-US" altLang="en-US" sz="1200"/>
          </a:p>
        </p:txBody>
      </p:sp>
      <p:sp>
        <p:nvSpPr>
          <p:cNvPr id="1372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21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98F9037-5718-4ADE-87A6-7BE2609B4F6C}" type="slidenum">
              <a:rPr lang="en-US" altLang="en-US" sz="1200"/>
              <a:pPr eaLnBrk="1" hangingPunct="1"/>
              <a:t>19</a:t>
            </a:fld>
            <a:endParaRPr lang="en-US" alt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824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F0D08E9-9877-46D4-81C8-CE8F8E9E64D6}" type="slidenum">
              <a:rPr lang="en-US" altLang="en-US" sz="1200"/>
              <a:pPr eaLnBrk="1" hangingPunct="1"/>
              <a:t>2</a:t>
            </a:fld>
            <a:endParaRPr lang="en-US" altLang="en-US" sz="1200"/>
          </a:p>
        </p:txBody>
      </p:sp>
      <p:sp>
        <p:nvSpPr>
          <p:cNvPr id="123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EE7F575-AD59-4E03-B7E0-8C48C0967837}" type="slidenum">
              <a:rPr lang="en-US" altLang="en-US" sz="1200"/>
              <a:pPr eaLnBrk="1" hangingPunct="1"/>
              <a:t>20</a:t>
            </a:fld>
            <a:endParaRPr lang="en-US" altLang="en-US" sz="1200"/>
          </a:p>
        </p:txBody>
      </p:sp>
      <p:sp>
        <p:nvSpPr>
          <p:cNvPr id="139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926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21822165-A238-4993-9DD1-990406AA054B}" type="slidenum">
              <a:rPr lang="en-US" altLang="en-US" sz="1200"/>
              <a:pPr eaLnBrk="1" hangingPunct="1"/>
              <a:t>21</a:t>
            </a:fld>
            <a:endParaRPr lang="en-US" altLang="en-US" sz="1200"/>
          </a:p>
        </p:txBody>
      </p:sp>
      <p:sp>
        <p:nvSpPr>
          <p:cNvPr id="140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029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514E944-6A54-418C-A47D-AADCA36EB847}" type="slidenum">
              <a:rPr lang="en-US" altLang="en-US" sz="1200"/>
              <a:pPr eaLnBrk="1" hangingPunct="1"/>
              <a:t>22</a:t>
            </a:fld>
            <a:endParaRPr lang="en-US" altLang="en-US" sz="1200"/>
          </a:p>
        </p:txBody>
      </p:sp>
      <p:sp>
        <p:nvSpPr>
          <p:cNvPr id="141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B3F1C30-6F1C-4406-97D3-E33D1CAEACC0}" type="slidenum">
              <a:rPr lang="en-US" altLang="en-US" sz="1200"/>
              <a:pPr eaLnBrk="1" hangingPunct="1"/>
              <a:t>23</a:t>
            </a:fld>
            <a:endParaRPr lang="en-US" altLang="en-US" sz="1200"/>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C121BA05-960D-4EA2-94F7-9404E8EF550E}" type="slidenum">
              <a:rPr lang="en-US" altLang="en-US" sz="1200"/>
              <a:pPr eaLnBrk="1" hangingPunct="1"/>
              <a:t>24</a:t>
            </a:fld>
            <a:endParaRPr lang="en-US" altLang="en-US" sz="1200"/>
          </a:p>
        </p:txBody>
      </p:sp>
      <p:sp>
        <p:nvSpPr>
          <p:cNvPr id="143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D4CBD04-C3A4-4B96-88CA-3DB170065560}" type="slidenum">
              <a:rPr lang="en-US" altLang="en-US" sz="1200"/>
              <a:pPr eaLnBrk="1" hangingPunct="1"/>
              <a:t>25</a:t>
            </a:fld>
            <a:endParaRPr lang="en-US" altLang="en-US" sz="1200"/>
          </a:p>
        </p:txBody>
      </p:sp>
      <p:sp>
        <p:nvSpPr>
          <p:cNvPr id="144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438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B25EA8D-CA69-44B0-9A3F-0AF0750D31E4}" type="slidenum">
              <a:rPr lang="en-US" altLang="en-US" sz="1200"/>
              <a:pPr eaLnBrk="1" hangingPunct="1"/>
              <a:t>26</a:t>
            </a:fld>
            <a:endParaRPr lang="en-US" altLang="en-US" sz="1200"/>
          </a:p>
        </p:txBody>
      </p:sp>
      <p:sp>
        <p:nvSpPr>
          <p:cNvPr id="1955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DE91BD48-E0BB-46BF-BD20-1EAA42B04FC6}" type="slidenum">
              <a:rPr lang="en-US" altLang="en-US" sz="1200"/>
              <a:pPr eaLnBrk="1" hangingPunct="1"/>
              <a:t>27</a:t>
            </a:fld>
            <a:endParaRPr lang="en-US" altLang="en-US" sz="1200"/>
          </a:p>
        </p:txBody>
      </p:sp>
      <p:sp>
        <p:nvSpPr>
          <p:cNvPr id="1464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643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42F3A64-AB93-4104-9348-E9C13E30A25E}" type="slidenum">
              <a:rPr lang="en-US" altLang="en-US" sz="1200"/>
              <a:pPr eaLnBrk="1" hangingPunct="1"/>
              <a:t>28</a:t>
            </a:fld>
            <a:endParaRPr lang="en-US" altLang="en-US" sz="1200"/>
          </a:p>
        </p:txBody>
      </p:sp>
      <p:sp>
        <p:nvSpPr>
          <p:cNvPr id="147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745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508C5F1-8352-46EE-9E83-F91484D81C4E}" type="slidenum">
              <a:rPr lang="en-US" altLang="en-US" sz="1200"/>
              <a:pPr eaLnBrk="1" hangingPunct="1"/>
              <a:t>29</a:t>
            </a:fld>
            <a:endParaRPr lang="en-US" altLang="en-US" sz="1200" dirty="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1195100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D90CD3A3-2846-4FFE-903C-93AF96A437F4}" type="slidenum">
              <a:rPr lang="en-US" altLang="en-US" sz="1200"/>
              <a:pPr eaLnBrk="1" hangingPunct="1"/>
              <a:t>3</a:t>
            </a:fld>
            <a:endParaRPr lang="en-US" altLang="en-US" sz="1200"/>
          </a:p>
        </p:txBody>
      </p:sp>
      <p:sp>
        <p:nvSpPr>
          <p:cNvPr id="118786"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18787"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F456E6B-E93A-4AE3-9B5C-AA650629A2FD}" type="slidenum">
              <a:rPr lang="en-US" altLang="en-US" sz="1200"/>
              <a:pPr eaLnBrk="1" hangingPunct="1"/>
              <a:t>30</a:t>
            </a:fld>
            <a:endParaRPr lang="en-US" altLang="en-US" sz="1200"/>
          </a:p>
        </p:txBody>
      </p:sp>
      <p:sp>
        <p:nvSpPr>
          <p:cNvPr id="1495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950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D583BAC-EDF2-4925-BF72-073027A74A7C}" type="slidenum">
              <a:rPr lang="en-US" altLang="en-US" sz="1200"/>
              <a:pPr eaLnBrk="1" hangingPunct="1"/>
              <a:t>31</a:t>
            </a:fld>
            <a:endParaRPr lang="en-US" altLang="en-US" sz="1200"/>
          </a:p>
        </p:txBody>
      </p:sp>
      <p:sp>
        <p:nvSpPr>
          <p:cNvPr id="1505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5B861F6-D11C-4B42-A9F8-B64B0F75DE88}" type="slidenum">
              <a:rPr lang="en-US" altLang="en-US" sz="1200"/>
              <a:pPr eaLnBrk="1" hangingPunct="1"/>
              <a:t>32</a:t>
            </a:fld>
            <a:endParaRPr lang="en-US" altLang="en-US" sz="1200"/>
          </a:p>
        </p:txBody>
      </p:sp>
      <p:sp>
        <p:nvSpPr>
          <p:cNvPr id="151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155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CF4B6D3-FA1C-499B-9BCE-2A734590110C}" type="slidenum">
              <a:rPr lang="en-US" altLang="en-US" sz="1200"/>
              <a:pPr eaLnBrk="1" hangingPunct="1"/>
              <a:t>33</a:t>
            </a:fld>
            <a:endParaRPr lang="en-US" altLang="en-US" sz="1200"/>
          </a:p>
        </p:txBody>
      </p:sp>
      <p:sp>
        <p:nvSpPr>
          <p:cNvPr id="152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13FF3F2-FA68-45A6-BFBB-0634ABDF126D}" type="slidenum">
              <a:rPr lang="en-US" altLang="en-US" sz="1200"/>
              <a:pPr eaLnBrk="1" hangingPunct="1"/>
              <a:t>34</a:t>
            </a:fld>
            <a:endParaRPr lang="en-US" altLang="en-US" sz="1200"/>
          </a:p>
        </p:txBody>
      </p:sp>
      <p:sp>
        <p:nvSpPr>
          <p:cNvPr id="1536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360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7DCE63D-C98D-4606-AAF8-31EC9F4C4069}" type="slidenum">
              <a:rPr lang="en-US" altLang="en-US" sz="1200"/>
              <a:pPr eaLnBrk="1" hangingPunct="1"/>
              <a:t>35</a:t>
            </a:fld>
            <a:endParaRPr lang="en-US" altLang="en-US" sz="1200"/>
          </a:p>
        </p:txBody>
      </p:sp>
      <p:sp>
        <p:nvSpPr>
          <p:cNvPr id="154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5427E825-3E83-4288-9610-AE5F1C57B6DE}" type="slidenum">
              <a:rPr lang="en-US" altLang="en-US" sz="1200"/>
              <a:pPr eaLnBrk="1" hangingPunct="1"/>
              <a:t>36</a:t>
            </a:fld>
            <a:endParaRPr lang="en-US" altLang="en-US" sz="1200"/>
          </a:p>
        </p:txBody>
      </p:sp>
      <p:sp>
        <p:nvSpPr>
          <p:cNvPr id="155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D10DB893-E61D-4027-B481-B0F5D0E2CC48}" type="slidenum">
              <a:rPr lang="en-US" altLang="en-US" sz="1200"/>
              <a:pPr eaLnBrk="1" hangingPunct="1"/>
              <a:t>37</a:t>
            </a:fld>
            <a:endParaRPr lang="en-US" altLang="en-US" sz="1200"/>
          </a:p>
        </p:txBody>
      </p:sp>
      <p:sp>
        <p:nvSpPr>
          <p:cNvPr id="156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6675" name="Rectangle 3"/>
          <p:cNvSpPr>
            <a:spLocks noGrp="1" noChangeArrowheads="1"/>
          </p:cNvSpPr>
          <p:nvPr>
            <p:ph type="body" idx="1"/>
          </p:nvPr>
        </p:nvSpPr>
        <p:spPr/>
        <p:txBody>
          <a:bodyPr/>
          <a:lstStyle/>
          <a:p>
            <a:pPr eaLnBrk="1" hangingPunct="1"/>
            <a:endParaRPr lang="en-US" altLang="en-US" dirty="0">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DAF068A-3A79-4221-9ECF-E268C65F27E2}" type="slidenum">
              <a:rPr lang="en-US" altLang="en-US" sz="1200"/>
              <a:pPr eaLnBrk="1" hangingPunct="1"/>
              <a:t>38</a:t>
            </a:fld>
            <a:endParaRPr lang="en-US" altLang="en-US" sz="1200"/>
          </a:p>
        </p:txBody>
      </p:sp>
      <p:sp>
        <p:nvSpPr>
          <p:cNvPr id="158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5C8B5108-FF6D-482A-A7CD-A61751B02A7F}" type="slidenum">
              <a:rPr lang="en-US" altLang="en-US" sz="1200"/>
              <a:pPr eaLnBrk="1" hangingPunct="1"/>
              <a:t>39</a:t>
            </a:fld>
            <a:endParaRPr lang="en-US" altLang="en-US" sz="1200"/>
          </a:p>
        </p:txBody>
      </p:sp>
      <p:sp>
        <p:nvSpPr>
          <p:cNvPr id="159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B7AB6BD-5FD0-4859-B04B-72562A36E7DE}" type="slidenum">
              <a:rPr lang="en-US" altLang="en-US" sz="1200">
                <a:solidFill>
                  <a:srgbClr val="000000"/>
                </a:solidFill>
              </a:rPr>
              <a:pPr eaLnBrk="1" hangingPunct="1"/>
              <a:t>4</a:t>
            </a:fld>
            <a:endParaRPr lang="en-US" altLang="en-US" sz="1200">
              <a:solidFill>
                <a:srgbClr val="000000"/>
              </a:solidFill>
            </a:endParaRPr>
          </a:p>
        </p:txBody>
      </p:sp>
      <p:sp>
        <p:nvSpPr>
          <p:cNvPr id="54274"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1C0087F-C4B8-45BF-9262-8C94EB31444E}" type="slidenum">
              <a:rPr lang="en-US" altLang="en-US" sz="1200"/>
              <a:pPr eaLnBrk="1" hangingPunct="1"/>
              <a:t>40</a:t>
            </a:fld>
            <a:endParaRPr lang="en-US" altLang="en-US" sz="1200"/>
          </a:p>
        </p:txBody>
      </p:sp>
      <p:sp>
        <p:nvSpPr>
          <p:cNvPr id="160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8A803377-011B-4695-9DA3-42A5C2DA0A17}" type="slidenum">
              <a:rPr lang="en-US" altLang="en-US" sz="1200"/>
              <a:pPr eaLnBrk="1" hangingPunct="1"/>
              <a:t>41</a:t>
            </a:fld>
            <a:endParaRPr lang="en-US" altLang="en-US" sz="1200"/>
          </a:p>
        </p:txBody>
      </p:sp>
      <p:sp>
        <p:nvSpPr>
          <p:cNvPr id="161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1E793A2-EA0F-4936-B590-409095B4180B}" type="slidenum">
              <a:rPr lang="en-US" altLang="en-US" sz="1200"/>
              <a:pPr eaLnBrk="1" hangingPunct="1"/>
              <a:t>42</a:t>
            </a:fld>
            <a:endParaRPr lang="en-US" altLang="en-US" sz="1200"/>
          </a:p>
        </p:txBody>
      </p:sp>
      <p:sp>
        <p:nvSpPr>
          <p:cNvPr id="162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281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8378FF96-B496-441C-9517-436FE13714D4}" type="slidenum">
              <a:rPr lang="en-US" altLang="en-US" sz="1200"/>
              <a:pPr eaLnBrk="1" hangingPunct="1"/>
              <a:t>43</a:t>
            </a:fld>
            <a:endParaRPr lang="en-US" altLang="en-US" sz="1200"/>
          </a:p>
        </p:txBody>
      </p:sp>
      <p:sp>
        <p:nvSpPr>
          <p:cNvPr id="1638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4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7EC717E-0647-4E93-BCC6-6628F5CFF803}" type="slidenum">
              <a:rPr lang="en-US" altLang="en-US" sz="1200"/>
              <a:pPr eaLnBrk="1" hangingPunct="1"/>
              <a:t>44</a:t>
            </a:fld>
            <a:endParaRPr lang="en-US" altLang="en-US" sz="1200"/>
          </a:p>
        </p:txBody>
      </p:sp>
      <p:sp>
        <p:nvSpPr>
          <p:cNvPr id="1648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81508F2-F124-421D-9A1E-10D44B9A2D2E}" type="slidenum">
              <a:rPr lang="en-US" altLang="en-US" sz="1200"/>
              <a:pPr eaLnBrk="1" hangingPunct="1"/>
              <a:t>45</a:t>
            </a:fld>
            <a:endParaRPr lang="en-US" altLang="en-US" sz="1200"/>
          </a:p>
        </p:txBody>
      </p:sp>
      <p:sp>
        <p:nvSpPr>
          <p:cNvPr id="1658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589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36FE565-C3F7-4A6D-A8BF-0931217B9C69}" type="slidenum">
              <a:rPr lang="en-US" altLang="en-US" sz="1200"/>
              <a:pPr eaLnBrk="1" hangingPunct="1"/>
              <a:t>46</a:t>
            </a:fld>
            <a:endParaRPr lang="en-US" altLang="en-US" sz="1200"/>
          </a:p>
        </p:txBody>
      </p:sp>
      <p:sp>
        <p:nvSpPr>
          <p:cNvPr id="166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691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B165EDD-C8E7-48A8-8975-DF6C6FCAC540}" type="slidenum">
              <a:rPr lang="en-US" altLang="en-US" sz="1200"/>
              <a:pPr eaLnBrk="1" hangingPunct="1"/>
              <a:t>47</a:t>
            </a:fld>
            <a:endParaRPr lang="en-US" altLang="en-US" sz="1200"/>
          </a:p>
        </p:txBody>
      </p:sp>
      <p:sp>
        <p:nvSpPr>
          <p:cNvPr id="167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793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7FB182C2-2DF3-4F95-839C-19658936A059}" type="slidenum">
              <a:rPr lang="en-US" altLang="en-US" sz="1200"/>
              <a:pPr eaLnBrk="1" hangingPunct="1"/>
              <a:t>48</a:t>
            </a:fld>
            <a:endParaRPr lang="en-US" altLang="en-US" sz="1200"/>
          </a:p>
        </p:txBody>
      </p:sp>
      <p:sp>
        <p:nvSpPr>
          <p:cNvPr id="1689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F7C4269-559A-4800-B953-25A8BD872716}" type="slidenum">
              <a:rPr lang="en-US" altLang="en-US" sz="1200"/>
              <a:pPr eaLnBrk="1" hangingPunct="1"/>
              <a:t>49</a:t>
            </a:fld>
            <a:endParaRPr lang="en-US" altLang="en-US" sz="1200"/>
          </a:p>
        </p:txBody>
      </p:sp>
      <p:sp>
        <p:nvSpPr>
          <p:cNvPr id="169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998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8A61A39C-720D-4246-AA32-E090F8C474A2}" type="slidenum">
              <a:rPr lang="en-US" altLang="en-US" sz="1200">
                <a:solidFill>
                  <a:srgbClr val="000000"/>
                </a:solidFill>
              </a:rPr>
              <a:pPr eaLnBrk="1" hangingPunct="1"/>
              <a:t>5</a:t>
            </a:fld>
            <a:endParaRPr lang="en-US" altLang="en-US" sz="1200">
              <a:solidFill>
                <a:srgbClr val="000000"/>
              </a:solidFill>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34B820D-5FCE-49C3-9AAC-8F87F24BBAD2}" type="slidenum">
              <a:rPr lang="en-US" altLang="en-US" sz="1200"/>
              <a:pPr eaLnBrk="1" hangingPunct="1"/>
              <a:t>50</a:t>
            </a:fld>
            <a:endParaRPr lang="en-US" altLang="en-US" sz="1200"/>
          </a:p>
        </p:txBody>
      </p:sp>
      <p:sp>
        <p:nvSpPr>
          <p:cNvPr id="171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80DA9342-0AB7-4703-BF1D-F2EFBB86C624}" type="slidenum">
              <a:rPr lang="en-US" altLang="en-US" sz="1200"/>
              <a:pPr eaLnBrk="1" hangingPunct="1"/>
              <a:t>51</a:t>
            </a:fld>
            <a:endParaRPr lang="en-US" altLang="en-US" sz="1200"/>
          </a:p>
        </p:txBody>
      </p:sp>
      <p:sp>
        <p:nvSpPr>
          <p:cNvPr id="172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203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A701468-82ED-421C-BDE3-F5DB382B151E}" type="slidenum">
              <a:rPr lang="en-US" altLang="en-US" sz="1200"/>
              <a:pPr eaLnBrk="1" hangingPunct="1"/>
              <a:t>52</a:t>
            </a:fld>
            <a:endParaRPr lang="en-US" altLang="en-US" sz="1200"/>
          </a:p>
        </p:txBody>
      </p:sp>
      <p:sp>
        <p:nvSpPr>
          <p:cNvPr id="173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305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5BA9783-6A4F-4497-ACEC-6F9694B06137}" type="slidenum">
              <a:rPr lang="en-US" altLang="en-US" sz="1200"/>
              <a:pPr eaLnBrk="1" hangingPunct="1"/>
              <a:t>53</a:t>
            </a:fld>
            <a:endParaRPr lang="en-US" altLang="en-US" sz="1200"/>
          </a:p>
        </p:txBody>
      </p:sp>
      <p:sp>
        <p:nvSpPr>
          <p:cNvPr id="174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408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5E53AA38-4154-4BF6-A1D7-F6F08E8DFCE8}" type="slidenum">
              <a:rPr lang="en-US" altLang="en-US" sz="1200"/>
              <a:pPr eaLnBrk="1" hangingPunct="1"/>
              <a:t>54</a:t>
            </a:fld>
            <a:endParaRPr lang="en-US" altLang="en-US" sz="1200"/>
          </a:p>
        </p:txBody>
      </p:sp>
      <p:sp>
        <p:nvSpPr>
          <p:cNvPr id="1751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510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7A2BE854-329B-46BD-AF5D-469228E1E6B4}" type="slidenum">
              <a:rPr lang="en-US" altLang="en-US" sz="1200"/>
              <a:pPr eaLnBrk="1" hangingPunct="1"/>
              <a:t>55</a:t>
            </a:fld>
            <a:endParaRPr lang="en-US" altLang="en-US" sz="1200"/>
          </a:p>
        </p:txBody>
      </p:sp>
      <p:sp>
        <p:nvSpPr>
          <p:cNvPr id="176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613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D679959-A40F-43F3-83C4-99A031BC6D87}" type="slidenum">
              <a:rPr lang="en-US" altLang="en-US" sz="1200"/>
              <a:pPr eaLnBrk="1" hangingPunct="1"/>
              <a:t>56</a:t>
            </a:fld>
            <a:endParaRPr lang="en-US" altLang="en-US" sz="1200"/>
          </a:p>
        </p:txBody>
      </p:sp>
      <p:sp>
        <p:nvSpPr>
          <p:cNvPr id="1771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715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45F592E-294F-4EB6-8252-E50844265EC0}" type="slidenum">
              <a:rPr lang="en-US" altLang="en-US" sz="1200"/>
              <a:pPr eaLnBrk="1" hangingPunct="1"/>
              <a:t>57</a:t>
            </a:fld>
            <a:endParaRPr lang="en-US" altLang="en-US" sz="1200"/>
          </a:p>
        </p:txBody>
      </p:sp>
      <p:sp>
        <p:nvSpPr>
          <p:cNvPr id="178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817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89071C70-373E-4C08-9FBF-72159524EB72}" type="slidenum">
              <a:rPr lang="en-US" altLang="en-US" sz="1200"/>
              <a:pPr eaLnBrk="1" hangingPunct="1"/>
              <a:t>58</a:t>
            </a:fld>
            <a:endParaRPr lang="en-US" altLang="en-US" sz="1200"/>
          </a:p>
        </p:txBody>
      </p:sp>
      <p:sp>
        <p:nvSpPr>
          <p:cNvPr id="179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920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777670B-7CA1-40AB-9B4D-8045E114F247}" type="slidenum">
              <a:rPr lang="en-US" altLang="en-US" sz="1200"/>
              <a:pPr eaLnBrk="1" hangingPunct="1"/>
              <a:t>59</a:t>
            </a:fld>
            <a:endParaRPr lang="en-US" altLang="en-US" sz="1200"/>
          </a:p>
        </p:txBody>
      </p:sp>
      <p:sp>
        <p:nvSpPr>
          <p:cNvPr id="180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022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CE06965-FF3B-48E5-AFDE-C685436FD98B}" type="slidenum">
              <a:rPr lang="en-US" altLang="en-US" sz="1200"/>
              <a:pPr eaLnBrk="1" hangingPunct="1"/>
              <a:t>6</a:t>
            </a:fld>
            <a:endParaRPr lang="en-US" altLang="en-US" sz="1200"/>
          </a:p>
        </p:txBody>
      </p:sp>
      <p:sp>
        <p:nvSpPr>
          <p:cNvPr id="1249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39D89F3-A8CB-4860-AD42-8A725FD18025}" type="slidenum">
              <a:rPr lang="en-US" altLang="en-US" sz="1200"/>
              <a:pPr eaLnBrk="1" hangingPunct="1"/>
              <a:t>60</a:t>
            </a:fld>
            <a:endParaRPr lang="en-US" altLang="en-US" sz="1200"/>
          </a:p>
        </p:txBody>
      </p:sp>
      <p:sp>
        <p:nvSpPr>
          <p:cNvPr id="181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4B13A2C-3B07-4A73-BEAC-FB2FC17EE96C}" type="slidenum">
              <a:rPr lang="en-US" altLang="en-US" sz="1200"/>
              <a:pPr eaLnBrk="1" hangingPunct="1"/>
              <a:t>61</a:t>
            </a:fld>
            <a:endParaRPr lang="en-US" altLang="en-US" sz="1200"/>
          </a:p>
        </p:txBody>
      </p:sp>
      <p:sp>
        <p:nvSpPr>
          <p:cNvPr id="182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227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7B841A56-6366-42D1-B29E-3DBA1E617B9A}" type="slidenum">
              <a:rPr lang="en-US" altLang="en-US" sz="1200"/>
              <a:pPr eaLnBrk="1" hangingPunct="1"/>
              <a:t>62</a:t>
            </a:fld>
            <a:endParaRPr lang="en-US" altLang="en-US" sz="1200"/>
          </a:p>
        </p:txBody>
      </p:sp>
      <p:sp>
        <p:nvSpPr>
          <p:cNvPr id="183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104F71D-7C3F-4C8F-9000-53C1A9E85437}" type="slidenum">
              <a:rPr lang="en-US" altLang="en-US" sz="1200"/>
              <a:pPr eaLnBrk="1" hangingPunct="1"/>
              <a:t>63</a:t>
            </a:fld>
            <a:endParaRPr lang="en-US" altLang="en-US" sz="1200"/>
          </a:p>
        </p:txBody>
      </p:sp>
      <p:sp>
        <p:nvSpPr>
          <p:cNvPr id="184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432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AF4E373-609C-4DA5-A94E-D53311195CEF}" type="slidenum">
              <a:rPr lang="en-US" altLang="en-US" sz="1200"/>
              <a:pPr eaLnBrk="1" hangingPunct="1"/>
              <a:t>64</a:t>
            </a:fld>
            <a:endParaRPr lang="en-US" altLang="en-US" sz="1200"/>
          </a:p>
        </p:txBody>
      </p:sp>
      <p:sp>
        <p:nvSpPr>
          <p:cNvPr id="1853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A2C61E9-ECAA-4BFB-B9C0-DB6EA2BCA89E}" type="slidenum">
              <a:rPr lang="en-US" altLang="en-US" sz="1200"/>
              <a:pPr eaLnBrk="1" hangingPunct="1"/>
              <a:t>65</a:t>
            </a:fld>
            <a:endParaRPr lang="en-US" altLang="en-US" sz="1200"/>
          </a:p>
        </p:txBody>
      </p:sp>
      <p:sp>
        <p:nvSpPr>
          <p:cNvPr id="1863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637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1175178-B649-4A11-94F3-18C5D2DE457E}" type="slidenum">
              <a:rPr lang="en-US" altLang="en-US" sz="1200"/>
              <a:pPr eaLnBrk="1" hangingPunct="1"/>
              <a:t>66</a:t>
            </a:fld>
            <a:endParaRPr lang="en-US" altLang="en-US" sz="1200"/>
          </a:p>
        </p:txBody>
      </p:sp>
      <p:sp>
        <p:nvSpPr>
          <p:cNvPr id="1873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2C23451-5022-4294-BF73-34A35F30DB19}" type="slidenum">
              <a:rPr lang="en-US" altLang="en-US" sz="1200"/>
              <a:pPr eaLnBrk="1" hangingPunct="1"/>
              <a:t>67</a:t>
            </a:fld>
            <a:endParaRPr lang="en-US" altLang="en-US" sz="1200"/>
          </a:p>
        </p:txBody>
      </p:sp>
      <p:sp>
        <p:nvSpPr>
          <p:cNvPr id="1884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841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5163591-9CC5-4CFC-8D9A-5C07F1D626AB}" type="slidenum">
              <a:rPr lang="en-US" altLang="en-US" sz="1200"/>
              <a:pPr eaLnBrk="1" hangingPunct="1"/>
              <a:t>68</a:t>
            </a:fld>
            <a:endParaRPr lang="en-US" altLang="en-US" sz="1200"/>
          </a:p>
        </p:txBody>
      </p:sp>
      <p:sp>
        <p:nvSpPr>
          <p:cNvPr id="1914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149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70</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1818767-E348-4AAE-939D-7415C63EF325}" type="slidenum">
              <a:rPr lang="en-US" altLang="en-US" sz="1200"/>
              <a:pPr eaLnBrk="1" hangingPunct="1"/>
              <a:t>7</a:t>
            </a:fld>
            <a:endParaRPr lang="en-US" altLang="en-US" sz="1200"/>
          </a:p>
        </p:txBody>
      </p:sp>
      <p:sp>
        <p:nvSpPr>
          <p:cNvPr id="1259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C094DF7-129E-4E2A-B08C-5CAB5E242F10}" type="slidenum">
              <a:rPr lang="en-US" altLang="en-US" sz="1200"/>
              <a:pPr eaLnBrk="1" hangingPunct="1"/>
              <a:t>8</a:t>
            </a:fld>
            <a:endParaRPr lang="en-US" altLang="en-US" sz="1200"/>
          </a:p>
        </p:txBody>
      </p:sp>
      <p:sp>
        <p:nvSpPr>
          <p:cNvPr id="1269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697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1DA8024-5042-4CE3-B326-F2222BD518EE}" type="slidenum">
              <a:rPr lang="en-US" altLang="en-US" sz="1200"/>
              <a:pPr eaLnBrk="1" hangingPunct="1"/>
              <a:t>9</a:t>
            </a:fld>
            <a:endParaRPr lang="en-US" altLang="en-US" sz="1200"/>
          </a:p>
        </p:txBody>
      </p:sp>
      <p:sp>
        <p:nvSpPr>
          <p:cNvPr id="12185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BFFDDB-FC2B-43D2-B487-176A89B513DC}" type="slidenum">
              <a:rPr lang="en-US" altLang="en-US"/>
              <a:pPr/>
              <a:t>‹#›</a:t>
            </a:fld>
            <a:endParaRPr lang="en-US" altLang="en-US"/>
          </a:p>
        </p:txBody>
      </p:sp>
    </p:spTree>
    <p:extLst>
      <p:ext uri="{BB962C8B-B14F-4D97-AF65-F5344CB8AC3E}">
        <p14:creationId xmlns:p14="http://schemas.microsoft.com/office/powerpoint/2010/main" val="3215803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49FDFB3-377E-4B4A-B231-F4CCDEF5FCE4}" type="slidenum">
              <a:rPr lang="en-US" altLang="en-US"/>
              <a:pPr/>
              <a:t>‹#›</a:t>
            </a:fld>
            <a:endParaRPr lang="en-US" altLang="en-US"/>
          </a:p>
        </p:txBody>
      </p:sp>
    </p:spTree>
    <p:extLst>
      <p:ext uri="{BB962C8B-B14F-4D97-AF65-F5344CB8AC3E}">
        <p14:creationId xmlns:p14="http://schemas.microsoft.com/office/powerpoint/2010/main" val="114446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0C88C35-302A-4C5B-B784-009F48E3FA0B}" type="slidenum">
              <a:rPr lang="en-US" altLang="en-US"/>
              <a:pPr/>
              <a:t>‹#›</a:t>
            </a:fld>
            <a:endParaRPr lang="en-US" altLang="en-US"/>
          </a:p>
        </p:txBody>
      </p:sp>
    </p:spTree>
    <p:extLst>
      <p:ext uri="{BB962C8B-B14F-4D97-AF65-F5344CB8AC3E}">
        <p14:creationId xmlns:p14="http://schemas.microsoft.com/office/powerpoint/2010/main" val="14996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402AF99-BDE6-4B02-B13A-14F23022E335}" type="slidenum">
              <a:rPr lang="en-US" altLang="en-US"/>
              <a:pPr/>
              <a:t>‹#›</a:t>
            </a:fld>
            <a:endParaRPr lang="en-US" altLang="en-US"/>
          </a:p>
        </p:txBody>
      </p:sp>
    </p:spTree>
    <p:extLst>
      <p:ext uri="{BB962C8B-B14F-4D97-AF65-F5344CB8AC3E}">
        <p14:creationId xmlns:p14="http://schemas.microsoft.com/office/powerpoint/2010/main" val="3727328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31026B39-5C05-4753-8271-7B3CC15494C3}" type="slidenum">
              <a:rPr lang="en-US" altLang="en-US"/>
              <a:pPr/>
              <a:t>‹#›</a:t>
            </a:fld>
            <a:endParaRPr lang="en-US" altLang="en-US"/>
          </a:p>
        </p:txBody>
      </p:sp>
    </p:spTree>
    <p:extLst>
      <p:ext uri="{BB962C8B-B14F-4D97-AF65-F5344CB8AC3E}">
        <p14:creationId xmlns:p14="http://schemas.microsoft.com/office/powerpoint/2010/main" val="1318426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3E75FA0-462E-4D6B-8496-01D5D8FAF002}" type="slidenum">
              <a:rPr lang="en-US" altLang="en-US"/>
              <a:pPr/>
              <a:t>‹#›</a:t>
            </a:fld>
            <a:endParaRPr lang="en-US" altLang="en-US"/>
          </a:p>
        </p:txBody>
      </p:sp>
    </p:spTree>
    <p:extLst>
      <p:ext uri="{BB962C8B-B14F-4D97-AF65-F5344CB8AC3E}">
        <p14:creationId xmlns:p14="http://schemas.microsoft.com/office/powerpoint/2010/main" val="3017882800"/>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2ACC3F8-E5E7-4397-9B0C-A6A6EB998454}" type="slidenum">
              <a:rPr lang="en-US" altLang="en-US"/>
              <a:pPr/>
              <a:t>‹#›</a:t>
            </a:fld>
            <a:endParaRPr lang="en-US" altLang="en-US"/>
          </a:p>
        </p:txBody>
      </p:sp>
    </p:spTree>
    <p:extLst>
      <p:ext uri="{BB962C8B-B14F-4D97-AF65-F5344CB8AC3E}">
        <p14:creationId xmlns:p14="http://schemas.microsoft.com/office/powerpoint/2010/main" val="2304325636"/>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591F74D-1FFA-4E82-BCB2-1AD819ACB768}" type="slidenum">
              <a:rPr lang="en-US" altLang="en-US"/>
              <a:pPr/>
              <a:t>‹#›</a:t>
            </a:fld>
            <a:endParaRPr lang="en-US" altLang="en-US"/>
          </a:p>
        </p:txBody>
      </p:sp>
    </p:spTree>
    <p:extLst>
      <p:ext uri="{BB962C8B-B14F-4D97-AF65-F5344CB8AC3E}">
        <p14:creationId xmlns:p14="http://schemas.microsoft.com/office/powerpoint/2010/main" val="194345574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4A7CD3E-5FF4-44FB-9833-A6BB5AD7E709}" type="slidenum">
              <a:rPr lang="en-US" altLang="en-US"/>
              <a:pPr/>
              <a:t>‹#›</a:t>
            </a:fld>
            <a:endParaRPr lang="en-US" altLang="en-US"/>
          </a:p>
        </p:txBody>
      </p:sp>
    </p:spTree>
    <p:extLst>
      <p:ext uri="{BB962C8B-B14F-4D97-AF65-F5344CB8AC3E}">
        <p14:creationId xmlns:p14="http://schemas.microsoft.com/office/powerpoint/2010/main" val="196825931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7541F7C-C1F1-416E-BDF5-AC98AD94C634}" type="slidenum">
              <a:rPr lang="en-US" altLang="en-US"/>
              <a:pPr/>
              <a:t>‹#›</a:t>
            </a:fld>
            <a:endParaRPr lang="en-US" altLang="en-US"/>
          </a:p>
        </p:txBody>
      </p:sp>
    </p:spTree>
    <p:extLst>
      <p:ext uri="{BB962C8B-B14F-4D97-AF65-F5344CB8AC3E}">
        <p14:creationId xmlns:p14="http://schemas.microsoft.com/office/powerpoint/2010/main" val="1856450422"/>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239E31E-936D-4C61-816D-342F1C101BAE}" type="slidenum">
              <a:rPr lang="en-US" altLang="en-US"/>
              <a:pPr/>
              <a:t>‹#›</a:t>
            </a:fld>
            <a:endParaRPr lang="en-US" altLang="en-US"/>
          </a:p>
        </p:txBody>
      </p:sp>
    </p:spTree>
    <p:extLst>
      <p:ext uri="{BB962C8B-B14F-4D97-AF65-F5344CB8AC3E}">
        <p14:creationId xmlns:p14="http://schemas.microsoft.com/office/powerpoint/2010/main" val="4274350036"/>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2F1AAA8-D455-414E-8835-70260B42F563}" type="slidenum">
              <a:rPr lang="en-US" altLang="en-US"/>
              <a:pPr/>
              <a:t>‹#›</a:t>
            </a:fld>
            <a:endParaRPr lang="en-US" altLang="en-US"/>
          </a:p>
        </p:txBody>
      </p:sp>
    </p:spTree>
    <p:extLst>
      <p:ext uri="{BB962C8B-B14F-4D97-AF65-F5344CB8AC3E}">
        <p14:creationId xmlns:p14="http://schemas.microsoft.com/office/powerpoint/2010/main" val="2019189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CDA8B6C-71CE-413D-890E-FF6ACD6D920E}" type="slidenum">
              <a:rPr lang="en-US" altLang="en-US"/>
              <a:pPr/>
              <a:t>‹#›</a:t>
            </a:fld>
            <a:endParaRPr lang="en-US" altLang="en-US"/>
          </a:p>
        </p:txBody>
      </p:sp>
    </p:spTree>
    <p:extLst>
      <p:ext uri="{BB962C8B-B14F-4D97-AF65-F5344CB8AC3E}">
        <p14:creationId xmlns:p14="http://schemas.microsoft.com/office/powerpoint/2010/main" val="181722075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6B99035-6A32-4F5E-A919-61AD4CBE12AE}" type="slidenum">
              <a:rPr lang="en-US" altLang="en-US"/>
              <a:pPr/>
              <a:t>‹#›</a:t>
            </a:fld>
            <a:endParaRPr lang="en-US" altLang="en-US"/>
          </a:p>
        </p:txBody>
      </p:sp>
    </p:spTree>
    <p:extLst>
      <p:ext uri="{BB962C8B-B14F-4D97-AF65-F5344CB8AC3E}">
        <p14:creationId xmlns:p14="http://schemas.microsoft.com/office/powerpoint/2010/main" val="3875007603"/>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172E41F-2A27-49CA-B751-EC13BD0B60DA}" type="slidenum">
              <a:rPr lang="en-US" altLang="en-US"/>
              <a:pPr/>
              <a:t>‹#›</a:t>
            </a:fld>
            <a:endParaRPr lang="en-US" altLang="en-US"/>
          </a:p>
        </p:txBody>
      </p:sp>
    </p:spTree>
    <p:extLst>
      <p:ext uri="{BB962C8B-B14F-4D97-AF65-F5344CB8AC3E}">
        <p14:creationId xmlns:p14="http://schemas.microsoft.com/office/powerpoint/2010/main" val="190493530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98D2CD6-D223-4C26-9FC5-4F43504845E5}" type="slidenum">
              <a:rPr lang="en-US" altLang="en-US"/>
              <a:pPr/>
              <a:t>‹#›</a:t>
            </a:fld>
            <a:endParaRPr lang="en-US" altLang="en-US"/>
          </a:p>
        </p:txBody>
      </p:sp>
    </p:spTree>
    <p:extLst>
      <p:ext uri="{BB962C8B-B14F-4D97-AF65-F5344CB8AC3E}">
        <p14:creationId xmlns:p14="http://schemas.microsoft.com/office/powerpoint/2010/main" val="2440761499"/>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FD7EE98-153C-4E2F-898E-2602CA06E591}" type="slidenum">
              <a:rPr lang="en-US" altLang="en-US"/>
              <a:pPr/>
              <a:t>‹#›</a:t>
            </a:fld>
            <a:endParaRPr lang="en-US" altLang="en-US"/>
          </a:p>
        </p:txBody>
      </p:sp>
    </p:spTree>
    <p:extLst>
      <p:ext uri="{BB962C8B-B14F-4D97-AF65-F5344CB8AC3E}">
        <p14:creationId xmlns:p14="http://schemas.microsoft.com/office/powerpoint/2010/main" val="3957542958"/>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8" charset="0"/>
              </a:defRPr>
            </a:lvl1pPr>
          </a:lstStyle>
          <a:p>
            <a:endParaRPr lang="en-US" altLang="en-US"/>
          </a:p>
        </p:txBody>
      </p:sp>
      <p:sp>
        <p:nvSpPr>
          <p:cNvPr id="5" name="Footer Placeholder 4"/>
          <p:cNvSpPr>
            <a:spLocks noGrp="1"/>
          </p:cNvSpPr>
          <p:nvPr>
            <p:ph type="ftr" sz="quarter" idx="11"/>
          </p:nvPr>
        </p:nvSpPr>
        <p:spPr/>
        <p:txBody>
          <a:bodyPr/>
          <a:lstStyle>
            <a:lvl1pPr>
              <a:defRPr kumimoji="1">
                <a:latin typeface="Times New Roman"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a:defRPr kumimoji="1">
                <a:latin typeface="Times New Roman" pitchFamily="18" charset="0"/>
              </a:defRPr>
            </a:lvl1pPr>
          </a:lstStyle>
          <a:p>
            <a:fld id="{97937D3D-B617-4C42-8CB9-F6CEF1E6ABEB}" type="slidenum">
              <a:rPr lang="en-US" altLang="en-US"/>
              <a:pPr/>
              <a:t>‹#›</a:t>
            </a:fld>
            <a:endParaRPr lang="en-US" altLang="en-US"/>
          </a:p>
        </p:txBody>
      </p:sp>
    </p:spTree>
    <p:extLst>
      <p:ext uri="{BB962C8B-B14F-4D97-AF65-F5344CB8AC3E}">
        <p14:creationId xmlns:p14="http://schemas.microsoft.com/office/powerpoint/2010/main" val="316032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8" charset="0"/>
              </a:defRPr>
            </a:lvl1pPr>
          </a:lstStyle>
          <a:p>
            <a:endParaRPr lang="en-US" altLang="en-US"/>
          </a:p>
        </p:txBody>
      </p:sp>
      <p:sp>
        <p:nvSpPr>
          <p:cNvPr id="3" name="Footer Placeholder 2"/>
          <p:cNvSpPr>
            <a:spLocks noGrp="1"/>
          </p:cNvSpPr>
          <p:nvPr>
            <p:ph type="ftr" sz="quarter" idx="11"/>
          </p:nvPr>
        </p:nvSpPr>
        <p:spPr/>
        <p:txBody>
          <a:bodyPr/>
          <a:lstStyle>
            <a:lvl1pPr>
              <a:defRPr kumimoji="1">
                <a:latin typeface="Times New Roman" pitchFamily="18" charset="0"/>
              </a:defRPr>
            </a:lvl1pPr>
          </a:lstStyle>
          <a:p>
            <a:endParaRPr lang="en-US" altLang="en-US"/>
          </a:p>
        </p:txBody>
      </p:sp>
      <p:sp>
        <p:nvSpPr>
          <p:cNvPr id="4" name="Slide Number Placeholder 3"/>
          <p:cNvSpPr>
            <a:spLocks noGrp="1"/>
          </p:cNvSpPr>
          <p:nvPr>
            <p:ph type="sldNum" sz="quarter" idx="12"/>
          </p:nvPr>
        </p:nvSpPr>
        <p:spPr/>
        <p:txBody>
          <a:bodyPr/>
          <a:lstStyle>
            <a:lvl1pPr>
              <a:defRPr kumimoji="1">
                <a:latin typeface="Times New Roman" pitchFamily="18" charset="0"/>
              </a:defRPr>
            </a:lvl1pPr>
          </a:lstStyle>
          <a:p>
            <a:fld id="{AA971BDF-B4EC-4C25-8B15-A5F4744B525B}" type="slidenum">
              <a:rPr lang="en-US" altLang="en-US"/>
              <a:pPr/>
              <a:t>‹#›</a:t>
            </a:fld>
            <a:endParaRPr lang="en-US" altLang="en-US"/>
          </a:p>
        </p:txBody>
      </p:sp>
    </p:spTree>
    <p:extLst>
      <p:ext uri="{BB962C8B-B14F-4D97-AF65-F5344CB8AC3E}">
        <p14:creationId xmlns:p14="http://schemas.microsoft.com/office/powerpoint/2010/main" val="2618139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8" charset="0"/>
              </a:defRPr>
            </a:lvl1pPr>
          </a:lstStyle>
          <a:p>
            <a:endParaRPr lang="en-US" altLang="en-US"/>
          </a:p>
        </p:txBody>
      </p:sp>
      <p:sp>
        <p:nvSpPr>
          <p:cNvPr id="4" name="Footer Placeholder 3"/>
          <p:cNvSpPr>
            <a:spLocks noGrp="1"/>
          </p:cNvSpPr>
          <p:nvPr>
            <p:ph type="ftr" sz="quarter" idx="11"/>
          </p:nvPr>
        </p:nvSpPr>
        <p:spPr/>
        <p:txBody>
          <a:bodyPr/>
          <a:lstStyle>
            <a:lvl1pPr>
              <a:defRPr kumimoji="1">
                <a:latin typeface="Times New Roman" pitchFamily="18" charset="0"/>
              </a:defRPr>
            </a:lvl1pPr>
          </a:lstStyle>
          <a:p>
            <a:endParaRPr lang="en-US" altLang="en-US"/>
          </a:p>
        </p:txBody>
      </p:sp>
      <p:sp>
        <p:nvSpPr>
          <p:cNvPr id="5" name="Slide Number Placeholder 4"/>
          <p:cNvSpPr>
            <a:spLocks noGrp="1"/>
          </p:cNvSpPr>
          <p:nvPr>
            <p:ph type="sldNum" sz="quarter" idx="12"/>
          </p:nvPr>
        </p:nvSpPr>
        <p:spPr/>
        <p:txBody>
          <a:bodyPr/>
          <a:lstStyle>
            <a:lvl1pPr>
              <a:defRPr kumimoji="1">
                <a:latin typeface="Times New Roman" pitchFamily="18" charset="0"/>
              </a:defRPr>
            </a:lvl1pPr>
          </a:lstStyle>
          <a:p>
            <a:fld id="{D982481E-C33C-4DAB-8D4F-286622AA007E}" type="slidenum">
              <a:rPr lang="en-US" altLang="en-US"/>
              <a:pPr/>
              <a:t>‹#›</a:t>
            </a:fld>
            <a:endParaRPr lang="en-US" altLang="en-US"/>
          </a:p>
        </p:txBody>
      </p:sp>
    </p:spTree>
    <p:extLst>
      <p:ext uri="{BB962C8B-B14F-4D97-AF65-F5344CB8AC3E}">
        <p14:creationId xmlns:p14="http://schemas.microsoft.com/office/powerpoint/2010/main" val="2378042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vl1pPr>
          </a:lstStyle>
          <a:p>
            <a:endParaRPr lang="en-US" altLang="en-US"/>
          </a:p>
        </p:txBody>
      </p:sp>
      <p:sp>
        <p:nvSpPr>
          <p:cNvPr id="5" name="Footer Placeholder 4"/>
          <p:cNvSpPr>
            <a:spLocks noGrp="1"/>
          </p:cNvSpPr>
          <p:nvPr>
            <p:ph type="ftr" sz="quarter" idx="11"/>
          </p:nvPr>
        </p:nvSpPr>
        <p:spPr/>
        <p:txBody>
          <a:bodyPr/>
          <a:lstStyle>
            <a:lvl1pPr>
              <a:defRPr kumimoji="1"/>
            </a:lvl1pPr>
          </a:lstStyle>
          <a:p>
            <a:endParaRPr lang="en-US" altLang="en-US"/>
          </a:p>
        </p:txBody>
      </p:sp>
      <p:sp>
        <p:nvSpPr>
          <p:cNvPr id="6" name="Slide Number Placeholder 5"/>
          <p:cNvSpPr>
            <a:spLocks noGrp="1"/>
          </p:cNvSpPr>
          <p:nvPr>
            <p:ph type="sldNum" sz="quarter" idx="12"/>
          </p:nvPr>
        </p:nvSpPr>
        <p:spPr/>
        <p:txBody>
          <a:bodyPr/>
          <a:lstStyle>
            <a:lvl1pPr>
              <a:defRPr kumimoji="1">
                <a:cs typeface="Arial" pitchFamily="34" charset="0"/>
              </a:defRPr>
            </a:lvl1pPr>
          </a:lstStyle>
          <a:p>
            <a:fld id="{BB27065F-749F-49CC-BFF8-7387BA15AC80}" type="slidenum">
              <a:rPr lang="en-US" altLang="en-US"/>
              <a:pPr/>
              <a:t>‹#›</a:t>
            </a:fld>
            <a:endParaRPr lang="en-US" altLang="en-US"/>
          </a:p>
        </p:txBody>
      </p:sp>
    </p:spTree>
    <p:extLst>
      <p:ext uri="{BB962C8B-B14F-4D97-AF65-F5344CB8AC3E}">
        <p14:creationId xmlns:p14="http://schemas.microsoft.com/office/powerpoint/2010/main" val="2202767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425429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86885B5-2C58-4A8C-AE01-630D81FEA23E}" type="slidenum">
              <a:rPr lang="en-US" altLang="en-US"/>
              <a:pPr/>
              <a:t>‹#›</a:t>
            </a:fld>
            <a:endParaRPr lang="en-US" altLang="en-US"/>
          </a:p>
        </p:txBody>
      </p:sp>
    </p:spTree>
    <p:extLst>
      <p:ext uri="{BB962C8B-B14F-4D97-AF65-F5344CB8AC3E}">
        <p14:creationId xmlns:p14="http://schemas.microsoft.com/office/powerpoint/2010/main" val="1231479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976167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039279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924782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3227358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994451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4154597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146948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190172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261630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26758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451A352-345E-4487-8C6F-9D4CBDEA811D}" type="slidenum">
              <a:rPr lang="en-US" altLang="en-US"/>
              <a:pPr/>
              <a:t>‹#›</a:t>
            </a:fld>
            <a:endParaRPr lang="en-US" altLang="en-US"/>
          </a:p>
        </p:txBody>
      </p:sp>
    </p:spTree>
    <p:extLst>
      <p:ext uri="{BB962C8B-B14F-4D97-AF65-F5344CB8AC3E}">
        <p14:creationId xmlns:p14="http://schemas.microsoft.com/office/powerpoint/2010/main" val="1298814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4185150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929093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1692892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30872754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2494341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2471015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686192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2105565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8314136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5788820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C6ACC71-1E68-4C85-849C-05A9E8E3B55C}" type="slidenum">
              <a:rPr lang="en-US" altLang="en-US"/>
              <a:pPr/>
              <a:t>‹#›</a:t>
            </a:fld>
            <a:endParaRPr lang="en-US" altLang="en-US"/>
          </a:p>
        </p:txBody>
      </p:sp>
    </p:spTree>
    <p:extLst>
      <p:ext uri="{BB962C8B-B14F-4D97-AF65-F5344CB8AC3E}">
        <p14:creationId xmlns:p14="http://schemas.microsoft.com/office/powerpoint/2010/main" val="1894348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0389269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13F2528-7AF6-47FC-ACC8-CD3DD117632C}" type="slidenum">
              <a:rPr lang="en-US" altLang="en-US"/>
              <a:pPr/>
              <a:t>‹#›</a:t>
            </a:fld>
            <a:endParaRPr lang="en-US" altLang="en-US"/>
          </a:p>
        </p:txBody>
      </p:sp>
    </p:spTree>
    <p:extLst>
      <p:ext uri="{BB962C8B-B14F-4D97-AF65-F5344CB8AC3E}">
        <p14:creationId xmlns:p14="http://schemas.microsoft.com/office/powerpoint/2010/main" val="2295771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522B1A6-5409-49EE-B4D0-77CCF81129F8}" type="slidenum">
              <a:rPr lang="en-US" altLang="en-US"/>
              <a:pPr/>
              <a:t>‹#›</a:t>
            </a:fld>
            <a:endParaRPr lang="en-US" altLang="en-US"/>
          </a:p>
        </p:txBody>
      </p:sp>
    </p:spTree>
    <p:extLst>
      <p:ext uri="{BB962C8B-B14F-4D97-AF65-F5344CB8AC3E}">
        <p14:creationId xmlns:p14="http://schemas.microsoft.com/office/powerpoint/2010/main" val="1016461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06BC44A-A7AD-425F-9FBC-26309160EA61}" type="slidenum">
              <a:rPr lang="en-US" altLang="en-US"/>
              <a:pPr/>
              <a:t>‹#›</a:t>
            </a:fld>
            <a:endParaRPr lang="en-US" altLang="en-US"/>
          </a:p>
        </p:txBody>
      </p:sp>
    </p:spTree>
    <p:extLst>
      <p:ext uri="{BB962C8B-B14F-4D97-AF65-F5344CB8AC3E}">
        <p14:creationId xmlns:p14="http://schemas.microsoft.com/office/powerpoint/2010/main" val="1014604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DDABEDA-3A8F-4DE6-9BAC-0E5BDC41F461}" type="slidenum">
              <a:rPr lang="en-US" altLang="en-US"/>
              <a:pPr/>
              <a:t>‹#›</a:t>
            </a:fld>
            <a:endParaRPr lang="en-US" altLang="en-US"/>
          </a:p>
        </p:txBody>
      </p:sp>
    </p:spTree>
    <p:extLst>
      <p:ext uri="{BB962C8B-B14F-4D97-AF65-F5344CB8AC3E}">
        <p14:creationId xmlns:p14="http://schemas.microsoft.com/office/powerpoint/2010/main" val="834451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A3B9D698-8464-49E6-AEB2-960F641FDA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98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endParaRPr lang="en-US" altLang="en-US"/>
          </a:p>
        </p:txBody>
      </p:sp>
      <p:sp>
        <p:nvSpPr>
          <p:cNvPr id="1198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ltLang="en-US"/>
          </a:p>
        </p:txBody>
      </p:sp>
      <p:sp>
        <p:nvSpPr>
          <p:cNvPr id="1198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8770FEA5-A1BE-44CC-8F2A-66113EBA60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B6BCFBC-CB30-4A4D-B9D0-69AC19C3FA1D}" type="slidenum">
              <a:rPr lang="en-US" altLang="en-US" smtClean="0"/>
              <a:pPr/>
              <a:t>‹#›</a:t>
            </a:fld>
            <a:endParaRPr lang="en-US" altLang="en-US"/>
          </a:p>
        </p:txBody>
      </p:sp>
    </p:spTree>
    <p:extLst>
      <p:ext uri="{BB962C8B-B14F-4D97-AF65-F5344CB8AC3E}">
        <p14:creationId xmlns:p14="http://schemas.microsoft.com/office/powerpoint/2010/main" val="16553811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latin typeface="Times New Roman" pitchFamily="18" charset="0"/>
              </a:defRPr>
            </a:lvl1pPr>
          </a:lstStyle>
          <a:p>
            <a:endParaRPr lang="en-US" alt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latin typeface="Times New Roman" pitchFamily="18" charset="0"/>
              </a:defRPr>
            </a:lvl1pPr>
          </a:lstStyle>
          <a:p>
            <a:endParaRPr lang="en-US" alt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463634"/>
                </a:solidFill>
                <a:latin typeface="Times New Roman" pitchFamily="18" charset="0"/>
              </a:defRPr>
            </a:lvl1pPr>
          </a:lstStyle>
          <a:p>
            <a:fld id="{EB29D8C6-D371-48EB-9968-7E2E3FE80B44}" type="slidenum">
              <a:rPr lang="en-US" altLang="en-US" smtClean="0"/>
              <a:pPr/>
              <a:t>‹#›</a:t>
            </a:fld>
            <a:endParaRPr lang="en-US" altLang="en-US"/>
          </a:p>
        </p:txBody>
      </p:sp>
    </p:spTree>
    <p:extLst>
      <p:ext uri="{BB962C8B-B14F-4D97-AF65-F5344CB8AC3E}">
        <p14:creationId xmlns:p14="http://schemas.microsoft.com/office/powerpoint/2010/main" val="208504831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defRPr sz="4400" i="1">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pitchFamily="2" charset="2"/>
        <a:buChar char="v"/>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SzPct val="6500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32583537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0768608"/>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9.gi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60.emf"/></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55.emf"/><Relationship Id="rId5" Type="http://schemas.openxmlformats.org/officeDocument/2006/relationships/image" Target="../media/image64.emf"/><Relationship Id="rId4" Type="http://schemas.openxmlformats.org/officeDocument/2006/relationships/image" Target="../media/image63.emf"/></Relationships>
</file>

<file path=ppt/slides/_rels/slide6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66.emf"/><Relationship Id="rId4" Type="http://schemas.openxmlformats.org/officeDocument/2006/relationships/image" Target="../media/image65.emf"/></Relationships>
</file>

<file path=ppt/slides/_rels/slide6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9.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486694"/>
            <a:ext cx="7772400" cy="1470025"/>
          </a:xfrm>
        </p:spPr>
        <p:txBody>
          <a:bodyPr/>
          <a:lstStyle/>
          <a:p>
            <a:pPr eaLnBrk="1" hangingPunct="1">
              <a:defRPr/>
            </a:pPr>
            <a:r>
              <a:rPr lang="zh-CN" altLang="en-US" sz="6600" dirty="0">
                <a:solidFill>
                  <a:srgbClr val="CC9900"/>
                </a:solidFill>
                <a:effectLst>
                  <a:outerShdw blurRad="38100" dist="38100" dir="2700000" algn="tl">
                    <a:srgbClr val="000000"/>
                  </a:outerShdw>
                </a:effectLst>
                <a:ea typeface="SimSun" charset="0"/>
                <a:cs typeface="SimSun" charset="0"/>
              </a:rPr>
              <a:t>以东人</a:t>
            </a:r>
            <a:endParaRPr lang="en-US" sz="6600" dirty="0">
              <a:solidFill>
                <a:srgbClr val="CC9900"/>
              </a:solidFill>
              <a:effectLst>
                <a:outerShdw blurRad="38100" dist="38100" dir="2700000" algn="tl">
                  <a:srgbClr val="000000"/>
                </a:outerShdw>
              </a:effectLst>
              <a:ea typeface="SimSun" charset="0"/>
              <a:cs typeface="SimSun" charset="0"/>
            </a:endParaRPr>
          </a:p>
        </p:txBody>
      </p:sp>
      <p:pic>
        <p:nvPicPr>
          <p:cNvPr id="4099" name="Picture 6" descr="peopl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5606"/>
            <a:ext cx="91440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subTitle" idx="1"/>
          </p:nvPr>
        </p:nvSpPr>
        <p:spPr>
          <a:xfrm>
            <a:off x="1219200" y="2937669"/>
            <a:ext cx="6705600" cy="3155156"/>
          </a:xfrm>
        </p:spPr>
        <p:txBody>
          <a:bodyPr/>
          <a:lstStyle/>
          <a:p>
            <a:pPr marL="609600" indent="-609600" eaLnBrk="1" hangingPunct="1"/>
            <a:r>
              <a:rPr lang="ja-JP" altLang="en-US"/>
              <a:t>身份</a:t>
            </a:r>
            <a:endParaRPr lang="en-US" altLang="ja-JP" dirty="0"/>
          </a:p>
          <a:p>
            <a:pPr marL="609600" indent="-609600" eaLnBrk="1" hangingPunct="1"/>
            <a:r>
              <a:rPr lang="ja-JP" altLang="en-US"/>
              <a:t>地形</a:t>
            </a:r>
            <a:endParaRPr lang="en-US" altLang="ja-JP" dirty="0"/>
          </a:p>
          <a:p>
            <a:pPr marL="609600" indent="-609600" eaLnBrk="1" hangingPunct="1"/>
            <a:r>
              <a:rPr lang="ja-JP" altLang="en-US"/>
              <a:t>神</a:t>
            </a:r>
            <a:r>
              <a:rPr lang="zh-CN" altLang="en-US" dirty="0"/>
              <a:t>性</a:t>
            </a:r>
            <a:r>
              <a:rPr lang="ja-JP" altLang="en-US"/>
              <a:t>与文学</a:t>
            </a:r>
            <a:r>
              <a:rPr lang="en-US" altLang="ja-JP" dirty="0"/>
              <a:t> </a:t>
            </a:r>
          </a:p>
          <a:p>
            <a:pPr marL="609600" indent="-609600" eaLnBrk="1" hangingPunct="1"/>
            <a:r>
              <a:rPr lang="ja-JP" altLang="en-US"/>
              <a:t>以色列和历史</a:t>
            </a:r>
            <a:r>
              <a:rPr lang="en-US" altLang="ja-JP" dirty="0"/>
              <a:t> </a:t>
            </a:r>
            <a:r>
              <a:rPr lang="ja-JP" altLang="en-US"/>
              <a:t>的意义</a:t>
            </a:r>
            <a:endParaRPr lang="en-US" altLang="ja-JP" dirty="0"/>
          </a:p>
          <a:p>
            <a:pPr marL="609600" indent="-609600" eaLnBrk="1" hangingPunct="1"/>
            <a:r>
              <a:rPr lang="ja-JP" altLang="en-US">
                <a:ea typeface="ＭＳ Ｐゴシック" pitchFamily="-128" charset="-128"/>
              </a:rPr>
              <a:t>给我</a:t>
            </a:r>
            <a:r>
              <a:rPr lang="ja-JP" altLang="en-US">
                <a:ea typeface="华文细黑" pitchFamily="-128" charset="-122"/>
              </a:rPr>
              <a:t>们</a:t>
            </a:r>
            <a:r>
              <a:rPr lang="ja-JP" altLang="en-US">
                <a:ea typeface="ＭＳ Ｐゴシック" pitchFamily="-128" charset="-128"/>
              </a:rPr>
              <a:t>的</a:t>
            </a:r>
            <a:r>
              <a:rPr lang="ja-JP" altLang="en-US">
                <a:ea typeface="华文细黑" pitchFamily="-128" charset="-122"/>
              </a:rPr>
              <a:t>经验</a:t>
            </a:r>
            <a:r>
              <a:rPr lang="ja-JP" altLang="en-US">
                <a:ea typeface="ＭＳ Ｐゴシック" pitchFamily="-128" charset="-128"/>
              </a:rPr>
              <a:t>教</a:t>
            </a:r>
            <a:r>
              <a:rPr lang="ja-JP" altLang="en-US">
                <a:ea typeface="华文细黑" pitchFamily="-128" charset="-122"/>
              </a:rPr>
              <a:t>训</a:t>
            </a:r>
            <a:endParaRPr lang="en-US" altLang="ja-JP" dirty="0"/>
          </a:p>
          <a:p>
            <a:pPr marL="609600" indent="-609600" eaLnBrk="1" hangingPunct="1"/>
            <a:endParaRPr lang="en-US" altLang="en-US" dirty="0"/>
          </a:p>
        </p:txBody>
      </p:sp>
      <p:sp>
        <p:nvSpPr>
          <p:cNvPr id="5" name="Rectangle 4">
            <a:extLst>
              <a:ext uri="{FF2B5EF4-FFF2-40B4-BE49-F238E27FC236}">
                <a16:creationId xmlns:a16="http://schemas.microsoft.com/office/drawing/2014/main" id="{CF24ABF0-7985-C24A-A1B1-7A9508354C8D}"/>
              </a:ext>
            </a:extLst>
          </p:cNvPr>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rPr>
              <a:t>Dr. Rick Griffith •</a:t>
            </a:r>
            <a:r>
              <a:rPr lang="zh-CN" altLang="en-US" sz="2000" b="1" kern="0" dirty="0">
                <a:solidFill>
                  <a:srgbClr val="FFFFFF"/>
                </a:solidFill>
                <a:effectLst>
                  <a:outerShdw blurRad="38100" dist="38100" dir="2700000" algn="tl">
                    <a:srgbClr val="000000"/>
                  </a:outerShdw>
                </a:effectLst>
                <a:latin typeface="Arial"/>
                <a:ea typeface="ＭＳ Ｐゴシック" charset="0"/>
              </a:rPr>
              <a:t>新加坡神学院 </a:t>
            </a:r>
            <a:br>
              <a:rPr lang="en-US" altLang="en-US" sz="2000" b="1" dirty="0">
                <a:solidFill>
                  <a:srgbClr val="FFFFFF"/>
                </a:solidFill>
                <a:effectLst>
                  <a:outerShdw blurRad="38100" dist="38100" dir="2700000" algn="tl">
                    <a:srgbClr val="000000"/>
                  </a:outerShdw>
                </a:effectLst>
              </a:rPr>
            </a:br>
            <a:r>
              <a:rPr lang="en-US" altLang="en-US" sz="2000" b="1" dirty="0">
                <a:solidFill>
                  <a:srgbClr val="FFFFFF"/>
                </a:solidFill>
                <a:effectLst>
                  <a:outerShdw blurRad="38100" dist="38100" dir="2700000" algn="tl">
                    <a:srgbClr val="000000"/>
                  </a:outerShdw>
                </a:effectLst>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marL="838200" indent="-838200" eaLnBrk="1" hangingPunct="1">
              <a:defRPr/>
            </a:pPr>
            <a:r>
              <a:rPr lang="ja-JP" altLang="en-US"/>
              <a:t>地形</a:t>
            </a:r>
            <a:endParaRPr lang="en-GB"/>
          </a:p>
        </p:txBody>
      </p:sp>
      <p:pic>
        <p:nvPicPr>
          <p:cNvPr id="43016" name="Picture 8" descr="map"/>
          <p:cNvPicPr>
            <a:picLocks noGrp="1" noChangeAspect="1" noChangeArrowheads="1"/>
          </p:cNvPicPr>
          <p:nvPr>
            <p:ph sz="half" idx="1"/>
          </p:nvPr>
        </p:nvPicPr>
        <p:blipFill>
          <a:blip r:embed="rId4" cstate="screen">
            <a:extLst>
              <a:ext uri="{28A0092B-C50C-407E-A947-70E740481C1C}">
                <a14:useLocalDpi xmlns:a14="http://schemas.microsoft.com/office/drawing/2010/main" val="0"/>
              </a:ext>
            </a:extLst>
          </a:blip>
          <a:srcRect/>
          <a:stretch>
            <a:fillRect/>
          </a:stretch>
        </p:blipFill>
        <p:spPr>
          <a:xfrm>
            <a:off x="-49213" y="1295400"/>
            <a:ext cx="3783013" cy="556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43017" name="Picture 9" descr="palestiine"/>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581400" y="1371600"/>
            <a:ext cx="55626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3014" name="Text Box 6"/>
          <p:cNvSpPr txBox="1">
            <a:spLocks noChangeArrowheads="1"/>
          </p:cNvSpPr>
          <p:nvPr/>
        </p:nvSpPr>
        <p:spPr bwMode="auto">
          <a:xfrm>
            <a:off x="1752600" y="1295400"/>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spcBef>
                <a:spcPct val="50000"/>
              </a:spcBef>
            </a:pPr>
            <a:r>
              <a:rPr lang="ja-JP" altLang="en-US"/>
              <a:t>注意地形</a:t>
            </a:r>
            <a:r>
              <a:rPr lang="en-US" altLang="ja-JP"/>
              <a:t> </a:t>
            </a:r>
            <a:endParaRPr lang="en-GB" alt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6085" name="Rectangle 5"/>
          <p:cNvSpPr>
            <a:spLocks noGrp="1" noChangeArrowheads="1"/>
          </p:cNvSpPr>
          <p:nvPr>
            <p:ph type="title"/>
          </p:nvPr>
        </p:nvSpPr>
        <p:spPr/>
        <p:txBody>
          <a:bodyPr/>
          <a:lstStyle/>
          <a:p>
            <a:pPr eaLnBrk="1" hangingPunct="1"/>
            <a:endParaRPr lang="en-GB" altLang="en-US"/>
          </a:p>
        </p:txBody>
      </p:sp>
      <p:pic>
        <p:nvPicPr>
          <p:cNvPr id="46084" name="Picture 4"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 name="Rectangle 5">
            <a:extLst>
              <a:ext uri="{FF2B5EF4-FFF2-40B4-BE49-F238E27FC236}">
                <a16:creationId xmlns:a16="http://schemas.microsoft.com/office/drawing/2014/main" id="{3D43FF41-4947-DB43-A6F7-D1B9E4276927}"/>
              </a:ext>
            </a:extLst>
          </p:cNvPr>
          <p:cNvSpPr txBox="1">
            <a:spLocks noChangeArrowheads="1"/>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r>
              <a:rPr lang="zh-CN" altLang="en-US" dirty="0"/>
              <a:t>荒凉的土地</a:t>
            </a:r>
            <a:endParaRPr lang="en-GB" altLang="en-US" kern="0" dirty="0">
              <a:ea typeface="ＭＳ Ｐゴシック" pitchFamily="34" charset="-128"/>
            </a:endParaRPr>
          </a:p>
        </p:txBody>
      </p:sp>
    </p:spTree>
  </p:cSld>
  <p:clrMapOvr>
    <a:masterClrMapping/>
  </p:clrMapOvr>
  <p:transition spd="med">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5"/>
          <p:cNvSpPr>
            <a:spLocks noGrp="1" noChangeArrowheads="1"/>
          </p:cNvSpPr>
          <p:nvPr>
            <p:ph type="title"/>
          </p:nvPr>
        </p:nvSpPr>
        <p:spPr/>
        <p:txBody>
          <a:bodyPr/>
          <a:lstStyle/>
          <a:p>
            <a:pPr eaLnBrk="1" hangingPunct="1"/>
            <a:endParaRPr lang="en-GB" altLang="en-US"/>
          </a:p>
        </p:txBody>
      </p:sp>
      <p:pic>
        <p:nvPicPr>
          <p:cNvPr id="48132" name="Picture 4" descr="th remains of the city of petr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6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 name="Rectangle 5">
            <a:extLst>
              <a:ext uri="{FF2B5EF4-FFF2-40B4-BE49-F238E27FC236}">
                <a16:creationId xmlns:a16="http://schemas.microsoft.com/office/drawing/2014/main" id="{E32B9479-7439-7E47-B174-0975BC7F1E65}"/>
              </a:ext>
            </a:extLst>
          </p:cNvPr>
          <p:cNvSpPr txBox="1">
            <a:spLocks noChangeArrowheads="1"/>
          </p:cNvSpPr>
          <p:nvPr/>
        </p:nvSpPr>
        <p:spPr bwMode="auto">
          <a:xfrm>
            <a:off x="457200" y="147638"/>
            <a:ext cx="8686800" cy="84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ja-JP" altLang="en-US" b="1" kern="0">
                <a:solidFill>
                  <a:srgbClr val="FFFFFF"/>
                </a:solidFill>
                <a:effectLst>
                  <a:glow rad="101600">
                    <a:schemeClr val="tx1">
                      <a:alpha val="75000"/>
                    </a:schemeClr>
                  </a:glow>
                </a:effectLst>
              </a:rPr>
              <a:t>佩特拉的岩石居民</a:t>
            </a:r>
            <a:endParaRPr lang="en-GB" b="1" kern="0" dirty="0">
              <a:solidFill>
                <a:srgbClr val="FFFFFF"/>
              </a:solidFill>
              <a:effectLst>
                <a:glow rad="101600">
                  <a:schemeClr val="tx1">
                    <a:alpha val="75000"/>
                  </a:schemeClr>
                </a:glow>
              </a:effectLst>
            </a:endParaRPr>
          </a:p>
        </p:txBody>
      </p:sp>
    </p:spTree>
  </p:cSld>
  <p:clrMapOvr>
    <a:masterClrMapping/>
  </p:clrMapOvr>
  <p:transition spd="med">
    <p:blinds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5"/>
          <p:cNvSpPr>
            <a:spLocks noGrp="1" noChangeArrowheads="1"/>
          </p:cNvSpPr>
          <p:nvPr>
            <p:ph type="title"/>
          </p:nvPr>
        </p:nvSpPr>
        <p:spPr/>
        <p:txBody>
          <a:bodyPr/>
          <a:lstStyle/>
          <a:p>
            <a:pPr eaLnBrk="1" hangingPunct="1"/>
            <a:endParaRPr lang="en-GB" altLang="en-US"/>
          </a:p>
        </p:txBody>
      </p:sp>
      <p:pic>
        <p:nvPicPr>
          <p:cNvPr id="50180" name="Picture 4" descr="Treasury_sm petr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 name="Rectangle 5">
            <a:extLst>
              <a:ext uri="{FF2B5EF4-FFF2-40B4-BE49-F238E27FC236}">
                <a16:creationId xmlns:a16="http://schemas.microsoft.com/office/drawing/2014/main" id="{F8176BE1-2E6A-8543-AC13-DDB42333F89E}"/>
              </a:ext>
            </a:extLst>
          </p:cNvPr>
          <p:cNvSpPr txBox="1">
            <a:spLocks noChangeArrowheads="1"/>
          </p:cNvSpPr>
          <p:nvPr/>
        </p:nvSpPr>
        <p:spPr bwMode="auto">
          <a:xfrm>
            <a:off x="323528"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ja-JP" altLang="en-US" b="1" kern="0">
                <a:solidFill>
                  <a:srgbClr val="FFFFFF"/>
                </a:solidFill>
                <a:effectLst>
                  <a:glow rad="101600">
                    <a:schemeClr val="tx1">
                      <a:alpha val="75000"/>
                    </a:schemeClr>
                  </a:glow>
                </a:effectLst>
              </a:rPr>
              <a:t>财政部（佩特拉）</a:t>
            </a:r>
            <a:endParaRPr lang="en-GB" b="1" kern="0" dirty="0">
              <a:solidFill>
                <a:srgbClr val="FFFFFF"/>
              </a:solidFill>
              <a:effectLst>
                <a:glow rad="101600">
                  <a:schemeClr val="tx1">
                    <a:alpha val="75000"/>
                  </a:schemeClr>
                </a:glow>
              </a:effectLst>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petra-kings highwa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0"/>
            <a:ext cx="4350544"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2298" name="Text Box 10"/>
          <p:cNvSpPr txBox="1">
            <a:spLocks noChangeArrowheads="1"/>
          </p:cNvSpPr>
          <p:nvPr/>
        </p:nvSpPr>
        <p:spPr bwMode="auto">
          <a:xfrm>
            <a:off x="5638800" y="2362200"/>
            <a:ext cx="25717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50000"/>
              </a:spcBef>
            </a:pPr>
            <a:r>
              <a:rPr lang="ja-JP" altLang="en-US" sz="4400"/>
              <a:t>国王公路</a:t>
            </a:r>
            <a:r>
              <a:rPr lang="en-US" altLang="ja-JP" sz="4400" dirty="0"/>
              <a:t> </a:t>
            </a:r>
            <a:endParaRPr lang="en-US" altLang="en-US" sz="4400" dirty="0"/>
          </a:p>
        </p:txBody>
      </p:sp>
    </p:spTree>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 name="Picture 6" descr="edom treasury far.jpg"/>
          <p:cNvPicPr>
            <a:picLocks noChangeAspect="1"/>
          </p:cNvPicPr>
          <p:nvPr/>
        </p:nvPicPr>
        <p:blipFill>
          <a:blip r:embed="rId4" cstate="screen">
            <a:lum bright="-24000"/>
            <a:extLst>
              <a:ext uri="{28A0092B-C50C-407E-A947-70E740481C1C}">
                <a14:useLocalDpi xmlns:a14="http://schemas.microsoft.com/office/drawing/2010/main" val="0"/>
              </a:ext>
            </a:extLst>
          </a:blip>
          <a:srcRect/>
          <a:stretch>
            <a:fillRect/>
          </a:stretch>
        </p:blipFill>
        <p:spPr bwMode="auto">
          <a:xfrm>
            <a:off x="0" y="0"/>
            <a:ext cx="9159875" cy="702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solidFill>
            <a:schemeClr val="tx1"/>
          </a:solidFill>
        </p:spPr>
        <p:txBody>
          <a:bodyPr/>
          <a:lstStyle/>
          <a:p>
            <a:pPr eaLnBrk="1" hangingPunct="1"/>
            <a:r>
              <a:rPr lang="ja-JP" altLang="en-US" b="1" dirty="0">
                <a:solidFill>
                  <a:schemeClr val="bg1"/>
                </a:solidFill>
              </a:rPr>
              <a:t>经济</a:t>
            </a:r>
            <a:r>
              <a:rPr lang="en-US" altLang="ja-JP" dirty="0">
                <a:solidFill>
                  <a:schemeClr val="bg1"/>
                </a:solidFill>
              </a:rPr>
              <a:t> </a:t>
            </a:r>
            <a:endParaRPr lang="en-GB" altLang="en-US" dirty="0">
              <a:solidFill>
                <a:schemeClr val="bg1"/>
              </a:solidFill>
            </a:endParaRPr>
          </a:p>
        </p:txBody>
      </p:sp>
      <p:sp>
        <p:nvSpPr>
          <p:cNvPr id="45059" name="Rectangle 3"/>
          <p:cNvSpPr>
            <a:spLocks noGrp="1" noChangeArrowheads="1"/>
          </p:cNvSpPr>
          <p:nvPr>
            <p:ph type="body" sz="half" idx="1"/>
          </p:nvPr>
        </p:nvSpPr>
        <p:spPr>
          <a:xfrm>
            <a:off x="457200" y="1828800"/>
            <a:ext cx="7848600" cy="4297363"/>
          </a:xfrm>
        </p:spPr>
        <p:txBody>
          <a:bodyPr/>
          <a:lstStyle/>
          <a:p>
            <a:pPr lvl="1" eaLnBrk="1" hangingPunct="1"/>
            <a:r>
              <a:rPr lang="zh-CN" altLang="en-US" b="1" dirty="0">
                <a:solidFill>
                  <a:schemeClr val="bg1"/>
                </a:solidFill>
                <a:effectLst>
                  <a:outerShdw blurRad="38100" dist="38100" dir="2700000" algn="tl">
                    <a:srgbClr val="C0C0C0"/>
                  </a:outerShdw>
                </a:effectLst>
                <a:ea typeface="SimSun" pitchFamily="2" charset="-122"/>
              </a:rPr>
              <a:t>行政的收入来源 </a:t>
            </a:r>
            <a:endParaRPr lang="en-US" altLang="zh-CN" b="1" dirty="0">
              <a:solidFill>
                <a:schemeClr val="bg1"/>
              </a:solidFill>
              <a:effectLst>
                <a:outerShdw blurRad="38100" dist="38100" dir="2700000" algn="tl">
                  <a:srgbClr val="C0C0C0"/>
                </a:outerShdw>
              </a:effectLst>
              <a:ea typeface="SimSun" pitchFamily="2" charset="-122"/>
            </a:endParaRPr>
          </a:p>
          <a:p>
            <a:pPr lvl="1" eaLnBrk="1" hangingPunct="1"/>
            <a:r>
              <a:rPr lang="zh-CN" altLang="en-US" b="1" dirty="0">
                <a:solidFill>
                  <a:srgbClr val="FFFF00"/>
                </a:solidFill>
                <a:effectLst>
                  <a:outerShdw blurRad="38100" dist="38100" dir="2700000" algn="tl">
                    <a:srgbClr val="C0C0C0"/>
                  </a:outerShdw>
                </a:effectLst>
                <a:ea typeface="SimSun" pitchFamily="2" charset="-122"/>
              </a:rPr>
              <a:t>贸易收入</a:t>
            </a:r>
            <a:r>
              <a:rPr lang="zh-CN" altLang="en-US" b="1" dirty="0">
                <a:solidFill>
                  <a:schemeClr val="bg1"/>
                </a:solidFill>
                <a:effectLst>
                  <a:outerShdw blurRad="38100" dist="38100" dir="2700000" algn="tl">
                    <a:srgbClr val="C0C0C0"/>
                  </a:outerShdw>
                </a:effectLst>
                <a:ea typeface="SimSun" pitchFamily="2" charset="-122"/>
              </a:rPr>
              <a:t>，收集用于“保护”从阿拉伯南部到地中海沿岸的香火大篷车。 </a:t>
            </a:r>
            <a:endParaRPr lang="en-US" altLang="zh-CN" b="1" dirty="0">
              <a:solidFill>
                <a:schemeClr val="bg1"/>
              </a:solidFill>
              <a:effectLst>
                <a:outerShdw blurRad="38100" dist="38100" dir="2700000" algn="tl">
                  <a:srgbClr val="C0C0C0"/>
                </a:outerShdw>
              </a:effectLst>
              <a:ea typeface="SimSun" pitchFamily="2" charset="-122"/>
            </a:endParaRPr>
          </a:p>
          <a:p>
            <a:pPr lvl="1" eaLnBrk="1" hangingPunct="1"/>
            <a:r>
              <a:rPr lang="zh-CN" altLang="en-US" b="1" dirty="0">
                <a:solidFill>
                  <a:srgbClr val="FFFF00"/>
                </a:solidFill>
                <a:effectLst>
                  <a:outerShdw blurRad="38100" dist="38100" dir="2700000" algn="tl">
                    <a:srgbClr val="C0C0C0"/>
                  </a:outerShdw>
                </a:effectLst>
                <a:ea typeface="SimSun" pitchFamily="2" charset="-122"/>
              </a:rPr>
              <a:t>农业</a:t>
            </a:r>
            <a:r>
              <a:rPr lang="zh-CN" altLang="en-US" b="1" dirty="0">
                <a:solidFill>
                  <a:schemeClr val="bg1"/>
                </a:solidFill>
                <a:effectLst>
                  <a:outerShdw blurRad="38100" dist="38100" dir="2700000" algn="tl">
                    <a:srgbClr val="C0C0C0"/>
                  </a:outerShdw>
                </a:effectLst>
                <a:ea typeface="SimSun" pitchFamily="2" charset="-122"/>
              </a:rPr>
              <a:t>，由于该地区降雨量很少，因此耕种小麦的种类很少。 </a:t>
            </a:r>
            <a:endParaRPr lang="en-US" altLang="zh-CN" b="1" dirty="0">
              <a:solidFill>
                <a:schemeClr val="bg1"/>
              </a:solidFill>
              <a:effectLst>
                <a:outerShdw blurRad="38100" dist="38100" dir="2700000" algn="tl">
                  <a:srgbClr val="C0C0C0"/>
                </a:outerShdw>
              </a:effectLst>
              <a:ea typeface="SimSun" pitchFamily="2" charset="-122"/>
            </a:endParaRPr>
          </a:p>
          <a:p>
            <a:pPr lvl="1" eaLnBrk="1" hangingPunct="1"/>
            <a:r>
              <a:rPr lang="zh-CN" altLang="en-US" b="1" dirty="0">
                <a:solidFill>
                  <a:srgbClr val="FFFF00"/>
                </a:solidFill>
                <a:effectLst>
                  <a:outerShdw blurRad="38100" dist="38100" dir="2700000" algn="tl">
                    <a:srgbClr val="C0C0C0"/>
                  </a:outerShdw>
                </a:effectLst>
                <a:ea typeface="SimSun" pitchFamily="2" charset="-122"/>
              </a:rPr>
              <a:t>葡萄和橄榄</a:t>
            </a:r>
            <a:r>
              <a:rPr lang="zh-CN" altLang="en-US" b="1" dirty="0">
                <a:solidFill>
                  <a:schemeClr val="bg1"/>
                </a:solidFill>
                <a:effectLst>
                  <a:outerShdw blurRad="38100" dist="38100" dir="2700000" algn="tl">
                    <a:srgbClr val="C0C0C0"/>
                  </a:outerShdw>
                </a:effectLst>
                <a:ea typeface="SimSun" pitchFamily="2" charset="-122"/>
              </a:rPr>
              <a:t>，靠近天然泉水浇灌的地区。 </a:t>
            </a:r>
            <a:endParaRPr lang="en-US" altLang="zh-CN" b="1" dirty="0">
              <a:solidFill>
                <a:schemeClr val="bg1"/>
              </a:solidFill>
              <a:effectLst>
                <a:outerShdw blurRad="38100" dist="38100" dir="2700000" algn="tl">
                  <a:srgbClr val="C0C0C0"/>
                </a:outerShdw>
              </a:effectLst>
              <a:ea typeface="SimSun" pitchFamily="2" charset="-122"/>
            </a:endParaRPr>
          </a:p>
          <a:p>
            <a:pPr lvl="1" eaLnBrk="1" hangingPunct="1"/>
            <a:r>
              <a:rPr lang="zh-CN" altLang="en-US" b="1" dirty="0">
                <a:solidFill>
                  <a:schemeClr val="bg1"/>
                </a:solidFill>
                <a:effectLst>
                  <a:outerShdw blurRad="38100" dist="38100" dir="2700000" algn="tl">
                    <a:srgbClr val="C0C0C0"/>
                  </a:outerShdw>
                </a:effectLst>
                <a:ea typeface="SimSun" pitchFamily="2" charset="-122"/>
              </a:rPr>
              <a:t>在亞拉巴 </a:t>
            </a:r>
            <a:r>
              <a:rPr lang="zh-CN" altLang="en-US" b="1" dirty="0">
                <a:solidFill>
                  <a:srgbClr val="FFFF00"/>
                </a:solidFill>
                <a:effectLst>
                  <a:outerShdw blurRad="38100" dist="38100" dir="2700000" algn="tl">
                    <a:srgbClr val="C0C0C0"/>
                  </a:outerShdw>
                </a:effectLst>
                <a:ea typeface="SimSun" pitchFamily="2" charset="-122"/>
              </a:rPr>
              <a:t>雷区铜</a:t>
            </a:r>
            <a:r>
              <a:rPr lang="zh-CN" altLang="en-US" b="1" dirty="0">
                <a:solidFill>
                  <a:schemeClr val="bg1"/>
                </a:solidFill>
                <a:effectLst>
                  <a:outerShdw blurRad="38100" dist="38100" dir="2700000" algn="tl">
                    <a:srgbClr val="C0C0C0"/>
                  </a:outerShdw>
                </a:effectLst>
                <a:ea typeface="SimSun" pitchFamily="2" charset="-122"/>
              </a:rPr>
              <a:t>，</a:t>
            </a:r>
            <a:endParaRPr lang="en-US" altLang="zh-CN" b="1" dirty="0">
              <a:solidFill>
                <a:schemeClr val="bg1"/>
              </a:solidFill>
              <a:effectLst>
                <a:outerShdw blurRad="38100" dist="38100" dir="2700000" algn="tl">
                  <a:srgbClr val="C0C0C0"/>
                </a:outerShdw>
              </a:effectLst>
              <a:ea typeface="SimSun" pitchFamily="2" charset="-122"/>
            </a:endParaRPr>
          </a:p>
          <a:p>
            <a:pPr lvl="1" eaLnBrk="1" hangingPunct="1"/>
            <a:endParaRPr lang="en-GB" altLang="en-US" b="1" dirty="0">
              <a:solidFill>
                <a:schemeClr val="bg1"/>
              </a:solidFill>
              <a:effectLst>
                <a:outerShdw blurRad="38100" dist="38100" dir="2700000" algn="tl">
                  <a:srgbClr val="C0C0C0"/>
                </a:outerShdw>
              </a:effectLst>
              <a:ea typeface="SimSun" pitchFamily="2" charset="-122"/>
            </a:endParaRPr>
          </a:p>
        </p:txBody>
      </p:sp>
      <p:pic>
        <p:nvPicPr>
          <p:cNvPr id="28676" name="Picture 4" descr="AG00358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04800"/>
            <a:ext cx="10096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j0286766"/>
          <p:cNvPicPr>
            <a:picLocks noGrp="1" noChangeAspect="1" noChangeArrowheads="1" noCrop="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7162800" y="4724400"/>
            <a:ext cx="647700" cy="61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45064" name="Picture 8" descr="j028380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3048000"/>
            <a:ext cx="6477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afterEffect">
                                  <p:stCondLst>
                                    <p:cond delay="0"/>
                                  </p:stCondLst>
                                  <p:childTnLst>
                                    <p:animScale>
                                      <p:cBhvr>
                                        <p:cTn id="6" dur="2000" fill="hold"/>
                                        <p:tgtEl>
                                          <p:spTgt spid="45058"/>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50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50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a:t>King</a:t>
            </a:r>
            <a:r>
              <a:rPr lang="ja-JP" altLang="en-US"/>
              <a:t>’</a:t>
            </a:r>
            <a:r>
              <a:rPr lang="en-US" altLang="ja-JP"/>
              <a:t>s Highway</a:t>
            </a:r>
            <a:endParaRPr lang="en-US" altLang="en-US"/>
          </a:p>
        </p:txBody>
      </p:sp>
      <p:pic>
        <p:nvPicPr>
          <p:cNvPr id="14340" name="Picture 4" descr="kings_highwa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25500"/>
            <a:ext cx="9144000" cy="603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marL="838200" indent="-838200" eaLnBrk="1" hangingPunct="1">
              <a:defRPr/>
            </a:pPr>
            <a:r>
              <a:rPr lang="ja-JP" altLang="en-US"/>
              <a:t>语言</a:t>
            </a:r>
            <a:endParaRPr lang="en-US"/>
          </a:p>
        </p:txBody>
      </p:sp>
      <p:pic>
        <p:nvPicPr>
          <p:cNvPr id="17414" name="Picture 6" descr="j0186318"/>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219200" y="1212850"/>
            <a:ext cx="7924800" cy="5360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7416" name="Rectangle 8"/>
          <p:cNvSpPr>
            <a:spLocks noChangeArrowheads="1"/>
          </p:cNvSpPr>
          <p:nvPr/>
        </p:nvSpPr>
        <p:spPr bwMode="auto">
          <a:xfrm>
            <a:off x="1295400" y="1524000"/>
            <a:ext cx="7848600" cy="4648200"/>
          </a:xfrm>
          <a:prstGeom prst="rect">
            <a:avLst/>
          </a:prstGeom>
          <a:solidFill>
            <a:srgbClr val="FFCC99">
              <a:alpha val="41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7411" name="Rectangle 3"/>
          <p:cNvSpPr>
            <a:spLocks noGrp="1" noChangeArrowheads="1"/>
          </p:cNvSpPr>
          <p:nvPr>
            <p:ph type="body" sz="half" idx="1"/>
          </p:nvPr>
        </p:nvSpPr>
        <p:spPr>
          <a:xfrm>
            <a:off x="457200" y="1600200"/>
            <a:ext cx="7467600" cy="4525963"/>
          </a:xfrm>
        </p:spPr>
        <p:txBody>
          <a:bodyPr/>
          <a:lstStyle/>
          <a:p>
            <a:pPr eaLnBrk="1" hangingPunct="1"/>
            <a:r>
              <a:rPr lang="ja-JP" altLang="en-US" sz="2800" b="1"/>
              <a:t>属于一组被称为西北闪米特语的语言</a:t>
            </a:r>
            <a:endParaRPr lang="en-US" altLang="ja-JP" sz="2800" b="1" dirty="0"/>
          </a:p>
          <a:p>
            <a:pPr eaLnBrk="1" hangingPunct="1">
              <a:buFontTx/>
              <a:buNone/>
            </a:pPr>
            <a:endParaRPr lang="en-US" altLang="en-US" sz="2800" b="1" dirty="0"/>
          </a:p>
          <a:p>
            <a:pPr eaLnBrk="1" hangingPunct="1"/>
            <a:r>
              <a:rPr lang="ja-JP" altLang="en-US" sz="2800" b="1"/>
              <a:t>几乎没有证据重建以东族人语言</a:t>
            </a:r>
            <a:r>
              <a:rPr lang="en-US" altLang="ja-JP" sz="2800" b="1" dirty="0"/>
              <a:t> </a:t>
            </a:r>
          </a:p>
          <a:p>
            <a:pPr eaLnBrk="1" hangingPunct="1"/>
            <a:endParaRPr lang="en-US" altLang="en-US" sz="2800" b="1" dirty="0"/>
          </a:p>
          <a:p>
            <a:pPr eaLnBrk="1" hangingPunct="1"/>
            <a:r>
              <a:rPr lang="ja-JP" altLang="en-US" sz="2800" b="1"/>
              <a:t>功能类似最近的邻国，摩押石碑，菊石和南部或部落</a:t>
            </a:r>
            <a:r>
              <a:rPr lang="en-US" altLang="ja-JP" sz="2800" b="1" dirty="0"/>
              <a:t> </a:t>
            </a:r>
            <a:r>
              <a:rPr lang="ja-JP" altLang="en-US" sz="2800" b="1"/>
              <a:t>希伯来语</a:t>
            </a:r>
            <a:r>
              <a:rPr lang="ja-JP" altLang="en-US" sz="2800"/>
              <a:t>。</a:t>
            </a:r>
            <a:r>
              <a:rPr lang="en-US" altLang="ja-JP" sz="2800" dirty="0"/>
              <a:t> </a:t>
            </a: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linds(horizontal)">
                                      <p:cBhvr>
                                        <p:cTn id="7" dur="5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1">
                                            <p:txEl>
                                              <p:pRg st="2" end="2"/>
                                            </p:txEl>
                                          </p:spTgt>
                                        </p:tgtEl>
                                        <p:attrNameLst>
                                          <p:attrName>style.visibility</p:attrName>
                                        </p:attrNameLst>
                                      </p:cBhvr>
                                      <p:to>
                                        <p:strVal val="visible"/>
                                      </p:to>
                                    </p:set>
                                    <p:animEffect transition="in" filter="blinds(horizontal)">
                                      <p:cBhvr>
                                        <p:cTn id="12" dur="500"/>
                                        <p:tgtEl>
                                          <p:spTgt spid="174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1">
                                            <p:txEl>
                                              <p:pRg st="4" end="4"/>
                                            </p:txEl>
                                          </p:spTgt>
                                        </p:tgtEl>
                                        <p:attrNameLst>
                                          <p:attrName>style.visibility</p:attrName>
                                        </p:attrNameLst>
                                      </p:cBhvr>
                                      <p:to>
                                        <p:strVal val="visible"/>
                                      </p:to>
                                    </p:set>
                                    <p:animEffect transition="in" filter="blinds(horizontal)">
                                      <p:cBhvr>
                                        <p:cTn id="17" dur="5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0"/>
            <a:ext cx="8229600" cy="1143000"/>
          </a:xfrm>
        </p:spPr>
        <p:txBody>
          <a:bodyPr/>
          <a:lstStyle/>
          <a:p>
            <a:pPr eaLnBrk="1" hangingPunct="1">
              <a:defRPr/>
            </a:pPr>
            <a:r>
              <a:rPr lang="zh-CN" altLang="en-US" b="1" dirty="0"/>
              <a:t>案例</a:t>
            </a:r>
            <a:endParaRPr lang="en-US" b="1" dirty="0"/>
          </a:p>
        </p:txBody>
      </p:sp>
      <p:sp>
        <p:nvSpPr>
          <p:cNvPr id="31747" name="Rectangle 3"/>
          <p:cNvSpPr>
            <a:spLocks noGrp="1" noChangeArrowheads="1"/>
          </p:cNvSpPr>
          <p:nvPr>
            <p:ph type="body" sz="half" idx="1"/>
          </p:nvPr>
        </p:nvSpPr>
        <p:spPr>
          <a:xfrm>
            <a:off x="457200" y="1905000"/>
            <a:ext cx="8229600" cy="4373563"/>
          </a:xfrm>
        </p:spPr>
        <p:txBody>
          <a:bodyPr/>
          <a:lstStyle/>
          <a:p>
            <a:pPr eaLnBrk="1" hangingPunct="1"/>
            <a:r>
              <a:rPr lang="en-US" altLang="en-US" sz="2800" b="1" dirty="0"/>
              <a:t>diphthong </a:t>
            </a:r>
            <a:r>
              <a:rPr lang="en-US" altLang="en-US" sz="2800" b="1" i="1" dirty="0"/>
              <a:t>aw</a:t>
            </a:r>
            <a:r>
              <a:rPr lang="en-US" altLang="en-US" sz="2800" b="1" dirty="0"/>
              <a:t> (Arabic), to </a:t>
            </a:r>
            <a:r>
              <a:rPr lang="en-US" altLang="en-US" sz="2800" b="1" dirty="0" err="1"/>
              <a:t>ô</a:t>
            </a:r>
            <a:r>
              <a:rPr lang="en-US" altLang="en-US" sz="2800" b="1" dirty="0"/>
              <a:t>. </a:t>
            </a:r>
          </a:p>
          <a:p>
            <a:pPr eaLnBrk="1" hangingPunct="1"/>
            <a:r>
              <a:rPr lang="ja-JP" altLang="en-US" sz="2800"/>
              <a:t>神圣的名义宣判</a:t>
            </a:r>
            <a:r>
              <a:rPr lang="en-US" altLang="ja-JP" sz="2800" dirty="0"/>
              <a:t> </a:t>
            </a:r>
            <a:r>
              <a:rPr lang="en-US" altLang="ja-JP" sz="2800" b="1" i="1" dirty="0" err="1"/>
              <a:t>Qaws</a:t>
            </a:r>
            <a:r>
              <a:rPr lang="en-US" altLang="ja-JP" sz="2800" b="1" i="1" dirty="0"/>
              <a:t> </a:t>
            </a:r>
            <a:r>
              <a:rPr lang="ja-JP" altLang="en-US" sz="2800"/>
              <a:t>后来被称为</a:t>
            </a:r>
            <a:r>
              <a:rPr lang="en-US" altLang="ja-JP" sz="2800" dirty="0"/>
              <a:t> </a:t>
            </a:r>
            <a:r>
              <a:rPr lang="en-US" altLang="ja-JP" sz="2800" b="1" i="1" dirty="0" err="1"/>
              <a:t>Qôs</a:t>
            </a:r>
            <a:endParaRPr lang="en-US" altLang="ja-JP" sz="2800" b="1" i="1" dirty="0"/>
          </a:p>
          <a:p>
            <a:pPr eaLnBrk="1" hangingPunct="1"/>
            <a:r>
              <a:rPr lang="ja-JP" altLang="en-US" sz="2800"/>
              <a:t>国王轴承神圣的名称</a:t>
            </a:r>
            <a:r>
              <a:rPr lang="en-US" altLang="ja-JP" sz="2800" dirty="0"/>
              <a:t> </a:t>
            </a:r>
            <a:r>
              <a:rPr lang="en-US" altLang="ja-JP" sz="2800" b="1" dirty="0" err="1"/>
              <a:t>Qos</a:t>
            </a:r>
            <a:r>
              <a:rPr lang="en-US" altLang="ja-JP" sz="2800" b="1" dirty="0"/>
              <a:t> or </a:t>
            </a:r>
            <a:r>
              <a:rPr lang="en-US" altLang="ja-JP" sz="2800" b="1" dirty="0" err="1"/>
              <a:t>Qau</a:t>
            </a:r>
            <a:r>
              <a:rPr lang="en-US" altLang="ja-JP" sz="2800" b="1" dirty="0"/>
              <a:t>. </a:t>
            </a:r>
            <a:r>
              <a:rPr lang="en-US" altLang="ja-JP" sz="2800" b="1" dirty="0" err="1"/>
              <a:t>Qausmalaka</a:t>
            </a:r>
            <a:r>
              <a:rPr lang="en-US" altLang="ja-JP" sz="2800" b="1" dirty="0"/>
              <a:t> (</a:t>
            </a:r>
            <a:r>
              <a:rPr lang="ja-JP" altLang="en-US" sz="2800" b="1"/>
              <a:t>“</a:t>
            </a:r>
            <a:r>
              <a:rPr lang="en-US" altLang="ja-JP" sz="2800" b="1" dirty="0"/>
              <a:t> </a:t>
            </a:r>
            <a:r>
              <a:rPr lang="en-US" altLang="ja-JP" sz="2800" b="1" dirty="0" err="1"/>
              <a:t>Qaus</a:t>
            </a:r>
            <a:r>
              <a:rPr lang="en-US" altLang="ja-JP" sz="2800" b="1" dirty="0"/>
              <a:t> </a:t>
            </a:r>
            <a:r>
              <a:rPr lang="ja-JP" altLang="en-US" sz="2800"/>
              <a:t>已成为国王”</a:t>
            </a:r>
            <a:r>
              <a:rPr lang="en-US" altLang="ja-JP" sz="2800" dirty="0"/>
              <a:t>) </a:t>
            </a:r>
            <a:r>
              <a:rPr lang="en-US" altLang="ja-JP" sz="2800" b="1" dirty="0"/>
              <a:t>during Tiglath-Pileser III and </a:t>
            </a:r>
            <a:r>
              <a:rPr lang="en-US" altLang="ja-JP" sz="2800" b="1" dirty="0" err="1"/>
              <a:t>Qosmalak</a:t>
            </a:r>
            <a:r>
              <a:rPr lang="en-US" altLang="ja-JP" sz="2800" b="1" dirty="0"/>
              <a:t> (</a:t>
            </a:r>
            <a:r>
              <a:rPr lang="ja-JP" altLang="en-US" sz="2800" b="1"/>
              <a:t>“</a:t>
            </a:r>
            <a:r>
              <a:rPr lang="en-US" altLang="ja-JP" sz="2800" b="1" dirty="0" err="1"/>
              <a:t>Qos</a:t>
            </a:r>
            <a:r>
              <a:rPr lang="en-US" altLang="ja-JP" sz="2800" b="1" dirty="0"/>
              <a:t> </a:t>
            </a:r>
            <a:r>
              <a:rPr lang="ja-JP" altLang="en-US" sz="2800"/>
              <a:t>是国王</a:t>
            </a:r>
            <a:r>
              <a:rPr lang="en-US" altLang="ja-JP" sz="2800" dirty="0"/>
              <a:t> </a:t>
            </a:r>
            <a:r>
              <a:rPr lang="ja-JP" altLang="en-US" sz="2800" b="1"/>
              <a:t>”</a:t>
            </a:r>
            <a:r>
              <a:rPr lang="en-US" altLang="ja-JP" sz="2800" b="1" dirty="0"/>
              <a:t>) </a:t>
            </a:r>
            <a:r>
              <a:rPr lang="ja-JP" altLang="en-US" sz="2800"/>
              <a:t>发现从</a:t>
            </a:r>
            <a:r>
              <a:rPr lang="en-US" altLang="ja-JP" sz="2800" dirty="0"/>
              <a:t> </a:t>
            </a:r>
            <a:r>
              <a:rPr lang="en-US" altLang="ja-JP" sz="2800" b="1" dirty="0"/>
              <a:t>Beer-</a:t>
            </a:r>
            <a:r>
              <a:rPr lang="en-US" altLang="ja-JP" sz="2800" b="1" dirty="0" err="1"/>
              <a:t>sha</a:t>
            </a:r>
            <a:r>
              <a:rPr lang="en-US" altLang="ja-JP" sz="2800" b="1" dirty="0"/>
              <a:t> ostraca</a:t>
            </a:r>
          </a:p>
          <a:p>
            <a:pPr eaLnBrk="1" hangingPunct="1"/>
            <a:endParaRPr lang="en-US" altLang="en-US" sz="2800" b="1" dirty="0"/>
          </a:p>
        </p:txBody>
      </p:sp>
      <p:pic>
        <p:nvPicPr>
          <p:cNvPr id="31750" name="Picture 6" descr="j010494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828800" y="990600"/>
            <a:ext cx="5821363"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2229" name="Rectangle 5"/>
          <p:cNvSpPr>
            <a:spLocks noGrp="1" noChangeArrowheads="1"/>
          </p:cNvSpPr>
          <p:nvPr>
            <p:ph type="title"/>
          </p:nvPr>
        </p:nvSpPr>
        <p:spPr/>
        <p:txBody>
          <a:bodyPr/>
          <a:lstStyle/>
          <a:p>
            <a:pPr marL="762000" indent="-762000" eaLnBrk="1" hangingPunct="1"/>
            <a:r>
              <a:rPr lang="ja-JP" altLang="en-US" sz="4000"/>
              <a:t>皇族管家之墓</a:t>
            </a:r>
            <a:r>
              <a:rPr lang="en-US" altLang="ja-JP" sz="4000"/>
              <a:t> </a:t>
            </a:r>
            <a:endParaRPr lang="en-US" altLang="en-US" sz="4000"/>
          </a:p>
        </p:txBody>
      </p:sp>
      <p:pic>
        <p:nvPicPr>
          <p:cNvPr id="52228" name="Picture 4" descr="razo 009"/>
          <p:cNvPicPr>
            <a:picLocks noGrp="1" noChangeAspect="1" noChangeArrowheads="1"/>
          </p:cNvPicPr>
          <p:nvPr>
            <p:ph idx="1"/>
          </p:nvPr>
        </p:nvPicPr>
        <p:blipFill>
          <a:blip r:embed="rId4" cstate="screen">
            <a:extLst>
              <a:ext uri="{28A0092B-C50C-407E-A947-70E740481C1C}">
                <a14:useLocalDpi xmlns:a14="http://schemas.microsoft.com/office/drawing/2010/main" val="0"/>
              </a:ext>
            </a:extLst>
          </a:blip>
          <a:srcRect/>
          <a:stretch>
            <a:fillRect/>
          </a:stretch>
        </p:blipFill>
        <p:spPr>
          <a:xfrm>
            <a:off x="1066800" y="1524000"/>
            <a:ext cx="76962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2231" name="Rectangle 7"/>
          <p:cNvSpPr>
            <a:spLocks noChangeArrowheads="1"/>
          </p:cNvSpPr>
          <p:nvPr/>
        </p:nvSpPr>
        <p:spPr bwMode="auto">
          <a:xfrm>
            <a:off x="1143000" y="3657600"/>
            <a:ext cx="7543800"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sz="2800" b="1"/>
              <a:t>“</a:t>
            </a:r>
            <a:r>
              <a:rPr lang="en-US" altLang="ja-JP" sz="2800" b="1" dirty="0"/>
              <a:t>[Shebna]</a:t>
            </a:r>
            <a:r>
              <a:rPr lang="en-US" altLang="ja-JP" sz="2800" b="1" dirty="0" err="1">
                <a:solidFill>
                  <a:srgbClr val="FF0000"/>
                </a:solidFill>
              </a:rPr>
              <a:t>yahu</a:t>
            </a:r>
            <a:r>
              <a:rPr lang="ja-JP" altLang="en-US" sz="2800" b="1"/>
              <a:t>”</a:t>
            </a:r>
            <a:r>
              <a:rPr lang="en-US" altLang="ja-JP" sz="2800" b="1" dirty="0"/>
              <a:t>-</a:t>
            </a:r>
            <a:r>
              <a:rPr lang="zh-CN" altLang="en-US" sz="2800" b="1" dirty="0"/>
              <a:t>与</a:t>
            </a:r>
            <a:r>
              <a:rPr lang="zh-CN" altLang="en-US" sz="2800" dirty="0"/>
              <a:t> </a:t>
            </a:r>
            <a:r>
              <a:rPr lang="en-US" altLang="ja-JP" sz="2800" b="1" dirty="0" err="1"/>
              <a:t>Shubna</a:t>
            </a:r>
            <a:r>
              <a:rPr lang="en-US" altLang="ja-JP" sz="2800" b="1" dirty="0" err="1">
                <a:solidFill>
                  <a:srgbClr val="FF0000"/>
                </a:solidFill>
              </a:rPr>
              <a:t>qos</a:t>
            </a:r>
            <a:r>
              <a:rPr lang="zh-CN" altLang="en-US" sz="2800" b="1" dirty="0"/>
              <a:t>同名</a:t>
            </a:r>
            <a:r>
              <a:rPr lang="en-US" altLang="ja-JP" sz="2800" b="1" dirty="0"/>
              <a:t>,</a:t>
            </a:r>
            <a:r>
              <a:rPr lang="zh-CN" altLang="en-US" sz="2800" b="1" dirty="0"/>
              <a:t> </a:t>
            </a:r>
            <a:r>
              <a:rPr lang="zh-CN" altLang="en-US" sz="2800" dirty="0"/>
              <a:t>但伴随</a:t>
            </a:r>
            <a:r>
              <a:rPr lang="zh-CN" altLang="en-US" sz="2800" b="1" dirty="0"/>
              <a:t>有字义为“神”的</a:t>
            </a:r>
            <a:r>
              <a:rPr lang="en-US" altLang="ja-JP" sz="2800" b="1" dirty="0"/>
              <a:t> </a:t>
            </a:r>
            <a:r>
              <a:rPr lang="en-US" altLang="ja-JP" sz="2800" b="1" i="1" dirty="0" err="1"/>
              <a:t>yahu</a:t>
            </a:r>
            <a:r>
              <a:rPr lang="en-US" altLang="ja-JP" sz="2800" b="1" i="1" dirty="0"/>
              <a:t>.</a:t>
            </a:r>
            <a:r>
              <a:rPr lang="en-US" altLang="ja-JP" sz="2800" b="1" dirty="0"/>
              <a:t> </a:t>
            </a:r>
          </a:p>
          <a:p>
            <a:pPr eaLnBrk="1" hangingPunct="1"/>
            <a:endParaRPr lang="en-US" altLang="en-US" sz="2800" b="1" dirty="0"/>
          </a:p>
          <a:p>
            <a:pPr eaLnBrk="1" hangingPunct="1"/>
            <a:r>
              <a:rPr lang="en-US" altLang="en-US" sz="2800" b="1" dirty="0"/>
              <a:t>(</a:t>
            </a:r>
            <a:r>
              <a:rPr lang="ja-JP" altLang="en-US" sz="2800" b="1"/>
              <a:t>以赛亚书</a:t>
            </a:r>
            <a:r>
              <a:rPr lang="en-US" altLang="en-US" sz="2800" b="1" dirty="0"/>
              <a:t> 22:15-18)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008000"/>
            </a:gs>
            <a:gs pos="100000">
              <a:schemeClr val="folHlink"/>
            </a:gs>
          </a:gsLst>
          <a:lin ang="2700000" scaled="1"/>
        </a:gradFill>
        <a:effectLst/>
      </p:bgPr>
    </p:bg>
    <p:spTree>
      <p:nvGrpSpPr>
        <p:cNvPr id="1" name=""/>
        <p:cNvGrpSpPr/>
        <p:nvPr/>
      </p:nvGrpSpPr>
      <p:grpSpPr>
        <a:xfrm>
          <a:off x="0" y="0"/>
          <a:ext cx="0" cy="0"/>
          <a:chOff x="0" y="0"/>
          <a:chExt cx="0" cy="0"/>
        </a:xfrm>
      </p:grpSpPr>
      <p:pic>
        <p:nvPicPr>
          <p:cNvPr id="4" name="Picture 4" descr="edom treasury nabateans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title"/>
          </p:nvPr>
        </p:nvSpPr>
        <p:spPr>
          <a:xfrm>
            <a:off x="457200" y="304800"/>
            <a:ext cx="8229600" cy="1143000"/>
          </a:xfrm>
          <a:effectLst>
            <a:outerShdw blurRad="63500" dist="35921" dir="2700000" algn="ctr" rotWithShape="0">
              <a:schemeClr val="bg2">
                <a:alpha val="74997"/>
              </a:schemeClr>
            </a:outerShdw>
          </a:effectLst>
        </p:spPr>
        <p:txBody>
          <a:bodyPr/>
          <a:lstStyle/>
          <a:p>
            <a:pPr algn="l" eaLnBrk="1" hangingPunct="1">
              <a:spcBef>
                <a:spcPct val="20000"/>
              </a:spcBef>
              <a:defRPr/>
            </a:pPr>
            <a:r>
              <a:rPr lang="ja-JP" altLang="en-US" b="1">
                <a:solidFill>
                  <a:schemeClr val="bg1"/>
                </a:solidFill>
                <a:effectLst>
                  <a:glow rad="101600">
                    <a:schemeClr val="tx1">
                      <a:alpha val="75000"/>
                    </a:schemeClr>
                  </a:glow>
                </a:effectLst>
                <a:latin typeface="+mn-lt"/>
                <a:ea typeface="宋体" charset="0"/>
                <a:cs typeface="宋体" charset="0"/>
              </a:rPr>
              <a:t>身份</a:t>
            </a:r>
            <a:r>
              <a:rPr lang="en-US" altLang="ja-JP" b="1" dirty="0">
                <a:solidFill>
                  <a:schemeClr val="bg1"/>
                </a:solidFill>
                <a:effectLst>
                  <a:glow rad="101600">
                    <a:schemeClr val="tx1">
                      <a:alpha val="75000"/>
                    </a:schemeClr>
                  </a:glow>
                </a:effectLst>
                <a:latin typeface="+mn-lt"/>
                <a:ea typeface="宋体" charset="0"/>
                <a:cs typeface="宋体" charset="0"/>
              </a:rPr>
              <a:t> :</a:t>
            </a:r>
            <a:endParaRPr lang="en-US" altLang="en-US" b="1" dirty="0">
              <a:solidFill>
                <a:schemeClr val="bg1"/>
              </a:solidFill>
              <a:effectLst>
                <a:glow rad="101600">
                  <a:schemeClr val="tx1">
                    <a:alpha val="75000"/>
                  </a:schemeClr>
                </a:glow>
              </a:effectLst>
              <a:latin typeface="+mn-lt"/>
              <a:ea typeface="宋体" charset="0"/>
              <a:cs typeface="宋体" charset="0"/>
            </a:endParaRPr>
          </a:p>
        </p:txBody>
      </p:sp>
      <p:sp>
        <p:nvSpPr>
          <p:cNvPr id="5123" name="Rectangle 3"/>
          <p:cNvSpPr>
            <a:spLocks noGrp="1" noChangeArrowheads="1"/>
          </p:cNvSpPr>
          <p:nvPr>
            <p:ph type="body" idx="1"/>
          </p:nvPr>
        </p:nvSpPr>
        <p:spPr>
          <a:xfrm>
            <a:off x="457200" y="1630363"/>
            <a:ext cx="8229600" cy="4525962"/>
          </a:xfrm>
          <a:effectLst>
            <a:outerShdw blurRad="63500" dist="35921" dir="2700000" algn="ctr" rotWithShape="0">
              <a:schemeClr val="bg2">
                <a:alpha val="74997"/>
              </a:schemeClr>
            </a:outerShdw>
          </a:effectLst>
        </p:spPr>
        <p:txBody>
          <a:bodyPr/>
          <a:lstStyle/>
          <a:p>
            <a:pPr eaLnBrk="1" hangingPunct="1">
              <a:defRPr/>
            </a:pPr>
            <a:r>
              <a:rPr lang="zh-CN" altLang="en-US" sz="4400" b="1" dirty="0">
                <a:solidFill>
                  <a:schemeClr val="bg1"/>
                </a:solidFill>
                <a:effectLst>
                  <a:glow rad="101600">
                    <a:schemeClr val="tx1">
                      <a:alpha val="75000"/>
                    </a:schemeClr>
                  </a:glow>
                </a:effectLst>
                <a:ea typeface="宋体" charset="0"/>
                <a:cs typeface="宋体" charset="0"/>
              </a:rPr>
              <a:t>以东</a:t>
            </a:r>
            <a:r>
              <a:rPr lang="en-US" altLang="zh-CN" sz="4400" b="1" dirty="0">
                <a:solidFill>
                  <a:schemeClr val="bg1"/>
                </a:solidFill>
                <a:effectLst>
                  <a:glow rad="101600">
                    <a:schemeClr val="tx1">
                      <a:alpha val="75000"/>
                    </a:schemeClr>
                  </a:glow>
                </a:effectLst>
                <a:ea typeface="宋体" charset="0"/>
                <a:cs typeface="宋体" charset="0"/>
              </a:rPr>
              <a:t>-</a:t>
            </a:r>
            <a:r>
              <a:rPr lang="zh-CN" altLang="en-US" sz="4400" b="1" dirty="0">
                <a:solidFill>
                  <a:schemeClr val="bg1"/>
                </a:solidFill>
                <a:effectLst>
                  <a:glow rad="101600">
                    <a:schemeClr val="tx1">
                      <a:alpha val="75000"/>
                    </a:schemeClr>
                  </a:glow>
                </a:effectLst>
                <a:ea typeface="宋体" charset="0"/>
                <a:cs typeface="宋体" charset="0"/>
              </a:rPr>
              <a:t>以东在哪里  </a:t>
            </a:r>
            <a:r>
              <a:rPr lang="en-US" altLang="zh-CN" sz="4400" b="1" dirty="0">
                <a:solidFill>
                  <a:schemeClr val="bg1"/>
                </a:solidFill>
                <a:effectLst>
                  <a:glow rad="101600">
                    <a:schemeClr val="tx1">
                      <a:alpha val="75000"/>
                    </a:schemeClr>
                  </a:glow>
                </a:effectLst>
                <a:ea typeface="宋体" charset="0"/>
                <a:cs typeface="宋体" charset="0"/>
              </a:rPr>
              <a:t>?</a:t>
            </a:r>
          </a:p>
          <a:p>
            <a:pPr eaLnBrk="1" hangingPunct="1">
              <a:defRPr/>
            </a:pPr>
            <a:r>
              <a:rPr lang="zh-CN" altLang="en-US" sz="4400" b="1" dirty="0">
                <a:solidFill>
                  <a:schemeClr val="bg1"/>
                </a:solidFill>
                <a:effectLst>
                  <a:glow rad="101600">
                    <a:schemeClr val="tx1">
                      <a:alpha val="75000"/>
                    </a:schemeClr>
                  </a:glow>
                </a:effectLst>
                <a:ea typeface="宋体" charset="0"/>
                <a:cs typeface="宋体" charset="0"/>
              </a:rPr>
              <a:t>以东族</a:t>
            </a:r>
            <a:r>
              <a:rPr lang="en-US" altLang="zh-CN" sz="4400" b="1" dirty="0">
                <a:solidFill>
                  <a:schemeClr val="bg1"/>
                </a:solidFill>
                <a:effectLst>
                  <a:glow rad="101600">
                    <a:schemeClr val="tx1">
                      <a:alpha val="75000"/>
                    </a:schemeClr>
                  </a:glow>
                </a:effectLst>
                <a:ea typeface="宋体" charset="0"/>
                <a:cs typeface="宋体" charset="0"/>
              </a:rPr>
              <a:t>-</a:t>
            </a:r>
            <a:r>
              <a:rPr lang="zh-CN" altLang="en-US" sz="4400" b="1" dirty="0">
                <a:solidFill>
                  <a:schemeClr val="bg1"/>
                </a:solidFill>
                <a:effectLst>
                  <a:glow rad="101600">
                    <a:schemeClr val="tx1">
                      <a:alpha val="75000"/>
                    </a:schemeClr>
                  </a:glow>
                </a:effectLst>
                <a:ea typeface="宋体" charset="0"/>
                <a:cs typeface="宋体" charset="0"/>
              </a:rPr>
              <a:t>以东人是谁</a:t>
            </a:r>
            <a:r>
              <a:rPr lang="en-US" altLang="zh-CN" sz="4400" b="1" dirty="0">
                <a:solidFill>
                  <a:schemeClr val="bg1"/>
                </a:solidFill>
                <a:effectLst>
                  <a:glow rad="101600">
                    <a:schemeClr val="tx1">
                      <a:alpha val="75000"/>
                    </a:schemeClr>
                  </a:glow>
                </a:effectLst>
                <a:ea typeface="宋体" charset="0"/>
                <a:cs typeface="宋体" charset="0"/>
              </a:rPr>
              <a:t>?</a:t>
            </a:r>
            <a:endParaRPr lang="en-US" altLang="ja-JP" sz="4400" b="1" dirty="0">
              <a:solidFill>
                <a:schemeClr val="bg1"/>
              </a:solidFill>
              <a:effectLst>
                <a:glow rad="101600">
                  <a:schemeClr val="tx1">
                    <a:alpha val="75000"/>
                  </a:schemeClr>
                </a:glow>
              </a:effectLst>
              <a:ea typeface="宋体" charset="0"/>
              <a:cs typeface="宋体" charset="0"/>
            </a:endParaRPr>
          </a:p>
          <a:p>
            <a:pPr marL="609600" indent="-609600" eaLnBrk="1" hangingPunct="1"/>
            <a:endParaRPr lang="en-US" altLang="en-US" sz="3600" b="1" dirty="0">
              <a:solidFill>
                <a:schemeClr val="bg1"/>
              </a:solidFill>
              <a:effectLst>
                <a:outerShdw blurRad="38100" dist="38100" dir="2700000" algn="tl">
                  <a:srgbClr val="000000"/>
                </a:outerShdw>
              </a:effectLst>
              <a:ea typeface="SimSun" pitchFamily="2" charset="-122"/>
            </a:endParaRPr>
          </a:p>
        </p:txBody>
      </p:sp>
      <p:sp>
        <p:nvSpPr>
          <p:cNvPr id="6" name="TextBox 4">
            <a:extLst>
              <a:ext uri="{FF2B5EF4-FFF2-40B4-BE49-F238E27FC236}">
                <a16:creationId xmlns:a16="http://schemas.microsoft.com/office/drawing/2014/main" id="{856F194E-24D3-BF48-9571-53754368CEDD}"/>
              </a:ext>
            </a:extLst>
          </p:cNvPr>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400" b="1" dirty="0">
                <a:solidFill>
                  <a:srgbClr val="FFFFFF"/>
                </a:solidFill>
              </a:rPr>
              <a:t>101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124200" y="990600"/>
            <a:ext cx="5715000" cy="1143000"/>
          </a:xfrm>
        </p:spPr>
        <p:txBody>
          <a:bodyPr/>
          <a:lstStyle/>
          <a:p>
            <a:pPr eaLnBrk="1" hangingPunct="1">
              <a:defRPr/>
            </a:pPr>
            <a:r>
              <a:rPr lang="zh-CN" altLang="en-US" sz="4000" dirty="0"/>
              <a:t>包含 </a:t>
            </a:r>
            <a:r>
              <a:rPr lang="en-US" sz="4000" b="1" dirty="0" err="1"/>
              <a:t>Shubnaqoes</a:t>
            </a:r>
            <a:r>
              <a:rPr lang="en-US" sz="4000" b="1" dirty="0"/>
              <a:t> (SWBNQWS) </a:t>
            </a:r>
          </a:p>
        </p:txBody>
      </p:sp>
      <p:sp>
        <p:nvSpPr>
          <p:cNvPr id="26627" name="Rectangle 3"/>
          <p:cNvSpPr>
            <a:spLocks noGrp="1" noChangeArrowheads="1"/>
          </p:cNvSpPr>
          <p:nvPr>
            <p:ph type="body" sz="half" idx="1"/>
          </p:nvPr>
        </p:nvSpPr>
        <p:spPr>
          <a:xfrm>
            <a:off x="685800" y="2590800"/>
            <a:ext cx="7881938" cy="3687763"/>
          </a:xfrm>
        </p:spPr>
        <p:txBody>
          <a:bodyPr/>
          <a:lstStyle/>
          <a:p>
            <a:pPr marL="0" indent="0" eaLnBrk="1" hangingPunct="1">
              <a:lnSpc>
                <a:spcPct val="90000"/>
              </a:lnSpc>
              <a:buFont typeface="Symbol" pitchFamily="18" charset="2"/>
              <a:buNone/>
            </a:pPr>
            <a:r>
              <a:rPr lang="zh-CN" altLang="en-US" sz="2800" dirty="0"/>
              <a:t>这意思是 </a:t>
            </a:r>
            <a:r>
              <a:rPr lang="ja-JP" altLang="en-US" sz="2800" b="1"/>
              <a:t>“</a:t>
            </a:r>
            <a:r>
              <a:rPr lang="zh-CN" altLang="en-US" sz="2800" dirty="0"/>
              <a:t>祈祷，转身 </a:t>
            </a:r>
            <a:r>
              <a:rPr lang="en-US" altLang="ja-JP" sz="2800" b="1" dirty="0"/>
              <a:t>O </a:t>
            </a:r>
            <a:r>
              <a:rPr lang="en-US" altLang="ja-JP" sz="2800" b="1" dirty="0" err="1"/>
              <a:t>Qos</a:t>
            </a:r>
            <a:r>
              <a:rPr lang="en-US" altLang="ja-JP" sz="2800" b="1" dirty="0"/>
              <a:t>.</a:t>
            </a:r>
            <a:r>
              <a:rPr lang="ja-JP" altLang="en-US" sz="2800" b="1"/>
              <a:t>”</a:t>
            </a:r>
            <a:r>
              <a:rPr lang="en-US" altLang="ja-JP" sz="2800" b="1" dirty="0"/>
              <a:t> </a:t>
            </a:r>
          </a:p>
          <a:p>
            <a:pPr marL="0" indent="0" eaLnBrk="1" hangingPunct="1">
              <a:lnSpc>
                <a:spcPct val="90000"/>
              </a:lnSpc>
              <a:buFont typeface="Symbol" pitchFamily="18" charset="2"/>
              <a:buNone/>
            </a:pPr>
            <a:endParaRPr lang="en-US" altLang="en-US" sz="2800" b="1" dirty="0"/>
          </a:p>
          <a:p>
            <a:pPr marL="0" indent="0" eaLnBrk="1" hangingPunct="1">
              <a:lnSpc>
                <a:spcPct val="90000"/>
              </a:lnSpc>
              <a:buFont typeface="Symbol" pitchFamily="18" charset="2"/>
              <a:buNone/>
            </a:pPr>
            <a:r>
              <a:rPr lang="ja-JP" altLang="en-US" sz="2800" b="1"/>
              <a:t>此名称</a:t>
            </a:r>
            <a:r>
              <a:rPr lang="ja-JP" altLang="en-US" sz="2800"/>
              <a:t>有</a:t>
            </a:r>
            <a:r>
              <a:rPr lang="ja-JP" altLang="en-US" sz="2800" b="1"/>
              <a:t>确切的平行</a:t>
            </a:r>
            <a:r>
              <a:rPr lang="en-US" altLang="ja-JP" sz="2800" dirty="0"/>
              <a:t> </a:t>
            </a:r>
            <a:r>
              <a:rPr lang="ja-JP" altLang="en-US" sz="2800" b="1"/>
              <a:t>在希伯来文叫</a:t>
            </a:r>
            <a:r>
              <a:rPr lang="en-US" altLang="ja-JP" sz="2800" dirty="0"/>
              <a:t> </a:t>
            </a:r>
            <a:r>
              <a:rPr lang="en-US" altLang="ja-JP" sz="2800" b="1" dirty="0"/>
              <a:t>onomasticon: </a:t>
            </a:r>
            <a:r>
              <a:rPr lang="ja-JP" altLang="en-US" sz="2800"/>
              <a:t>希西家</a:t>
            </a:r>
            <a:r>
              <a:rPr lang="ja-JP" altLang="en-US" sz="2800" b="1"/>
              <a:t>王的</a:t>
            </a:r>
            <a:r>
              <a:rPr lang="ja-JP" altLang="en-US" sz="2800"/>
              <a:t>皇族管家</a:t>
            </a:r>
            <a:r>
              <a:rPr lang="en-US" altLang="ja-JP" sz="2800" b="1" dirty="0"/>
              <a:t> (727-698 BC) </a:t>
            </a:r>
            <a:r>
              <a:rPr lang="ja-JP" altLang="en-US" sz="2800" b="1"/>
              <a:t>名称</a:t>
            </a:r>
            <a:r>
              <a:rPr lang="en-US" altLang="ja-JP" sz="2800" b="1" dirty="0"/>
              <a:t> </a:t>
            </a:r>
            <a:r>
              <a:rPr lang="en-US" altLang="ja-JP" sz="2800" b="1" dirty="0" err="1"/>
              <a:t>Shebnayahu</a:t>
            </a:r>
            <a:r>
              <a:rPr lang="en-US" altLang="ja-JP" sz="2800" b="1" dirty="0"/>
              <a:t> (ŠBN</a:t>
            </a:r>
            <a:r>
              <a:rPr lang="ja-JP" altLang="en-US" sz="2800" b="1"/>
              <a:t>’</a:t>
            </a:r>
            <a:r>
              <a:rPr lang="en-US" altLang="ja-JP" sz="2800" b="1" dirty="0"/>
              <a:t>YHW)-</a:t>
            </a:r>
            <a:r>
              <a:rPr lang="zh-CN" altLang="en-US" sz="2800" dirty="0"/>
              <a:t>伴随</a:t>
            </a:r>
            <a:r>
              <a:rPr lang="zh-CN" altLang="en-US" sz="2800" b="1" dirty="0"/>
              <a:t>有字义为“神”的</a:t>
            </a:r>
            <a:r>
              <a:rPr lang="en-US" altLang="ja-JP" sz="2800" b="1" dirty="0"/>
              <a:t> </a:t>
            </a:r>
            <a:r>
              <a:rPr lang="en-US" altLang="ja-JP" sz="2800" b="1" i="1" dirty="0" err="1">
                <a:solidFill>
                  <a:srgbClr val="FF0000"/>
                </a:solidFill>
              </a:rPr>
              <a:t>yahu</a:t>
            </a:r>
            <a:r>
              <a:rPr lang="en-US" altLang="ja-JP" sz="2800" b="1" dirty="0"/>
              <a:t> </a:t>
            </a:r>
            <a:r>
              <a:rPr lang="ja-JP" altLang="en-US" sz="2800" b="1"/>
              <a:t>代替</a:t>
            </a:r>
            <a:r>
              <a:rPr lang="en-US" altLang="ja-JP" sz="2800" dirty="0"/>
              <a:t> </a:t>
            </a:r>
            <a:r>
              <a:rPr lang="en-US" altLang="ja-JP" sz="2800" b="1" dirty="0" err="1">
                <a:solidFill>
                  <a:srgbClr val="FF0000"/>
                </a:solidFill>
              </a:rPr>
              <a:t>Qos</a:t>
            </a:r>
            <a:r>
              <a:rPr lang="en-US" altLang="ja-JP" sz="2800" b="1" dirty="0"/>
              <a:t>.</a:t>
            </a:r>
          </a:p>
          <a:p>
            <a:pPr marL="0" indent="0" eaLnBrk="1" hangingPunct="1">
              <a:lnSpc>
                <a:spcPct val="90000"/>
              </a:lnSpc>
            </a:pPr>
            <a:endParaRPr lang="en-US" altLang="en-US" sz="2800" b="1" dirty="0"/>
          </a:p>
        </p:txBody>
      </p:sp>
      <p:pic>
        <p:nvPicPr>
          <p:cNvPr id="26635" name="Picture 11" descr="e-coin"/>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838200" y="533400"/>
            <a:ext cx="2133600" cy="1998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266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3400" y="0"/>
            <a:ext cx="8229600" cy="792163"/>
          </a:xfrm>
        </p:spPr>
        <p:txBody>
          <a:bodyPr/>
          <a:lstStyle/>
          <a:p>
            <a:pPr marL="838200" indent="-838200" eaLnBrk="1" hangingPunct="1">
              <a:defRPr/>
            </a:pPr>
            <a:r>
              <a:rPr lang="ja-JP" altLang="en-US">
                <a:solidFill>
                  <a:srgbClr val="FFFF00"/>
                </a:solidFill>
              </a:rPr>
              <a:t>陶器</a:t>
            </a:r>
            <a:endParaRPr lang="en-US">
              <a:solidFill>
                <a:srgbClr val="FFFF00"/>
              </a:solidFill>
            </a:endParaRPr>
          </a:p>
        </p:txBody>
      </p:sp>
      <p:sp>
        <p:nvSpPr>
          <p:cNvPr id="30723" name="Rectangle 3"/>
          <p:cNvSpPr>
            <a:spLocks noGrp="1" noChangeArrowheads="1"/>
          </p:cNvSpPr>
          <p:nvPr>
            <p:ph type="body" sz="half" idx="1"/>
          </p:nvPr>
        </p:nvSpPr>
        <p:spPr/>
        <p:txBody>
          <a:bodyPr/>
          <a:lstStyle/>
          <a:p>
            <a:pPr eaLnBrk="1" hangingPunct="1">
              <a:lnSpc>
                <a:spcPct val="90000"/>
              </a:lnSpc>
            </a:pPr>
            <a:r>
              <a:rPr lang="en-US" altLang="en-US" sz="2400"/>
              <a:t>Found in Negev site of Horvat Qitmit, southern Judah</a:t>
            </a:r>
          </a:p>
          <a:p>
            <a:pPr eaLnBrk="1" hangingPunct="1">
              <a:lnSpc>
                <a:spcPct val="90000"/>
              </a:lnSpc>
            </a:pPr>
            <a:r>
              <a:rPr lang="en-US" altLang="en-US" sz="2400"/>
              <a:t>Many of the Edomites pieces, including the three-horned goddess and the sphinx are quite small as in comparison with the cult stands which are about 20 inches high.</a:t>
            </a:r>
          </a:p>
          <a:p>
            <a:pPr eaLnBrk="1" hangingPunct="1">
              <a:lnSpc>
                <a:spcPct val="90000"/>
              </a:lnSpc>
            </a:pPr>
            <a:endParaRPr lang="en-US" altLang="en-US" sz="2400"/>
          </a:p>
        </p:txBody>
      </p:sp>
      <p:pic>
        <p:nvPicPr>
          <p:cNvPr id="40964" name="Picture 12" descr="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838200"/>
            <a:ext cx="38592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3" descr="pottery"/>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33800" y="914400"/>
            <a:ext cx="5410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Oval 14"/>
          <p:cNvSpPr>
            <a:spLocks noChangeArrowheads="1"/>
          </p:cNvSpPr>
          <p:nvPr/>
        </p:nvSpPr>
        <p:spPr bwMode="auto">
          <a:xfrm>
            <a:off x="1676400" y="2438400"/>
            <a:ext cx="838200" cy="3810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ja-JP" altLang="en-US" sz="4000" b="1">
                <a:solidFill>
                  <a:srgbClr val="FFFF00"/>
                </a:solidFill>
              </a:rPr>
              <a:t>鲜明的</a:t>
            </a:r>
            <a:r>
              <a:rPr lang="zh-CN" altLang="en-US" sz="4000" b="1">
                <a:solidFill>
                  <a:srgbClr val="FFFF00"/>
                </a:solidFill>
                <a:effectLst>
                  <a:outerShdw blurRad="38100" dist="38100" dir="2700000" algn="tl">
                    <a:srgbClr val="FFFFFF"/>
                  </a:outerShdw>
                </a:effectLst>
                <a:ea typeface="SimSun" pitchFamily="2" charset="-122"/>
              </a:rPr>
              <a:t>以东族人</a:t>
            </a:r>
            <a:r>
              <a:rPr lang="ja-JP" altLang="en-US" sz="4000" b="1">
                <a:solidFill>
                  <a:srgbClr val="FFFF00"/>
                </a:solidFill>
              </a:rPr>
              <a:t>物料</a:t>
            </a:r>
            <a:r>
              <a:rPr lang="en-US" altLang="ja-JP" sz="4000"/>
              <a:t> </a:t>
            </a:r>
            <a:endParaRPr lang="en-US" altLang="en-US" sz="4000"/>
          </a:p>
        </p:txBody>
      </p:sp>
      <p:pic>
        <p:nvPicPr>
          <p:cNvPr id="16388" name="Picture 4" descr="edomite_anthropomeorphic_jars_at_en_hazev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1279525"/>
            <a:ext cx="4648200" cy="3354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6390" name="Rectangle 6"/>
          <p:cNvSpPr>
            <a:spLocks noChangeArrowheads="1"/>
          </p:cNvSpPr>
          <p:nvPr/>
        </p:nvSpPr>
        <p:spPr bwMode="auto">
          <a:xfrm>
            <a:off x="838200" y="4800600"/>
            <a:ext cx="777240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sz="2400" b="1" dirty="0">
              <a:solidFill>
                <a:schemeClr val="bg1"/>
              </a:solidFill>
            </a:endParaRPr>
          </a:p>
          <a:p>
            <a:pPr eaLnBrk="1" hangingPunct="1">
              <a:buFontTx/>
              <a:buChar char="•"/>
            </a:pPr>
            <a:r>
              <a:rPr lang="ja-JP" altLang="en-US" b="1">
                <a:solidFill>
                  <a:schemeClr val="bg1"/>
                </a:solidFill>
              </a:rPr>
              <a:t>大拟邪教的立场</a:t>
            </a:r>
            <a:r>
              <a:rPr lang="en-US" altLang="ja-JP" dirty="0"/>
              <a:t> </a:t>
            </a:r>
            <a:endParaRPr lang="en-US" altLang="ja-JP" sz="2400" b="1" dirty="0">
              <a:solidFill>
                <a:schemeClr val="bg1"/>
              </a:solidFill>
            </a:endParaRPr>
          </a:p>
          <a:p>
            <a:pPr eaLnBrk="1" hangingPunct="1"/>
            <a:endParaRPr lang="en-US" altLang="en-US" sz="2400" b="1" dirty="0">
              <a:solidFill>
                <a:schemeClr val="bg1"/>
              </a:solidFill>
            </a:endParaRPr>
          </a:p>
          <a:p>
            <a:pPr eaLnBrk="1" hangingPunct="1">
              <a:buFontTx/>
              <a:buChar char="•"/>
            </a:pPr>
            <a:r>
              <a:rPr lang="ja-JP" altLang="en-US" b="1">
                <a:solidFill>
                  <a:schemeClr val="bg1"/>
                </a:solidFill>
              </a:rPr>
              <a:t>站</a:t>
            </a:r>
            <a:r>
              <a:rPr lang="zh-CN" altLang="en-US" b="1" dirty="0">
                <a:solidFill>
                  <a:schemeClr val="bg1"/>
                </a:solidFill>
              </a:rPr>
              <a:t>着</a:t>
            </a:r>
            <a:r>
              <a:rPr lang="ja-JP" altLang="en-US" b="1">
                <a:solidFill>
                  <a:schemeClr val="bg1"/>
                </a:solidFill>
              </a:rPr>
              <a:t>顶部</a:t>
            </a:r>
            <a:r>
              <a:rPr lang="zh-CN" altLang="en-US" b="1" dirty="0">
                <a:solidFill>
                  <a:schemeClr val="bg1"/>
                </a:solidFill>
              </a:rPr>
              <a:t>有</a:t>
            </a:r>
            <a:r>
              <a:rPr lang="ja-JP" altLang="en-US" b="1">
                <a:solidFill>
                  <a:schemeClr val="bg1"/>
                </a:solidFill>
              </a:rPr>
              <a:t>一</a:t>
            </a:r>
            <a:r>
              <a:rPr lang="zh-CN" altLang="en-US" b="1" dirty="0">
                <a:solidFill>
                  <a:schemeClr val="bg1"/>
                </a:solidFill>
              </a:rPr>
              <a:t>个</a:t>
            </a:r>
            <a:r>
              <a:rPr lang="ja-JP" altLang="en-US" b="1">
                <a:solidFill>
                  <a:schemeClr val="bg1"/>
                </a:solidFill>
              </a:rPr>
              <a:t>碗</a:t>
            </a:r>
            <a:r>
              <a:rPr lang="en-US" altLang="ja-JP" b="1" dirty="0">
                <a:solidFill>
                  <a:schemeClr val="bg1"/>
                </a:solidFill>
              </a:rPr>
              <a:t> </a:t>
            </a:r>
            <a:endParaRPr lang="en-US" altLang="ja-JP" sz="2400" b="1" dirty="0">
              <a:solidFill>
                <a:schemeClr val="bg1"/>
              </a:solidFill>
            </a:endParaRPr>
          </a:p>
          <a:p>
            <a:pPr eaLnBrk="1" hangingPunct="1">
              <a:buFontTx/>
              <a:buChar char="•"/>
            </a:pPr>
            <a:endParaRPr lang="en-US" altLang="en-US" sz="2400" b="1"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ja-JP" altLang="en-US" b="1">
                <a:solidFill>
                  <a:srgbClr val="FFFF00"/>
                </a:solidFill>
              </a:rPr>
              <a:t>多神论</a:t>
            </a:r>
            <a:r>
              <a:rPr lang="ja-JP" altLang="en-US">
                <a:solidFill>
                  <a:srgbClr val="FFFF00"/>
                </a:solidFill>
              </a:rPr>
              <a:t>的</a:t>
            </a:r>
            <a:r>
              <a:rPr lang="ja-JP" altLang="en-US" b="1">
                <a:solidFill>
                  <a:srgbClr val="FFFF00"/>
                </a:solidFill>
              </a:rPr>
              <a:t>证据</a:t>
            </a:r>
            <a:r>
              <a:rPr lang="en-US" altLang="ja-JP">
                <a:solidFill>
                  <a:srgbClr val="FFFF00"/>
                </a:solidFill>
              </a:rPr>
              <a:t> </a:t>
            </a:r>
            <a:endParaRPr lang="en-US" altLang="en-US">
              <a:solidFill>
                <a:srgbClr val="FFFF00"/>
              </a:solidFill>
            </a:endParaRPr>
          </a:p>
        </p:txBody>
      </p:sp>
      <p:sp>
        <p:nvSpPr>
          <p:cNvPr id="18435" name="Rectangle 3"/>
          <p:cNvSpPr>
            <a:spLocks noGrp="1" noChangeArrowheads="1"/>
          </p:cNvSpPr>
          <p:nvPr>
            <p:ph type="body" sz="half" idx="1"/>
          </p:nvPr>
        </p:nvSpPr>
        <p:spPr>
          <a:xfrm>
            <a:off x="457200" y="1600200"/>
            <a:ext cx="5867400" cy="4800600"/>
          </a:xfrm>
        </p:spPr>
        <p:txBody>
          <a:bodyPr/>
          <a:lstStyle/>
          <a:p>
            <a:pPr eaLnBrk="1" hangingPunct="1"/>
            <a:r>
              <a:rPr lang="zh-CN" altLang="en-US" sz="2800" dirty="0">
                <a:solidFill>
                  <a:schemeClr val="bg1"/>
                </a:solidFill>
              </a:rPr>
              <a:t>面朝</a:t>
            </a:r>
            <a:r>
              <a:rPr lang="zh-CN" altLang="en-US" sz="2800" dirty="0">
                <a:solidFill>
                  <a:schemeClr val="bg1"/>
                </a:solidFill>
                <a:effectLst>
                  <a:outerShdw blurRad="38100" dist="38100" dir="2700000" algn="tl">
                    <a:srgbClr val="808080"/>
                  </a:outerShdw>
                </a:effectLst>
                <a:ea typeface="SimSun" pitchFamily="2" charset="-122"/>
              </a:rPr>
              <a:t>以东</a:t>
            </a:r>
            <a:r>
              <a:rPr lang="ja-JP" altLang="en-US" sz="2800">
                <a:solidFill>
                  <a:schemeClr val="bg1"/>
                </a:solidFill>
              </a:rPr>
              <a:t>的</a:t>
            </a:r>
            <a:r>
              <a:rPr lang="en-US" altLang="zh-CN" sz="2800" dirty="0">
                <a:solidFill>
                  <a:schemeClr val="bg1"/>
                </a:solidFill>
              </a:rPr>
              <a:t>3</a:t>
            </a:r>
            <a:r>
              <a:rPr lang="zh-CN" altLang="en-US" sz="2800" dirty="0">
                <a:solidFill>
                  <a:schemeClr val="bg1"/>
                </a:solidFill>
              </a:rPr>
              <a:t>室房</a:t>
            </a:r>
            <a:r>
              <a:rPr lang="en-US" altLang="ja-JP" sz="2800" dirty="0">
                <a:solidFill>
                  <a:schemeClr val="bg1"/>
                </a:solidFill>
              </a:rPr>
              <a:t> </a:t>
            </a:r>
            <a:endParaRPr lang="en-US" altLang="ja-JP" sz="2800" b="1" dirty="0">
              <a:solidFill>
                <a:schemeClr val="bg1"/>
              </a:solidFill>
            </a:endParaRPr>
          </a:p>
          <a:p>
            <a:pPr eaLnBrk="1" hangingPunct="1">
              <a:buFontTx/>
              <a:buNone/>
            </a:pPr>
            <a:r>
              <a:rPr lang="en-US" altLang="en-US" sz="2800" b="1" dirty="0">
                <a:solidFill>
                  <a:schemeClr val="bg1"/>
                </a:solidFill>
              </a:rPr>
              <a:t> </a:t>
            </a:r>
          </a:p>
          <a:p>
            <a:pPr eaLnBrk="1" hangingPunct="1"/>
            <a:r>
              <a:rPr lang="ja-JP" altLang="en-US" sz="2800">
                <a:solidFill>
                  <a:schemeClr val="bg1"/>
                </a:solidFill>
              </a:rPr>
              <a:t>每个房间都有一个大约三英尺高的讲台，它在某些时候支撑着一个偶像或其他神圣物体</a:t>
            </a:r>
            <a:endParaRPr lang="en-US" altLang="ja-JP" sz="2800" dirty="0">
              <a:solidFill>
                <a:schemeClr val="bg1"/>
              </a:solidFill>
            </a:endParaRPr>
          </a:p>
          <a:p>
            <a:pPr eaLnBrk="1" hangingPunct="1"/>
            <a:endParaRPr lang="en-US" altLang="en-US" sz="2800" b="1" dirty="0">
              <a:solidFill>
                <a:schemeClr val="bg1"/>
              </a:solidFill>
            </a:endParaRPr>
          </a:p>
          <a:p>
            <a:pPr eaLnBrk="1" hangingPunct="1"/>
            <a:r>
              <a:rPr lang="zh-CN" altLang="en-US" sz="2800" dirty="0">
                <a:solidFill>
                  <a:schemeClr val="bg1"/>
                </a:solidFill>
              </a:rPr>
              <a:t>祭牲</a:t>
            </a:r>
            <a:r>
              <a:rPr lang="ja-JP" altLang="en-US" sz="2800">
                <a:solidFill>
                  <a:schemeClr val="bg1"/>
                </a:solidFill>
              </a:rPr>
              <a:t>的证据</a:t>
            </a:r>
            <a:r>
              <a:rPr lang="en-US" altLang="ja-JP" sz="2800" b="1" dirty="0">
                <a:solidFill>
                  <a:schemeClr val="bg1"/>
                </a:solidFill>
              </a:rPr>
              <a:t> </a:t>
            </a:r>
          </a:p>
          <a:p>
            <a:pPr eaLnBrk="1" hangingPunct="1"/>
            <a:endParaRPr lang="en-US" altLang="en-US" sz="2800" b="1" dirty="0">
              <a:solidFill>
                <a:schemeClr val="bg1"/>
              </a:solidFill>
            </a:endParaRPr>
          </a:p>
        </p:txBody>
      </p:sp>
      <p:pic>
        <p:nvPicPr>
          <p:cNvPr id="18437" name="Picture 5" descr="e-tw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53200" y="1828800"/>
            <a:ext cx="180975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checkerboard(across)">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435">
                                            <p:txEl>
                                              <p:pRg st="4" end="4"/>
                                            </p:txEl>
                                          </p:spTgt>
                                        </p:tgtEl>
                                        <p:attrNameLst>
                                          <p:attrName>style.visibility</p:attrName>
                                        </p:attrNameLst>
                                      </p:cBhvr>
                                      <p:to>
                                        <p:strVal val="visible"/>
                                      </p:to>
                                    </p:set>
                                    <p:animEffect transition="in" filter="checkerboard(across)">
                                      <p:cBhvr>
                                        <p:cTn id="12"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marL="838200" indent="-838200" eaLnBrk="1" hangingPunct="1">
              <a:defRPr/>
            </a:pPr>
            <a:r>
              <a:rPr lang="ja-JP" altLang="en-US">
                <a:solidFill>
                  <a:srgbClr val="FFFF00"/>
                </a:solidFill>
              </a:rPr>
              <a:t>神性</a:t>
            </a:r>
            <a:endParaRPr lang="en-US">
              <a:solidFill>
                <a:srgbClr val="FFFF00"/>
              </a:solidFill>
            </a:endParaRPr>
          </a:p>
        </p:txBody>
      </p:sp>
      <p:pic>
        <p:nvPicPr>
          <p:cNvPr id="19460" name="Picture 4" descr="e-3hor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14400" y="1524000"/>
            <a:ext cx="1795463" cy="2524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9462" name="Rectangle 6"/>
          <p:cNvSpPr>
            <a:spLocks noChangeArrowheads="1"/>
          </p:cNvSpPr>
          <p:nvPr/>
        </p:nvSpPr>
        <p:spPr bwMode="auto">
          <a:xfrm>
            <a:off x="2667000" y="1570038"/>
            <a:ext cx="5943600"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sz="2800" dirty="0">
              <a:solidFill>
                <a:schemeClr val="bg1"/>
              </a:solidFill>
            </a:endParaRPr>
          </a:p>
          <a:p>
            <a:pPr eaLnBrk="1" hangingPunct="1"/>
            <a:r>
              <a:rPr lang="ja-JP" altLang="en-US">
                <a:solidFill>
                  <a:schemeClr val="bg1"/>
                </a:solidFill>
              </a:rPr>
              <a:t>小雕像的三角头饰没有已知的平行。</a:t>
            </a:r>
            <a:r>
              <a:rPr lang="en-US" altLang="ja-JP" dirty="0">
                <a:solidFill>
                  <a:schemeClr val="bg1"/>
                </a:solidFill>
              </a:rPr>
              <a:t> </a:t>
            </a:r>
            <a:endParaRPr lang="en-US" altLang="en-US" dirty="0">
              <a:solidFill>
                <a:schemeClr val="bg1"/>
              </a:solidFill>
            </a:endParaRPr>
          </a:p>
        </p:txBody>
      </p:sp>
      <p:pic>
        <p:nvPicPr>
          <p:cNvPr id="19467" name="Picture 11" descr="e-flut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858000" y="2971800"/>
            <a:ext cx="1593850"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9471" name="Rectangle 15"/>
          <p:cNvSpPr>
            <a:spLocks noChangeArrowheads="1"/>
          </p:cNvSpPr>
          <p:nvPr/>
        </p:nvSpPr>
        <p:spPr bwMode="auto">
          <a:xfrm>
            <a:off x="762000" y="4421188"/>
            <a:ext cx="662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a:solidFill>
                  <a:schemeClr val="bg1"/>
                </a:solidFill>
              </a:rPr>
              <a:t>双笛演奏者被认为是由同一工匠在同一工作室制作的</a:t>
            </a:r>
            <a:endParaRPr lang="en-US" altLang="en-US"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7" name="Rectangle 9"/>
          <p:cNvSpPr>
            <a:spLocks noGrp="1" noChangeArrowheads="1"/>
          </p:cNvSpPr>
          <p:nvPr>
            <p:ph type="title"/>
          </p:nvPr>
        </p:nvSpPr>
        <p:spPr/>
        <p:txBody>
          <a:bodyPr/>
          <a:lstStyle/>
          <a:p>
            <a:pPr marL="838200" indent="-838200" eaLnBrk="1" hangingPunct="1"/>
            <a:r>
              <a:rPr lang="ja-JP" altLang="en-US">
                <a:solidFill>
                  <a:srgbClr val="FFFF00"/>
                </a:solidFill>
              </a:rPr>
              <a:t>更多</a:t>
            </a:r>
            <a:r>
              <a:rPr lang="en-US" altLang="ja-JP">
                <a:solidFill>
                  <a:srgbClr val="FFFF00"/>
                </a:solidFill>
              </a:rPr>
              <a:t> </a:t>
            </a:r>
            <a:r>
              <a:rPr lang="en-GB" altLang="ja-JP">
                <a:solidFill>
                  <a:srgbClr val="FFFF00"/>
                </a:solidFill>
              </a:rPr>
              <a:t>…</a:t>
            </a:r>
            <a:endParaRPr lang="en-GB" altLang="en-US">
              <a:solidFill>
                <a:srgbClr val="FFFF00"/>
              </a:solidFill>
            </a:endParaRPr>
          </a:p>
        </p:txBody>
      </p:sp>
      <p:pic>
        <p:nvPicPr>
          <p:cNvPr id="22533" name="Picture 5" descr="e-sphinx"/>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876800" y="1447800"/>
            <a:ext cx="2887663" cy="2514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2532" name="Rectangle 4"/>
          <p:cNvSpPr>
            <a:spLocks noChangeArrowheads="1"/>
          </p:cNvSpPr>
          <p:nvPr/>
        </p:nvSpPr>
        <p:spPr bwMode="auto">
          <a:xfrm>
            <a:off x="685800" y="3050372"/>
            <a:ext cx="8077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buFontTx/>
              <a:buChar char="•"/>
            </a:pPr>
            <a:r>
              <a:rPr lang="ja-JP" altLang="en-US">
                <a:solidFill>
                  <a:schemeClr val="bg1"/>
                </a:solidFill>
              </a:rPr>
              <a:t>翅膀拱为采取小康。</a:t>
            </a:r>
            <a:r>
              <a:rPr lang="en-US" altLang="ja-JP" dirty="0"/>
              <a:t> </a:t>
            </a:r>
          </a:p>
          <a:p>
            <a:pPr eaLnBrk="1" hangingPunct="1">
              <a:buFontTx/>
              <a:buChar char="•"/>
            </a:pPr>
            <a:endParaRPr lang="en-US" altLang="en-US" sz="2800" b="1" i="1" dirty="0">
              <a:solidFill>
                <a:schemeClr val="bg1"/>
              </a:solidFill>
            </a:endParaRPr>
          </a:p>
          <a:p>
            <a:pPr eaLnBrk="1" hangingPunct="1">
              <a:buFontTx/>
              <a:buChar char="•"/>
            </a:pPr>
            <a:r>
              <a:rPr lang="ja-JP" altLang="en-US">
                <a:solidFill>
                  <a:schemeClr val="bg1"/>
                </a:solidFill>
              </a:rPr>
              <a:t>八英寸长的</a:t>
            </a:r>
            <a:r>
              <a:rPr lang="zh-CN" altLang="en-US" dirty="0">
                <a:solidFill>
                  <a:schemeClr val="bg1"/>
                </a:solidFill>
                <a:effectLst>
                  <a:outerShdw blurRad="38100" dist="38100" dir="2700000" algn="tl">
                    <a:srgbClr val="808080"/>
                  </a:outerShdw>
                </a:effectLst>
                <a:ea typeface="SimSun" pitchFamily="2" charset="-122"/>
              </a:rPr>
              <a:t>以东</a:t>
            </a:r>
            <a:r>
              <a:rPr lang="ja-JP" altLang="en-US">
                <a:solidFill>
                  <a:schemeClr val="bg1"/>
                </a:solidFill>
              </a:rPr>
              <a:t>狮身人面</a:t>
            </a:r>
            <a:r>
              <a:rPr lang="en-US" altLang="ja-JP" dirty="0">
                <a:solidFill>
                  <a:schemeClr val="bg1"/>
                </a:solidFill>
              </a:rPr>
              <a:t> </a:t>
            </a:r>
            <a:endParaRPr lang="en-US" altLang="ja-JP" sz="2800" b="1" i="1" dirty="0">
              <a:solidFill>
                <a:schemeClr val="bg1"/>
              </a:solidFill>
            </a:endParaRPr>
          </a:p>
          <a:p>
            <a:pPr eaLnBrk="1" hangingPunct="1"/>
            <a:endParaRPr lang="en-US" altLang="en-US" sz="2800" b="1" dirty="0">
              <a:solidFill>
                <a:schemeClr val="bg1"/>
              </a:solidFill>
            </a:endParaRPr>
          </a:p>
          <a:p>
            <a:pPr eaLnBrk="1" hangingPunct="1">
              <a:buFontTx/>
              <a:buChar char="•"/>
            </a:pPr>
            <a:r>
              <a:rPr lang="ja-JP" altLang="en-US">
                <a:solidFill>
                  <a:schemeClr val="bg1"/>
                </a:solidFill>
              </a:rPr>
              <a:t>虽然它的整体风格表明埃及和腓尼基人的影响，但狮身人面像的护目镜，突出的鼻子和头发通常是</a:t>
            </a:r>
            <a:r>
              <a:rPr lang="zh-CN" altLang="en-US" dirty="0">
                <a:solidFill>
                  <a:schemeClr val="bg1"/>
                </a:solidFill>
                <a:effectLst>
                  <a:outerShdw blurRad="38100" dist="38100" dir="2700000" algn="tl">
                    <a:srgbClr val="808080"/>
                  </a:outerShdw>
                </a:effectLst>
                <a:ea typeface="SimSun" pitchFamily="2" charset="-122"/>
              </a:rPr>
              <a:t>以东族</a:t>
            </a:r>
            <a:r>
              <a:rPr lang="en-US" altLang="ja-JP" dirty="0">
                <a:solidFill>
                  <a:schemeClr val="bg1"/>
                </a:solidFill>
              </a:rPr>
              <a:t>  </a:t>
            </a:r>
            <a:endParaRPr lang="en-US" altLang="en-US"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solidFill>
            <a:schemeClr val="tx1"/>
          </a:solidFill>
        </p:spPr>
        <p:txBody>
          <a:bodyPr/>
          <a:lstStyle/>
          <a:p>
            <a:pPr eaLnBrk="1" hangingPunct="1"/>
            <a:r>
              <a:rPr lang="zh-CN" altLang="en-US" dirty="0">
                <a:solidFill>
                  <a:schemeClr val="bg1"/>
                </a:solidFill>
              </a:rPr>
              <a:t>雅威崇拜的</a:t>
            </a:r>
            <a:r>
              <a:rPr lang="ja-JP" altLang="en-US">
                <a:solidFill>
                  <a:schemeClr val="bg1"/>
                </a:solidFill>
              </a:rPr>
              <a:t>其他证据</a:t>
            </a:r>
            <a:r>
              <a:rPr lang="en-US" altLang="ja-JP" dirty="0">
                <a:solidFill>
                  <a:schemeClr val="bg1"/>
                </a:solidFill>
              </a:rPr>
              <a:t> </a:t>
            </a:r>
            <a:endParaRPr lang="en-US" altLang="en-US" dirty="0">
              <a:solidFill>
                <a:schemeClr val="bg1"/>
              </a:solidFill>
            </a:endParaRPr>
          </a:p>
        </p:txBody>
      </p:sp>
      <p:sp>
        <p:nvSpPr>
          <p:cNvPr id="194563" name="Rectangle 3"/>
          <p:cNvSpPr>
            <a:spLocks noGrp="1" noChangeArrowheads="1"/>
          </p:cNvSpPr>
          <p:nvPr>
            <p:ph type="body" idx="1"/>
          </p:nvPr>
        </p:nvSpPr>
        <p:spPr/>
        <p:txBody>
          <a:bodyPr/>
          <a:lstStyle/>
          <a:p>
            <a:pPr marL="533400" indent="-533400" eaLnBrk="1" hangingPunct="1"/>
            <a:endParaRPr lang="en-US" altLang="en-US" sz="2800" dirty="0"/>
          </a:p>
          <a:p>
            <a:pPr marL="533400" indent="-533400" eaLnBrk="1" hangingPunct="1"/>
            <a:r>
              <a:rPr lang="ja-JP" altLang="en-US" sz="2800"/>
              <a:t>以色列的上帝本可以成为以东所崇拜的神。</a:t>
            </a:r>
            <a:endParaRPr lang="en-US" altLang="ja-JP" sz="2800" dirty="0"/>
          </a:p>
          <a:p>
            <a:pPr marL="533400" indent="-533400" eaLnBrk="1" hangingPunct="1"/>
            <a:r>
              <a:rPr lang="ja-JP" altLang="en-US" sz="2800"/>
              <a:t> 例如：在大卫的时候，圣经说到以东人多伊格在以色列的圣所庇护以色列的上帝（撒母耳记上</a:t>
            </a:r>
            <a:r>
              <a:rPr lang="en-US" altLang="ja-JP" sz="2800" dirty="0"/>
              <a:t>21</a:t>
            </a:r>
            <a:r>
              <a:rPr lang="ja-JP" altLang="en-US" sz="2800"/>
              <a:t>：</a:t>
            </a:r>
            <a:r>
              <a:rPr lang="en-US" altLang="ja-JP" sz="2800" dirty="0"/>
              <a:t>7 [</a:t>
            </a:r>
            <a:r>
              <a:rPr lang="en-GB" altLang="ja-JP" sz="2800" dirty="0"/>
              <a:t>MT 21</a:t>
            </a:r>
            <a:r>
              <a:rPr lang="ja-JP" altLang="en-GB" sz="2800"/>
              <a:t>：</a:t>
            </a:r>
            <a:r>
              <a:rPr lang="en-GB" altLang="ja-JP" sz="2800" dirty="0"/>
              <a:t>8]</a:t>
            </a:r>
            <a:r>
              <a:rPr lang="ja-JP" altLang="en-GB" sz="2800"/>
              <a:t>） </a:t>
            </a:r>
            <a:endParaRPr lang="en-US" altLang="ja-JP" sz="2800" dirty="0"/>
          </a:p>
          <a:p>
            <a:pPr marL="533400" indent="-533400" eaLnBrk="1" hangingPunct="1"/>
            <a:r>
              <a:rPr lang="ja-JP" altLang="en-US" sz="2800"/>
              <a:t>以东人与以色列有一些联系，因为上帝说要“从西珥出发”（犹大书</a:t>
            </a:r>
            <a:r>
              <a:rPr lang="en-US" altLang="ja-JP" sz="2800" dirty="0"/>
              <a:t>5</a:t>
            </a:r>
            <a:r>
              <a:rPr lang="ja-JP" altLang="en-US" sz="2800"/>
              <a:t>：</a:t>
            </a:r>
            <a:r>
              <a:rPr lang="en-US" altLang="ja-JP" sz="2800" dirty="0"/>
              <a:t>4</a:t>
            </a:r>
            <a:r>
              <a:rPr lang="ja-JP" altLang="en-US" sz="2800"/>
              <a:t>）</a:t>
            </a:r>
            <a:r>
              <a:rPr lang="en-US" altLang="ja-JP" sz="2800" dirty="0"/>
              <a:t>(</a:t>
            </a:r>
            <a:r>
              <a:rPr lang="ja-JP" altLang="en-US" sz="2800" b="1"/>
              <a:t>士</a:t>
            </a:r>
            <a:r>
              <a:rPr lang="en-US" altLang="ja-JP" sz="2800" b="1" dirty="0"/>
              <a:t> </a:t>
            </a:r>
            <a:r>
              <a:rPr lang="ja-JP" altLang="en-US" sz="2800" b="1"/>
              <a:t>師</a:t>
            </a:r>
            <a:r>
              <a:rPr lang="en-US" altLang="ja-JP" sz="2800" b="1" dirty="0"/>
              <a:t> </a:t>
            </a:r>
            <a:r>
              <a:rPr lang="ja-JP" altLang="en-US" sz="2800" b="1"/>
              <a:t>記</a:t>
            </a:r>
            <a:r>
              <a:rPr lang="en-US" altLang="ja-JP" sz="2800" dirty="0"/>
              <a:t> 5:4), (3:3 NIV)</a:t>
            </a:r>
          </a:p>
          <a:p>
            <a:pPr marL="533400" indent="-533400" eaLnBrk="1" hangingPunct="1"/>
            <a:endParaRPr lang="en-US" altLang="en-US" sz="2800" dirty="0"/>
          </a:p>
          <a:p>
            <a:pPr marL="533400" indent="-533400" eaLnBrk="1" hangingPunct="1"/>
            <a:endParaRPr lang="en-US" altLang="en-US" sz="2800" dirty="0"/>
          </a:p>
        </p:txBody>
      </p:sp>
      <p:sp>
        <p:nvSpPr>
          <p:cNvPr id="4" name="Rectangle 3">
            <a:extLst>
              <a:ext uri="{FF2B5EF4-FFF2-40B4-BE49-F238E27FC236}">
                <a16:creationId xmlns:a16="http://schemas.microsoft.com/office/drawing/2014/main" id="{13FA1B14-EDD3-7E46-AEFC-011A5971F10E}"/>
              </a:ext>
            </a:extLst>
          </p:cNvPr>
          <p:cNvSpPr>
            <a:spLocks noChangeArrowheads="1"/>
          </p:cNvSpPr>
          <p:nvPr/>
        </p:nvSpPr>
        <p:spPr bwMode="auto">
          <a:xfrm>
            <a:off x="8027988" y="-9525"/>
            <a:ext cx="1116012" cy="831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2400" b="1" dirty="0">
                <a:solidFill>
                  <a:srgbClr val="FFFFFF"/>
                </a:solidFill>
              </a:rPr>
              <a:t>101</a:t>
            </a:r>
          </a:p>
          <a:p>
            <a:pPr algn="ctr" eaLnBrk="1" hangingPunct="1"/>
            <a:r>
              <a:rPr lang="en-US" altLang="en-US" sz="2400" b="1" dirty="0">
                <a:solidFill>
                  <a:srgbClr val="FFFFFF"/>
                </a:solidFill>
              </a:rPr>
              <a:t>3b</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solidFill>
            <a:schemeClr val="tx1"/>
          </a:solidFill>
        </p:spPr>
        <p:txBody>
          <a:bodyPr/>
          <a:lstStyle/>
          <a:p>
            <a:pPr marL="762000" indent="-762000" eaLnBrk="1" hangingPunct="1"/>
            <a:r>
              <a:rPr lang="ja-JP" altLang="en-US" sz="4000" dirty="0">
                <a:solidFill>
                  <a:schemeClr val="bg1"/>
                </a:solidFill>
              </a:rPr>
              <a:t>君主政治统一</a:t>
            </a:r>
            <a:r>
              <a:rPr lang="en-US" altLang="ja-JP" sz="4000" dirty="0">
                <a:solidFill>
                  <a:schemeClr val="bg1"/>
                </a:solidFill>
              </a:rPr>
              <a:t> </a:t>
            </a:r>
            <a:r>
              <a:rPr lang="en-US" altLang="ja-JP" sz="4000" b="1" dirty="0">
                <a:solidFill>
                  <a:schemeClr val="bg1"/>
                </a:solidFill>
              </a:rPr>
              <a:t>(c. 1030 BC)</a:t>
            </a:r>
            <a:endParaRPr lang="en-US" altLang="en-US" sz="4000" b="1" dirty="0">
              <a:solidFill>
                <a:schemeClr val="bg1"/>
              </a:solidFill>
            </a:endParaRPr>
          </a:p>
        </p:txBody>
      </p:sp>
      <p:sp>
        <p:nvSpPr>
          <p:cNvPr id="57347" name="Text Box 3"/>
          <p:cNvSpPr txBox="1">
            <a:spLocks noChangeArrowheads="1"/>
          </p:cNvSpPr>
          <p:nvPr/>
        </p:nvSpPr>
        <p:spPr bwMode="auto">
          <a:xfrm>
            <a:off x="609600" y="1828800"/>
            <a:ext cx="815340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zh-CN" altLang="en-US" b="1" i="1" dirty="0">
                <a:ea typeface="SimSun" pitchFamily="2" charset="-122"/>
              </a:rPr>
              <a:t>扫罗统治</a:t>
            </a:r>
            <a:endParaRPr lang="en-US" altLang="zh-CN" b="1" i="1" dirty="0">
              <a:ea typeface="SimSun" pitchFamily="2" charset="-122"/>
            </a:endParaRPr>
          </a:p>
          <a:p>
            <a:pPr eaLnBrk="1" hangingPunct="1"/>
            <a:endParaRPr lang="en-US" altLang="zh-CN" sz="4000" b="1" i="1" dirty="0">
              <a:ea typeface="SimSun" pitchFamily="2" charset="-122"/>
            </a:endParaRPr>
          </a:p>
          <a:p>
            <a:pPr eaLnBrk="1" hangingPunct="1"/>
            <a:r>
              <a:rPr lang="zh-CN" altLang="en-US" dirty="0">
                <a:ea typeface="SimSun" pitchFamily="2" charset="-122"/>
              </a:rPr>
              <a:t>从</a:t>
            </a:r>
            <a:r>
              <a:rPr lang="ja-JP" altLang="en-US"/>
              <a:t>以</a:t>
            </a:r>
            <a:r>
              <a:rPr lang="zh-CN" altLang="en-US" dirty="0">
                <a:ea typeface="SimSun" pitchFamily="2" charset="-122"/>
              </a:rPr>
              <a:t>东领土夺取了一些城市</a:t>
            </a:r>
            <a:endParaRPr lang="en-US" altLang="zh-CN" sz="3600" dirty="0">
              <a:ea typeface="SimSun" pitchFamily="2" charset="-122"/>
            </a:endParaRPr>
          </a:p>
          <a:p>
            <a:pPr eaLnBrk="1" hangingPunct="1"/>
            <a:r>
              <a:rPr lang="en-US" altLang="zh-CN" sz="3600" dirty="0">
                <a:ea typeface="SimSun" pitchFamily="2" charset="-122"/>
              </a:rPr>
              <a:t>(</a:t>
            </a:r>
            <a:r>
              <a:rPr lang="ja-JP" altLang="en-US" b="1"/>
              <a:t>撒</a:t>
            </a:r>
            <a:r>
              <a:rPr lang="en-US" altLang="ja-JP" b="1" dirty="0"/>
              <a:t> </a:t>
            </a:r>
            <a:r>
              <a:rPr lang="ja-JP" altLang="en-US" b="1"/>
              <a:t>母</a:t>
            </a:r>
            <a:r>
              <a:rPr lang="en-US" altLang="ja-JP" b="1" dirty="0"/>
              <a:t> </a:t>
            </a:r>
            <a:r>
              <a:rPr lang="ja-JP" altLang="en-US" b="1"/>
              <a:t>耳</a:t>
            </a:r>
            <a:r>
              <a:rPr lang="en-US" altLang="ja-JP" b="1" dirty="0"/>
              <a:t> </a:t>
            </a:r>
            <a:r>
              <a:rPr lang="ja-JP" altLang="en-US" b="1"/>
              <a:t>記</a:t>
            </a:r>
            <a:r>
              <a:rPr lang="en-US" altLang="ja-JP" b="1" dirty="0"/>
              <a:t> </a:t>
            </a:r>
            <a:r>
              <a:rPr lang="ja-JP" altLang="en-US" b="1"/>
              <a:t>上</a:t>
            </a:r>
            <a:r>
              <a:rPr lang="en-US" altLang="ja-JP" dirty="0"/>
              <a:t> </a:t>
            </a:r>
            <a:r>
              <a:rPr lang="en-US" altLang="zh-CN" sz="3600" dirty="0">
                <a:ea typeface="SimSun" pitchFamily="2" charset="-122"/>
              </a:rPr>
              <a:t>14:47)</a:t>
            </a:r>
          </a:p>
          <a:p>
            <a:pPr eaLnBrk="1" hangingPunct="1"/>
            <a:endParaRPr lang="en-US" altLang="zh-CN" sz="3600" dirty="0">
              <a:ea typeface="SimSun" pitchFamily="2" charset="-122"/>
            </a:endParaRPr>
          </a:p>
          <a:p>
            <a:pPr eaLnBrk="1" hangingPunct="1"/>
            <a:r>
              <a:rPr lang="ja-JP" altLang="en-US"/>
              <a:t>不服从上帝的命令</a:t>
            </a:r>
            <a:r>
              <a:rPr lang="zh-CN" altLang="en-US" dirty="0"/>
              <a:t>除尽</a:t>
            </a:r>
            <a:r>
              <a:rPr lang="ja-JP" altLang="en-US"/>
              <a:t>亞瑪力人</a:t>
            </a:r>
            <a:endParaRPr lang="en-US" altLang="zh-CN" sz="3600" dirty="0">
              <a:ea typeface="SimSun" pitchFamily="2" charset="-122"/>
            </a:endParaRPr>
          </a:p>
          <a:p>
            <a:pPr eaLnBrk="1" hangingPunct="1"/>
            <a:r>
              <a:rPr lang="en-US" altLang="zh-CN" sz="3600" dirty="0">
                <a:ea typeface="SimSun" pitchFamily="2" charset="-122"/>
              </a:rPr>
              <a:t>(</a:t>
            </a:r>
            <a:r>
              <a:rPr lang="ja-JP" altLang="en-US" b="1"/>
              <a:t>撒</a:t>
            </a:r>
            <a:r>
              <a:rPr lang="en-US" altLang="ja-JP" b="1" dirty="0"/>
              <a:t> </a:t>
            </a:r>
            <a:r>
              <a:rPr lang="ja-JP" altLang="en-US" b="1"/>
              <a:t>母</a:t>
            </a:r>
            <a:r>
              <a:rPr lang="en-US" altLang="ja-JP" b="1" dirty="0"/>
              <a:t> </a:t>
            </a:r>
            <a:r>
              <a:rPr lang="ja-JP" altLang="en-US" b="1"/>
              <a:t>耳</a:t>
            </a:r>
            <a:r>
              <a:rPr lang="en-US" altLang="ja-JP" b="1" dirty="0"/>
              <a:t> </a:t>
            </a:r>
            <a:r>
              <a:rPr lang="ja-JP" altLang="en-US" b="1"/>
              <a:t>記</a:t>
            </a:r>
            <a:r>
              <a:rPr lang="en-US" altLang="ja-JP" b="1" dirty="0"/>
              <a:t> </a:t>
            </a:r>
            <a:r>
              <a:rPr lang="ja-JP" altLang="en-US" b="1"/>
              <a:t>上</a:t>
            </a:r>
            <a:r>
              <a:rPr lang="en-US" altLang="ja-JP" dirty="0"/>
              <a:t> </a:t>
            </a:r>
            <a:r>
              <a:rPr lang="en-US" altLang="zh-CN" sz="3600" dirty="0">
                <a:ea typeface="SimSun" pitchFamily="2" charset="-122"/>
              </a:rPr>
              <a:t>15:1-33)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52450" y="533400"/>
            <a:ext cx="7848600" cy="1066800"/>
          </a:xfrm>
          <a:solidFill>
            <a:schemeClr val="tx1"/>
          </a:solidFill>
        </p:spPr>
        <p:txBody>
          <a:bodyPr/>
          <a:lstStyle/>
          <a:p>
            <a:pPr eaLnBrk="1" hangingPunct="1">
              <a:defRPr/>
            </a:pPr>
            <a:r>
              <a:rPr lang="zh-CN" altLang="en-US" dirty="0">
                <a:solidFill>
                  <a:schemeClr val="bg1"/>
                </a:solidFill>
                <a:ea typeface="SimSun" charset="0"/>
                <a:cs typeface="SimSun" charset="0"/>
              </a:rPr>
              <a:t>扫罗统治</a:t>
            </a:r>
            <a:endParaRPr lang="en-US" dirty="0">
              <a:solidFill>
                <a:schemeClr val="bg1"/>
              </a:solidFill>
              <a:ea typeface="SimSun" charset="0"/>
              <a:cs typeface="SimSun" charset="0"/>
            </a:endParaRPr>
          </a:p>
        </p:txBody>
      </p:sp>
      <p:sp>
        <p:nvSpPr>
          <p:cNvPr id="58371" name="Text Box 3"/>
          <p:cNvSpPr txBox="1">
            <a:spLocks noChangeArrowheads="1"/>
          </p:cNvSpPr>
          <p:nvPr/>
        </p:nvSpPr>
        <p:spPr bwMode="auto">
          <a:xfrm>
            <a:off x="533400" y="1889125"/>
            <a:ext cx="5105400"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zh-CN" altLang="en-US" sz="3600" b="1" dirty="0">
                <a:ea typeface="SimSun" pitchFamily="2" charset="-122"/>
              </a:rPr>
              <a:t>以东人</a:t>
            </a:r>
            <a:r>
              <a:rPr lang="en-US" altLang="zh-CN" sz="3600" b="1" dirty="0">
                <a:ea typeface="SimSun" pitchFamily="2" charset="-122"/>
              </a:rPr>
              <a:t>,</a:t>
            </a:r>
            <a:r>
              <a:rPr lang="zh-CN" altLang="en-US" sz="3600" b="1" dirty="0">
                <a:ea typeface="SimSun" pitchFamily="2" charset="-122"/>
              </a:rPr>
              <a:t>多益</a:t>
            </a:r>
            <a:r>
              <a:rPr lang="en-US" altLang="zh-CN" sz="3600" b="1" dirty="0">
                <a:ea typeface="SimSun" pitchFamily="2" charset="-122"/>
              </a:rPr>
              <a:t> </a:t>
            </a:r>
            <a:r>
              <a:rPr lang="zh-CN" altLang="en-US" dirty="0">
                <a:ea typeface="SimSun" pitchFamily="2" charset="-122"/>
              </a:rPr>
              <a:t>执行</a:t>
            </a:r>
            <a:r>
              <a:rPr lang="zh-CN" altLang="en-US" dirty="0">
                <a:solidFill>
                  <a:schemeClr val="tx2"/>
                </a:solidFill>
                <a:ea typeface="SimSun" pitchFamily="2" charset="-122"/>
              </a:rPr>
              <a:t>扫罗</a:t>
            </a:r>
            <a:r>
              <a:rPr lang="zh-CN" altLang="en-US" dirty="0">
                <a:ea typeface="SimSun" pitchFamily="2" charset="-122"/>
              </a:rPr>
              <a:t>的命令杀死了亞 希米 勒和挪 伯城的祭 司们</a:t>
            </a:r>
            <a:r>
              <a:rPr lang="en-US" altLang="zh-CN" sz="4000" dirty="0">
                <a:ea typeface="SimSun" pitchFamily="2" charset="-122"/>
              </a:rPr>
              <a:t>(</a:t>
            </a:r>
            <a:r>
              <a:rPr lang="ja-JP" altLang="en-US" b="1"/>
              <a:t>撒</a:t>
            </a:r>
            <a:r>
              <a:rPr lang="en-US" altLang="ja-JP" b="1" dirty="0"/>
              <a:t> </a:t>
            </a:r>
            <a:r>
              <a:rPr lang="ja-JP" altLang="en-US" b="1"/>
              <a:t>母</a:t>
            </a:r>
            <a:r>
              <a:rPr lang="en-US" altLang="ja-JP" b="1" dirty="0"/>
              <a:t> </a:t>
            </a:r>
            <a:r>
              <a:rPr lang="ja-JP" altLang="en-US" b="1"/>
              <a:t>耳</a:t>
            </a:r>
            <a:r>
              <a:rPr lang="en-US" altLang="ja-JP" b="1" dirty="0"/>
              <a:t> </a:t>
            </a:r>
            <a:r>
              <a:rPr lang="ja-JP" altLang="en-US" b="1"/>
              <a:t>記</a:t>
            </a:r>
            <a:r>
              <a:rPr lang="en-US" altLang="ja-JP" b="1" dirty="0"/>
              <a:t> </a:t>
            </a:r>
            <a:r>
              <a:rPr lang="ja-JP" altLang="en-US" b="1"/>
              <a:t>上</a:t>
            </a:r>
            <a:r>
              <a:rPr lang="en-US" altLang="ja-JP" dirty="0"/>
              <a:t> </a:t>
            </a:r>
            <a:r>
              <a:rPr lang="en-US" altLang="zh-CN" sz="4000" dirty="0">
                <a:ea typeface="SimSun" pitchFamily="2" charset="-122"/>
              </a:rPr>
              <a:t>22:16-19)</a:t>
            </a:r>
            <a:endParaRPr lang="en-US" altLang="zh-CN" dirty="0">
              <a:ea typeface="SimSun" pitchFamily="2" charset="-122"/>
            </a:endParaRPr>
          </a:p>
          <a:p>
            <a:pPr eaLnBrk="1" hangingPunct="1"/>
            <a:endParaRPr lang="en-US" altLang="zh-CN" sz="4000" dirty="0">
              <a:ea typeface="SimSun" pitchFamily="2" charset="-122"/>
            </a:endParaRPr>
          </a:p>
          <a:p>
            <a:pPr eaLnBrk="1" hangingPunct="1"/>
            <a:endParaRPr lang="en-US" altLang="zh-CN" sz="4000" dirty="0">
              <a:ea typeface="SimSun" pitchFamily="2" charset="-122"/>
            </a:endParaRPr>
          </a:p>
          <a:p>
            <a:pPr eaLnBrk="1" hangingPunct="1"/>
            <a:endParaRPr lang="en-US" altLang="en-US" sz="4000" dirty="0"/>
          </a:p>
        </p:txBody>
      </p:sp>
      <p:pic>
        <p:nvPicPr>
          <p:cNvPr id="55299" name="Picture 4" descr="BD08208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00200"/>
            <a:ext cx="3187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FFC6"/>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solidFill>
            <a:srgbClr val="000000"/>
          </a:solidFill>
        </p:spPr>
        <p:txBody>
          <a:bodyPr/>
          <a:lstStyle/>
          <a:p>
            <a:pPr eaLnBrk="1" hangingPunct="1"/>
            <a:r>
              <a:rPr lang="ja-JP" altLang="en-US">
                <a:solidFill>
                  <a:schemeClr val="bg1"/>
                </a:solidFill>
              </a:rPr>
              <a:t>君主政治统一</a:t>
            </a:r>
            <a:r>
              <a:rPr lang="en-US" altLang="ja-JP" b="1" dirty="0">
                <a:solidFill>
                  <a:schemeClr val="bg1"/>
                </a:solidFill>
              </a:rPr>
              <a:t>(c. 1000 BC)</a:t>
            </a:r>
            <a:endParaRPr lang="en-US" altLang="en-US" b="1" dirty="0">
              <a:solidFill>
                <a:srgbClr val="FFFFFF"/>
              </a:solidFill>
              <a:ea typeface="ＭＳ Ｐゴシック" pitchFamily="34" charset="-128"/>
            </a:endParaRPr>
          </a:p>
        </p:txBody>
      </p:sp>
      <p:sp>
        <p:nvSpPr>
          <p:cNvPr id="104451" name="Text Box 3"/>
          <p:cNvSpPr txBox="1">
            <a:spLocks noChangeArrowheads="1"/>
          </p:cNvSpPr>
          <p:nvPr/>
        </p:nvSpPr>
        <p:spPr bwMode="auto">
          <a:xfrm>
            <a:off x="381000" y="1676400"/>
            <a:ext cx="8305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zh-CN" altLang="en-US" sz="2400" b="1" dirty="0">
                <a:ea typeface="SimSun" pitchFamily="2" charset="-122"/>
              </a:rPr>
              <a:t>大卫统治</a:t>
            </a:r>
            <a:endParaRPr lang="en-US" altLang="zh-CN" sz="2400" b="1" i="1" dirty="0">
              <a:ea typeface="SimSun" pitchFamily="2" charset="-122"/>
            </a:endParaRPr>
          </a:p>
          <a:p>
            <a:pPr eaLnBrk="1" hangingPunct="1">
              <a:buFontTx/>
              <a:buChar char="-"/>
            </a:pPr>
            <a:r>
              <a:rPr lang="zh-CN" altLang="en-US" sz="2400" b="1" dirty="0">
                <a:ea typeface="SimSun" pitchFamily="2" charset="-122"/>
              </a:rPr>
              <a:t>被大卫征服和征服</a:t>
            </a:r>
            <a:endParaRPr lang="en-US" altLang="zh-CN" sz="2400" b="1" dirty="0">
              <a:ea typeface="SimSun" pitchFamily="2" charset="-122"/>
            </a:endParaRPr>
          </a:p>
          <a:p>
            <a:pPr eaLnBrk="1" hangingPunct="1">
              <a:buFontTx/>
              <a:buChar char="-"/>
            </a:pPr>
            <a:r>
              <a:rPr lang="zh-CN" altLang="en-US" sz="2400" b="1" dirty="0">
                <a:ea typeface="SimSun" pitchFamily="2" charset="-122"/>
              </a:rPr>
              <a:t>哈达，一个王子，逃往埃及 </a:t>
            </a:r>
            <a:endParaRPr lang="en-US" altLang="zh-CN" sz="2400" b="1" dirty="0">
              <a:ea typeface="SimSun" pitchFamily="2" charset="-122"/>
            </a:endParaRPr>
          </a:p>
          <a:p>
            <a:pPr eaLnBrk="1" hangingPunct="1"/>
            <a:r>
              <a:rPr lang="en-US" altLang="zh-CN" sz="2400" b="1" dirty="0">
                <a:ea typeface="SimSun" pitchFamily="2" charset="-122"/>
              </a:rPr>
              <a:t>(</a:t>
            </a:r>
            <a:r>
              <a:rPr lang="zh-CN" altLang="en-US" sz="2400" b="1" dirty="0">
                <a:ea typeface="SimSun" pitchFamily="2" charset="-122"/>
              </a:rPr>
              <a:t>撒 母 耳 記 下</a:t>
            </a:r>
            <a:r>
              <a:rPr lang="zh-CN" altLang="en-US" sz="2400" b="1" dirty="0"/>
              <a:t> </a:t>
            </a:r>
            <a:r>
              <a:rPr lang="en-US" altLang="zh-CN" sz="2400" b="1" dirty="0">
                <a:ea typeface="SimSun" pitchFamily="2" charset="-122"/>
              </a:rPr>
              <a:t>8:13-14;</a:t>
            </a:r>
            <a:r>
              <a:rPr lang="zh-CN" altLang="en-US" sz="2400" b="1" dirty="0">
                <a:ea typeface="SimSun" pitchFamily="2" charset="-122"/>
              </a:rPr>
              <a:t>列 王 紀 上</a:t>
            </a:r>
            <a:r>
              <a:rPr lang="zh-CN" altLang="en-US" sz="2400" b="1" dirty="0"/>
              <a:t> </a:t>
            </a:r>
            <a:r>
              <a:rPr lang="en-US" altLang="zh-CN" sz="2400" b="1" dirty="0">
                <a:ea typeface="SimSun" pitchFamily="2" charset="-122"/>
              </a:rPr>
              <a:t>11:14-22;</a:t>
            </a:r>
            <a:r>
              <a:rPr lang="zh-CN" altLang="en-US" sz="2400" b="1" dirty="0">
                <a:ea typeface="SimSun" pitchFamily="2" charset="-122"/>
              </a:rPr>
              <a:t>歷 代 志 上</a:t>
            </a:r>
            <a:r>
              <a:rPr lang="zh-CN" altLang="en-US" sz="2400" b="1" dirty="0"/>
              <a:t> </a:t>
            </a:r>
            <a:r>
              <a:rPr lang="en-US" altLang="zh-CN" sz="2400" b="1" dirty="0">
                <a:ea typeface="SimSun" pitchFamily="2" charset="-122"/>
              </a:rPr>
              <a:t>18:12).</a:t>
            </a:r>
          </a:p>
          <a:p>
            <a:pPr eaLnBrk="1" hangingPunct="1"/>
            <a:endParaRPr lang="en-US" altLang="zh-CN" sz="2400" b="1" dirty="0">
              <a:ea typeface="SimSun" pitchFamily="2" charset="-122"/>
            </a:endParaRPr>
          </a:p>
          <a:p>
            <a:pPr eaLnBrk="1" hangingPunct="1"/>
            <a:r>
              <a:rPr lang="zh-CN" altLang="en-US" sz="2400" b="1" dirty="0">
                <a:ea typeface="SimSun" pitchFamily="2" charset="-122"/>
              </a:rPr>
              <a:t>这样全盘的灭绝是由亚述人的纪录得知 </a:t>
            </a:r>
            <a:endParaRPr lang="en-US" altLang="zh-CN" sz="2400" b="1" i="1" dirty="0">
              <a:ea typeface="SimSun" pitchFamily="2" charset="-122"/>
            </a:endParaRPr>
          </a:p>
          <a:p>
            <a:pPr eaLnBrk="1" hangingPunct="1"/>
            <a:r>
              <a:rPr lang="en-US" altLang="zh-CN" sz="2400" b="1" i="1" dirty="0">
                <a:ea typeface="SimSun" pitchFamily="2" charset="-122"/>
              </a:rPr>
              <a:t>		      (IVP Bible Background Commentary )</a:t>
            </a:r>
            <a:endParaRPr lang="en-US" altLang="en-US" sz="2400" b="1" i="1" dirty="0">
              <a:ea typeface="SimSun" pitchFamily="2" charset="-122"/>
            </a:endParaRPr>
          </a:p>
        </p:txBody>
      </p:sp>
    </p:spTree>
    <p:extLst>
      <p:ext uri="{BB962C8B-B14F-4D97-AF65-F5344CB8AC3E}">
        <p14:creationId xmlns:p14="http://schemas.microsoft.com/office/powerpoint/2010/main" val="1265995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pic>
        <p:nvPicPr>
          <p:cNvPr id="6146" name="Picture 3" descr="OJBSO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5900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p:cNvSpPr txBox="1">
            <a:spLocks noChangeArrowheads="1"/>
          </p:cNvSpPr>
          <p:nvPr/>
        </p:nvSpPr>
        <p:spPr bwMode="auto">
          <a:xfrm>
            <a:off x="4876800" y="6248400"/>
            <a:ext cx="426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29783" dir="1514402" algn="ctr" rotWithShape="0">
                    <a:schemeClr val="tx1">
                      <a:alpha val="74998"/>
                    </a:schemeClr>
                  </a:outerShdw>
                </a:effectLst>
              </a14:hiddenEffects>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spcBef>
                <a:spcPct val="50000"/>
              </a:spcBef>
            </a:pPr>
            <a:r>
              <a:rPr lang="ja-JP" altLang="en-US" b="1"/>
              <a:t>创世记</a:t>
            </a:r>
            <a:r>
              <a:rPr lang="en-US" altLang="ja-JP" b="1" dirty="0"/>
              <a:t> </a:t>
            </a:r>
            <a:r>
              <a:rPr lang="en-US" altLang="ja-JP" b="1" dirty="0">
                <a:latin typeface="Times New Roman" pitchFamily="18" charset="0"/>
              </a:rPr>
              <a:t>27</a:t>
            </a:r>
            <a:endParaRPr lang="en-US" altLang="en-US" b="1" dirty="0">
              <a:latin typeface="Times New Roman" pitchFamily="18" charset="0"/>
            </a:endParaRPr>
          </a:p>
        </p:txBody>
      </p:sp>
      <p:sp>
        <p:nvSpPr>
          <p:cNvPr id="5" name="Rectangle 5">
            <a:extLst>
              <a:ext uri="{FF2B5EF4-FFF2-40B4-BE49-F238E27FC236}">
                <a16:creationId xmlns:a16="http://schemas.microsoft.com/office/drawing/2014/main" id="{679B05CB-D02F-1C4F-B2FF-157333957E8E}"/>
              </a:ext>
            </a:extLst>
          </p:cNvPr>
          <p:cNvSpPr txBox="1">
            <a:spLocks noChangeArrowheads="1"/>
          </p:cNvSpPr>
          <p:nvPr/>
        </p:nvSpPr>
        <p:spPr bwMode="auto">
          <a:xfrm>
            <a:off x="5562600" y="1054100"/>
            <a:ext cx="3352800"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r>
              <a:rPr lang="zh-CN" altLang="en-US" b="1" kern="0" dirty="0">
                <a:ea typeface="ＭＳ Ｐゴシック" pitchFamily="34" charset="-128"/>
              </a:rPr>
              <a:t>上帝选中了雅各在以扫之上</a:t>
            </a:r>
            <a:endParaRPr lang="en-US" altLang="en-US" b="1" kern="0" dirty="0">
              <a:ea typeface="ＭＳ Ｐゴシック" pitchFamily="34" charset="-128"/>
            </a:endParaRPr>
          </a:p>
        </p:txBody>
      </p:sp>
      <p:sp>
        <p:nvSpPr>
          <p:cNvPr id="6" name="TextBox 4">
            <a:extLst>
              <a:ext uri="{FF2B5EF4-FFF2-40B4-BE49-F238E27FC236}">
                <a16:creationId xmlns:a16="http://schemas.microsoft.com/office/drawing/2014/main" id="{84ABBAF5-9ACC-3243-99E1-AB6F197A33F4}"/>
              </a:ext>
            </a:extLst>
          </p:cNvPr>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400" b="1" dirty="0">
                <a:solidFill>
                  <a:srgbClr val="FFFFFF"/>
                </a:solidFill>
              </a:rPr>
              <a:t>101</a:t>
            </a: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5" name="Picture 4" descr="Edom_Petr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p:cNvSpPr>
            <a:spLocks noGrp="1" noChangeArrowheads="1"/>
          </p:cNvSpPr>
          <p:nvPr>
            <p:ph type="title"/>
          </p:nvPr>
        </p:nvSpPr>
        <p:spPr>
          <a:solidFill>
            <a:schemeClr val="tx1"/>
          </a:solidFill>
        </p:spPr>
        <p:txBody>
          <a:bodyPr/>
          <a:lstStyle/>
          <a:p>
            <a:pPr eaLnBrk="1" hangingPunct="1"/>
            <a:r>
              <a:rPr lang="ja-JP" altLang="en-US" sz="4000" dirty="0">
                <a:solidFill>
                  <a:schemeClr val="bg1"/>
                </a:solidFill>
              </a:rPr>
              <a:t>分裂君主政治</a:t>
            </a:r>
            <a:r>
              <a:rPr lang="en-US" altLang="ja-JP" sz="4000" b="1" dirty="0">
                <a:solidFill>
                  <a:schemeClr val="bg1"/>
                </a:solidFill>
              </a:rPr>
              <a:t>(c. 925 BC)</a:t>
            </a:r>
            <a:endParaRPr lang="en-US" altLang="en-US" sz="4000" b="1" dirty="0">
              <a:solidFill>
                <a:schemeClr val="bg1"/>
              </a:solidFill>
            </a:endParaRPr>
          </a:p>
        </p:txBody>
      </p:sp>
      <p:sp>
        <p:nvSpPr>
          <p:cNvPr id="60419" name="Text Box 3"/>
          <p:cNvSpPr txBox="1">
            <a:spLocks noChangeArrowheads="1"/>
          </p:cNvSpPr>
          <p:nvPr/>
        </p:nvSpPr>
        <p:spPr bwMode="auto">
          <a:xfrm>
            <a:off x="914400" y="2286000"/>
            <a:ext cx="7696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zh-CN" altLang="en-US" sz="4000" b="1" dirty="0">
                <a:solidFill>
                  <a:schemeClr val="bg1"/>
                </a:solidFill>
                <a:latin typeface="Arial" charset="0"/>
                <a:ea typeface="SimSun" charset="0"/>
                <a:cs typeface="SimSun" charset="0"/>
              </a:rPr>
              <a:t>仍然在犹大的控制下</a:t>
            </a:r>
            <a:endParaRPr lang="en-US" altLang="zh-CN" sz="4000" b="1" dirty="0">
              <a:solidFill>
                <a:schemeClr val="bg1"/>
              </a:solidFill>
              <a:latin typeface="Arial" charset="0"/>
              <a:ea typeface="SimSun" charset="0"/>
              <a:cs typeface="SimSun" charset="0"/>
            </a:endParaRPr>
          </a:p>
          <a:p>
            <a:pPr>
              <a:defRPr/>
            </a:pPr>
            <a:endParaRPr lang="en-US" sz="4000" dirty="0">
              <a:solidFill>
                <a:schemeClr val="bg1"/>
              </a:solidFill>
              <a:latin typeface="Arial" charset="0"/>
              <a:ea typeface="ＭＳ Ｐゴシック" charset="0"/>
            </a:endParaRPr>
          </a:p>
        </p:txBody>
      </p:sp>
      <p:sp>
        <p:nvSpPr>
          <p:cNvPr id="60420" name="AutoShape 4"/>
          <p:cNvSpPr>
            <a:spLocks noChangeArrowheads="1"/>
          </p:cNvSpPr>
          <p:nvPr/>
        </p:nvSpPr>
        <p:spPr bwMode="auto">
          <a:xfrm flipH="1">
            <a:off x="5715000" y="1676400"/>
            <a:ext cx="2286000" cy="3505200"/>
          </a:xfrm>
          <a:prstGeom prst="lightningBol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3" presetClass="emph" presetSubtype="0" fill="remove" grpId="0" nodeType="withEffect">
                                  <p:stCondLst>
                                    <p:cond delay="0"/>
                                  </p:stCondLst>
                                  <p:childTnLst>
                                    <p:animClr clrSpc="rgb" dir="cw">
                                      <p:cBhvr override="childStyle">
                                        <p:cTn id="6" dur="1500" accel="50000" autoRev="1" fill="hold" tmFilter="0, 0; .33333, 1; 1, 1">
                                          <p:stCondLst>
                                            <p:cond delay="0"/>
                                          </p:stCondLst>
                                        </p:cTn>
                                        <p:tgtEl>
                                          <p:spTgt spid="60420"/>
                                        </p:tgtEl>
                                        <p:attrNameLst>
                                          <p:attrName>style.color</p:attrName>
                                        </p:attrNameLst>
                                      </p:cBhvr>
                                      <p:to>
                                        <a:schemeClr val="accent2"/>
                                      </p:to>
                                    </p:animClr>
                                    <p:animClr clrSpc="rgb" dir="cw">
                                      <p:cBhvr>
                                        <p:cTn id="7" dur="1500" accel="50000" autoRev="1" fill="hold" tmFilter="0, 0; .33333, 1; 1, 1">
                                          <p:stCondLst>
                                            <p:cond delay="0"/>
                                          </p:stCondLst>
                                        </p:cTn>
                                        <p:tgtEl>
                                          <p:spTgt spid="60420"/>
                                        </p:tgtEl>
                                        <p:attrNameLst>
                                          <p:attrName>fillcolor</p:attrName>
                                        </p:attrNameLst>
                                      </p:cBhvr>
                                      <p:to>
                                        <a:schemeClr val="accent2"/>
                                      </p:to>
                                    </p:animClr>
                                    <p:set>
                                      <p:cBhvr>
                                        <p:cTn id="8" dur="3000" fill="hold"/>
                                        <p:tgtEl>
                                          <p:spTgt spid="60420"/>
                                        </p:tgtEl>
                                        <p:attrNameLst>
                                          <p:attrName>fill.type</p:attrName>
                                        </p:attrNameLst>
                                      </p:cBhvr>
                                      <p:to>
                                        <p:strVal val="solid"/>
                                      </p:to>
                                    </p:set>
                                    <p:set>
                                      <p:cBhvr>
                                        <p:cTn id="9" dur="3000" fill="hold"/>
                                        <p:tgtEl>
                                          <p:spTgt spid="60420"/>
                                        </p:tgtEl>
                                        <p:attrNameLst>
                                          <p:attrName>fill.on</p:attrName>
                                        </p:attrNameLst>
                                      </p:cBhvr>
                                      <p:to>
                                        <p:strVal val="true"/>
                                      </p:to>
                                    </p:set>
                                    <p:animScale>
                                      <p:cBhvr>
                                        <p:cTn id="10" dur="1500" accel="50000" autoRev="1" fill="hold" tmFilter="0, 0; .33333, 1; 1, 1">
                                          <p:stCondLst>
                                            <p:cond delay="0"/>
                                          </p:stCondLst>
                                        </p:cTn>
                                        <p:tgtEl>
                                          <p:spTgt spid="60420"/>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52400" y="274638"/>
            <a:ext cx="8991600" cy="1143000"/>
          </a:xfrm>
          <a:solidFill>
            <a:schemeClr val="tx1"/>
          </a:solidFill>
        </p:spPr>
        <p:txBody>
          <a:bodyPr/>
          <a:lstStyle/>
          <a:p>
            <a:pPr eaLnBrk="1" hangingPunct="1"/>
            <a:r>
              <a:rPr lang="en-US" altLang="en-US" sz="4000" b="1" dirty="0">
                <a:solidFill>
                  <a:schemeClr val="bg1"/>
                </a:solidFill>
              </a:rPr>
              <a:t> </a:t>
            </a:r>
            <a:r>
              <a:rPr lang="ja-JP" altLang="en-US" sz="4000" dirty="0">
                <a:solidFill>
                  <a:schemeClr val="bg1"/>
                </a:solidFill>
              </a:rPr>
              <a:t>分裂君主政治</a:t>
            </a:r>
            <a:r>
              <a:rPr lang="en-US" altLang="ja-JP" sz="4000" b="1" dirty="0">
                <a:solidFill>
                  <a:schemeClr val="bg1"/>
                </a:solidFill>
              </a:rPr>
              <a:t>(c. 870-845 BC)</a:t>
            </a:r>
            <a:endParaRPr lang="en-US" altLang="en-US" sz="4000" b="1" dirty="0">
              <a:solidFill>
                <a:schemeClr val="bg1"/>
              </a:solidFill>
            </a:endParaRPr>
          </a:p>
        </p:txBody>
      </p:sp>
      <p:sp>
        <p:nvSpPr>
          <p:cNvPr id="61443" name="Text Box 3"/>
          <p:cNvSpPr txBox="1">
            <a:spLocks noChangeArrowheads="1"/>
          </p:cNvSpPr>
          <p:nvPr/>
        </p:nvSpPr>
        <p:spPr bwMode="auto">
          <a:xfrm>
            <a:off x="228600" y="1676400"/>
            <a:ext cx="8915400"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zh-CN" altLang="en-US" sz="2600" b="1" i="1" dirty="0">
                <a:ea typeface="SimSun" pitchFamily="2" charset="-122"/>
              </a:rPr>
              <a:t>約沙法统治</a:t>
            </a:r>
            <a:endParaRPr lang="en-US" altLang="zh-CN" sz="2600" b="1" i="1" dirty="0">
              <a:ea typeface="SimSun" pitchFamily="2" charset="-122"/>
            </a:endParaRPr>
          </a:p>
          <a:p>
            <a:pPr eaLnBrk="1" hangingPunct="1"/>
            <a:endParaRPr lang="en-US" altLang="zh-CN" sz="2600" b="1" i="1" dirty="0">
              <a:ea typeface="SimSun" pitchFamily="2" charset="-122"/>
            </a:endParaRPr>
          </a:p>
          <a:p>
            <a:pPr eaLnBrk="1" hangingPunct="1"/>
            <a:r>
              <a:rPr lang="zh-CN" altLang="en-US" sz="2600" b="1" dirty="0">
                <a:ea typeface="SimSun" pitchFamily="2" charset="-122"/>
              </a:rPr>
              <a:t>加入摩押和亞捫人攻打犹大，但在</a:t>
            </a:r>
          </a:p>
          <a:p>
            <a:pPr eaLnBrk="1" hangingPunct="1"/>
            <a:r>
              <a:rPr lang="zh-CN" altLang="en-US" sz="2600" b="1" dirty="0">
                <a:ea typeface="SimSun" pitchFamily="2" charset="-122"/>
              </a:rPr>
              <a:t>隐基底战败 </a:t>
            </a:r>
            <a:r>
              <a:rPr lang="en-US" altLang="zh-CN" sz="2600" b="1" dirty="0">
                <a:ea typeface="SimSun" pitchFamily="2" charset="-122"/>
              </a:rPr>
              <a:t>(</a:t>
            </a:r>
            <a:r>
              <a:rPr lang="zh-CN" altLang="en-US" sz="2600" b="1" dirty="0">
                <a:ea typeface="SimSun" pitchFamily="2" charset="-122"/>
              </a:rPr>
              <a:t>歷 代 志 下</a:t>
            </a:r>
            <a:r>
              <a:rPr lang="zh-CN" altLang="en-US" sz="2600" b="1" dirty="0"/>
              <a:t> </a:t>
            </a:r>
            <a:r>
              <a:rPr lang="en-US" altLang="zh-CN" sz="2600" b="1" dirty="0">
                <a:ea typeface="SimSun" pitchFamily="2" charset="-122"/>
              </a:rPr>
              <a:t>20:1-28)</a:t>
            </a:r>
          </a:p>
          <a:p>
            <a:pPr eaLnBrk="1" hangingPunct="1"/>
            <a:endParaRPr lang="en-US" altLang="zh-CN" sz="2600" b="1" dirty="0">
              <a:ea typeface="SimSun" pitchFamily="2" charset="-122"/>
            </a:endParaRPr>
          </a:p>
          <a:p>
            <a:pPr eaLnBrk="1" hangingPunct="1"/>
            <a:r>
              <a:rPr lang="zh-CN" altLang="en-US" sz="2600" b="1" dirty="0">
                <a:ea typeface="SimSun" pitchFamily="2" charset="-122"/>
                <a:sym typeface="Wingdings" pitchFamily="2" charset="2"/>
              </a:rPr>
              <a:t>加入</a:t>
            </a:r>
            <a:r>
              <a:rPr lang="zh-CN" altLang="en-US" sz="2600" b="1" dirty="0">
                <a:ea typeface="SimSun" pitchFamily="2" charset="-122"/>
              </a:rPr>
              <a:t>约兰王与約沙法反抗摩押起义</a:t>
            </a:r>
            <a:r>
              <a:rPr lang="en-US" altLang="zh-CN" sz="2600" b="1" dirty="0">
                <a:ea typeface="SimSun" pitchFamily="2" charset="-122"/>
              </a:rPr>
              <a:t> (</a:t>
            </a:r>
            <a:r>
              <a:rPr lang="zh-CN" altLang="en-US" sz="2600" b="1" dirty="0">
                <a:ea typeface="SimSun" pitchFamily="2" charset="-122"/>
              </a:rPr>
              <a:t>列王紀下</a:t>
            </a:r>
            <a:r>
              <a:rPr lang="en-US" altLang="zh-CN" sz="2600" b="1" dirty="0">
                <a:ea typeface="SimSun" pitchFamily="2" charset="-122"/>
              </a:rPr>
              <a:t>3:9) </a:t>
            </a:r>
            <a:r>
              <a:rPr lang="en-US" altLang="zh-CN" sz="2600" b="1" dirty="0">
                <a:solidFill>
                  <a:srgbClr val="6600FF"/>
                </a:solidFill>
                <a:ea typeface="SimSun" pitchFamily="2" charset="-122"/>
                <a:sym typeface="Wingdings" pitchFamily="2" charset="2"/>
              </a:rPr>
              <a:t></a:t>
            </a:r>
            <a:endParaRPr lang="zh-CN" altLang="en-US" sz="2600" b="1" dirty="0">
              <a:ea typeface="SimSun" pitchFamily="2" charset="-122"/>
            </a:endParaRPr>
          </a:p>
          <a:p>
            <a:pPr eaLnBrk="1" hangingPunct="1"/>
            <a:endParaRPr lang="zh-CN" altLang="en-US" sz="2600" b="1" dirty="0">
              <a:ea typeface="SimSun" pitchFamily="2" charset="-122"/>
            </a:endParaRPr>
          </a:p>
          <a:p>
            <a:pPr eaLnBrk="1" hangingPunct="1"/>
            <a:endParaRPr lang="zh-CN" altLang="en-US" sz="2600" b="1" dirty="0">
              <a:ea typeface="SimSun" pitchFamily="2" charset="-122"/>
            </a:endParaRPr>
          </a:p>
          <a:p>
            <a:pPr eaLnBrk="1" hangingPunct="1"/>
            <a:endParaRPr lang="en-US" altLang="zh-CN" sz="2600" b="1" dirty="0">
              <a:solidFill>
                <a:srgbClr val="6600FF"/>
              </a:solidFill>
              <a:ea typeface="SimSun" pitchFamily="2" charset="-122"/>
            </a:endParaRPr>
          </a:p>
          <a:p>
            <a:pPr eaLnBrk="1" hangingPunct="1"/>
            <a:endParaRPr lang="en-US" altLang="en-US" sz="26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274638"/>
            <a:ext cx="9144000" cy="1143000"/>
          </a:xfrm>
          <a:solidFill>
            <a:schemeClr val="tx1"/>
          </a:solidFill>
        </p:spPr>
        <p:txBody>
          <a:bodyPr/>
          <a:lstStyle/>
          <a:p>
            <a:pPr eaLnBrk="1" hangingPunct="1"/>
            <a:r>
              <a:rPr lang="ja-JP" altLang="en-US" sz="4000" dirty="0">
                <a:solidFill>
                  <a:schemeClr val="bg1"/>
                </a:solidFill>
              </a:rPr>
              <a:t>分裂君主政治</a:t>
            </a:r>
            <a:r>
              <a:rPr lang="en-US" altLang="ja-JP" sz="4000" b="1" dirty="0">
                <a:solidFill>
                  <a:schemeClr val="bg1"/>
                </a:solidFill>
              </a:rPr>
              <a:t>(c. 845-735 BC)</a:t>
            </a:r>
            <a:endParaRPr lang="en-US" altLang="en-US" sz="4000" b="1" dirty="0">
              <a:solidFill>
                <a:schemeClr val="bg1"/>
              </a:solidFill>
            </a:endParaRPr>
          </a:p>
        </p:txBody>
      </p:sp>
      <p:sp>
        <p:nvSpPr>
          <p:cNvPr id="62467" name="Text Box 3"/>
          <p:cNvSpPr txBox="1">
            <a:spLocks noChangeArrowheads="1"/>
          </p:cNvSpPr>
          <p:nvPr/>
        </p:nvSpPr>
        <p:spPr bwMode="auto">
          <a:xfrm>
            <a:off x="838200" y="1752600"/>
            <a:ext cx="7620000"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zh-CN" b="1" i="1" dirty="0">
                <a:latin typeface="Times New Roman" pitchFamily="18" charset="0"/>
                <a:ea typeface="SimSun" pitchFamily="2" charset="-122"/>
              </a:rPr>
              <a:t>c. </a:t>
            </a:r>
            <a:r>
              <a:rPr lang="ja-JP" altLang="en-US" b="1" i="1">
                <a:latin typeface="Times New Roman" pitchFamily="18" charset="0"/>
                <a:ea typeface="SimSun" pitchFamily="2" charset="-122"/>
              </a:rPr>
              <a:t>公元前</a:t>
            </a:r>
            <a:r>
              <a:rPr lang="en-US" altLang="zh-CN" b="1" i="1" dirty="0">
                <a:latin typeface="Times New Roman" pitchFamily="18" charset="0"/>
                <a:ea typeface="SimSun" pitchFamily="2" charset="-122"/>
              </a:rPr>
              <a:t>845</a:t>
            </a:r>
            <a:r>
              <a:rPr lang="ja-JP" altLang="en-US" b="1" i="1">
                <a:latin typeface="Times New Roman" pitchFamily="18" charset="0"/>
                <a:ea typeface="SimSun" pitchFamily="2" charset="-122"/>
              </a:rPr>
              <a:t>年</a:t>
            </a:r>
            <a:endParaRPr lang="en-SG" altLang="ja-JP" b="1" i="1" dirty="0">
              <a:latin typeface="Times New Roman" pitchFamily="18" charset="0"/>
              <a:ea typeface="SimSun" pitchFamily="2" charset="-122"/>
            </a:endParaRPr>
          </a:p>
          <a:p>
            <a:pPr eaLnBrk="1" hangingPunct="1"/>
            <a:r>
              <a:rPr lang="zh-CN" altLang="en-US" dirty="0">
                <a:ea typeface="SimSun" pitchFamily="2" charset="-122"/>
              </a:rPr>
              <a:t>造反犹大的约 兰并获得自由 </a:t>
            </a:r>
            <a:r>
              <a:rPr lang="en-US" altLang="zh-CN" sz="2800" dirty="0">
                <a:latin typeface="Times New Roman" pitchFamily="18" charset="0"/>
                <a:ea typeface="SimSun" pitchFamily="2" charset="-122"/>
              </a:rPr>
              <a:t>(</a:t>
            </a:r>
            <a:r>
              <a:rPr lang="zh-CN" altLang="en-US" sz="2800" b="1" dirty="0">
                <a:ea typeface="SimSun" pitchFamily="2" charset="-122"/>
              </a:rPr>
              <a:t>歷 代 志 下</a:t>
            </a:r>
            <a:r>
              <a:rPr lang="zh-CN" altLang="en-US" sz="2800" dirty="0"/>
              <a:t> </a:t>
            </a:r>
            <a:r>
              <a:rPr lang="en-US" altLang="zh-CN" sz="2800" dirty="0">
                <a:latin typeface="Times New Roman" pitchFamily="18" charset="0"/>
                <a:ea typeface="SimSun" pitchFamily="2" charset="-122"/>
              </a:rPr>
              <a:t>21:8-10).</a:t>
            </a:r>
          </a:p>
          <a:p>
            <a:pPr eaLnBrk="1" hangingPunct="1"/>
            <a:endParaRPr lang="en-US" altLang="zh-CN" sz="2800" dirty="0">
              <a:latin typeface="Times New Roman" pitchFamily="18" charset="0"/>
              <a:ea typeface="SimSun" pitchFamily="2" charset="-122"/>
            </a:endParaRPr>
          </a:p>
          <a:p>
            <a:pPr eaLnBrk="1" hangingPunct="1"/>
            <a:r>
              <a:rPr lang="en-US" altLang="zh-CN" dirty="0">
                <a:latin typeface="Times New Roman" pitchFamily="18" charset="0"/>
                <a:ea typeface="SimSun" pitchFamily="2" charset="-122"/>
              </a:rPr>
              <a:t> </a:t>
            </a:r>
            <a:r>
              <a:rPr lang="en-US" altLang="zh-CN" b="1" i="1" dirty="0">
                <a:latin typeface="Times New Roman" pitchFamily="18" charset="0"/>
                <a:ea typeface="SimSun" pitchFamily="2" charset="-122"/>
              </a:rPr>
              <a:t>c.</a:t>
            </a:r>
            <a:r>
              <a:rPr lang="ja-JP" altLang="en-US" b="1" i="1">
                <a:latin typeface="Times New Roman" pitchFamily="18" charset="0"/>
                <a:ea typeface="SimSun" pitchFamily="2" charset="-122"/>
              </a:rPr>
              <a:t>公元前</a:t>
            </a:r>
            <a:r>
              <a:rPr lang="en-US" altLang="zh-CN" b="1" i="1" dirty="0">
                <a:latin typeface="Times New Roman" pitchFamily="18" charset="0"/>
                <a:ea typeface="SimSun" pitchFamily="2" charset="-122"/>
              </a:rPr>
              <a:t>794</a:t>
            </a:r>
            <a:r>
              <a:rPr lang="ja-JP" altLang="en-US" b="1" i="1">
                <a:latin typeface="Times New Roman" pitchFamily="18" charset="0"/>
                <a:ea typeface="SimSun" pitchFamily="2" charset="-122"/>
              </a:rPr>
              <a:t>年</a:t>
            </a:r>
            <a:endParaRPr lang="en-SG" altLang="ja-JP" b="1" i="1" dirty="0">
              <a:latin typeface="Times New Roman" pitchFamily="18" charset="0"/>
              <a:ea typeface="SimSun" pitchFamily="2" charset="-122"/>
            </a:endParaRPr>
          </a:p>
          <a:p>
            <a:pPr eaLnBrk="1" hangingPunct="1"/>
            <a:r>
              <a:rPr lang="zh-CN" altLang="en-US" dirty="0">
                <a:ea typeface="SimSun" pitchFamily="2" charset="-122"/>
              </a:rPr>
              <a:t>被亚玛谢</a:t>
            </a:r>
            <a:r>
              <a:rPr lang="zh-CN" altLang="en-US" sz="2800" dirty="0">
                <a:ea typeface="SimSun" pitchFamily="2" charset="-122"/>
              </a:rPr>
              <a:t>打败</a:t>
            </a:r>
            <a:r>
              <a:rPr lang="en-US" altLang="zh-CN" sz="2800" dirty="0">
                <a:latin typeface="Times New Roman" pitchFamily="18" charset="0"/>
                <a:ea typeface="SimSun" pitchFamily="2" charset="-122"/>
              </a:rPr>
              <a:t>(</a:t>
            </a:r>
            <a:r>
              <a:rPr lang="zh-CN" altLang="en-US" sz="2800" b="1" dirty="0">
                <a:ea typeface="SimSun" pitchFamily="2" charset="-122"/>
              </a:rPr>
              <a:t>歷 代 志 下</a:t>
            </a:r>
            <a:r>
              <a:rPr lang="zh-CN" altLang="en-US" sz="2800" dirty="0"/>
              <a:t> </a:t>
            </a:r>
            <a:r>
              <a:rPr lang="en-US" altLang="zh-CN" sz="2800" dirty="0">
                <a:latin typeface="Times New Roman" pitchFamily="18" charset="0"/>
                <a:ea typeface="SimSun" pitchFamily="2" charset="-122"/>
              </a:rPr>
              <a:t>25:11-13).</a:t>
            </a:r>
          </a:p>
          <a:p>
            <a:pPr eaLnBrk="1" hangingPunct="1"/>
            <a:endParaRPr lang="en-US" altLang="zh-CN" sz="2800" dirty="0">
              <a:latin typeface="Times New Roman" pitchFamily="18" charset="0"/>
              <a:ea typeface="SimSun" pitchFamily="2" charset="-122"/>
            </a:endParaRPr>
          </a:p>
          <a:p>
            <a:pPr eaLnBrk="1" hangingPunct="1"/>
            <a:r>
              <a:rPr lang="en-US" altLang="zh-CN" dirty="0">
                <a:latin typeface="Times New Roman" pitchFamily="18" charset="0"/>
                <a:ea typeface="SimSun" pitchFamily="2" charset="-122"/>
              </a:rPr>
              <a:t> </a:t>
            </a:r>
            <a:r>
              <a:rPr lang="en-US" altLang="zh-CN" b="1" i="1" dirty="0">
                <a:latin typeface="Times New Roman" pitchFamily="18" charset="0"/>
                <a:ea typeface="SimSun" pitchFamily="2" charset="-122"/>
              </a:rPr>
              <a:t>c.</a:t>
            </a:r>
            <a:r>
              <a:rPr lang="ja-JP" altLang="en-US" b="1" i="1">
                <a:latin typeface="Times New Roman" pitchFamily="18" charset="0"/>
                <a:ea typeface="SimSun" pitchFamily="2" charset="-122"/>
              </a:rPr>
              <a:t>公元前</a:t>
            </a:r>
            <a:r>
              <a:rPr lang="en-US" altLang="zh-CN" b="1" i="1" dirty="0">
                <a:latin typeface="Times New Roman" pitchFamily="18" charset="0"/>
                <a:ea typeface="SimSun" pitchFamily="2" charset="-122"/>
              </a:rPr>
              <a:t>735</a:t>
            </a:r>
            <a:r>
              <a:rPr lang="ja-JP" altLang="en-US" b="1" i="1">
                <a:latin typeface="Times New Roman" pitchFamily="18" charset="0"/>
                <a:ea typeface="SimSun" pitchFamily="2" charset="-122"/>
              </a:rPr>
              <a:t>年</a:t>
            </a:r>
            <a:endParaRPr lang="en-SG" altLang="ja-JP" b="1" i="1" dirty="0">
              <a:latin typeface="Times New Roman" pitchFamily="18" charset="0"/>
              <a:ea typeface="SimSun" pitchFamily="2" charset="-122"/>
            </a:endParaRPr>
          </a:p>
          <a:p>
            <a:pPr eaLnBrk="1" hangingPunct="1"/>
            <a:r>
              <a:rPr lang="zh-CN" altLang="en-US" dirty="0">
                <a:ea typeface="SimSun" pitchFamily="2" charset="-122"/>
              </a:rPr>
              <a:t>从亞 哈 斯获得自由 </a:t>
            </a:r>
            <a:r>
              <a:rPr lang="en-US" altLang="zh-CN" sz="2800" dirty="0">
                <a:latin typeface="Times New Roman" pitchFamily="18" charset="0"/>
                <a:ea typeface="SimSun" pitchFamily="2" charset="-122"/>
              </a:rPr>
              <a:t>(</a:t>
            </a:r>
            <a:r>
              <a:rPr lang="zh-CN" altLang="en-US" sz="2800" b="1" dirty="0">
                <a:ea typeface="SimSun" pitchFamily="2" charset="-122"/>
              </a:rPr>
              <a:t>歷 代 志 下</a:t>
            </a:r>
            <a:r>
              <a:rPr lang="zh-CN" altLang="en-US" sz="2800" dirty="0"/>
              <a:t> </a:t>
            </a:r>
            <a:r>
              <a:rPr lang="en-US" altLang="zh-CN" sz="2800" dirty="0">
                <a:latin typeface="Times New Roman" pitchFamily="18" charset="0"/>
                <a:ea typeface="SimSun" pitchFamily="2" charset="-122"/>
              </a:rPr>
              <a:t>28:17).</a:t>
            </a:r>
          </a:p>
          <a:p>
            <a:pPr eaLnBrk="1" hangingPunct="1"/>
            <a:endParaRPr lang="en-US" altLang="en-US" sz="2800" dirty="0">
              <a:latin typeface="Times New Roman" pitchFamily="18" charset="0"/>
            </a:endParaRPr>
          </a:p>
        </p:txBody>
      </p:sp>
      <p:pic>
        <p:nvPicPr>
          <p:cNvPr id="63492" name="Picture 4" descr="SY01265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001000" y="2057400"/>
            <a:ext cx="9271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SY01265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001000" y="4191000"/>
            <a:ext cx="9271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solidFill>
            <a:schemeClr val="tx1"/>
          </a:solidFill>
        </p:spPr>
        <p:txBody>
          <a:bodyPr/>
          <a:lstStyle/>
          <a:p>
            <a:pPr eaLnBrk="1" hangingPunct="1"/>
            <a:r>
              <a:rPr lang="ja-JP" altLang="en-US" sz="4000" dirty="0">
                <a:solidFill>
                  <a:schemeClr val="bg1"/>
                </a:solidFill>
              </a:rPr>
              <a:t>分裂君主政治</a:t>
            </a:r>
            <a:r>
              <a:rPr lang="en-US" altLang="ja-JP" sz="4000" dirty="0">
                <a:solidFill>
                  <a:schemeClr val="bg1"/>
                </a:solidFill>
              </a:rPr>
              <a:t> </a:t>
            </a:r>
            <a:r>
              <a:rPr lang="en-US" altLang="ja-JP" sz="4000" b="1" dirty="0">
                <a:solidFill>
                  <a:schemeClr val="bg1"/>
                </a:solidFill>
              </a:rPr>
              <a:t>(c. 732 BC)</a:t>
            </a:r>
            <a:endParaRPr lang="en-US" altLang="en-US" sz="4000" b="1" dirty="0">
              <a:solidFill>
                <a:schemeClr val="bg1"/>
              </a:solidFill>
            </a:endParaRPr>
          </a:p>
        </p:txBody>
      </p:sp>
      <p:pic>
        <p:nvPicPr>
          <p:cNvPr id="63493" name="Picture 5" descr="senn"/>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6781800" y="1524000"/>
            <a:ext cx="2103438"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65540" name="Picture 4" descr="BD04897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77000" y="4648200"/>
            <a:ext cx="26670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381000" y="1371600"/>
            <a:ext cx="632460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4000" dirty="0">
              <a:ea typeface="SimSun" pitchFamily="2" charset="-122"/>
            </a:endParaRPr>
          </a:p>
          <a:p>
            <a:pPr eaLnBrk="1" hangingPunct="1"/>
            <a:r>
              <a:rPr lang="zh-CN" altLang="en-US" b="1" dirty="0">
                <a:ea typeface="SimSun" pitchFamily="2" charset="-122"/>
              </a:rPr>
              <a:t>成为亚述支流 </a:t>
            </a:r>
            <a:endParaRPr lang="en-US" altLang="zh-CN" sz="4000" b="1" dirty="0">
              <a:ea typeface="SimSun" pitchFamily="2" charset="-122"/>
            </a:endParaRPr>
          </a:p>
          <a:p>
            <a:pPr eaLnBrk="1" hangingPunct="1"/>
            <a:endParaRPr lang="en-US" altLang="zh-CN" sz="3600" b="1" i="1" dirty="0">
              <a:ea typeface="SimSun" pitchFamily="2" charset="-122"/>
            </a:endParaRPr>
          </a:p>
          <a:p>
            <a:pPr eaLnBrk="1" hangingPunct="1"/>
            <a:r>
              <a:rPr lang="zh-CN" altLang="en-US" dirty="0">
                <a:ea typeface="SimSun" pitchFamily="2" charset="-122"/>
              </a:rPr>
              <a:t>亚述人的铭文表明，在公元前</a:t>
            </a:r>
            <a:r>
              <a:rPr lang="en-US" altLang="zh-CN" dirty="0">
                <a:ea typeface="SimSun" pitchFamily="2" charset="-122"/>
              </a:rPr>
              <a:t>732</a:t>
            </a:r>
            <a:r>
              <a:rPr lang="zh-CN" altLang="en-US" dirty="0">
                <a:ea typeface="SimSun" pitchFamily="2" charset="-122"/>
              </a:rPr>
              <a:t>亚述王被迫向以东进贡。 </a:t>
            </a:r>
            <a:endParaRPr lang="en-US" altLang="zh-CN" sz="3600" i="1" dirty="0">
              <a:ea typeface="SimSun" pitchFamily="2" charset="-122"/>
            </a:endParaRPr>
          </a:p>
          <a:p>
            <a:pPr algn="r" eaLnBrk="1" hangingPunct="1"/>
            <a:r>
              <a:rPr lang="en-US" altLang="zh-CN" sz="2400" dirty="0">
                <a:ea typeface="SimSun" pitchFamily="2" charset="-122"/>
              </a:rPr>
              <a:t> 		 </a:t>
            </a:r>
            <a:r>
              <a:rPr lang="en-US" altLang="zh-CN" sz="2400" i="1" dirty="0">
                <a:ea typeface="SimSun" pitchFamily="2" charset="-122"/>
              </a:rPr>
              <a:t>(Zondervan Pictorial  Encyclopedia of the Bible) </a:t>
            </a:r>
          </a:p>
          <a:p>
            <a:pPr eaLnBrk="1" hangingPunct="1"/>
            <a:endParaRPr lang="en-US" altLang="en-US" sz="24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solidFill>
            <a:schemeClr val="tx1"/>
          </a:solidFill>
        </p:spPr>
        <p:txBody>
          <a:bodyPr/>
          <a:lstStyle/>
          <a:p>
            <a:pPr eaLnBrk="1" hangingPunct="1"/>
            <a:r>
              <a:rPr lang="ja-JP" altLang="en-US" sz="4000" dirty="0">
                <a:solidFill>
                  <a:schemeClr val="bg1"/>
                </a:solidFill>
              </a:rPr>
              <a:t>分裂君主政治</a:t>
            </a:r>
            <a:r>
              <a:rPr lang="en-US" altLang="ja-JP" sz="4000" b="1" dirty="0">
                <a:solidFill>
                  <a:schemeClr val="bg1"/>
                </a:solidFill>
              </a:rPr>
              <a:t>(c. 701 BC)</a:t>
            </a:r>
            <a:endParaRPr lang="en-US" altLang="en-US" sz="4000" b="1" dirty="0">
              <a:solidFill>
                <a:schemeClr val="bg1"/>
              </a:solidFill>
            </a:endParaRPr>
          </a:p>
        </p:txBody>
      </p:sp>
      <p:sp>
        <p:nvSpPr>
          <p:cNvPr id="64515" name="Text Box 3"/>
          <p:cNvSpPr txBox="1">
            <a:spLocks noChangeArrowheads="1"/>
          </p:cNvSpPr>
          <p:nvPr/>
        </p:nvSpPr>
        <p:spPr bwMode="auto">
          <a:xfrm>
            <a:off x="4267200" y="1676400"/>
            <a:ext cx="44958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4000" dirty="0">
              <a:latin typeface="Times New Roman" pitchFamily="18" charset="0"/>
              <a:ea typeface="SimSun" pitchFamily="2" charset="-122"/>
            </a:endParaRPr>
          </a:p>
          <a:p>
            <a:pPr eaLnBrk="1" hangingPunct="1"/>
            <a:endParaRPr lang="en-US" altLang="zh-CN" sz="3600" dirty="0">
              <a:latin typeface="Times New Roman" pitchFamily="18" charset="0"/>
              <a:ea typeface="SimSun" pitchFamily="2" charset="-122"/>
            </a:endParaRPr>
          </a:p>
          <a:p>
            <a:pPr eaLnBrk="1" hangingPunct="1"/>
            <a:r>
              <a:rPr lang="zh-CN" altLang="en-US" sz="3600" dirty="0">
                <a:ea typeface="SimSun" pitchFamily="2" charset="-122"/>
              </a:rPr>
              <a:t>希西家惨败让以东有机会向西扩张 进入内盖夫东部的部分地区。</a:t>
            </a:r>
            <a:endParaRPr lang="en-US" altLang="zh-CN" sz="4400" dirty="0">
              <a:latin typeface="Times New Roman" pitchFamily="18" charset="0"/>
              <a:ea typeface="SimSun" pitchFamily="2" charset="-122"/>
            </a:endParaRPr>
          </a:p>
          <a:p>
            <a:pPr eaLnBrk="1" hangingPunct="1"/>
            <a:endParaRPr lang="en-US" altLang="zh-CN" sz="4400" i="1" dirty="0">
              <a:latin typeface="Times New Roman" pitchFamily="18" charset="0"/>
              <a:ea typeface="SimSun" pitchFamily="2" charset="-122"/>
            </a:endParaRPr>
          </a:p>
          <a:p>
            <a:pPr eaLnBrk="1" hangingPunct="1"/>
            <a:endParaRPr lang="en-US" altLang="en-US" sz="2400" dirty="0">
              <a:latin typeface="Times New Roman" pitchFamily="18" charset="0"/>
            </a:endParaRPr>
          </a:p>
        </p:txBody>
      </p:sp>
      <p:pic>
        <p:nvPicPr>
          <p:cNvPr id="4" name="Picture 8" descr="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76" y="1516443"/>
            <a:ext cx="3630613" cy="533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04800" y="914400"/>
            <a:ext cx="6043613"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4400" b="1" i="1" dirty="0">
              <a:latin typeface="Times New Roman" pitchFamily="18" charset="0"/>
              <a:ea typeface="SimSun" pitchFamily="2" charset="-122"/>
            </a:endParaRPr>
          </a:p>
          <a:p>
            <a:pPr eaLnBrk="1" hangingPunct="1"/>
            <a:r>
              <a:rPr lang="zh-CN" altLang="en-US" b="1" i="1" dirty="0">
                <a:ea typeface="SimSun" pitchFamily="2" charset="-122"/>
              </a:rPr>
              <a:t>阿拉德铭文</a:t>
            </a:r>
          </a:p>
          <a:p>
            <a:pPr eaLnBrk="1" hangingPunct="1"/>
            <a:endParaRPr lang="en-US" altLang="zh-CN" sz="4000" b="1" i="1" dirty="0">
              <a:latin typeface="Times New Roman" pitchFamily="18" charset="0"/>
              <a:ea typeface="SimSun" pitchFamily="2" charset="-122"/>
            </a:endParaRPr>
          </a:p>
          <a:p>
            <a:pPr eaLnBrk="1" hangingPunct="1"/>
            <a:r>
              <a:rPr lang="ja-JP" altLang="en-US" dirty="0"/>
              <a:t>以</a:t>
            </a:r>
            <a:r>
              <a:rPr lang="zh-CN" altLang="en-US" dirty="0">
                <a:ea typeface="SimSun" pitchFamily="2" charset="-122"/>
              </a:rPr>
              <a:t>东人</a:t>
            </a:r>
            <a:r>
              <a:rPr lang="en-US" altLang="zh-CN" dirty="0">
                <a:ea typeface="SimSun" pitchFamily="2" charset="-122"/>
              </a:rPr>
              <a:t>(</a:t>
            </a:r>
            <a:r>
              <a:rPr lang="zh-CN" altLang="en-US" dirty="0">
                <a:ea typeface="SimSun" pitchFamily="2" charset="-122"/>
              </a:rPr>
              <a:t>古希腊之</a:t>
            </a:r>
            <a:r>
              <a:rPr lang="en-US" altLang="zh-CN" dirty="0">
                <a:ea typeface="SimSun" pitchFamily="2" charset="-122"/>
              </a:rPr>
              <a:t>)</a:t>
            </a:r>
            <a:r>
              <a:rPr lang="zh-CN" altLang="en-US" dirty="0">
                <a:ea typeface="SimSun" pitchFamily="2" charset="-122"/>
              </a:rPr>
              <a:t>陶器碎片 </a:t>
            </a:r>
            <a:endParaRPr lang="en-US" altLang="zh-CN" sz="4000" i="1" dirty="0">
              <a:latin typeface="Times New Roman" pitchFamily="18" charset="0"/>
              <a:ea typeface="SimSun" pitchFamily="2" charset="-122"/>
            </a:endParaRPr>
          </a:p>
          <a:p>
            <a:pPr eaLnBrk="1" hangingPunct="1"/>
            <a:r>
              <a:rPr lang="en-US" altLang="zh-CN" sz="2400" i="1" dirty="0">
                <a:latin typeface="Times New Roman" pitchFamily="18" charset="0"/>
                <a:ea typeface="SimSun" pitchFamily="2" charset="-122"/>
              </a:rPr>
              <a:t>(</a:t>
            </a:r>
            <a:r>
              <a:rPr lang="en-US" altLang="zh-CN" sz="2400" i="1" dirty="0" err="1">
                <a:latin typeface="Times New Roman" pitchFamily="18" charset="0"/>
                <a:ea typeface="SimSun" pitchFamily="2" charset="-122"/>
              </a:rPr>
              <a:t>Hogland</a:t>
            </a:r>
            <a:r>
              <a:rPr lang="en-US" altLang="zh-CN" sz="2400" i="1" dirty="0">
                <a:latin typeface="Times New Roman" pitchFamily="18" charset="0"/>
                <a:ea typeface="SimSun" pitchFamily="2" charset="-122"/>
              </a:rPr>
              <a:t> &amp;</a:t>
            </a:r>
          </a:p>
          <a:p>
            <a:pPr eaLnBrk="1" hangingPunct="1"/>
            <a:r>
              <a:rPr lang="en-US" altLang="zh-CN" sz="2400" i="1" dirty="0">
                <a:latin typeface="Times New Roman" pitchFamily="18" charset="0"/>
                <a:ea typeface="SimSun" pitchFamily="2" charset="-122"/>
              </a:rPr>
              <a:t>Excerpts from Biblical Archaeology,</a:t>
            </a:r>
          </a:p>
          <a:p>
            <a:pPr eaLnBrk="1" hangingPunct="1"/>
            <a:r>
              <a:rPr lang="en-US" altLang="zh-CN" sz="2400" i="1" dirty="0">
                <a:latin typeface="Times New Roman" pitchFamily="18" charset="0"/>
                <a:ea typeface="SimSun" pitchFamily="2" charset="-122"/>
              </a:rPr>
              <a:t>December 1996</a:t>
            </a:r>
            <a:r>
              <a:rPr lang="en-US" altLang="zh-CN" sz="2400" dirty="0">
                <a:latin typeface="Times New Roman" pitchFamily="18" charset="0"/>
                <a:ea typeface="SimSun" pitchFamily="2" charset="-122"/>
              </a:rPr>
              <a:t>)</a:t>
            </a:r>
          </a:p>
          <a:p>
            <a:pPr eaLnBrk="1" hangingPunct="1"/>
            <a:endParaRPr lang="en-US" altLang="en-US" sz="2400" i="1" dirty="0">
              <a:latin typeface="Times New Roman" pitchFamily="18" charset="0"/>
            </a:endParaRPr>
          </a:p>
        </p:txBody>
      </p:sp>
      <p:pic>
        <p:nvPicPr>
          <p:cNvPr id="69635" name="Picture 3" descr="e-tw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700" y="1295400"/>
            <a:ext cx="2654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txBox="1">
            <a:spLocks/>
          </p:cNvSpPr>
          <p:nvPr/>
        </p:nvSpPr>
        <p:spPr bwMode="auto">
          <a:xfrm>
            <a:off x="457200" y="274638"/>
            <a:ext cx="8229600"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r>
              <a:rPr lang="zh-CN" altLang="en-US" b="1" i="1" kern="0" dirty="0">
                <a:solidFill>
                  <a:srgbClr val="FFFFFF"/>
                </a:solidFill>
                <a:ea typeface="SimSun" pitchFamily="2" charset="-122"/>
              </a:rPr>
              <a:t>考古证据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solidFill>
            <a:schemeClr val="tx1"/>
          </a:solidFill>
        </p:spPr>
        <p:txBody>
          <a:bodyPr/>
          <a:lstStyle/>
          <a:p>
            <a:pPr eaLnBrk="1" hangingPunct="1"/>
            <a:r>
              <a:rPr lang="ja-JP" altLang="en-US" sz="4000" dirty="0">
                <a:solidFill>
                  <a:schemeClr val="bg1"/>
                </a:solidFill>
              </a:rPr>
              <a:t>分裂君主政治</a:t>
            </a:r>
            <a:r>
              <a:rPr lang="en-US" altLang="ja-JP" sz="4000" b="1" dirty="0">
                <a:solidFill>
                  <a:schemeClr val="bg1"/>
                </a:solidFill>
              </a:rPr>
              <a:t>(c. 612 BC)	</a:t>
            </a:r>
            <a:endParaRPr lang="en-US" altLang="en-US" sz="4000" b="1" dirty="0">
              <a:solidFill>
                <a:schemeClr val="bg1"/>
              </a:solidFill>
            </a:endParaRPr>
          </a:p>
        </p:txBody>
      </p:sp>
      <p:sp>
        <p:nvSpPr>
          <p:cNvPr id="66563" name="Text Box 3"/>
          <p:cNvSpPr txBox="1">
            <a:spLocks noChangeArrowheads="1"/>
          </p:cNvSpPr>
          <p:nvPr/>
        </p:nvSpPr>
        <p:spPr bwMode="auto">
          <a:xfrm>
            <a:off x="838200" y="1600200"/>
            <a:ext cx="5410200"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60325" indent="-4763"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2400" dirty="0">
              <a:ea typeface="SimSun" pitchFamily="2" charset="-122"/>
            </a:endParaRPr>
          </a:p>
          <a:p>
            <a:pPr eaLnBrk="1" hangingPunct="1"/>
            <a:r>
              <a:rPr lang="en-US" altLang="zh-CN" sz="2400" b="1" dirty="0">
                <a:ea typeface="SimSun" pitchFamily="2" charset="-122"/>
              </a:rPr>
              <a:t> </a:t>
            </a:r>
            <a:endParaRPr lang="en-US" altLang="zh-CN" sz="2400" dirty="0">
              <a:ea typeface="SimSun" pitchFamily="2" charset="-122"/>
            </a:endParaRPr>
          </a:p>
          <a:p>
            <a:pPr eaLnBrk="1" hangingPunct="1"/>
            <a:r>
              <a:rPr lang="en-US" altLang="ja-JP" sz="3600" dirty="0"/>
              <a:t> </a:t>
            </a:r>
            <a:r>
              <a:rPr lang="ja-JP" altLang="en-US" sz="3600"/>
              <a:t>尼尼微陷落后</a:t>
            </a:r>
            <a:r>
              <a:rPr lang="zh-CN" altLang="en-US" sz="3600" dirty="0"/>
              <a:t>局部获</a:t>
            </a:r>
            <a:r>
              <a:rPr lang="ja-JP" altLang="en-US" sz="3600"/>
              <a:t>自由</a:t>
            </a:r>
            <a:endParaRPr lang="en-US" altLang="ja-JP" sz="3600" dirty="0"/>
          </a:p>
          <a:p>
            <a:pPr eaLnBrk="1" hangingPunct="1"/>
            <a:r>
              <a:rPr lang="en-US" altLang="en-US" dirty="0"/>
              <a:t>  </a:t>
            </a:r>
          </a:p>
        </p:txBody>
      </p:sp>
      <p:pic>
        <p:nvPicPr>
          <p:cNvPr id="71684" name="Picture 4" descr="BD05219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3" y="3073400"/>
            <a:ext cx="4040187"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babylonian emp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9677400" cy="734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533400" y="6248400"/>
            <a:ext cx="9677400" cy="5794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zh-CN" b="1" dirty="0">
                <a:latin typeface="Times New Roman" pitchFamily="18" charset="0"/>
                <a:ea typeface="SimSun" pitchFamily="2" charset="-122"/>
              </a:rPr>
              <a:t>c. </a:t>
            </a:r>
            <a:r>
              <a:rPr lang="ja-JP" altLang="en-US"/>
              <a:t>公元前</a:t>
            </a:r>
            <a:r>
              <a:rPr lang="en-US" altLang="zh-CN" b="1" dirty="0">
                <a:latin typeface="Times New Roman" pitchFamily="18" charset="0"/>
                <a:ea typeface="SimSun" pitchFamily="2" charset="-122"/>
              </a:rPr>
              <a:t> 601</a:t>
            </a:r>
            <a:r>
              <a:rPr lang="zh-CN" altLang="en-US" b="1" dirty="0">
                <a:ea typeface="SimSun" pitchFamily="2" charset="-122"/>
              </a:rPr>
              <a:t>年</a:t>
            </a:r>
            <a:r>
              <a:rPr lang="ja-JP" altLang="en-US"/>
              <a:t>巴比伦统治</a:t>
            </a:r>
            <a:r>
              <a:rPr lang="zh-CN" altLang="en-US" dirty="0"/>
              <a:t>以东</a:t>
            </a:r>
            <a:r>
              <a:rPr lang="en-US" altLang="ja-JP" dirty="0"/>
              <a:t>  </a:t>
            </a:r>
            <a:endParaRPr lang="en-US" altLang="en-US" dirty="0"/>
          </a:p>
        </p:txBody>
      </p:sp>
      <p:sp>
        <p:nvSpPr>
          <p:cNvPr id="67588" name="AutoShape 4"/>
          <p:cNvSpPr>
            <a:spLocks noChangeArrowheads="1"/>
          </p:cNvSpPr>
          <p:nvPr/>
        </p:nvSpPr>
        <p:spPr bwMode="auto">
          <a:xfrm>
            <a:off x="838200" y="5029200"/>
            <a:ext cx="1066800" cy="304800"/>
          </a:xfrm>
          <a:prstGeom prst="rightArrow">
            <a:avLst>
              <a:gd name="adj1" fmla="val 50000"/>
              <a:gd name="adj2" fmla="val 875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5" name="Title 4"/>
          <p:cNvSpPr txBox="1">
            <a:spLocks/>
          </p:cNvSpPr>
          <p:nvPr/>
        </p:nvSpPr>
        <p:spPr bwMode="auto">
          <a:xfrm>
            <a:off x="457200" y="76200"/>
            <a:ext cx="8229600" cy="1020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r>
              <a:rPr lang="ja-JP" altLang="en-US" kern="0">
                <a:solidFill>
                  <a:srgbClr val="FFFFFF"/>
                </a:solidFill>
                <a:latin typeface="Aroi" charset="0"/>
                <a:ea typeface="ＭＳ Ｐゴシック" pitchFamily="34" charset="-128"/>
              </a:rPr>
              <a:t>被巴比伦征服</a:t>
            </a:r>
            <a:endParaRPr lang="en-US" altLang="en-US" kern="0" dirty="0">
              <a:solidFill>
                <a:srgbClr val="FFFFFF"/>
              </a:solidFill>
              <a:latin typeface="Aroi" charset="0"/>
              <a:ea typeface="ＭＳ Ｐゴシック"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p:cNvSpPr txBox="1">
            <a:spLocks noChangeArrowheads="1"/>
          </p:cNvSpPr>
          <p:nvPr/>
        </p:nvSpPr>
        <p:spPr bwMode="auto">
          <a:xfrm>
            <a:off x="762000" y="3521075"/>
            <a:ext cx="3429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zh-CN" altLang="en-US" b="1" dirty="0">
                <a:ea typeface="SimSun" pitchFamily="2" charset="-122"/>
              </a:rPr>
              <a:t>犹大的</a:t>
            </a:r>
            <a:r>
              <a:rPr lang="ja-JP" altLang="en-US" b="1"/>
              <a:t>陷落</a:t>
            </a:r>
            <a:r>
              <a:rPr lang="zh-CN" altLang="en-US" b="1" dirty="0"/>
              <a:t>欢喜快乐</a:t>
            </a:r>
            <a:r>
              <a:rPr lang="zh-CN" altLang="en-US" dirty="0">
                <a:ea typeface="SimSun" pitchFamily="2" charset="-122"/>
              </a:rPr>
              <a:t> </a:t>
            </a:r>
            <a:endParaRPr lang="en-US" altLang="zh-CN" sz="4400" dirty="0">
              <a:latin typeface="Times New Roman" pitchFamily="18" charset="0"/>
              <a:ea typeface="SimSun" pitchFamily="2" charset="-122"/>
            </a:endParaRPr>
          </a:p>
          <a:p>
            <a:pPr eaLnBrk="1" hangingPunct="1"/>
            <a:r>
              <a:rPr lang="en-US" altLang="zh-CN" dirty="0">
                <a:latin typeface="Times New Roman" pitchFamily="18" charset="0"/>
                <a:ea typeface="SimSun" pitchFamily="2" charset="-122"/>
              </a:rPr>
              <a:t>(</a:t>
            </a:r>
            <a:r>
              <a:rPr lang="ja-JP" altLang="en-US" dirty="0"/>
              <a:t>詩</a:t>
            </a:r>
            <a:r>
              <a:rPr lang="en-US" altLang="ja-JP" dirty="0"/>
              <a:t> </a:t>
            </a:r>
            <a:r>
              <a:rPr lang="ja-JP" altLang="en-US" dirty="0"/>
              <a:t>篇</a:t>
            </a:r>
            <a:r>
              <a:rPr lang="en-US" altLang="ja-JP" dirty="0"/>
              <a:t> </a:t>
            </a:r>
            <a:r>
              <a:rPr lang="en-US" altLang="zh-CN" dirty="0">
                <a:latin typeface="Times New Roman" pitchFamily="18" charset="0"/>
                <a:ea typeface="SimSun" pitchFamily="2" charset="-122"/>
              </a:rPr>
              <a:t> 137:7; </a:t>
            </a:r>
            <a:r>
              <a:rPr lang="ja-JP" altLang="en-US" dirty="0"/>
              <a:t>以</a:t>
            </a:r>
            <a:r>
              <a:rPr lang="en-US" altLang="ja-JP" dirty="0"/>
              <a:t> </a:t>
            </a:r>
            <a:r>
              <a:rPr lang="ja-JP" altLang="en-US" dirty="0"/>
              <a:t>耶</a:t>
            </a:r>
            <a:r>
              <a:rPr lang="en-US" altLang="ja-JP" dirty="0"/>
              <a:t> </a:t>
            </a:r>
            <a:r>
              <a:rPr lang="ja-JP" altLang="en-US" dirty="0"/>
              <a:t>利</a:t>
            </a:r>
            <a:r>
              <a:rPr lang="en-US" altLang="ja-JP" dirty="0"/>
              <a:t> </a:t>
            </a:r>
            <a:r>
              <a:rPr lang="ja-JP" altLang="en-US" dirty="0"/>
              <a:t>米</a:t>
            </a:r>
            <a:r>
              <a:rPr lang="en-US" altLang="ja-JP" dirty="0"/>
              <a:t> </a:t>
            </a:r>
            <a:r>
              <a:rPr lang="ja-JP" altLang="en-US" dirty="0"/>
              <a:t>哀</a:t>
            </a:r>
            <a:r>
              <a:rPr lang="en-US" altLang="ja-JP" dirty="0"/>
              <a:t> </a:t>
            </a:r>
            <a:r>
              <a:rPr lang="ja-JP" altLang="en-US" dirty="0"/>
              <a:t>歌</a:t>
            </a:r>
            <a:r>
              <a:rPr lang="en-US" altLang="ja-JP" dirty="0"/>
              <a:t>  </a:t>
            </a:r>
            <a:r>
              <a:rPr lang="en-US" altLang="zh-CN" dirty="0">
                <a:latin typeface="Times New Roman" pitchFamily="18" charset="0"/>
                <a:ea typeface="SimSun" pitchFamily="2" charset="-122"/>
              </a:rPr>
              <a:t>4:21-22)</a:t>
            </a:r>
            <a:endParaRPr lang="en-US" altLang="en-US" dirty="0">
              <a:latin typeface="Times New Roman" pitchFamily="18" charset="0"/>
              <a:ea typeface="SimSun" pitchFamily="2" charset="-122"/>
            </a:endParaRPr>
          </a:p>
        </p:txBody>
      </p:sp>
      <p:pic>
        <p:nvPicPr>
          <p:cNvPr id="75778" name="Picture 4" descr="PE0183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09799"/>
            <a:ext cx="51054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5"/>
          <p:cNvSpPr txBox="1">
            <a:spLocks noChangeArrowheads="1"/>
          </p:cNvSpPr>
          <p:nvPr/>
        </p:nvSpPr>
        <p:spPr bwMode="auto">
          <a:xfrm>
            <a:off x="0" y="571500"/>
            <a:ext cx="9144000" cy="769441"/>
          </a:xfrm>
          <a:prstGeom prst="rect">
            <a:avLst/>
          </a:prstGeom>
          <a:solidFill>
            <a:schemeClr val="tx1"/>
          </a:solidFill>
          <a:ln>
            <a:noFill/>
          </a:ln>
          <a:effectLst>
            <a:outerShdw blurRad="63500" dist="38099" dir="2700000" algn="ctr" rotWithShape="0">
              <a:schemeClr val="bg2">
                <a:alpha val="74998"/>
              </a:schemeClr>
            </a:outerShdw>
          </a:effectLst>
        </p:spPr>
        <p:txBody>
          <a:bodyPr wrap="square">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zh-CN" altLang="en-US" b="1" dirty="0">
                <a:solidFill>
                  <a:schemeClr val="bg1"/>
                </a:solidFill>
                <a:ea typeface="SimSun" pitchFamily="2" charset="-122"/>
              </a:rPr>
              <a:t>犹大的</a:t>
            </a:r>
            <a:r>
              <a:rPr lang="ja-JP" altLang="en-US" b="1" dirty="0">
                <a:solidFill>
                  <a:schemeClr val="bg1"/>
                </a:solidFill>
                <a:ea typeface="SimSun" pitchFamily="2" charset="-122"/>
              </a:rPr>
              <a:t>陷落</a:t>
            </a:r>
            <a:r>
              <a:rPr lang="en-US" altLang="ja-JP" sz="4400" dirty="0">
                <a:solidFill>
                  <a:schemeClr val="bg1"/>
                </a:solidFill>
                <a:latin typeface="Times New Roman" pitchFamily="18" charset="0"/>
                <a:cs typeface="Times New Roman" pitchFamily="18" charset="0"/>
              </a:rPr>
              <a:t> (</a:t>
            </a:r>
            <a:r>
              <a:rPr lang="ja-JP" altLang="en-US" dirty="0">
                <a:solidFill>
                  <a:schemeClr val="bg1"/>
                </a:solidFill>
              </a:rPr>
              <a:t>公元前</a:t>
            </a:r>
            <a:r>
              <a:rPr lang="en-US" altLang="ja-JP" dirty="0">
                <a:solidFill>
                  <a:schemeClr val="bg1"/>
                </a:solidFill>
                <a:latin typeface="Times New Roman" pitchFamily="18" charset="0"/>
                <a:cs typeface="Times New Roman" pitchFamily="18" charset="0"/>
              </a:rPr>
              <a:t>586</a:t>
            </a:r>
            <a:r>
              <a:rPr lang="zh-CN" altLang="en-US" b="1" dirty="0">
                <a:solidFill>
                  <a:schemeClr val="bg1"/>
                </a:solidFill>
                <a:ea typeface="SimSun" pitchFamily="2" charset="-122"/>
              </a:rPr>
              <a:t>年</a:t>
            </a:r>
            <a:r>
              <a:rPr lang="en-US" altLang="ja-JP" sz="4400" dirty="0">
                <a:solidFill>
                  <a:schemeClr val="bg1"/>
                </a:solidFill>
                <a:latin typeface="Times New Roman" pitchFamily="18" charset="0"/>
                <a:cs typeface="Times New Roman" pitchFamily="18" charset="0"/>
              </a:rPr>
              <a:t>)</a:t>
            </a:r>
            <a:r>
              <a:rPr lang="en-US" altLang="en-US" dirty="0">
                <a:solidFill>
                  <a:schemeClr val="bg1"/>
                </a:solidFill>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2" descr="amos' oracles against the n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688" y="0"/>
            <a:ext cx="5421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271219" y="2138522"/>
            <a:ext cx="3048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763" indent="-4763"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zh-CN" altLang="en-US" sz="2800" dirty="0">
                <a:solidFill>
                  <a:schemeClr val="bg1"/>
                </a:solidFill>
                <a:ea typeface="SimSun" pitchFamily="2" charset="-122"/>
              </a:rPr>
              <a:t>旧约先知预言了</a:t>
            </a:r>
            <a:r>
              <a:rPr lang="ja-JP" altLang="en-US" sz="2800">
                <a:solidFill>
                  <a:schemeClr val="bg1"/>
                </a:solidFill>
              </a:rPr>
              <a:t>以</a:t>
            </a:r>
            <a:r>
              <a:rPr lang="zh-CN" altLang="en-US" sz="2800" dirty="0">
                <a:solidFill>
                  <a:schemeClr val="bg1"/>
                </a:solidFill>
                <a:ea typeface="SimSun" pitchFamily="2" charset="-122"/>
              </a:rPr>
              <a:t>东对她仇恨的审判</a:t>
            </a:r>
          </a:p>
          <a:p>
            <a:pPr eaLnBrk="1" hangingPunct="1"/>
            <a:r>
              <a:rPr lang="en-US" altLang="zh-CN" sz="2800" dirty="0">
                <a:solidFill>
                  <a:schemeClr val="bg1"/>
                </a:solidFill>
                <a:latin typeface="Times New Roman" pitchFamily="18" charset="0"/>
                <a:ea typeface="SimSun" pitchFamily="2" charset="-122"/>
              </a:rPr>
              <a:t>(</a:t>
            </a:r>
            <a:r>
              <a:rPr lang="zh-CN" altLang="en-US" sz="2800" b="1" dirty="0">
                <a:solidFill>
                  <a:schemeClr val="bg1"/>
                </a:solidFill>
                <a:ea typeface="SimSun" pitchFamily="2" charset="-122"/>
              </a:rPr>
              <a:t>阿 摩 司 書</a:t>
            </a:r>
            <a:r>
              <a:rPr lang="zh-CN" altLang="en-US" sz="2800" dirty="0"/>
              <a:t> </a:t>
            </a:r>
            <a:r>
              <a:rPr lang="en-US" altLang="zh-CN" sz="2800" dirty="0">
                <a:solidFill>
                  <a:schemeClr val="bg1"/>
                </a:solidFill>
                <a:latin typeface="Times New Roman" pitchFamily="18" charset="0"/>
                <a:ea typeface="SimSun" pitchFamily="2" charset="-122"/>
              </a:rPr>
              <a:t>1:11-12; </a:t>
            </a:r>
            <a:r>
              <a:rPr lang="zh-CN" altLang="en-US" sz="2800" b="1" dirty="0">
                <a:solidFill>
                  <a:schemeClr val="bg1"/>
                </a:solidFill>
                <a:ea typeface="SimSun" pitchFamily="2" charset="-122"/>
              </a:rPr>
              <a:t>耶 利 米 書</a:t>
            </a:r>
            <a:r>
              <a:rPr lang="zh-CN" altLang="en-US" sz="2800" dirty="0"/>
              <a:t> </a:t>
            </a:r>
            <a:r>
              <a:rPr lang="en-US" altLang="zh-CN" sz="2800" dirty="0">
                <a:solidFill>
                  <a:schemeClr val="bg1"/>
                </a:solidFill>
                <a:latin typeface="Times New Roman" pitchFamily="18" charset="0"/>
                <a:ea typeface="SimSun" pitchFamily="2" charset="-122"/>
              </a:rPr>
              <a:t>49:7-22; </a:t>
            </a:r>
            <a:r>
              <a:rPr lang="zh-CN" altLang="en-US" sz="2800" b="1" dirty="0">
                <a:solidFill>
                  <a:schemeClr val="bg1"/>
                </a:solidFill>
                <a:ea typeface="SimSun" pitchFamily="2" charset="-122"/>
              </a:rPr>
              <a:t>耶 利 米 哀 歌 </a:t>
            </a:r>
            <a:r>
              <a:rPr lang="zh-CN" altLang="en-US" sz="2800" dirty="0"/>
              <a:t> </a:t>
            </a:r>
            <a:r>
              <a:rPr lang="en-US" altLang="zh-CN" sz="2800" dirty="0">
                <a:solidFill>
                  <a:schemeClr val="bg1"/>
                </a:solidFill>
                <a:latin typeface="Times New Roman" pitchFamily="18" charset="0"/>
                <a:ea typeface="SimSun" pitchFamily="2" charset="-122"/>
              </a:rPr>
              <a:t>4:21-22;</a:t>
            </a:r>
            <a:r>
              <a:rPr lang="zh-CN" altLang="en-US" sz="2800" b="1" dirty="0">
                <a:solidFill>
                  <a:schemeClr val="bg1"/>
                </a:solidFill>
                <a:ea typeface="SimSun" pitchFamily="2" charset="-122"/>
              </a:rPr>
              <a:t>俄 巴 底 亞 書</a:t>
            </a:r>
            <a:r>
              <a:rPr lang="zh-CN" altLang="en-US" sz="2800" dirty="0"/>
              <a:t> </a:t>
            </a:r>
            <a:r>
              <a:rPr lang="en-US" altLang="zh-CN" sz="2800" dirty="0">
                <a:solidFill>
                  <a:schemeClr val="bg1"/>
                </a:solidFill>
                <a:latin typeface="Times New Roman" pitchFamily="18" charset="0"/>
                <a:ea typeface="SimSun" pitchFamily="2" charset="-122"/>
              </a:rPr>
              <a:t>10ff;</a:t>
            </a:r>
          </a:p>
          <a:p>
            <a:pPr eaLnBrk="1" hangingPunct="1"/>
            <a:r>
              <a:rPr lang="ja-JP" altLang="en-US" sz="2800">
                <a:solidFill>
                  <a:schemeClr val="bg1"/>
                </a:solidFill>
              </a:rPr>
              <a:t>以</a:t>
            </a:r>
            <a:r>
              <a:rPr lang="en-US" altLang="ja-JP" sz="2800" dirty="0">
                <a:solidFill>
                  <a:schemeClr val="bg1"/>
                </a:solidFill>
              </a:rPr>
              <a:t> </a:t>
            </a:r>
            <a:r>
              <a:rPr lang="ja-JP" altLang="en-US" sz="2800">
                <a:solidFill>
                  <a:schemeClr val="bg1"/>
                </a:solidFill>
              </a:rPr>
              <a:t>西</a:t>
            </a:r>
            <a:r>
              <a:rPr lang="en-US" altLang="ja-JP" sz="2800" dirty="0">
                <a:solidFill>
                  <a:schemeClr val="bg1"/>
                </a:solidFill>
              </a:rPr>
              <a:t> </a:t>
            </a:r>
            <a:r>
              <a:rPr lang="ja-JP" altLang="en-US" sz="2800">
                <a:solidFill>
                  <a:schemeClr val="bg1"/>
                </a:solidFill>
              </a:rPr>
              <a:t>結</a:t>
            </a:r>
            <a:r>
              <a:rPr lang="en-US" altLang="ja-JP" sz="2800" dirty="0">
                <a:solidFill>
                  <a:schemeClr val="bg1"/>
                </a:solidFill>
              </a:rPr>
              <a:t> </a:t>
            </a:r>
            <a:r>
              <a:rPr lang="ja-JP" altLang="en-US" sz="2800">
                <a:solidFill>
                  <a:schemeClr val="bg1"/>
                </a:solidFill>
              </a:rPr>
              <a:t>書</a:t>
            </a:r>
            <a:r>
              <a:rPr lang="en-US" altLang="ja-JP" sz="2800" dirty="0"/>
              <a:t> </a:t>
            </a:r>
            <a:r>
              <a:rPr lang="en-US" altLang="zh-CN" sz="2800" dirty="0">
                <a:solidFill>
                  <a:schemeClr val="bg1"/>
                </a:solidFill>
                <a:latin typeface="Times New Roman" pitchFamily="18" charset="0"/>
                <a:ea typeface="SimSun" pitchFamily="2" charset="-122"/>
              </a:rPr>
              <a:t>25:12-14; 35:1-15)</a:t>
            </a:r>
            <a:endParaRPr lang="en-US" altLang="en-US" sz="2800" dirty="0">
              <a:solidFill>
                <a:schemeClr val="bg1"/>
              </a:solidFill>
              <a:latin typeface="Times New Roman" pitchFamily="18" charset="0"/>
              <a:ea typeface="SimSun" pitchFamily="2" charset="-122"/>
            </a:endParaRPr>
          </a:p>
        </p:txBody>
      </p:sp>
      <p:sp>
        <p:nvSpPr>
          <p:cNvPr id="69636" name="Text Box 4"/>
          <p:cNvSpPr txBox="1">
            <a:spLocks noChangeArrowheads="1"/>
          </p:cNvSpPr>
          <p:nvPr/>
        </p:nvSpPr>
        <p:spPr bwMode="auto">
          <a:xfrm rot="-1174632">
            <a:off x="3468135" y="3075058"/>
            <a:ext cx="5930417" cy="70788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defRPr/>
            </a:pPr>
            <a:r>
              <a:rPr lang="zh-CN" altLang="en-US" sz="4000" dirty="0"/>
              <a:t>犹大的堕落</a:t>
            </a:r>
            <a:r>
              <a:rPr lang="en-US" altLang="ja-JP" sz="4000" dirty="0">
                <a:solidFill>
                  <a:schemeClr val="tx2"/>
                </a:solidFill>
                <a:latin typeface="Times New Roman" charset="0"/>
                <a:ea typeface="ＭＳ Ｐゴシック" charset="0"/>
                <a:cs typeface="Times New Roman" charset="0"/>
              </a:rPr>
              <a:t>(</a:t>
            </a:r>
            <a:r>
              <a:rPr lang="ja-JP" altLang="en-US" sz="4000">
                <a:solidFill>
                  <a:schemeClr val="tx2"/>
                </a:solidFill>
                <a:latin typeface="Times New Roman" charset="0"/>
                <a:ea typeface="ＭＳ Ｐゴシック" charset="0"/>
                <a:cs typeface="Times New Roman" charset="0"/>
              </a:rPr>
              <a:t>公元前</a:t>
            </a:r>
            <a:r>
              <a:rPr lang="en-US" altLang="ja-JP" sz="4000" dirty="0">
                <a:solidFill>
                  <a:schemeClr val="tx2"/>
                </a:solidFill>
                <a:latin typeface="Times New Roman" charset="0"/>
                <a:ea typeface="ＭＳ Ｐゴシック" charset="0"/>
                <a:cs typeface="Times New Roman" charset="0"/>
              </a:rPr>
              <a:t>586</a:t>
            </a:r>
            <a:r>
              <a:rPr lang="ja-JP" altLang="en-US" sz="4000">
                <a:solidFill>
                  <a:schemeClr val="tx2"/>
                </a:solidFill>
                <a:latin typeface="Times New Roman" charset="0"/>
                <a:ea typeface="ＭＳ Ｐゴシック" charset="0"/>
                <a:cs typeface="Times New Roman" charset="0"/>
              </a:rPr>
              <a:t>年</a:t>
            </a:r>
            <a:r>
              <a:rPr lang="en-US" altLang="ja-JP" sz="4000" dirty="0">
                <a:solidFill>
                  <a:schemeClr val="tx2"/>
                </a:solidFill>
                <a:latin typeface="Times New Roman" charset="0"/>
                <a:ea typeface="ＭＳ Ｐゴシック" charset="0"/>
                <a:cs typeface="Times New Roman" charset="0"/>
              </a:rPr>
              <a:t>)</a:t>
            </a:r>
            <a:endParaRPr lang="en-US" sz="4000" dirty="0">
              <a:solidFill>
                <a:schemeClr val="tx2"/>
              </a:solidFill>
              <a:latin typeface="Times New Roman" charset="0"/>
              <a:ea typeface="ＭＳ Ｐゴシック" charset="0"/>
              <a:cs typeface="Times New Roman" charset="0"/>
            </a:endParaRPr>
          </a:p>
        </p:txBody>
      </p:sp>
      <p:sp>
        <p:nvSpPr>
          <p:cNvPr id="69637" name="AutoShape 5"/>
          <p:cNvSpPr>
            <a:spLocks noChangeArrowheads="1"/>
          </p:cNvSpPr>
          <p:nvPr/>
        </p:nvSpPr>
        <p:spPr bwMode="auto">
          <a:xfrm>
            <a:off x="5410200" y="6324600"/>
            <a:ext cx="685800" cy="533400"/>
          </a:xfrm>
          <a:prstGeom prst="rightArrow">
            <a:avLst>
              <a:gd name="adj1" fmla="val 50000"/>
              <a:gd name="adj2" fmla="val 3214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6" name="Title 5">
            <a:extLst>
              <a:ext uri="{FF2B5EF4-FFF2-40B4-BE49-F238E27FC236}">
                <a16:creationId xmlns:a16="http://schemas.microsoft.com/office/drawing/2014/main" id="{751F8ACF-83B3-A644-9D49-A85169E134D2}"/>
              </a:ext>
            </a:extLst>
          </p:cNvPr>
          <p:cNvSpPr txBox="1">
            <a:spLocks/>
          </p:cNvSpPr>
          <p:nvPr/>
        </p:nvSpPr>
        <p:spPr bwMode="auto">
          <a:xfrm>
            <a:off x="457200" y="0"/>
            <a:ext cx="8229600" cy="9906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ja-JP" altLang="en-US" sz="4000" b="1" kern="0">
                <a:solidFill>
                  <a:srgbClr val="FFFFFF"/>
                </a:solidFill>
                <a:effectLst>
                  <a:outerShdw blurRad="38100" dist="38100" dir="2700000" algn="tl">
                    <a:srgbClr val="000000"/>
                  </a:outerShdw>
                </a:effectLst>
                <a:ea typeface="ＭＳ Ｐゴシック" pitchFamily="34" charset="-128"/>
              </a:rPr>
              <a:t>被审判的预言</a:t>
            </a:r>
            <a:endParaRPr lang="en-US" altLang="en-US" sz="4000" b="1" kern="0" dirty="0">
              <a:solidFill>
                <a:srgbClr val="FFFFFF"/>
              </a:solidFill>
              <a:effectLst>
                <a:outerShdw blurRad="38100" dist="38100" dir="2700000" algn="tl">
                  <a:srgbClr val="000000"/>
                </a:outerShdw>
              </a:effectLst>
              <a:ea typeface="ＭＳ Ｐゴシック" pitchFamily="34" charset="-128"/>
            </a:endParaRPr>
          </a:p>
        </p:txBody>
      </p:sp>
      <p:sp>
        <p:nvSpPr>
          <p:cNvPr id="7" name="TextBox 6">
            <a:extLst>
              <a:ext uri="{FF2B5EF4-FFF2-40B4-BE49-F238E27FC236}">
                <a16:creationId xmlns:a16="http://schemas.microsoft.com/office/drawing/2014/main" id="{96CF8C4C-05BA-5D49-AD23-207C7E8562D9}"/>
              </a:ext>
            </a:extLst>
          </p:cNvPr>
          <p:cNvSpPr txBox="1">
            <a:spLocks noChangeArrowheads="1"/>
          </p:cNvSpPr>
          <p:nvPr/>
        </p:nvSpPr>
        <p:spPr bwMode="auto">
          <a:xfrm>
            <a:off x="8445500" y="0"/>
            <a:ext cx="6985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2400" b="1" dirty="0">
                <a:solidFill>
                  <a:srgbClr val="FFFFFF"/>
                </a:solidFill>
              </a:rPr>
              <a:t>102</a:t>
            </a:r>
          </a:p>
          <a:p>
            <a:pPr algn="ctr" eaLnBrk="1" hangingPunct="1"/>
            <a:r>
              <a:rPr lang="en-US" altLang="en-US" sz="2400" b="1" dirty="0">
                <a:solidFill>
                  <a:srgbClr val="FFFFFF"/>
                </a:solidFill>
              </a:rPr>
              <a:t>6a2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69636">
                                            <p:txEl>
                                              <p:pRg st="0" end="0"/>
                                            </p:txEl>
                                          </p:spTgt>
                                        </p:tgtEl>
                                        <p:attrNameLst>
                                          <p:attrName>style.visibility</p:attrName>
                                        </p:attrNameLst>
                                      </p:cBhvr>
                                      <p:to>
                                        <p:strVal val="visible"/>
                                      </p:to>
                                    </p:set>
                                    <p:anim calcmode="lin" valueType="num">
                                      <p:cBhvr additive="base">
                                        <p:cTn id="7" dur="3000" fill="hold"/>
                                        <p:tgtEl>
                                          <p:spTgt spid="69636">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696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643438" y="381000"/>
            <a:ext cx="4537075" cy="1752600"/>
          </a:xfrm>
        </p:spPr>
        <p:txBody>
          <a:bodyPr/>
          <a:lstStyle/>
          <a:p>
            <a:pPr eaLnBrk="1" hangingPunct="1"/>
            <a:r>
              <a:rPr lang="zh-CN" altLang="en-US" b="1" dirty="0">
                <a:solidFill>
                  <a:srgbClr val="996633"/>
                </a:solidFill>
                <a:latin typeface="Arial" pitchFamily="34" charset="0"/>
                <a:cs typeface="Arial" pitchFamily="34" charset="0"/>
              </a:rPr>
              <a:t>地理</a:t>
            </a:r>
            <a:endParaRPr lang="en-US" altLang="en-US" b="1" dirty="0">
              <a:solidFill>
                <a:srgbClr val="996633"/>
              </a:solidFill>
              <a:latin typeface="Arial" pitchFamily="34" charset="0"/>
              <a:cs typeface="Arial" pitchFamily="34" charset="0"/>
            </a:endParaRPr>
          </a:p>
        </p:txBody>
      </p:sp>
      <p:graphicFrame>
        <p:nvGraphicFramePr>
          <p:cNvPr id="53250"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1042" name="Photo Editor Photo" r:id="rId4" imgW="5133333" imgH="8097380" progId="MSPhotoEd.3">
                  <p:embed/>
                </p:oleObj>
              </mc:Choice>
              <mc:Fallback>
                <p:oleObj name="Photo Editor Photo" r:id="rId4" imgW="5133333" imgH="809738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zh-CN" altLang="en-US" sz="2800" b="1" dirty="0">
                <a:solidFill>
                  <a:srgbClr val="F9DBD3"/>
                </a:solidFill>
                <a:cs typeface="Arial" pitchFamily="34" charset="0"/>
              </a:rPr>
              <a:t>以东</a:t>
            </a:r>
            <a:endParaRPr lang="en-US" altLang="en-US" sz="2800" b="1" dirty="0">
              <a:solidFill>
                <a:srgbClr val="F9DBD3"/>
              </a:solidFill>
              <a:cs typeface="Arial" pitchFamily="34" charset="0"/>
            </a:endParaRP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zh-CN" altLang="en-US" sz="2800" b="1" dirty="0">
                <a:solidFill>
                  <a:srgbClr val="F9DBD3"/>
                </a:solidFill>
                <a:cs typeface="Arial" pitchFamily="34" charset="0"/>
              </a:rPr>
              <a:t>以扫</a:t>
            </a:r>
            <a:endParaRPr lang="en-US" altLang="en-US" sz="2800" b="1" dirty="0">
              <a:solidFill>
                <a:srgbClr val="F9DBD3"/>
              </a:solidFill>
              <a:cs typeface="Arial" pitchFamily="34" charset="0"/>
            </a:endParaRP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endParaRPr lang="en-US" altLang="en-US" sz="2400">
              <a:solidFill>
                <a:srgbClr val="463634"/>
              </a:solidFill>
              <a:cs typeface="Arial" pitchFamily="34" charset="0"/>
            </a:endParaRPr>
          </a:p>
        </p:txBody>
      </p:sp>
      <p:sp>
        <p:nvSpPr>
          <p:cNvPr id="30729" name="Text Box 9"/>
          <p:cNvSpPr txBox="1">
            <a:spLocks noChangeArrowheads="1"/>
          </p:cNvSpPr>
          <p:nvPr/>
        </p:nvSpPr>
        <p:spPr bwMode="auto">
          <a:xfrm>
            <a:off x="685800" y="4814888"/>
            <a:ext cx="1616075" cy="52322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zh-CN" altLang="en-US" sz="2800" b="1" dirty="0">
                <a:solidFill>
                  <a:srgbClr val="F9DBD3"/>
                </a:solidFill>
                <a:cs typeface="Arial" pitchFamily="34" charset="0"/>
              </a:rPr>
              <a:t>以色列</a:t>
            </a:r>
            <a:endParaRPr lang="en-US" altLang="en-US" sz="2800" b="1" dirty="0">
              <a:solidFill>
                <a:srgbClr val="F9DBD3"/>
              </a:solidFill>
              <a:cs typeface="Arial" pitchFamily="34" charset="0"/>
            </a:endParaRP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zh-CN" altLang="en-US" sz="2800" b="1" dirty="0">
                <a:solidFill>
                  <a:srgbClr val="F9DBD3"/>
                </a:solidFill>
                <a:cs typeface="Arial" pitchFamily="34" charset="0"/>
              </a:rPr>
              <a:t>雅各</a:t>
            </a:r>
            <a:endParaRPr lang="en-US" altLang="en-US" sz="2800" b="1" dirty="0">
              <a:solidFill>
                <a:srgbClr val="F9DBD3"/>
              </a:solidFill>
              <a:cs typeface="Arial" pitchFamily="34" charset="0"/>
            </a:endParaRP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endParaRPr lang="en-US" altLang="en-US" sz="2400">
              <a:solidFill>
                <a:srgbClr val="463634"/>
              </a:solidFill>
              <a:cs typeface="Arial" pitchFamily="34" charset="0"/>
            </a:endParaRPr>
          </a:p>
        </p:txBody>
      </p:sp>
      <p:sp>
        <p:nvSpPr>
          <p:cNvPr id="53257" name="TextBox 9"/>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400" b="1">
                <a:solidFill>
                  <a:srgbClr val="FFFFFF"/>
                </a:solidFill>
              </a:rPr>
              <a:t>101</a:t>
            </a:r>
          </a:p>
        </p:txBody>
      </p:sp>
    </p:spTree>
    <p:extLst>
      <p:ext uri="{BB962C8B-B14F-4D97-AF65-F5344CB8AC3E}">
        <p14:creationId xmlns:p14="http://schemas.microsoft.com/office/powerpoint/2010/main" val="2017296585"/>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0662" name="Text Box 6"/>
          <p:cNvSpPr txBox="1">
            <a:spLocks noChangeArrowheads="1"/>
          </p:cNvSpPr>
          <p:nvPr/>
        </p:nvSpPr>
        <p:spPr bwMode="auto">
          <a:xfrm>
            <a:off x="0" y="5662613"/>
            <a:ext cx="7675562" cy="762000"/>
          </a:xfrm>
          <a:prstGeom prst="rect">
            <a:avLst/>
          </a:prstGeom>
          <a:solidFill>
            <a:schemeClr val="tx1"/>
          </a:solidFill>
          <a:ln>
            <a:noFill/>
          </a:ln>
          <a:effectLst>
            <a:outerShdw blurRad="63500" dist="38099" dir="2700000" algn="ctr" rotWithShape="0">
              <a:schemeClr val="bg2">
                <a:alpha val="74998"/>
              </a:schemeClr>
            </a:outerShdw>
          </a:effec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zh-CN" altLang="en-US" sz="4400" dirty="0">
                <a:solidFill>
                  <a:schemeClr val="bg1"/>
                </a:solidFill>
                <a:ea typeface="SimSun" pitchFamily="2" charset="-122"/>
              </a:rPr>
              <a:t>犹大的</a:t>
            </a:r>
            <a:r>
              <a:rPr lang="ja-JP" altLang="en-US" sz="4400">
                <a:solidFill>
                  <a:schemeClr val="bg1"/>
                </a:solidFill>
                <a:ea typeface="SimSun" pitchFamily="2" charset="-122"/>
              </a:rPr>
              <a:t>陷落</a:t>
            </a:r>
            <a:r>
              <a:rPr lang="en-US" altLang="ja-JP" dirty="0">
                <a:solidFill>
                  <a:schemeClr val="bg1"/>
                </a:solidFill>
              </a:rPr>
              <a:t> </a:t>
            </a:r>
            <a:r>
              <a:rPr lang="en-US" altLang="ja-JP" sz="4400" dirty="0">
                <a:solidFill>
                  <a:schemeClr val="bg1"/>
                </a:solidFill>
                <a:latin typeface="Times New Roman" pitchFamily="18" charset="0"/>
                <a:cs typeface="Times New Roman" pitchFamily="18" charset="0"/>
              </a:rPr>
              <a:t>(</a:t>
            </a:r>
            <a:r>
              <a:rPr lang="ja-JP" altLang="en-US">
                <a:solidFill>
                  <a:schemeClr val="bg1"/>
                </a:solidFill>
              </a:rPr>
              <a:t>公元前</a:t>
            </a:r>
            <a:r>
              <a:rPr lang="en-US" altLang="ja-JP" dirty="0">
                <a:solidFill>
                  <a:schemeClr val="bg1"/>
                </a:solidFill>
              </a:rPr>
              <a:t>586</a:t>
            </a:r>
            <a:r>
              <a:rPr lang="zh-CN" altLang="en-US" b="1" dirty="0">
                <a:solidFill>
                  <a:schemeClr val="bg1"/>
                </a:solidFill>
                <a:ea typeface="SimSun" pitchFamily="2" charset="-122"/>
              </a:rPr>
              <a:t>年</a:t>
            </a:r>
            <a:r>
              <a:rPr lang="en-US" altLang="ja-JP" sz="4400" dirty="0">
                <a:solidFill>
                  <a:schemeClr val="bg1"/>
                </a:solidFill>
                <a:latin typeface="Times New Roman" pitchFamily="18" charset="0"/>
                <a:cs typeface="Times New Roman" pitchFamily="18" charset="0"/>
              </a:rPr>
              <a:t>)</a:t>
            </a:r>
            <a:endParaRPr lang="en-US" altLang="en-US" sz="4400" dirty="0">
              <a:solidFill>
                <a:schemeClr val="bg1"/>
              </a:solidFill>
              <a:latin typeface="Times New Roman" pitchFamily="18" charset="0"/>
              <a:cs typeface="Times New Roman" pitchFamily="18" charset="0"/>
            </a:endParaRPr>
          </a:p>
        </p:txBody>
      </p:sp>
      <p:pic>
        <p:nvPicPr>
          <p:cNvPr id="79874" name="Picture 2" descr="e-3h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276600"/>
            <a:ext cx="2549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descr="e-flu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600"/>
            <a:ext cx="18859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p:cNvSpPr txBox="1">
            <a:spLocks noChangeArrowheads="1"/>
          </p:cNvSpPr>
          <p:nvPr/>
        </p:nvSpPr>
        <p:spPr bwMode="auto">
          <a:xfrm>
            <a:off x="3032125" y="1184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GB" altLang="en-US" sz="2400">
              <a:latin typeface="Times New Roman" pitchFamily="18" charset="0"/>
              <a:cs typeface="Times New Roman" pitchFamily="18" charset="0"/>
            </a:endParaRPr>
          </a:p>
        </p:txBody>
      </p:sp>
      <p:sp>
        <p:nvSpPr>
          <p:cNvPr id="70661" name="Text Box 5"/>
          <p:cNvSpPr txBox="1">
            <a:spLocks noChangeArrowheads="1"/>
          </p:cNvSpPr>
          <p:nvPr/>
        </p:nvSpPr>
        <p:spPr bwMode="auto">
          <a:xfrm>
            <a:off x="2743200" y="990600"/>
            <a:ext cx="5249863"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a:t>利用了</a:t>
            </a:r>
            <a:r>
              <a:rPr lang="zh-CN" altLang="en-US" dirty="0"/>
              <a:t>犹大的</a:t>
            </a:r>
            <a:r>
              <a:rPr lang="ja-JP" altLang="en-US"/>
              <a:t>灾难迁移到希伯仑</a:t>
            </a:r>
            <a:r>
              <a:rPr lang="zh-CN" altLang="en-US" dirty="0">
                <a:ea typeface="SimSun" pitchFamily="2" charset="-122"/>
              </a:rPr>
              <a:t>以</a:t>
            </a:r>
            <a:r>
              <a:rPr lang="ja-JP" altLang="en-US"/>
              <a:t>南</a:t>
            </a:r>
            <a:r>
              <a:rPr lang="zh-CN" altLang="en-US" dirty="0"/>
              <a:t>、</a:t>
            </a:r>
            <a:r>
              <a:rPr lang="zh-CN" altLang="en-US" dirty="0">
                <a:ea typeface="SimSun" pitchFamily="2" charset="-122"/>
              </a:rPr>
              <a:t>犹大</a:t>
            </a:r>
            <a:r>
              <a:rPr lang="ja-JP" altLang="en-US"/>
              <a:t>南部</a:t>
            </a:r>
            <a:r>
              <a:rPr lang="zh-CN" altLang="en-US" dirty="0"/>
              <a:t>的中心</a:t>
            </a:r>
            <a:r>
              <a:rPr lang="en-US" altLang="zh-CN" sz="3600" dirty="0">
                <a:latin typeface="Times New Roman" pitchFamily="18" charset="0"/>
                <a:ea typeface="SimSun" pitchFamily="2" charset="-122"/>
              </a:rPr>
              <a:t>(</a:t>
            </a:r>
            <a:r>
              <a:rPr lang="zh-CN" altLang="en-US" b="1" dirty="0">
                <a:ea typeface="SimSun" pitchFamily="2" charset="-122"/>
              </a:rPr>
              <a:t>以 西 結 書</a:t>
            </a:r>
            <a:r>
              <a:rPr lang="zh-CN" altLang="en-US" dirty="0"/>
              <a:t> </a:t>
            </a:r>
            <a:r>
              <a:rPr lang="en-US" altLang="zh-CN" sz="3600" dirty="0">
                <a:latin typeface="Times New Roman" pitchFamily="18" charset="0"/>
                <a:ea typeface="SimSun" pitchFamily="2" charset="-122"/>
              </a:rPr>
              <a:t>35:10-12).</a:t>
            </a:r>
          </a:p>
          <a:p>
            <a:pPr eaLnBrk="1" hangingPunct="1"/>
            <a:endParaRPr lang="en-US"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nscriptions - edomites are co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0"/>
            <a:ext cx="36671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304800" y="422275"/>
            <a:ext cx="5029200" cy="544764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4763"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b="1" i="1"/>
              <a:t>以</a:t>
            </a:r>
            <a:r>
              <a:rPr lang="zh-CN" altLang="en-US" b="1" i="1" dirty="0">
                <a:ea typeface="SimSun" pitchFamily="2" charset="-122"/>
              </a:rPr>
              <a:t>东人</a:t>
            </a:r>
            <a:r>
              <a:rPr lang="ja-JP" altLang="en-US" b="1" i="1"/>
              <a:t>来</a:t>
            </a:r>
            <a:r>
              <a:rPr lang="zh-CN" altLang="en-US" b="1" i="1" dirty="0">
                <a:ea typeface="SimSun" pitchFamily="2" charset="-122"/>
              </a:rPr>
              <a:t>了</a:t>
            </a:r>
            <a:r>
              <a:rPr lang="en-US" altLang="zh-CN" b="1" i="1" dirty="0">
                <a:ea typeface="SimSun" pitchFamily="2" charset="-122"/>
              </a:rPr>
              <a:t>!</a:t>
            </a:r>
          </a:p>
          <a:p>
            <a:pPr eaLnBrk="1" hangingPunct="1"/>
            <a:endParaRPr lang="en-US" altLang="en-US" sz="2800" i="1" dirty="0">
              <a:cs typeface="Times New Roman" pitchFamily="18" charset="0"/>
            </a:endParaRPr>
          </a:p>
          <a:p>
            <a:pPr eaLnBrk="1" hangingPunct="1"/>
            <a:r>
              <a:rPr lang="zh-CN" altLang="en-US" dirty="0"/>
              <a:t>这个希伯来的陶片是</a:t>
            </a:r>
            <a:r>
              <a:rPr lang="zh-CN" altLang="zh-CN" dirty="0"/>
              <a:t>发给阿拉德堡垒的指挥官</a:t>
            </a:r>
            <a:r>
              <a:rPr lang="zh-CN" altLang="en-US" dirty="0"/>
              <a:t>的</a:t>
            </a:r>
            <a:r>
              <a:rPr lang="zh-CN" altLang="zh-CN" dirty="0"/>
              <a:t>，</a:t>
            </a:r>
            <a:r>
              <a:rPr lang="zh-CN" altLang="en-US" dirty="0"/>
              <a:t>警告</a:t>
            </a:r>
            <a:r>
              <a:rPr lang="ja-JP" altLang="en-US" sz="2800" i="1">
                <a:latin typeface="Calibri" pitchFamily="34" charset="0"/>
              </a:rPr>
              <a:t>以</a:t>
            </a:r>
            <a:r>
              <a:rPr lang="zh-CN" altLang="en-US" sz="2800" i="1" dirty="0">
                <a:latin typeface="Calibri" pitchFamily="34" charset="0"/>
                <a:ea typeface="SimSun" pitchFamily="2" charset="-122"/>
              </a:rPr>
              <a:t>东人即将</a:t>
            </a:r>
            <a:r>
              <a:rPr lang="ja-JP" altLang="en-US" sz="2800" i="1">
                <a:latin typeface="Calibri" pitchFamily="34" charset="0"/>
              </a:rPr>
              <a:t>入侵。</a:t>
            </a:r>
            <a:r>
              <a:rPr lang="zh-CN" altLang="zh-CN" sz="2800" dirty="0"/>
              <a:t>公元前七世纪末或公元前六世纪早期在</a:t>
            </a:r>
            <a:r>
              <a:rPr lang="zh-CN" altLang="en-US" sz="2800" dirty="0"/>
              <a:t>阿拉伯</a:t>
            </a:r>
            <a:r>
              <a:rPr lang="zh-CN" altLang="zh-CN" sz="2800" dirty="0"/>
              <a:t>发现的</a:t>
            </a:r>
            <a:r>
              <a:rPr lang="zh-CN" altLang="en-US" sz="2800" dirty="0"/>
              <a:t>部分</a:t>
            </a:r>
            <a:r>
              <a:rPr lang="zh-CN" altLang="zh-CN" sz="2800" dirty="0"/>
              <a:t>希伯来文件，</a:t>
            </a:r>
            <a:r>
              <a:rPr lang="zh-CN" altLang="en-US" sz="2800" dirty="0"/>
              <a:t>这个信函</a:t>
            </a:r>
            <a:r>
              <a:rPr lang="zh-CN" altLang="zh-CN" sz="2800" dirty="0"/>
              <a:t>证明了以东对犹大南翼的紧急威胁。</a:t>
            </a:r>
            <a:endParaRPr lang="en-US" altLang="ja-JP" sz="2800" i="1" dirty="0">
              <a:cs typeface="Times New Roman" pitchFamily="18" charset="0"/>
            </a:endParaRPr>
          </a:p>
          <a:p>
            <a:pPr eaLnBrk="1" hangingPunct="1"/>
            <a:r>
              <a:rPr lang="en-US" altLang="en-US" sz="2000" i="1" dirty="0">
                <a:cs typeface="Times New Roman" pitchFamily="18" charset="0"/>
              </a:rPr>
              <a:t>(</a:t>
            </a:r>
            <a:r>
              <a:rPr lang="en-US" altLang="zh-CN" sz="2000" i="1" dirty="0">
                <a:ea typeface="SimSun" pitchFamily="2" charset="-122"/>
              </a:rPr>
              <a:t>Excerpts from Biblical Archeology Review,</a:t>
            </a:r>
          </a:p>
          <a:p>
            <a:pPr eaLnBrk="1" hangingPunct="1"/>
            <a:r>
              <a:rPr lang="en-US" altLang="zh-CN" sz="2000" i="1" dirty="0">
                <a:ea typeface="SimSun" pitchFamily="2" charset="-122"/>
              </a:rPr>
              <a:t>December 1996</a:t>
            </a:r>
            <a:r>
              <a:rPr lang="en-US" altLang="zh-CN" sz="2000" dirty="0">
                <a:ea typeface="SimSun" pitchFamily="2" charset="-122"/>
              </a:rPr>
              <a:t>)</a:t>
            </a:r>
          </a:p>
          <a:p>
            <a:pPr eaLnBrk="1" hangingPunct="1"/>
            <a:endParaRPr lang="en-US" altLang="en-US" sz="2000" i="1" dirty="0">
              <a:cs typeface="Times New Roman" pitchFamily="18" charset="0"/>
            </a:endParaRPr>
          </a:p>
        </p:txBody>
      </p:sp>
      <p:sp>
        <p:nvSpPr>
          <p:cNvPr id="71684" name="Text Box 4"/>
          <p:cNvSpPr txBox="1">
            <a:spLocks noChangeArrowheads="1"/>
          </p:cNvSpPr>
          <p:nvPr/>
        </p:nvSpPr>
        <p:spPr bwMode="auto">
          <a:xfrm>
            <a:off x="5476875" y="6172200"/>
            <a:ext cx="3621504" cy="46166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zh-CN" altLang="en-US" sz="2400" dirty="0"/>
              <a:t>犹大的堕落</a:t>
            </a:r>
            <a:r>
              <a:rPr lang="en-US" altLang="ja-JP" sz="2400" dirty="0">
                <a:latin typeface="Times New Roman" charset="0"/>
                <a:ea typeface="ＭＳ Ｐゴシック" charset="0"/>
                <a:cs typeface="Times New Roman" charset="0"/>
              </a:rPr>
              <a:t>(</a:t>
            </a:r>
            <a:r>
              <a:rPr lang="ja-JP" altLang="en-US" sz="2400">
                <a:latin typeface="Times New Roman" charset="0"/>
                <a:ea typeface="ＭＳ Ｐゴシック" charset="0"/>
                <a:cs typeface="Times New Roman" charset="0"/>
              </a:rPr>
              <a:t>公元前</a:t>
            </a:r>
            <a:r>
              <a:rPr lang="en-US" altLang="ja-JP" sz="2400" dirty="0">
                <a:latin typeface="Times New Roman" charset="0"/>
                <a:ea typeface="ＭＳ Ｐゴシック" charset="0"/>
                <a:cs typeface="Times New Roman" charset="0"/>
              </a:rPr>
              <a:t>586</a:t>
            </a:r>
            <a:r>
              <a:rPr lang="ja-JP" altLang="en-US" sz="2400">
                <a:latin typeface="Times New Roman" charset="0"/>
                <a:ea typeface="ＭＳ Ｐゴシック" charset="0"/>
                <a:cs typeface="Times New Roman" charset="0"/>
              </a:rPr>
              <a:t>年</a:t>
            </a:r>
            <a:r>
              <a:rPr lang="en-US" altLang="ja-JP" sz="2400" dirty="0">
                <a:latin typeface="Times New Roman" charset="0"/>
                <a:ea typeface="ＭＳ Ｐゴシック" charset="0"/>
                <a:cs typeface="Times New Roman" charset="0"/>
              </a:rPr>
              <a:t>)</a:t>
            </a:r>
            <a:endParaRPr lang="en-US" sz="2400" dirty="0">
              <a:latin typeface="Times New Roman" charset="0"/>
              <a:ea typeface="ＭＳ Ｐゴシック" charset="0"/>
              <a:cs typeface="Times New Roman"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pic>
        <p:nvPicPr>
          <p:cNvPr id="4" name="Picture 2" descr="Image result for edomite destruction">
            <a:extLst>
              <a:ext uri="{FF2B5EF4-FFF2-40B4-BE49-F238E27FC236}">
                <a16:creationId xmlns:a16="http://schemas.microsoft.com/office/drawing/2014/main" id="{8E620E7F-56F8-8B40-9746-2544ED82EE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8825"/>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73730" name="Rectangle 2"/>
          <p:cNvSpPr>
            <a:spLocks noGrp="1" noChangeArrowheads="1"/>
          </p:cNvSpPr>
          <p:nvPr>
            <p:ph type="title"/>
          </p:nvPr>
        </p:nvSpPr>
        <p:spPr>
          <a:solidFill>
            <a:schemeClr val="tx1"/>
          </a:solidFill>
          <a:effectLst>
            <a:outerShdw blurRad="63500" dist="35921" dir="2700000" algn="ctr" rotWithShape="0">
              <a:schemeClr val="bg2">
                <a:alpha val="74997"/>
              </a:schemeClr>
            </a:outerShdw>
          </a:effectLst>
        </p:spPr>
        <p:txBody>
          <a:bodyPr/>
          <a:lstStyle/>
          <a:p>
            <a:pPr eaLnBrk="1" hangingPunct="1"/>
            <a:r>
              <a:rPr lang="ja-JP" altLang="en-US" dirty="0">
                <a:solidFill>
                  <a:schemeClr val="bg1"/>
                </a:solidFill>
              </a:rPr>
              <a:t>毁灭</a:t>
            </a:r>
            <a:r>
              <a:rPr lang="en-US" altLang="ja-JP" dirty="0">
                <a:solidFill>
                  <a:schemeClr val="bg1"/>
                </a:solidFill>
              </a:rPr>
              <a:t> </a:t>
            </a:r>
            <a:endParaRPr lang="en-US" altLang="en-US" dirty="0">
              <a:solidFill>
                <a:schemeClr val="bg1"/>
              </a:solidFill>
            </a:endParaRPr>
          </a:p>
        </p:txBody>
      </p:sp>
      <p:sp>
        <p:nvSpPr>
          <p:cNvPr id="73731" name="Text Box 3"/>
          <p:cNvSpPr txBox="1">
            <a:spLocks noChangeArrowheads="1"/>
          </p:cNvSpPr>
          <p:nvPr/>
        </p:nvSpPr>
        <p:spPr bwMode="auto">
          <a:xfrm>
            <a:off x="762000" y="1905000"/>
            <a:ext cx="7467600" cy="2286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zh-CN" sz="4000" dirty="0">
                <a:latin typeface="Times New Roman" pitchFamily="18" charset="0"/>
                <a:ea typeface="SimSun" pitchFamily="2" charset="-122"/>
              </a:rPr>
              <a:t>c. </a:t>
            </a:r>
            <a:r>
              <a:rPr lang="ja-JP" altLang="en-US"/>
              <a:t>公元前</a:t>
            </a:r>
            <a:r>
              <a:rPr lang="en-US" altLang="ja-JP" dirty="0">
                <a:solidFill>
                  <a:schemeClr val="tx2"/>
                </a:solidFill>
              </a:rPr>
              <a:t>552</a:t>
            </a:r>
            <a:r>
              <a:rPr lang="zh-CN" altLang="en-US" b="1" dirty="0"/>
              <a:t>年</a:t>
            </a:r>
            <a:r>
              <a:rPr lang="en-US" altLang="zh-CN" sz="4000" dirty="0">
                <a:latin typeface="Times New Roman" pitchFamily="18" charset="0"/>
                <a:ea typeface="SimSun" pitchFamily="2" charset="-122"/>
              </a:rPr>
              <a:t>(</a:t>
            </a:r>
            <a:r>
              <a:rPr lang="ja-JP" altLang="en-US"/>
              <a:t>巴比伦统治</a:t>
            </a:r>
            <a:r>
              <a:rPr lang="en-US" altLang="zh-CN" sz="4000" dirty="0">
                <a:latin typeface="Times New Roman" pitchFamily="18" charset="0"/>
                <a:ea typeface="SimSun" pitchFamily="2" charset="-122"/>
              </a:rPr>
              <a:t>)</a:t>
            </a:r>
          </a:p>
          <a:p>
            <a:pPr eaLnBrk="1" hangingPunct="1"/>
            <a:endParaRPr lang="en-US" altLang="zh-CN" sz="4000" dirty="0">
              <a:latin typeface="Times New Roman" pitchFamily="18" charset="0"/>
              <a:ea typeface="SimSun" pitchFamily="2" charset="-122"/>
            </a:endParaRPr>
          </a:p>
          <a:p>
            <a:pPr eaLnBrk="1" hangingPunct="1"/>
            <a:r>
              <a:rPr lang="zh-CN" altLang="en-US" dirty="0">
                <a:ea typeface="SimSun" pitchFamily="2" charset="-122"/>
              </a:rPr>
              <a:t>最后一个巴比伦王那波尼德记录了对</a:t>
            </a:r>
            <a:r>
              <a:rPr lang="ja-JP" altLang="en-US"/>
              <a:t>以</a:t>
            </a:r>
            <a:r>
              <a:rPr lang="zh-CN" altLang="en-US" dirty="0">
                <a:ea typeface="SimSun" pitchFamily="2" charset="-122"/>
              </a:rPr>
              <a:t>东城市</a:t>
            </a:r>
            <a:r>
              <a:rPr lang="en-US" altLang="zh-CN" dirty="0">
                <a:ea typeface="SimSun" pitchFamily="2" charset="-122"/>
              </a:rPr>
              <a:t> </a:t>
            </a:r>
            <a:r>
              <a:rPr lang="zh-CN" altLang="en-US" dirty="0">
                <a:ea typeface="SimSun" pitchFamily="2" charset="-122"/>
              </a:rPr>
              <a:t>波 斯 拉 的围攻 </a:t>
            </a:r>
            <a:endParaRPr lang="en-US" altLang="zh-CN" dirty="0">
              <a:ea typeface="SimSun" pitchFamily="2"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457200" y="1066800"/>
            <a:ext cx="7813675" cy="446276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4000" i="1" dirty="0">
              <a:latin typeface="Times New Roman" pitchFamily="18" charset="0"/>
              <a:ea typeface="SimSun" pitchFamily="2" charset="-122"/>
            </a:endParaRPr>
          </a:p>
          <a:p>
            <a:pPr eaLnBrk="1" hangingPunct="1"/>
            <a:r>
              <a:rPr lang="zh-CN" altLang="en-US" dirty="0">
                <a:ea typeface="SimSun" pitchFamily="2" charset="-122"/>
              </a:rPr>
              <a:t>叙利亚在</a:t>
            </a:r>
            <a:r>
              <a:rPr lang="ja-JP" altLang="en-US" dirty="0"/>
              <a:t>公元前</a:t>
            </a:r>
            <a:r>
              <a:rPr lang="en-US" altLang="ja-JP" dirty="0"/>
              <a:t>6</a:t>
            </a:r>
            <a:r>
              <a:rPr lang="ja-JP" altLang="en-US" dirty="0"/>
              <a:t>世纪</a:t>
            </a:r>
            <a:r>
              <a:rPr lang="en-US" altLang="ja-JP" dirty="0"/>
              <a:t> </a:t>
            </a:r>
            <a:r>
              <a:rPr lang="en-US" altLang="zh-CN" sz="3600" i="1" dirty="0">
                <a:latin typeface="Times New Roman" pitchFamily="18" charset="0"/>
                <a:ea typeface="SimSun" pitchFamily="2" charset="-122"/>
              </a:rPr>
              <a:t>(</a:t>
            </a:r>
            <a:r>
              <a:rPr lang="zh-CN" altLang="en-US" dirty="0">
                <a:ea typeface="SimSun" pitchFamily="2" charset="-122"/>
              </a:rPr>
              <a:t>古代的</a:t>
            </a:r>
            <a:r>
              <a:rPr lang="zh-CN" altLang="en-US" i="1" dirty="0">
                <a:ea typeface="SimSun" pitchFamily="2" charset="-122"/>
              </a:rPr>
              <a:t> </a:t>
            </a:r>
            <a:r>
              <a:rPr lang="zh-CN" altLang="en-US" dirty="0">
                <a:ea typeface="SimSun" pitchFamily="2" charset="-122"/>
              </a:rPr>
              <a:t>波 斯 拉</a:t>
            </a:r>
            <a:r>
              <a:rPr lang="en-US" altLang="zh-CN" sz="3600" i="1" dirty="0">
                <a:latin typeface="Times New Roman" pitchFamily="18" charset="0"/>
                <a:ea typeface="SimSun" pitchFamily="2" charset="-122"/>
              </a:rPr>
              <a:t>),</a:t>
            </a:r>
            <a:r>
              <a:rPr lang="zh-CN" altLang="en-US" dirty="0">
                <a:ea typeface="SimSun" pitchFamily="2" charset="-122"/>
              </a:rPr>
              <a:t>被</a:t>
            </a:r>
            <a:r>
              <a:rPr lang="ja-JP" altLang="en-US" dirty="0">
                <a:solidFill>
                  <a:schemeClr val="tx2"/>
                </a:solidFill>
              </a:rPr>
              <a:t>毁灭</a:t>
            </a:r>
            <a:r>
              <a:rPr lang="en-US" altLang="zh-CN" dirty="0">
                <a:ea typeface="SimSun" pitchFamily="2" charset="-122"/>
              </a:rPr>
              <a:t> </a:t>
            </a:r>
            <a:r>
              <a:rPr lang="en-US" altLang="zh-CN" sz="2400" i="1" dirty="0">
                <a:latin typeface="Times New Roman" pitchFamily="18" charset="0"/>
                <a:ea typeface="SimSun" pitchFamily="2" charset="-122"/>
              </a:rPr>
              <a:t>(</a:t>
            </a:r>
            <a:r>
              <a:rPr lang="en-US" altLang="zh-CN" sz="2400" i="1" dirty="0" err="1">
                <a:latin typeface="Times New Roman" pitchFamily="18" charset="0"/>
                <a:ea typeface="SimSun" pitchFamily="2" charset="-122"/>
              </a:rPr>
              <a:t>Hoglund</a:t>
            </a:r>
            <a:r>
              <a:rPr lang="en-US" altLang="zh-CN" sz="2400" i="1" dirty="0">
                <a:latin typeface="Times New Roman" pitchFamily="18" charset="0"/>
                <a:ea typeface="SimSun" pitchFamily="2" charset="-122"/>
              </a:rPr>
              <a:t>)</a:t>
            </a:r>
          </a:p>
          <a:p>
            <a:pPr eaLnBrk="1" hangingPunct="1"/>
            <a:endParaRPr lang="en-US" altLang="zh-CN" sz="2400" i="1" dirty="0">
              <a:latin typeface="Times New Roman" pitchFamily="18" charset="0"/>
              <a:ea typeface="SimSun" pitchFamily="2" charset="-122"/>
            </a:endParaRPr>
          </a:p>
          <a:p>
            <a:pPr eaLnBrk="1" hangingPunct="1"/>
            <a:r>
              <a:rPr lang="zh-CN" altLang="en-US" dirty="0">
                <a:ea typeface="SimSun" pitchFamily="2" charset="-122"/>
              </a:rPr>
              <a:t>在</a:t>
            </a:r>
            <a:r>
              <a:rPr lang="en-US" altLang="zh-CN" sz="3600" b="1" i="1" dirty="0">
                <a:latin typeface="Times New Roman" pitchFamily="18" charset="0"/>
                <a:ea typeface="SimSun" pitchFamily="2" charset="-122"/>
              </a:rPr>
              <a:t>Tell el-</a:t>
            </a:r>
            <a:r>
              <a:rPr lang="en-US" altLang="zh-CN" sz="3600" b="1" i="1" dirty="0" err="1">
                <a:latin typeface="Times New Roman" pitchFamily="18" charset="0"/>
                <a:ea typeface="SimSun" pitchFamily="2" charset="-122"/>
              </a:rPr>
              <a:t>Kheleifeh</a:t>
            </a:r>
            <a:r>
              <a:rPr lang="en-US" altLang="zh-CN" sz="3600" b="1" i="1" dirty="0">
                <a:latin typeface="Times New Roman" pitchFamily="18" charset="0"/>
                <a:ea typeface="SimSun" pitchFamily="2" charset="-122"/>
              </a:rPr>
              <a:t> </a:t>
            </a:r>
            <a:r>
              <a:rPr lang="en-US" altLang="zh-CN" sz="3600" i="1" dirty="0">
                <a:latin typeface="Times New Roman" pitchFamily="18" charset="0"/>
                <a:ea typeface="SimSun" pitchFamily="2" charset="-122"/>
              </a:rPr>
              <a:t>(ancient port of </a:t>
            </a:r>
            <a:r>
              <a:rPr lang="en-US" altLang="zh-CN" sz="3600" b="1" i="1" dirty="0" err="1">
                <a:latin typeface="Times New Roman" pitchFamily="18" charset="0"/>
                <a:ea typeface="SimSun" pitchFamily="2" charset="-122"/>
              </a:rPr>
              <a:t>Ezion-geber</a:t>
            </a:r>
            <a:r>
              <a:rPr lang="en-US" altLang="zh-CN" sz="3600" b="1" i="1" dirty="0">
                <a:latin typeface="Times New Roman" pitchFamily="18" charset="0"/>
                <a:ea typeface="SimSun" pitchFamily="2" charset="-122"/>
              </a:rPr>
              <a:t> </a:t>
            </a:r>
            <a:r>
              <a:rPr lang="ja-JP" altLang="en-US" b="1" i="1" dirty="0"/>
              <a:t>古老的港口</a:t>
            </a:r>
            <a:r>
              <a:rPr lang="en-US" altLang="ja-JP" dirty="0"/>
              <a:t> </a:t>
            </a:r>
            <a:r>
              <a:rPr lang="en-US" altLang="zh-CN" sz="3600" i="1" dirty="0">
                <a:latin typeface="Times New Roman" pitchFamily="18" charset="0"/>
                <a:ea typeface="SimSun" pitchFamily="2" charset="-122"/>
              </a:rPr>
              <a:t>), </a:t>
            </a:r>
            <a:r>
              <a:rPr lang="ja-JP" altLang="en-US" i="1" dirty="0"/>
              <a:t>各级销毁之后，迅速重建和恢复经济活动</a:t>
            </a:r>
            <a:r>
              <a:rPr lang="en-US" altLang="ja-JP" dirty="0"/>
              <a:t> </a:t>
            </a:r>
            <a:r>
              <a:rPr lang="en-US" altLang="zh-CN" sz="2400" i="1" dirty="0">
                <a:latin typeface="Times New Roman" pitchFamily="18" charset="0"/>
                <a:ea typeface="SimSun" pitchFamily="2" charset="-122"/>
              </a:rPr>
              <a:t>(IVP Background Commentary)</a:t>
            </a:r>
            <a:r>
              <a:rPr lang="en-US" altLang="zh-CN" sz="1000" i="1" dirty="0">
                <a:latin typeface="Times New Roman" pitchFamily="18" charset="0"/>
                <a:ea typeface="SimSun" pitchFamily="2" charset="-122"/>
              </a:rPr>
              <a:t> </a:t>
            </a:r>
            <a:endParaRPr lang="en-US" altLang="ja-JP" sz="1000" i="1" dirty="0">
              <a:latin typeface="Times New Roman" pitchFamily="18" charset="0"/>
            </a:endParaRPr>
          </a:p>
          <a:p>
            <a:pPr eaLnBrk="1" hangingPunct="1"/>
            <a:endParaRPr lang="en-US" altLang="en-US" sz="2400" i="1" dirty="0">
              <a:latin typeface="Times New Roman" pitchFamily="18" charset="0"/>
            </a:endParaRPr>
          </a:p>
        </p:txBody>
      </p:sp>
      <p:pic>
        <p:nvPicPr>
          <p:cNvPr id="86019" name="Picture 3" descr="BL0039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txBox="1">
            <a:spLocks/>
          </p:cNvSpPr>
          <p:nvPr/>
        </p:nvSpPr>
        <p:spPr bwMode="auto">
          <a:xfrm>
            <a:off x="304800" y="685800"/>
            <a:ext cx="6835775" cy="7318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r>
              <a:rPr lang="zh-CN" altLang="en-US" sz="4000" i="1" kern="0" dirty="0">
                <a:solidFill>
                  <a:srgbClr val="FFFFFF"/>
                </a:solidFill>
                <a:ea typeface="SimSun" pitchFamily="2" charset="-122"/>
              </a:rPr>
              <a:t>考古发掘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palesti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590800"/>
            <a:ext cx="15087600" cy="993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AutoShape 3"/>
          <p:cNvSpPr>
            <a:spLocks noChangeArrowheads="1"/>
          </p:cNvSpPr>
          <p:nvPr/>
        </p:nvSpPr>
        <p:spPr bwMode="auto">
          <a:xfrm flipV="1">
            <a:off x="-685800" y="4495800"/>
            <a:ext cx="3352800" cy="457200"/>
          </a:xfrm>
          <a:prstGeom prst="rightArrow">
            <a:avLst>
              <a:gd name="adj1" fmla="val 50000"/>
              <a:gd name="adj2" fmla="val 183333"/>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75780" name="Text Box 4"/>
          <p:cNvSpPr txBox="1">
            <a:spLocks noChangeArrowheads="1"/>
          </p:cNvSpPr>
          <p:nvPr/>
        </p:nvSpPr>
        <p:spPr bwMode="auto">
          <a:xfrm>
            <a:off x="3581400" y="0"/>
            <a:ext cx="6746875" cy="4893647"/>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i="1" dirty="0">
              <a:ea typeface="SimSun" pitchFamily="2" charset="-122"/>
            </a:endParaRPr>
          </a:p>
          <a:p>
            <a:pPr eaLnBrk="1" hangingPunct="1"/>
            <a:r>
              <a:rPr lang="zh-CN" altLang="en-US" dirty="0">
                <a:ea typeface="SimSun" pitchFamily="2" charset="-122"/>
              </a:rPr>
              <a:t>叙利亚</a:t>
            </a:r>
            <a:r>
              <a:rPr lang="en-US" altLang="zh-CN" i="1" dirty="0">
                <a:ea typeface="SimSun" pitchFamily="2" charset="-122"/>
              </a:rPr>
              <a:t>(</a:t>
            </a:r>
            <a:r>
              <a:rPr lang="zh-CN" altLang="en-US" dirty="0">
                <a:ea typeface="SimSun" pitchFamily="2" charset="-122"/>
              </a:rPr>
              <a:t>古波 斯 拉</a:t>
            </a:r>
            <a:r>
              <a:rPr lang="en-US" altLang="zh-CN" i="1" dirty="0">
                <a:ea typeface="SimSun" pitchFamily="2" charset="-122"/>
              </a:rPr>
              <a:t>)</a:t>
            </a:r>
            <a:r>
              <a:rPr lang="zh-CN" altLang="en-US" dirty="0">
                <a:ea typeface="SimSun" pitchFamily="2" charset="-122"/>
              </a:rPr>
              <a:t>在</a:t>
            </a:r>
            <a:r>
              <a:rPr lang="ja-JP" altLang="en-US" dirty="0">
                <a:ea typeface="SimSun" pitchFamily="2" charset="-122"/>
              </a:rPr>
              <a:t>公元前</a:t>
            </a:r>
            <a:r>
              <a:rPr lang="en-US" altLang="ja-JP" dirty="0">
                <a:ea typeface="SimSun" pitchFamily="2" charset="-122"/>
              </a:rPr>
              <a:t>6</a:t>
            </a:r>
            <a:r>
              <a:rPr lang="ja-JP" altLang="en-US">
                <a:ea typeface="SimSun" pitchFamily="2" charset="-122"/>
              </a:rPr>
              <a:t>世纪</a:t>
            </a:r>
            <a:r>
              <a:rPr lang="zh-CN" altLang="en-US" dirty="0">
                <a:ea typeface="SimSun" pitchFamily="2" charset="-122"/>
              </a:rPr>
              <a:t>初</a:t>
            </a:r>
            <a:r>
              <a:rPr lang="en-US" altLang="ja-JP" dirty="0">
                <a:ea typeface="SimSun" pitchFamily="2" charset="-122"/>
              </a:rPr>
              <a:t> </a:t>
            </a:r>
            <a:r>
              <a:rPr lang="zh-CN" altLang="en-US" dirty="0">
                <a:ea typeface="SimSun" pitchFamily="2" charset="-122"/>
              </a:rPr>
              <a:t>被</a:t>
            </a:r>
            <a:r>
              <a:rPr lang="ja-JP" altLang="en-US" dirty="0">
                <a:solidFill>
                  <a:schemeClr val="tx2"/>
                </a:solidFill>
                <a:ea typeface="SimSun" pitchFamily="2" charset="-122"/>
              </a:rPr>
              <a:t>毁灭</a:t>
            </a:r>
            <a:r>
              <a:rPr lang="en-US" altLang="zh-CN" dirty="0">
                <a:ea typeface="SimSun" pitchFamily="2" charset="-122"/>
              </a:rPr>
              <a:t> </a:t>
            </a:r>
            <a:r>
              <a:rPr lang="en-US" altLang="zh-CN" i="1" dirty="0">
                <a:ea typeface="SimSun" pitchFamily="2" charset="-122"/>
              </a:rPr>
              <a:t>(</a:t>
            </a:r>
            <a:r>
              <a:rPr lang="en-US" altLang="zh-CN" i="1" dirty="0" err="1">
                <a:ea typeface="SimSun" pitchFamily="2" charset="-122"/>
              </a:rPr>
              <a:t>Hoglund</a:t>
            </a:r>
            <a:r>
              <a:rPr lang="en-US" altLang="zh-CN" i="1" dirty="0">
                <a:ea typeface="SimSun" pitchFamily="2" charset="-122"/>
              </a:rPr>
              <a:t>)</a:t>
            </a:r>
          </a:p>
          <a:p>
            <a:pPr eaLnBrk="1" hangingPunct="1"/>
            <a:endParaRPr lang="en-US" altLang="zh-CN" i="1" dirty="0"/>
          </a:p>
          <a:p>
            <a:pPr eaLnBrk="1" hangingPunct="1"/>
            <a:r>
              <a:rPr lang="zh-CN" altLang="en-US" dirty="0"/>
              <a:t>在</a:t>
            </a:r>
            <a:r>
              <a:rPr lang="en-US" altLang="zh-CN" b="1" i="1" dirty="0"/>
              <a:t>Tell el-</a:t>
            </a:r>
            <a:r>
              <a:rPr lang="en-US" altLang="zh-CN" b="1" i="1" dirty="0" err="1"/>
              <a:t>Kheleifeh</a:t>
            </a:r>
            <a:r>
              <a:rPr lang="en-US" altLang="zh-CN" b="1" i="1" dirty="0"/>
              <a:t> </a:t>
            </a:r>
            <a:r>
              <a:rPr lang="en-US" altLang="zh-CN" i="1" dirty="0"/>
              <a:t>(ancient port of </a:t>
            </a:r>
            <a:r>
              <a:rPr lang="en-US" altLang="zh-CN" b="1" i="1" dirty="0" err="1"/>
              <a:t>Ezion-geber</a:t>
            </a:r>
            <a:r>
              <a:rPr lang="en-US" altLang="zh-CN" b="1" i="1" dirty="0"/>
              <a:t> </a:t>
            </a:r>
            <a:r>
              <a:rPr lang="ja-JP" altLang="en-US" b="1" i="1" dirty="0"/>
              <a:t>古老的港口</a:t>
            </a:r>
            <a:r>
              <a:rPr lang="en-US" altLang="ja-JP" dirty="0"/>
              <a:t> </a:t>
            </a:r>
            <a:r>
              <a:rPr lang="en-US" altLang="zh-CN" i="1" dirty="0"/>
              <a:t>), </a:t>
            </a:r>
            <a:r>
              <a:rPr lang="zh-CN" altLang="en-US" i="1" dirty="0"/>
              <a:t>有不同程度的破坏，随后</a:t>
            </a:r>
            <a:r>
              <a:rPr lang="ja-JP" altLang="en-US" i="1"/>
              <a:t>迅速重建和恢复经济活动</a:t>
            </a:r>
            <a:r>
              <a:rPr lang="en-US" altLang="ja-JP" dirty="0"/>
              <a:t> </a:t>
            </a:r>
            <a:r>
              <a:rPr lang="en-US" altLang="zh-CN" i="1" dirty="0"/>
              <a:t>(IVP Background Commentary) </a:t>
            </a:r>
            <a:endParaRPr lang="en-US" altLang="ja-JP" i="1" dirty="0"/>
          </a:p>
          <a:p>
            <a:pPr eaLnBrk="1" hangingPunct="1"/>
            <a:endParaRPr lang="en-US" altLang="en-US" sz="2400" b="1" i="1" dirty="0">
              <a:latin typeface="Times New Roman" pitchFamily="18" charset="0"/>
            </a:endParaRPr>
          </a:p>
        </p:txBody>
      </p:sp>
      <p:sp>
        <p:nvSpPr>
          <p:cNvPr id="6" name="Title 5"/>
          <p:cNvSpPr txBox="1">
            <a:spLocks/>
          </p:cNvSpPr>
          <p:nvPr/>
        </p:nvSpPr>
        <p:spPr bwMode="auto">
          <a:xfrm>
            <a:off x="-1042737" y="-381000"/>
            <a:ext cx="4114800" cy="1524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r>
              <a:rPr lang="zh-CN" altLang="en-US" sz="4000" b="1" i="1" kern="0" dirty="0">
                <a:solidFill>
                  <a:srgbClr val="FFFFFF"/>
                </a:solidFill>
                <a:ea typeface="SimSun" pitchFamily="2" charset="-122"/>
              </a:rPr>
              <a:t>考古发掘 </a:t>
            </a:r>
          </a:p>
        </p:txBody>
      </p:sp>
      <p:pic>
        <p:nvPicPr>
          <p:cNvPr id="88068" name="Picture 5" descr="BL00393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09600"/>
            <a:ext cx="200342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Picture 2" descr="Image result for edomite destruction">
            <a:extLst>
              <a:ext uri="{FF2B5EF4-FFF2-40B4-BE49-F238E27FC236}">
                <a16:creationId xmlns:a16="http://schemas.microsoft.com/office/drawing/2014/main" id="{089B9597-35CA-CE49-BBEB-B8D57F66E9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86" y="1556792"/>
            <a:ext cx="9140014" cy="5301208"/>
          </a:xfrm>
          <a:prstGeom prst="rect">
            <a:avLst/>
          </a:prstGeom>
          <a:noFill/>
          <a:extLst>
            <a:ext uri="{909E8E84-426E-40DD-AFC4-6F175D3DCCD1}">
              <a14:hiddenFill xmlns:a14="http://schemas.microsoft.com/office/drawing/2010/main">
                <a:solidFill>
                  <a:srgbClr val="FFFFFF"/>
                </a:solidFill>
              </a14:hiddenFill>
            </a:ext>
          </a:extLst>
        </p:spPr>
      </p:pic>
      <p:sp>
        <p:nvSpPr>
          <p:cNvPr id="76802" name="Rectangle 2"/>
          <p:cNvSpPr>
            <a:spLocks noGrp="1" noChangeArrowheads="1"/>
          </p:cNvSpPr>
          <p:nvPr>
            <p:ph type="title"/>
          </p:nvPr>
        </p:nvSpPr>
        <p:spPr>
          <a:solidFill>
            <a:schemeClr val="tx1"/>
          </a:solidFill>
          <a:effectLst>
            <a:outerShdw blurRad="63500" dist="35921" dir="2700000" algn="ctr" rotWithShape="0">
              <a:schemeClr val="bg2">
                <a:alpha val="74997"/>
              </a:schemeClr>
            </a:outerShdw>
          </a:effectLst>
        </p:spPr>
        <p:txBody>
          <a:bodyPr/>
          <a:lstStyle/>
          <a:p>
            <a:pPr eaLnBrk="1" hangingPunct="1"/>
            <a:r>
              <a:rPr lang="zh-CN" altLang="en-US" sz="4800" dirty="0">
                <a:solidFill>
                  <a:schemeClr val="bg1"/>
                </a:solidFill>
                <a:ea typeface="SimSun" pitchFamily="2" charset="-122"/>
              </a:rPr>
              <a:t>毁灭</a:t>
            </a:r>
            <a:endParaRPr lang="en-US" altLang="en-US" sz="4800" dirty="0">
              <a:solidFill>
                <a:schemeClr val="bg1"/>
              </a:solidFill>
            </a:endParaRPr>
          </a:p>
        </p:txBody>
      </p:sp>
      <p:sp>
        <p:nvSpPr>
          <p:cNvPr id="76803" name="Text Box 3"/>
          <p:cNvSpPr txBox="1">
            <a:spLocks noChangeArrowheads="1"/>
          </p:cNvSpPr>
          <p:nvPr/>
        </p:nvSpPr>
        <p:spPr bwMode="auto">
          <a:xfrm>
            <a:off x="685800" y="1981200"/>
            <a:ext cx="7467600" cy="3477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b="1">
                <a:solidFill>
                  <a:schemeClr val="bg1"/>
                </a:solidFill>
                <a:effectLst>
                  <a:glow rad="139700">
                    <a:schemeClr val="accent4">
                      <a:satMod val="175000"/>
                    </a:schemeClr>
                  </a:glow>
                </a:effectLst>
                <a:ea typeface="SimSun" pitchFamily="2" charset="-122"/>
              </a:rPr>
              <a:t>公元前</a:t>
            </a:r>
            <a:r>
              <a:rPr lang="en-US" altLang="ja-JP" b="1" dirty="0">
                <a:solidFill>
                  <a:schemeClr val="bg1"/>
                </a:solidFill>
                <a:effectLst>
                  <a:glow rad="139700">
                    <a:schemeClr val="accent4">
                      <a:satMod val="175000"/>
                    </a:schemeClr>
                  </a:glow>
                </a:effectLst>
                <a:ea typeface="SimSun" pitchFamily="2" charset="-122"/>
              </a:rPr>
              <a:t>539-331</a:t>
            </a:r>
            <a:r>
              <a:rPr lang="ja-JP" altLang="en-US" b="1">
                <a:solidFill>
                  <a:schemeClr val="bg1"/>
                </a:solidFill>
                <a:effectLst>
                  <a:glow rad="139700">
                    <a:schemeClr val="accent4">
                      <a:satMod val="175000"/>
                    </a:schemeClr>
                  </a:glow>
                </a:effectLst>
                <a:ea typeface="SimSun" pitchFamily="2" charset="-122"/>
              </a:rPr>
              <a:t>年 </a:t>
            </a:r>
            <a:r>
              <a:rPr lang="en-US" altLang="ja-JP" b="1" dirty="0">
                <a:solidFill>
                  <a:schemeClr val="bg1"/>
                </a:solidFill>
                <a:effectLst>
                  <a:glow rad="139700">
                    <a:schemeClr val="accent4">
                      <a:satMod val="175000"/>
                    </a:schemeClr>
                  </a:glow>
                </a:effectLst>
                <a:ea typeface="SimSun" pitchFamily="2" charset="-122"/>
              </a:rPr>
              <a:t>(</a:t>
            </a:r>
            <a:r>
              <a:rPr lang="ja-JP" altLang="en-US" b="1">
                <a:solidFill>
                  <a:schemeClr val="bg1"/>
                </a:solidFill>
                <a:effectLst>
                  <a:glow rad="139700">
                    <a:schemeClr val="accent4">
                      <a:satMod val="175000"/>
                    </a:schemeClr>
                  </a:glow>
                </a:effectLst>
                <a:ea typeface="SimSun" pitchFamily="2" charset="-122"/>
              </a:rPr>
              <a:t>波斯规则 </a:t>
            </a:r>
            <a:r>
              <a:rPr lang="en-US" altLang="ja-JP" b="1" dirty="0">
                <a:solidFill>
                  <a:schemeClr val="bg1"/>
                </a:solidFill>
                <a:effectLst>
                  <a:glow rad="139700">
                    <a:schemeClr val="accent4">
                      <a:satMod val="175000"/>
                    </a:schemeClr>
                  </a:glow>
                </a:effectLst>
                <a:ea typeface="SimSun" pitchFamily="2" charset="-122"/>
              </a:rPr>
              <a:t>)</a:t>
            </a:r>
          </a:p>
          <a:p>
            <a:pPr eaLnBrk="1" hangingPunct="1"/>
            <a:endParaRPr lang="en-US" altLang="ja-JP" b="1" dirty="0">
              <a:solidFill>
                <a:schemeClr val="bg1"/>
              </a:solidFill>
              <a:effectLst>
                <a:glow rad="139700">
                  <a:schemeClr val="accent4">
                    <a:satMod val="175000"/>
                  </a:schemeClr>
                </a:glow>
              </a:effectLst>
              <a:ea typeface="SimSun" pitchFamily="2" charset="-122"/>
            </a:endParaRPr>
          </a:p>
          <a:p>
            <a:pPr eaLnBrk="1" hangingPunct="1"/>
            <a:r>
              <a:rPr lang="ja-JP" altLang="en-US" b="1">
                <a:solidFill>
                  <a:schemeClr val="bg1"/>
                </a:solidFill>
                <a:effectLst>
                  <a:glow rad="139700">
                    <a:schemeClr val="accent4">
                      <a:satMod val="175000"/>
                    </a:schemeClr>
                  </a:glow>
                </a:effectLst>
                <a:ea typeface="SimSun" pitchFamily="2" charset="-122"/>
              </a:rPr>
              <a:t>被迫放弃了他们的许多城镇作为各类的阿拉伯人群体，特别是纳巴泰人，被压入中央以东 </a:t>
            </a:r>
          </a:p>
          <a:p>
            <a:pPr eaLnBrk="1" hangingPunct="1"/>
            <a:endParaRPr lang="en-US" altLang="zh-CN" sz="4000" dirty="0">
              <a:latin typeface="Times New Roman" pitchFamily="18" charset="0"/>
              <a:ea typeface="SimSun" pitchFamily="2" charset="-122"/>
            </a:endParaRPr>
          </a:p>
          <a:p>
            <a:pPr eaLnBrk="1" hangingPunct="1"/>
            <a:endParaRPr lang="en-US" altLang="en-US" sz="2000" dirty="0">
              <a:latin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map with popular rou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638800"/>
            <a:ext cx="9829800" cy="1249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AutoShape 3"/>
          <p:cNvSpPr>
            <a:spLocks noChangeArrowheads="1"/>
          </p:cNvSpPr>
          <p:nvPr/>
        </p:nvSpPr>
        <p:spPr bwMode="auto">
          <a:xfrm>
            <a:off x="1752600" y="2667000"/>
            <a:ext cx="1676400" cy="533400"/>
          </a:xfrm>
          <a:prstGeom prst="rightArrow">
            <a:avLst>
              <a:gd name="adj1" fmla="val 50000"/>
              <a:gd name="adj2" fmla="val 7857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4" name="Title 3">
            <a:extLst>
              <a:ext uri="{FF2B5EF4-FFF2-40B4-BE49-F238E27FC236}">
                <a16:creationId xmlns:a16="http://schemas.microsoft.com/office/drawing/2014/main" id="{2761799D-E107-334C-AE8D-B3358E5AA801}"/>
              </a:ext>
            </a:extLst>
          </p:cNvPr>
          <p:cNvSpPr txBox="1">
            <a:spLocks/>
          </p:cNvSpPr>
          <p:nvPr/>
        </p:nvSpPr>
        <p:spPr bwMode="auto">
          <a:xfrm>
            <a:off x="457200" y="5943600"/>
            <a:ext cx="8229600" cy="9144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ja-JP" altLang="en-US" kern="0">
                <a:solidFill>
                  <a:srgbClr val="FFFFFF"/>
                </a:solidFill>
                <a:ea typeface="ＭＳ Ｐゴシック" pitchFamily="34" charset="-128"/>
              </a:rPr>
              <a:t>贸易路线的十字路口</a:t>
            </a:r>
            <a:endParaRPr lang="en-US" altLang="en-US" kern="0" dirty="0">
              <a:solidFill>
                <a:srgbClr val="FFFFFF"/>
              </a:solidFill>
              <a:ea typeface="ＭＳ Ｐゴシック"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542D34-879D-B441-B482-C46613F287F4}"/>
              </a:ext>
            </a:extLst>
          </p:cNvPr>
          <p:cNvSpPr txBox="1">
            <a:spLocks/>
          </p:cNvSpPr>
          <p:nvPr/>
        </p:nvSpPr>
        <p:spPr bwMode="auto">
          <a:xfrm>
            <a:off x="0" y="6076950"/>
            <a:ext cx="9144000" cy="7810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ja-JP" altLang="en-US" sz="3200" b="1" i="1" kern="0">
                <a:solidFill>
                  <a:srgbClr val="FFFFFF"/>
                </a:solidFill>
                <a:ea typeface="ＭＳ Ｐゴシック" pitchFamily="34" charset="-128"/>
              </a:rPr>
              <a:t>佩特拉国库</a:t>
            </a:r>
            <a:endParaRPr lang="en-US" altLang="en-US" sz="5400" b="1" kern="0" dirty="0">
              <a:solidFill>
                <a:srgbClr val="FFFFFF"/>
              </a:solidFill>
              <a:ea typeface="ＭＳ Ｐゴシック" pitchFamily="34" charset="-128"/>
            </a:endParaRPr>
          </a:p>
        </p:txBody>
      </p:sp>
      <p:pic>
        <p:nvPicPr>
          <p:cNvPr id="6" name="Picture 2" descr="Image result for The Treasury of Petra">
            <a:extLst>
              <a:ext uri="{FF2B5EF4-FFF2-40B4-BE49-F238E27FC236}">
                <a16:creationId xmlns:a16="http://schemas.microsoft.com/office/drawing/2014/main" id="{B370D13D-ECDE-BF46-ACD2-522B2C0D164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76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76225" y="762000"/>
            <a:ext cx="8867775" cy="569386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4000" dirty="0">
              <a:latin typeface="Times New Roman" pitchFamily="18" charset="0"/>
              <a:ea typeface="SimSun" pitchFamily="2" charset="-122"/>
            </a:endParaRPr>
          </a:p>
          <a:p>
            <a:pPr eaLnBrk="1" hangingPunct="1"/>
            <a:r>
              <a:rPr lang="zh-CN" altLang="en-US" dirty="0">
                <a:ea typeface="SimSun" pitchFamily="2" charset="-122"/>
              </a:rPr>
              <a:t>晚期犹太文献证明他们在犹大南部定居</a:t>
            </a:r>
            <a:endParaRPr lang="en-US" altLang="zh-CN" sz="4000" dirty="0">
              <a:latin typeface="Times New Roman" pitchFamily="18" charset="0"/>
              <a:ea typeface="SimSun" pitchFamily="2" charset="-122"/>
            </a:endParaRPr>
          </a:p>
          <a:p>
            <a:pPr eaLnBrk="1" hangingPunct="1"/>
            <a:endParaRPr lang="en-US" altLang="zh-CN" sz="4000" dirty="0">
              <a:latin typeface="Times New Roman" pitchFamily="18" charset="0"/>
              <a:ea typeface="SimSun" pitchFamily="2" charset="-122"/>
            </a:endParaRPr>
          </a:p>
          <a:p>
            <a:pPr eaLnBrk="1" hangingPunct="1"/>
            <a:endParaRPr lang="en-US" altLang="zh-CN" sz="4000" dirty="0">
              <a:latin typeface="Times New Roman" pitchFamily="18" charset="0"/>
              <a:ea typeface="SimSun" pitchFamily="2" charset="-122"/>
            </a:endParaRPr>
          </a:p>
          <a:p>
            <a:pPr eaLnBrk="1" hangingPunct="1"/>
            <a:endParaRPr lang="en-US" altLang="zh-CN" sz="3600" i="1" dirty="0">
              <a:latin typeface="Times New Roman" pitchFamily="18" charset="0"/>
              <a:ea typeface="SimSun" pitchFamily="2" charset="-122"/>
            </a:endParaRPr>
          </a:p>
          <a:p>
            <a:pPr eaLnBrk="1" hangingPunct="1">
              <a:buFontTx/>
              <a:buAutoNum type="alphaLcParenR"/>
            </a:pPr>
            <a:r>
              <a:rPr lang="zh-CN" altLang="en-US" sz="3600" i="1" dirty="0">
                <a:latin typeface="Times New Roman" pitchFamily="18" charset="0"/>
                <a:ea typeface="SimSun" pitchFamily="2" charset="-122"/>
              </a:rPr>
              <a:t>马加比一书</a:t>
            </a:r>
            <a:r>
              <a:rPr lang="en-US" altLang="zh-CN" sz="3600" i="1" dirty="0">
                <a:latin typeface="Times New Roman" pitchFamily="18" charset="0"/>
                <a:ea typeface="SimSun" pitchFamily="2" charset="-122"/>
              </a:rPr>
              <a:t>5:65 </a:t>
            </a:r>
            <a:r>
              <a:rPr lang="zh-CN" altLang="en-US" sz="3600" i="1" dirty="0">
                <a:latin typeface="Times New Roman" pitchFamily="18" charset="0"/>
                <a:ea typeface="SimSun" pitchFamily="2" charset="-122"/>
              </a:rPr>
              <a:t>发现</a:t>
            </a:r>
            <a:r>
              <a:rPr lang="zh-CN" altLang="en-US" i="1" dirty="0">
                <a:ea typeface="SimSun" pitchFamily="2" charset="-122"/>
              </a:rPr>
              <a:t>以扫的儿童在希伯伦地区</a:t>
            </a:r>
            <a:r>
              <a:rPr lang="zh-CN" altLang="en-US" dirty="0">
                <a:ea typeface="SimSun" pitchFamily="2" charset="-122"/>
              </a:rPr>
              <a:t> </a:t>
            </a:r>
            <a:endParaRPr lang="en-US" altLang="zh-CN" sz="3600" i="1" dirty="0">
              <a:latin typeface="Times New Roman" pitchFamily="18" charset="0"/>
              <a:ea typeface="SimSun" pitchFamily="2" charset="-122"/>
            </a:endParaRPr>
          </a:p>
          <a:p>
            <a:pPr eaLnBrk="1" hangingPunct="1"/>
            <a:r>
              <a:rPr lang="en-US" altLang="zh-CN" sz="3600" i="1" dirty="0">
                <a:latin typeface="Times New Roman" pitchFamily="18" charset="0"/>
                <a:ea typeface="SimSun" pitchFamily="2" charset="-122"/>
              </a:rPr>
              <a:t>b)</a:t>
            </a:r>
            <a:r>
              <a:rPr lang="zh-CN" altLang="en-US" dirty="0">
                <a:ea typeface="SimSun" pitchFamily="2" charset="-122"/>
              </a:rPr>
              <a:t>约瑟夫提到 </a:t>
            </a:r>
            <a:r>
              <a:rPr lang="en-US" altLang="zh-CN" dirty="0" err="1">
                <a:ea typeface="SimSun" pitchFamily="2" charset="-122"/>
              </a:rPr>
              <a:t>Adorea</a:t>
            </a:r>
            <a:r>
              <a:rPr lang="zh-CN" altLang="en-US" dirty="0">
                <a:ea typeface="SimSun" pitchFamily="2" charset="-122"/>
              </a:rPr>
              <a:t>和</a:t>
            </a:r>
            <a:r>
              <a:rPr lang="en-US" altLang="zh-CN" dirty="0">
                <a:ea typeface="SimSun" pitchFamily="2" charset="-122"/>
              </a:rPr>
              <a:t>Marisa</a:t>
            </a:r>
            <a:r>
              <a:rPr lang="zh-CN" altLang="en-US" dirty="0">
                <a:ea typeface="SimSun" pitchFamily="2" charset="-122"/>
              </a:rPr>
              <a:t>作为</a:t>
            </a:r>
            <a:r>
              <a:rPr lang="ja-JP" altLang="en-US"/>
              <a:t>以</a:t>
            </a:r>
            <a:r>
              <a:rPr lang="zh-CN" altLang="en-US" dirty="0">
                <a:ea typeface="SimSun" pitchFamily="2" charset="-122"/>
              </a:rPr>
              <a:t>东人城镇在希伯伦以西</a:t>
            </a:r>
            <a:r>
              <a:rPr lang="en-US" altLang="zh-CN" sz="3600" i="1" dirty="0">
                <a:latin typeface="Times New Roman" pitchFamily="18" charset="0"/>
                <a:ea typeface="SimSun" pitchFamily="2" charset="-122"/>
              </a:rPr>
              <a:t>(Ant.).</a:t>
            </a:r>
            <a:endParaRPr lang="en-US" altLang="zh-CN" sz="3600" dirty="0">
              <a:latin typeface="Times New Roman" pitchFamily="18" charset="0"/>
              <a:ea typeface="SimSun" pitchFamily="2" charset="-122"/>
            </a:endParaRPr>
          </a:p>
          <a:p>
            <a:pPr eaLnBrk="1" hangingPunct="1"/>
            <a:endParaRPr lang="en-US" altLang="en-US" sz="3600" dirty="0">
              <a:latin typeface="Times New Roman" pitchFamily="18" charset="0"/>
              <a:cs typeface="Times New Roman" pitchFamily="18" charset="0"/>
            </a:endParaRPr>
          </a:p>
        </p:txBody>
      </p:sp>
      <p:pic>
        <p:nvPicPr>
          <p:cNvPr id="96258" name="Picture 3" descr="BS00554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2438400"/>
            <a:ext cx="13017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CA91AEDC-1F82-3C41-A844-A825BC7A6C54}"/>
              </a:ext>
            </a:extLst>
          </p:cNvPr>
          <p:cNvSpPr txBox="1">
            <a:spLocks/>
          </p:cNvSpPr>
          <p:nvPr/>
        </p:nvSpPr>
        <p:spPr bwMode="auto">
          <a:xfrm>
            <a:off x="0" y="0"/>
            <a:ext cx="9144000" cy="9144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ja-JP" altLang="en-US" sz="4000" kern="0">
                <a:solidFill>
                  <a:srgbClr val="FFFFFF"/>
                </a:solidFill>
                <a:ea typeface="ＭＳ Ｐゴシック" pitchFamily="34" charset="-128"/>
              </a:rPr>
              <a:t>入侵犹大</a:t>
            </a:r>
            <a:endParaRPr lang="en-US" altLang="en-US" sz="4000" kern="0" dirty="0">
              <a:solidFill>
                <a:srgbClr val="FFFFFF"/>
              </a:solidFill>
              <a:ea typeface="ＭＳ Ｐゴシック"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152400" y="457200"/>
            <a:ext cx="8550275" cy="23083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635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zh-CN" sz="3600" dirty="0">
                <a:latin typeface="Times New Roman" pitchFamily="18" charset="0"/>
                <a:ea typeface="SimSun" pitchFamily="2" charset="-122"/>
              </a:rPr>
              <a:t>	</a:t>
            </a:r>
            <a:endParaRPr lang="zh-CN" altLang="en-US" dirty="0">
              <a:ea typeface="SimSun" pitchFamily="2" charset="-122"/>
            </a:endParaRPr>
          </a:p>
          <a:p>
            <a:pPr eaLnBrk="1" hangingPunct="1"/>
            <a:r>
              <a:rPr lang="zh-CN" altLang="en-US" sz="3600" dirty="0">
                <a:ea typeface="SimSun" pitchFamily="2" charset="-122"/>
              </a:rPr>
              <a:t>考古证据表明，虽然以东中部可能已经荒凉，但在波斯监督下，前朱丹地区的以东人定居点是健康的。</a:t>
            </a:r>
            <a:endParaRPr lang="en-US" altLang="zh-CN" sz="3600" dirty="0">
              <a:ea typeface="SimSun" pitchFamily="2" charset="-122"/>
            </a:endParaRPr>
          </a:p>
        </p:txBody>
      </p:sp>
      <p:sp>
        <p:nvSpPr>
          <p:cNvPr id="4" name="Title 3"/>
          <p:cNvSpPr txBox="1">
            <a:spLocks/>
          </p:cNvSpPr>
          <p:nvPr/>
        </p:nvSpPr>
        <p:spPr bwMode="auto">
          <a:xfrm>
            <a:off x="0" y="5029200"/>
            <a:ext cx="8229600"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r>
              <a:rPr lang="zh-CN" altLang="en-US" kern="0" dirty="0">
                <a:solidFill>
                  <a:srgbClr val="FFFFFF"/>
                </a:solidFill>
                <a:ea typeface="ＭＳ Ｐゴシック" pitchFamily="34" charset="-128"/>
              </a:rPr>
              <a:t>比在犹大更好</a:t>
            </a:r>
            <a:endParaRPr lang="en-US" altLang="en-US" kern="0" dirty="0">
              <a:solidFill>
                <a:srgbClr val="FFFFFF"/>
              </a:solidFill>
              <a:ea typeface="ＭＳ Ｐゴシック" pitchFamily="34" charset="-128"/>
            </a:endParaRPr>
          </a:p>
        </p:txBody>
      </p:sp>
      <p:pic>
        <p:nvPicPr>
          <p:cNvPr id="98307" name="Picture 3" descr="BL0039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702050"/>
            <a:ext cx="248602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114141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AutoShape 2"/>
          <p:cNvSpPr>
            <a:spLocks noChangeArrowheads="1"/>
          </p:cNvSpPr>
          <p:nvPr/>
        </p:nvSpPr>
        <p:spPr bwMode="auto">
          <a:xfrm>
            <a:off x="5791200" y="3810000"/>
            <a:ext cx="3352800" cy="3048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tx1"/>
          </a:soli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tx1"/>
            </a:extrusionClr>
          </a:sp3d>
        </p:spPr>
        <p:txBody>
          <a:bodyPr wrap="none" anchor="ctr">
            <a:flatTx/>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4400" b="1" i="1" dirty="0">
                <a:solidFill>
                  <a:srgbClr val="FFFFFF"/>
                </a:solidFill>
                <a:latin typeface="Times New Roman" pitchFamily="18" charset="0"/>
                <a:cs typeface="Times New Roman" pitchFamily="18" charset="0"/>
              </a:rPr>
              <a:t>"</a:t>
            </a:r>
            <a:r>
              <a:rPr lang="ja-JP" altLang="en-US" sz="4400" b="1">
                <a:solidFill>
                  <a:schemeClr val="bg1"/>
                </a:solidFill>
                <a:effectLst>
                  <a:outerShdw blurRad="38100" dist="38100" dir="2700000" algn="tl">
                    <a:srgbClr val="000000"/>
                  </a:outerShdw>
                </a:effectLst>
                <a:latin typeface="Arial" charset="0"/>
                <a:ea typeface="ＭＳ Ｐゴシック" charset="0"/>
              </a:rPr>
              <a:t>恨以扫</a:t>
            </a:r>
            <a:r>
              <a:rPr lang="en-US" altLang="en-US" sz="4400" b="1" i="1" dirty="0">
                <a:solidFill>
                  <a:srgbClr val="FFFFFF"/>
                </a:solidFill>
                <a:latin typeface="Times New Roman" pitchFamily="18" charset="0"/>
                <a:cs typeface="Times New Roman" pitchFamily="18" charset="0"/>
              </a:rPr>
              <a:t>"</a:t>
            </a:r>
          </a:p>
        </p:txBody>
      </p:sp>
      <p:sp>
        <p:nvSpPr>
          <p:cNvPr id="24579" name="AutoShape 3"/>
          <p:cNvSpPr>
            <a:spLocks noChangeArrowheads="1"/>
          </p:cNvSpPr>
          <p:nvPr/>
        </p:nvSpPr>
        <p:spPr bwMode="auto">
          <a:xfrm>
            <a:off x="0" y="2057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4400" b="1" i="1" dirty="0">
                <a:solidFill>
                  <a:srgbClr val="FFFFFF"/>
                </a:solidFill>
                <a:effectLst>
                  <a:outerShdw blurRad="38100" dist="38100" dir="2700000" algn="tl">
                    <a:srgbClr val="000000"/>
                  </a:outerShdw>
                </a:effectLst>
                <a:latin typeface="Times New Roman" pitchFamily="18" charset="0"/>
                <a:cs typeface="Times New Roman" pitchFamily="18" charset="0"/>
              </a:rPr>
              <a:t>"</a:t>
            </a:r>
            <a:r>
              <a:rPr lang="ja-JP" altLang="en-US" sz="4400" b="1">
                <a:solidFill>
                  <a:schemeClr val="bg1"/>
                </a:solidFill>
                <a:effectLst>
                  <a:outerShdw blurRad="38100" dist="38100" dir="2700000" algn="tl">
                    <a:srgbClr val="000000"/>
                  </a:outerShdw>
                </a:effectLst>
                <a:latin typeface="Arial" charset="0"/>
                <a:ea typeface="ＭＳ Ｐゴシック" charset="0"/>
              </a:rPr>
              <a:t>爱雅各</a:t>
            </a:r>
            <a:r>
              <a:rPr lang="en-US" altLang="en-US" sz="4400" b="1" i="1" dirty="0">
                <a:solidFill>
                  <a:srgbClr val="FFFFFF"/>
                </a:solidFill>
                <a:effectLst>
                  <a:outerShdw blurRad="38100" dist="38100" dir="2700000" algn="tl">
                    <a:srgbClr val="000000"/>
                  </a:outerShdw>
                </a:effectLst>
                <a:latin typeface="Times New Roman" pitchFamily="18" charset="0"/>
                <a:cs typeface="Times New Roman" pitchFamily="18" charset="0"/>
              </a:rPr>
              <a:t>"</a:t>
            </a:r>
          </a:p>
        </p:txBody>
      </p:sp>
      <p:sp>
        <p:nvSpPr>
          <p:cNvPr id="24581" name="Text Box 5"/>
          <p:cNvSpPr>
            <a:spLocks noGrp="1" noChangeArrowheads="1"/>
          </p:cNvSpPr>
          <p:nvPr>
            <p:ph type="title"/>
          </p:nvPr>
        </p:nvSpPr>
        <p:spPr>
          <a:xfrm>
            <a:off x="12700" y="201613"/>
            <a:ext cx="9167813" cy="1066800"/>
          </a:xfrm>
          <a:effectLst>
            <a:outerShdw blurRad="63500" dist="35921" dir="2700000" algn="ctr" rotWithShape="0">
              <a:schemeClr val="bg2">
                <a:alpha val="74997"/>
              </a:schemeClr>
            </a:outerShdw>
          </a:effectLst>
        </p:spPr>
        <p:txBody>
          <a:bodyPr/>
          <a:lstStyle/>
          <a:p>
            <a:pPr marL="457200" indent="-457200" eaLnBrk="1" hangingPunct="1"/>
            <a:r>
              <a:rPr lang="zh-CN" altLang="en-US" sz="4000" dirty="0"/>
              <a:t>上帝甚至选择了</a:t>
            </a:r>
            <a:r>
              <a:rPr lang="ja-JP" altLang="en-US" sz="4000"/>
              <a:t>麻木不仁的</a:t>
            </a:r>
            <a:r>
              <a:rPr lang="zh-CN" altLang="en-US" sz="4000" dirty="0"/>
              <a:t>犹太人</a:t>
            </a:r>
            <a:endParaRPr lang="en-US" altLang="zh-CN" sz="4000" dirty="0">
              <a:solidFill>
                <a:schemeClr val="tx1"/>
              </a:solidFill>
              <a:ea typeface="SimSun" pitchFamily="2" charset="-122"/>
            </a:endParaRPr>
          </a:p>
        </p:txBody>
      </p:sp>
      <p:sp>
        <p:nvSpPr>
          <p:cNvPr id="55301" name="Text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400" b="1">
                <a:solidFill>
                  <a:srgbClr val="FFFFFF"/>
                </a:solidFill>
              </a:rPr>
              <a:t>101</a:t>
            </a:r>
          </a:p>
        </p:txBody>
      </p:sp>
      <p:sp>
        <p:nvSpPr>
          <p:cNvPr id="7" name="Rectangle 2"/>
          <p:cNvSpPr txBox="1">
            <a:spLocks noChangeArrowheads="1"/>
          </p:cNvSpPr>
          <p:nvPr/>
        </p:nvSpPr>
        <p:spPr bwMode="auto">
          <a:xfrm>
            <a:off x="1746250" y="5732463"/>
            <a:ext cx="5867400" cy="33337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ja-JP" altLang="en-US" b="1"/>
              <a:t>玛拉基书</a:t>
            </a:r>
            <a:r>
              <a:rPr lang="en-US" altLang="zh-CN" sz="2800" b="1" dirty="0">
                <a:solidFill>
                  <a:srgbClr val="000000"/>
                </a:solidFill>
                <a:ea typeface="SimSun" pitchFamily="2" charset="-122"/>
              </a:rPr>
              <a:t> 1:2-3</a:t>
            </a:r>
            <a:endParaRPr lang="en-US" altLang="en-US" sz="2800" b="1" dirty="0">
              <a:solidFill>
                <a:srgbClr val="000000"/>
              </a:solidFill>
              <a:ea typeface="SimSun" pitchFamily="2" charset="-122"/>
            </a:endParaRPr>
          </a:p>
        </p:txBody>
      </p:sp>
    </p:spTree>
    <p:extLst>
      <p:ext uri="{BB962C8B-B14F-4D97-AF65-F5344CB8AC3E}">
        <p14:creationId xmlns:p14="http://schemas.microsoft.com/office/powerpoint/2010/main" val="2333275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 name="Title 3"/>
          <p:cNvSpPr txBox="1">
            <a:spLocks/>
          </p:cNvSpPr>
          <p:nvPr/>
        </p:nvSpPr>
        <p:spPr bwMode="auto">
          <a:xfrm>
            <a:off x="457200" y="274638"/>
            <a:ext cx="8229600"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r>
              <a:rPr lang="zh-CN" altLang="en-US" b="1" kern="0" dirty="0">
                <a:solidFill>
                  <a:srgbClr val="FFFFFF"/>
                </a:solidFill>
                <a:ea typeface="ＭＳ Ｐゴシック" pitchFamily="34" charset="-128"/>
              </a:rPr>
              <a:t>进入犹大的证据</a:t>
            </a:r>
            <a:endParaRPr lang="en-US" altLang="en-US" b="1" kern="0" dirty="0">
              <a:solidFill>
                <a:srgbClr val="FFFFFF"/>
              </a:solidFill>
              <a:ea typeface="ＭＳ Ｐゴシック" pitchFamily="34" charset="-128"/>
            </a:endParaRPr>
          </a:p>
        </p:txBody>
      </p:sp>
      <p:sp>
        <p:nvSpPr>
          <p:cNvPr id="81922" name="Text Box 2"/>
          <p:cNvSpPr txBox="1">
            <a:spLocks noChangeArrowheads="1"/>
          </p:cNvSpPr>
          <p:nvPr/>
        </p:nvSpPr>
        <p:spPr bwMode="auto">
          <a:xfrm>
            <a:off x="429987" y="1628489"/>
            <a:ext cx="6289902" cy="4216539"/>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3600" i="1" dirty="0">
              <a:latin typeface="Times New Roman" pitchFamily="18" charset="0"/>
              <a:ea typeface="SimSun" pitchFamily="2" charset="-122"/>
            </a:endParaRPr>
          </a:p>
          <a:p>
            <a:pPr eaLnBrk="1" hangingPunct="1">
              <a:buFontTx/>
              <a:buAutoNum type="alphaLcParenR"/>
            </a:pPr>
            <a:r>
              <a:rPr lang="en-GB" altLang="zh-CN" dirty="0">
                <a:ea typeface="SimSun" pitchFamily="2" charset="-122"/>
              </a:rPr>
              <a:t>Tell el-</a:t>
            </a:r>
            <a:r>
              <a:rPr lang="en-GB" altLang="zh-CN" dirty="0" err="1">
                <a:ea typeface="SimSun" pitchFamily="2" charset="-122"/>
              </a:rPr>
              <a:t>Kheleifeh</a:t>
            </a:r>
            <a:r>
              <a:rPr lang="zh-CN" altLang="en-US" dirty="0">
                <a:ea typeface="SimSun" pitchFamily="2" charset="-122"/>
              </a:rPr>
              <a:t>的几个碑铭发现暗示了五世纪的职业。</a:t>
            </a:r>
            <a:endParaRPr lang="en-US" altLang="zh-CN" dirty="0">
              <a:ea typeface="SimSun" pitchFamily="2" charset="-122"/>
            </a:endParaRPr>
          </a:p>
          <a:p>
            <a:pPr marL="0" indent="0" eaLnBrk="1" hangingPunct="1"/>
            <a:r>
              <a:rPr lang="zh-CN" altLang="en-US" dirty="0">
                <a:ea typeface="SimSun" pitchFamily="2" charset="-122"/>
              </a:rPr>
              <a:t> </a:t>
            </a:r>
            <a:endParaRPr lang="en-US" altLang="zh-CN" sz="3600" i="1" dirty="0">
              <a:latin typeface="Times New Roman" pitchFamily="18" charset="0"/>
              <a:ea typeface="SimSun" pitchFamily="2" charset="-122"/>
            </a:endParaRPr>
          </a:p>
          <a:p>
            <a:pPr eaLnBrk="1" hangingPunct="1">
              <a:buFontTx/>
              <a:buAutoNum type="alphaLcParenR" startAt="2"/>
            </a:pPr>
            <a:r>
              <a:rPr lang="zh-CN" altLang="en-US" dirty="0"/>
              <a:t>来自</a:t>
            </a:r>
            <a:r>
              <a:rPr lang="zh-CN" altLang="zh-CN" dirty="0"/>
              <a:t>波斯时期</a:t>
            </a:r>
            <a:r>
              <a:rPr lang="zh-CN" altLang="en-US" dirty="0"/>
              <a:t>的阿拉伯</a:t>
            </a:r>
            <a:r>
              <a:rPr lang="zh-CN" altLang="zh-CN" dirty="0"/>
              <a:t>的阿拉姆</a:t>
            </a:r>
            <a:r>
              <a:rPr lang="zh-CN" altLang="en-US" dirty="0"/>
              <a:t>陶片</a:t>
            </a:r>
            <a:r>
              <a:rPr lang="zh-CN" altLang="zh-CN" dirty="0"/>
              <a:t>列出了几个以东的名字。</a:t>
            </a:r>
            <a:endParaRPr lang="en-US" altLang="zh-CN" sz="3600" i="1" dirty="0">
              <a:latin typeface="Times New Roman" pitchFamily="18" charset="0"/>
              <a:ea typeface="SimSun" pitchFamily="2" charset="-122"/>
            </a:endParaRPr>
          </a:p>
          <a:p>
            <a:pPr eaLnBrk="1" hangingPunct="1"/>
            <a:r>
              <a:rPr lang="en-US" altLang="zh-CN" sz="3600" i="1" dirty="0">
                <a:latin typeface="Times New Roman" pitchFamily="18" charset="0"/>
                <a:ea typeface="SimSun" pitchFamily="2" charset="-122"/>
              </a:rPr>
              <a:t>			       		(</a:t>
            </a:r>
            <a:r>
              <a:rPr lang="en-US" altLang="zh-CN" sz="3600" i="1" dirty="0" err="1">
                <a:latin typeface="Times New Roman" pitchFamily="18" charset="0"/>
                <a:ea typeface="SimSun" pitchFamily="2" charset="-122"/>
              </a:rPr>
              <a:t>Hoglund</a:t>
            </a:r>
            <a:r>
              <a:rPr lang="en-US" altLang="zh-CN" sz="3600" i="1" dirty="0">
                <a:latin typeface="Times New Roman" pitchFamily="18" charset="0"/>
                <a:ea typeface="SimSun" pitchFamily="2" charset="-122"/>
              </a:rPr>
              <a:t>)</a:t>
            </a:r>
          </a:p>
          <a:p>
            <a:pPr eaLnBrk="1" hangingPunct="1"/>
            <a:endParaRPr lang="en-US" altLang="en-US" sz="3600" i="1" dirty="0">
              <a:latin typeface="Times New Roman" pitchFamily="18" charset="0"/>
              <a:cs typeface="Times New Roman" pitchFamily="18" charset="0"/>
            </a:endParaRPr>
          </a:p>
        </p:txBody>
      </p:sp>
      <p:pic>
        <p:nvPicPr>
          <p:cNvPr id="100355" name="Picture 3" descr="PE0146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888" y="228600"/>
            <a:ext cx="24241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274638"/>
            <a:ext cx="4038600" cy="1143000"/>
          </a:xfrm>
          <a:solidFill>
            <a:schemeClr val="tx1"/>
          </a:solidFill>
          <a:effectLst>
            <a:outerShdw blurRad="63500" dist="35921" dir="2700000" algn="ctr" rotWithShape="0">
              <a:schemeClr val="bg2">
                <a:alpha val="74997"/>
              </a:schemeClr>
            </a:outerShdw>
          </a:effectLst>
        </p:spPr>
        <p:txBody>
          <a:bodyPr/>
          <a:lstStyle/>
          <a:p>
            <a:pPr eaLnBrk="1" hangingPunct="1"/>
            <a:r>
              <a:rPr lang="zh-CN" altLang="en-US" sz="4800" dirty="0">
                <a:solidFill>
                  <a:schemeClr val="bg1"/>
                </a:solidFill>
              </a:rPr>
              <a:t>重命名</a:t>
            </a:r>
            <a:endParaRPr lang="en-US" altLang="en-US" sz="4800" dirty="0">
              <a:solidFill>
                <a:schemeClr val="bg1"/>
              </a:solidFill>
            </a:endParaRPr>
          </a:p>
        </p:txBody>
      </p:sp>
      <p:sp>
        <p:nvSpPr>
          <p:cNvPr id="82947" name="Text Box 3"/>
          <p:cNvSpPr txBox="1">
            <a:spLocks noChangeArrowheads="1"/>
          </p:cNvSpPr>
          <p:nvPr/>
        </p:nvSpPr>
        <p:spPr bwMode="auto">
          <a:xfrm>
            <a:off x="457200" y="1981200"/>
            <a:ext cx="3206369" cy="353943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sz="2800"/>
              <a:t>公元前</a:t>
            </a:r>
            <a:r>
              <a:rPr lang="en-US" altLang="zh-CN" sz="2800" b="1" i="1" dirty="0">
                <a:latin typeface="Times New Roman" pitchFamily="18" charset="0"/>
                <a:ea typeface="SimSun" pitchFamily="2" charset="-122"/>
              </a:rPr>
              <a:t>331-143</a:t>
            </a:r>
            <a:r>
              <a:rPr lang="zh-CN" altLang="en-US" sz="2800" b="1" dirty="0"/>
              <a:t>年</a:t>
            </a:r>
            <a:r>
              <a:rPr lang="en-US" altLang="zh-CN" sz="2800" b="1" i="1" dirty="0">
                <a:latin typeface="Times New Roman" pitchFamily="18" charset="0"/>
                <a:ea typeface="SimSun" pitchFamily="2" charset="-122"/>
              </a:rPr>
              <a:t> (</a:t>
            </a:r>
            <a:r>
              <a:rPr lang="zh-CN" altLang="en-US" sz="2800" b="1" i="1" dirty="0">
                <a:ea typeface="SimSun" pitchFamily="2" charset="-122"/>
              </a:rPr>
              <a:t>希腊人统治</a:t>
            </a:r>
            <a:r>
              <a:rPr lang="zh-CN" altLang="en-US" sz="2800" dirty="0"/>
              <a:t> </a:t>
            </a:r>
            <a:r>
              <a:rPr lang="en-US" altLang="zh-CN" sz="2800" b="1" i="1" dirty="0">
                <a:latin typeface="Times New Roman" pitchFamily="18" charset="0"/>
                <a:ea typeface="SimSun" pitchFamily="2" charset="-122"/>
              </a:rPr>
              <a:t>)</a:t>
            </a:r>
            <a:endParaRPr lang="en-US" altLang="zh-CN" sz="2800" dirty="0">
              <a:latin typeface="Times New Roman" pitchFamily="18" charset="0"/>
              <a:ea typeface="SimSun" pitchFamily="2" charset="-122"/>
            </a:endParaRPr>
          </a:p>
          <a:p>
            <a:pPr eaLnBrk="1" hangingPunct="1"/>
            <a:endParaRPr lang="en-US" altLang="zh-CN" sz="2800" dirty="0">
              <a:latin typeface="Times New Roman" pitchFamily="18" charset="0"/>
              <a:ea typeface="SimSun" pitchFamily="2" charset="-122"/>
            </a:endParaRPr>
          </a:p>
          <a:p>
            <a:pPr eaLnBrk="1" hangingPunct="1"/>
            <a:endParaRPr lang="en-US" altLang="zh-CN" sz="2800" dirty="0">
              <a:latin typeface="Times New Roman" pitchFamily="18" charset="0"/>
              <a:ea typeface="SimSun" pitchFamily="2" charset="-122"/>
            </a:endParaRPr>
          </a:p>
          <a:p>
            <a:pPr eaLnBrk="1" hangingPunct="1"/>
            <a:r>
              <a:rPr lang="zh-CN" altLang="zh-CN" sz="2800" dirty="0"/>
              <a:t>犹太南部的以东地区在希腊化时期被称为</a:t>
            </a:r>
            <a:r>
              <a:rPr lang="zh-CN" altLang="en-US" sz="2800" dirty="0"/>
              <a:t>以土买</a:t>
            </a:r>
            <a:r>
              <a:rPr lang="en-US" altLang="zh-CN" sz="2800" dirty="0">
                <a:latin typeface="Times New Roman" pitchFamily="18" charset="0"/>
                <a:ea typeface="SimSun" pitchFamily="2" charset="-122"/>
              </a:rPr>
              <a:t>(1 Macc. 4:29; 5:65) </a:t>
            </a:r>
          </a:p>
        </p:txBody>
      </p:sp>
      <p:pic>
        <p:nvPicPr>
          <p:cNvPr id="4" name="Picture 2" descr="Image result for Idumea">
            <a:extLst>
              <a:ext uri="{FF2B5EF4-FFF2-40B4-BE49-F238E27FC236}">
                <a16:creationId xmlns:a16="http://schemas.microsoft.com/office/drawing/2014/main" id="{B4797F62-F697-FC4D-A38E-0197CFA65C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1862" y="0"/>
            <a:ext cx="54038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amos' oracles against the n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6505575"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AutoShape 3"/>
          <p:cNvSpPr>
            <a:spLocks noChangeArrowheads="1"/>
          </p:cNvSpPr>
          <p:nvPr/>
        </p:nvSpPr>
        <p:spPr bwMode="auto">
          <a:xfrm>
            <a:off x="2514600" y="5029200"/>
            <a:ext cx="485775" cy="1204913"/>
          </a:xfrm>
          <a:prstGeom prst="upArrow">
            <a:avLst>
              <a:gd name="adj1" fmla="val 50000"/>
              <a:gd name="adj2" fmla="val 6201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4" name="Title 3">
            <a:extLst>
              <a:ext uri="{FF2B5EF4-FFF2-40B4-BE49-F238E27FC236}">
                <a16:creationId xmlns:a16="http://schemas.microsoft.com/office/drawing/2014/main" id="{BF01E351-1746-FB41-9116-76F5F163431F}"/>
              </a:ext>
            </a:extLst>
          </p:cNvPr>
          <p:cNvSpPr txBox="1">
            <a:spLocks/>
          </p:cNvSpPr>
          <p:nvPr/>
        </p:nvSpPr>
        <p:spPr bwMode="auto">
          <a:xfrm>
            <a:off x="457200" y="381000"/>
            <a:ext cx="8229600" cy="94456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ja-JP" altLang="en-US" kern="0">
                <a:solidFill>
                  <a:srgbClr val="FFFFFF"/>
                </a:solidFill>
                <a:ea typeface="ＭＳ Ｐゴシック" pitchFamily="34" charset="-128"/>
              </a:rPr>
              <a:t>征服北方</a:t>
            </a:r>
            <a:endParaRPr lang="en-US" altLang="en-US" kern="0" dirty="0">
              <a:solidFill>
                <a:srgbClr val="FFFFFF"/>
              </a:solidFill>
              <a:ea typeface="ＭＳ Ｐゴシック" pitchFamily="34"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solidFill>
            <a:schemeClr val="tx1"/>
          </a:solidFill>
          <a:effectLst>
            <a:outerShdw blurRad="63500" dist="35921" dir="2700000" algn="ctr" rotWithShape="0">
              <a:schemeClr val="bg2">
                <a:alpha val="74997"/>
              </a:schemeClr>
            </a:outerShdw>
          </a:effectLst>
        </p:spPr>
        <p:txBody>
          <a:bodyPr/>
          <a:lstStyle/>
          <a:p>
            <a:pPr eaLnBrk="1" hangingPunct="1"/>
            <a:r>
              <a:rPr lang="en-US" altLang="zh-CN" sz="4800" dirty="0">
                <a:solidFill>
                  <a:schemeClr val="bg1"/>
                </a:solidFill>
                <a:ea typeface="SimSun" pitchFamily="2" charset="-122"/>
              </a:rPr>
              <a:t>Annihilation </a:t>
            </a:r>
            <a:r>
              <a:rPr lang="ja-JP" altLang="en-US" dirty="0">
                <a:solidFill>
                  <a:schemeClr val="bg1"/>
                </a:solidFill>
              </a:rPr>
              <a:t>歼灭</a:t>
            </a:r>
            <a:r>
              <a:rPr lang="en-US" altLang="ja-JP" dirty="0">
                <a:solidFill>
                  <a:schemeClr val="bg1"/>
                </a:solidFill>
              </a:rPr>
              <a:t> </a:t>
            </a:r>
            <a:endParaRPr lang="en-US" altLang="en-US" dirty="0">
              <a:solidFill>
                <a:schemeClr val="bg1"/>
              </a:solidFill>
            </a:endParaRPr>
          </a:p>
        </p:txBody>
      </p:sp>
      <p:sp>
        <p:nvSpPr>
          <p:cNvPr id="84995" name="Text Box 3"/>
          <p:cNvSpPr txBox="1">
            <a:spLocks noChangeArrowheads="1"/>
          </p:cNvSpPr>
          <p:nvPr/>
        </p:nvSpPr>
        <p:spPr bwMode="auto">
          <a:xfrm>
            <a:off x="762000" y="1828800"/>
            <a:ext cx="6400800" cy="47705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a:t>公元前</a:t>
            </a:r>
            <a:r>
              <a:rPr lang="en-US" altLang="ja-JP" dirty="0"/>
              <a:t> </a:t>
            </a:r>
            <a:r>
              <a:rPr lang="en-US" altLang="zh-CN" sz="3600" b="1" i="1" dirty="0">
                <a:latin typeface="Times New Roman" pitchFamily="18" charset="0"/>
                <a:ea typeface="SimSun" pitchFamily="2" charset="-122"/>
              </a:rPr>
              <a:t>143 – 63 </a:t>
            </a:r>
            <a:r>
              <a:rPr lang="zh-CN" altLang="en-US" b="1" dirty="0">
                <a:ea typeface="SimSun" pitchFamily="2" charset="-122"/>
              </a:rPr>
              <a:t>年</a:t>
            </a:r>
            <a:r>
              <a:rPr lang="en-US" altLang="zh-CN" b="1" i="1" dirty="0">
                <a:ea typeface="SimSun" pitchFamily="2" charset="-122"/>
              </a:rPr>
              <a:t>(</a:t>
            </a:r>
            <a:r>
              <a:rPr lang="zh-CN" altLang="en-US" b="1" i="1" dirty="0">
                <a:ea typeface="SimSun" pitchFamily="2" charset="-122"/>
              </a:rPr>
              <a:t>哈斯摩王朝统治</a:t>
            </a:r>
            <a:r>
              <a:rPr lang="en-US" altLang="zh-CN" b="1" i="1" dirty="0">
                <a:ea typeface="SimSun" pitchFamily="2" charset="-122"/>
              </a:rPr>
              <a:t>)</a:t>
            </a:r>
            <a:endParaRPr lang="en-US" altLang="zh-CN" sz="3600" b="1" i="1" dirty="0">
              <a:ea typeface="SimSun" pitchFamily="2" charset="-122"/>
            </a:endParaRPr>
          </a:p>
          <a:p>
            <a:pPr eaLnBrk="1" hangingPunct="1"/>
            <a:endParaRPr lang="en-US" altLang="zh-CN" sz="3600" b="1" i="1" dirty="0">
              <a:ea typeface="SimSun" pitchFamily="2" charset="-122"/>
            </a:endParaRPr>
          </a:p>
          <a:p>
            <a:pPr eaLnBrk="1" hangingPunct="1"/>
            <a:r>
              <a:rPr lang="zh-CN" altLang="en-US" dirty="0">
                <a:ea typeface="SimSun" pitchFamily="2" charset="-122"/>
              </a:rPr>
              <a:t>约翰许尔堪在公元前</a:t>
            </a:r>
            <a:r>
              <a:rPr lang="en-US" altLang="zh-CN" dirty="0">
                <a:ea typeface="SimSun" pitchFamily="2" charset="-122"/>
              </a:rPr>
              <a:t>126</a:t>
            </a:r>
            <a:r>
              <a:rPr lang="zh-CN" altLang="en-US" dirty="0">
                <a:ea typeface="SimSun" pitchFamily="2" charset="-122"/>
              </a:rPr>
              <a:t>年左右制服了</a:t>
            </a:r>
            <a:r>
              <a:rPr lang="zh-CN" altLang="en-GB" dirty="0">
                <a:ea typeface="SimSun" pitchFamily="2" charset="-122"/>
              </a:rPr>
              <a:t>以土买</a:t>
            </a:r>
            <a:r>
              <a:rPr lang="zh-CN" altLang="en-US" dirty="0">
                <a:ea typeface="SimSun" pitchFamily="2" charset="-122"/>
              </a:rPr>
              <a:t>人</a:t>
            </a:r>
            <a:r>
              <a:rPr lang="zh-CN" altLang="en-GB" dirty="0">
                <a:ea typeface="SimSun" pitchFamily="2" charset="-122"/>
              </a:rPr>
              <a:t>。</a:t>
            </a:r>
            <a:r>
              <a:rPr lang="zh-CN" altLang="en-US" dirty="0">
                <a:ea typeface="SimSun" pitchFamily="2" charset="-122"/>
              </a:rPr>
              <a:t>他强迫他们采用犹太教并将他们纳入犹太人民。</a:t>
            </a:r>
            <a:endParaRPr lang="en-US" altLang="zh-CN" sz="3600" b="1" i="1" dirty="0">
              <a:ea typeface="SimSun" pitchFamily="2" charset="-122"/>
            </a:endParaRPr>
          </a:p>
          <a:p>
            <a:pPr eaLnBrk="1" hangingPunct="1"/>
            <a:r>
              <a:rPr lang="en-US" altLang="zh-CN" sz="3600" dirty="0">
                <a:latin typeface="Times New Roman" pitchFamily="18" charset="0"/>
                <a:ea typeface="SimSun" pitchFamily="2" charset="-122"/>
              </a:rPr>
              <a:t>(</a:t>
            </a:r>
            <a:r>
              <a:rPr lang="en-US" altLang="zh-CN" sz="3600" i="1" dirty="0">
                <a:latin typeface="Times New Roman" pitchFamily="18" charset="0"/>
                <a:ea typeface="SimSun" pitchFamily="2" charset="-122"/>
              </a:rPr>
              <a:t>Ant.</a:t>
            </a:r>
            <a:r>
              <a:rPr lang="en-US" altLang="zh-CN" sz="3600" dirty="0">
                <a:latin typeface="Times New Roman" pitchFamily="18" charset="0"/>
                <a:ea typeface="SimSun" pitchFamily="2" charset="-122"/>
              </a:rPr>
              <a:t>, XIII. 9.1; XV. 7.9)</a:t>
            </a:r>
          </a:p>
          <a:p>
            <a:pPr eaLnBrk="1" hangingPunct="1"/>
            <a:r>
              <a:rPr lang="zh-CN" altLang="en-US" dirty="0">
                <a:ea typeface="SimSun" pitchFamily="2" charset="-122"/>
              </a:rPr>
              <a:t>。 </a:t>
            </a:r>
            <a:endParaRPr lang="en-US" altLang="zh-CN" sz="3600" dirty="0">
              <a:latin typeface="Times New Roman" pitchFamily="18" charset="0"/>
              <a:ea typeface="SimSun" pitchFamily="2" charset="-122"/>
            </a:endParaRPr>
          </a:p>
          <a:p>
            <a:pPr eaLnBrk="1" hangingPunct="1"/>
            <a:endParaRPr lang="en-US" altLang="en-US" sz="3600" dirty="0">
              <a:latin typeface="Times New Roman" pitchFamily="18" charset="0"/>
            </a:endParaRPr>
          </a:p>
        </p:txBody>
      </p:sp>
      <p:pic>
        <p:nvPicPr>
          <p:cNvPr id="106500" name="Picture 4" descr="e-3h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138" y="533400"/>
            <a:ext cx="16271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5" descr="e-3h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657600"/>
            <a:ext cx="1635125"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Line 6"/>
          <p:cNvSpPr>
            <a:spLocks noChangeShapeType="1"/>
          </p:cNvSpPr>
          <p:nvPr/>
        </p:nvSpPr>
        <p:spPr bwMode="auto">
          <a:xfrm flipH="1">
            <a:off x="7010400" y="3810000"/>
            <a:ext cx="182880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84999" name="Line 7"/>
          <p:cNvSpPr>
            <a:spLocks noChangeShapeType="1"/>
          </p:cNvSpPr>
          <p:nvPr/>
        </p:nvSpPr>
        <p:spPr bwMode="auto">
          <a:xfrm>
            <a:off x="7315200" y="3810000"/>
            <a:ext cx="15240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85000" name="Line 8"/>
          <p:cNvSpPr>
            <a:spLocks noChangeShapeType="1"/>
          </p:cNvSpPr>
          <p:nvPr/>
        </p:nvSpPr>
        <p:spPr bwMode="auto">
          <a:xfrm>
            <a:off x="7315200" y="533400"/>
            <a:ext cx="160020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85001" name="Line 9"/>
          <p:cNvSpPr>
            <a:spLocks noChangeShapeType="1"/>
          </p:cNvSpPr>
          <p:nvPr/>
        </p:nvSpPr>
        <p:spPr bwMode="auto">
          <a:xfrm flipV="1">
            <a:off x="7391400" y="609600"/>
            <a:ext cx="152400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pic>
        <p:nvPicPr>
          <p:cNvPr id="108546" name="Picture 2" descr="herod the gr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93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3" descr="herod the gr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066800"/>
            <a:ext cx="44259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4"/>
          <p:cNvSpPr txBox="1">
            <a:spLocks noChangeArrowheads="1"/>
          </p:cNvSpPr>
          <p:nvPr/>
        </p:nvSpPr>
        <p:spPr bwMode="auto">
          <a:xfrm>
            <a:off x="228600" y="5257800"/>
            <a:ext cx="3505200" cy="14335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a:t>希律王朝</a:t>
            </a:r>
            <a:r>
              <a:rPr lang="en-US" altLang="ja-JP"/>
              <a:t> </a:t>
            </a:r>
          </a:p>
          <a:p>
            <a:pPr eaLnBrk="1" hangingPunct="1"/>
            <a:r>
              <a:rPr lang="ja-JP" altLang="en-US" sz="2800"/>
              <a:t>公元前</a:t>
            </a:r>
            <a:r>
              <a:rPr lang="en-US" altLang="zh-CN" sz="2800" b="1" i="1"/>
              <a:t> 37 </a:t>
            </a:r>
            <a:r>
              <a:rPr lang="zh-CN" altLang="en-US" sz="2800" b="1"/>
              <a:t>年</a:t>
            </a:r>
            <a:r>
              <a:rPr lang="en-US" altLang="zh-CN" sz="2800" b="1" i="1"/>
              <a:t>–</a:t>
            </a:r>
            <a:r>
              <a:rPr lang="zh-CN" altLang="en-US" sz="2800" b="1" i="1"/>
              <a:t>公元</a:t>
            </a:r>
            <a:r>
              <a:rPr lang="en-US" altLang="zh-CN" sz="2800" b="1" i="1"/>
              <a:t>70</a:t>
            </a:r>
            <a:r>
              <a:rPr lang="zh-CN" altLang="en-US" sz="2800" b="1" i="1"/>
              <a:t>年</a:t>
            </a:r>
            <a:endParaRPr lang="en-US" altLang="zh-CN" sz="2800" b="1" i="1"/>
          </a:p>
        </p:txBody>
      </p:sp>
      <p:sp>
        <p:nvSpPr>
          <p:cNvPr id="86021" name="Text Box 5"/>
          <p:cNvSpPr txBox="1">
            <a:spLocks noChangeArrowheads="1"/>
          </p:cNvSpPr>
          <p:nvPr/>
        </p:nvSpPr>
        <p:spPr bwMode="auto">
          <a:xfrm>
            <a:off x="3184525" y="41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GB" altLang="en-US" sz="2400">
              <a:latin typeface="Times New Roman" pitchFamily="18" charset="0"/>
              <a:cs typeface="Times New Roman" pitchFamily="18" charset="0"/>
            </a:endParaRPr>
          </a:p>
        </p:txBody>
      </p:sp>
      <p:sp>
        <p:nvSpPr>
          <p:cNvPr id="86022" name="Text Box 6"/>
          <p:cNvSpPr txBox="1">
            <a:spLocks noChangeArrowheads="1"/>
          </p:cNvSpPr>
          <p:nvPr/>
        </p:nvSpPr>
        <p:spPr bwMode="auto">
          <a:xfrm>
            <a:off x="2743200" y="228600"/>
            <a:ext cx="6680200" cy="579438"/>
          </a:xfrm>
          <a:prstGeom prst="rect">
            <a:avLst/>
          </a:prstGeom>
          <a:solidFill>
            <a:schemeClr val="tx1"/>
          </a:solidFill>
          <a:ln>
            <a:noFill/>
          </a:ln>
          <a:effectLst>
            <a:outerShdw blurRad="63500" dist="38099"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b="1" dirty="0">
                <a:solidFill>
                  <a:schemeClr val="bg1"/>
                </a:solidFill>
              </a:rPr>
              <a:t>罗马统治</a:t>
            </a:r>
            <a:r>
              <a:rPr lang="en-US" altLang="ja-JP" dirty="0">
                <a:solidFill>
                  <a:schemeClr val="bg1"/>
                </a:solidFill>
              </a:rPr>
              <a:t> </a:t>
            </a:r>
            <a:r>
              <a:rPr lang="en-US" altLang="zh-CN" b="1" i="1" dirty="0">
                <a:solidFill>
                  <a:schemeClr val="bg1"/>
                </a:solidFill>
                <a:latin typeface="Times New Roman" pitchFamily="18" charset="0"/>
                <a:ea typeface="SimSun" pitchFamily="2" charset="-122"/>
              </a:rPr>
              <a:t>(</a:t>
            </a:r>
            <a:r>
              <a:rPr lang="ja-JP" altLang="en-US" dirty="0">
                <a:solidFill>
                  <a:schemeClr val="bg1"/>
                </a:solidFill>
              </a:rPr>
              <a:t>公元前</a:t>
            </a:r>
            <a:r>
              <a:rPr lang="en-US" altLang="zh-CN" b="1" i="1" dirty="0">
                <a:solidFill>
                  <a:schemeClr val="bg1"/>
                </a:solidFill>
                <a:latin typeface="Times New Roman" pitchFamily="18" charset="0"/>
                <a:ea typeface="SimSun" pitchFamily="2" charset="-122"/>
              </a:rPr>
              <a:t> 63</a:t>
            </a:r>
            <a:r>
              <a:rPr lang="zh-CN" altLang="en-US" b="1" dirty="0">
                <a:solidFill>
                  <a:schemeClr val="bg1"/>
                </a:solidFill>
                <a:ea typeface="SimSun" pitchFamily="2" charset="-122"/>
              </a:rPr>
              <a:t>年</a:t>
            </a:r>
            <a:r>
              <a:rPr lang="en-US" altLang="zh-CN" b="1" i="1" dirty="0">
                <a:solidFill>
                  <a:schemeClr val="bg1"/>
                </a:solidFill>
                <a:latin typeface="Times New Roman" pitchFamily="18" charset="0"/>
                <a:ea typeface="SimSun" pitchFamily="2" charset="-122"/>
              </a:rPr>
              <a:t>–</a:t>
            </a:r>
            <a:r>
              <a:rPr lang="zh-CN" altLang="en-US" b="1" i="1" dirty="0">
                <a:solidFill>
                  <a:schemeClr val="bg1"/>
                </a:solidFill>
                <a:ea typeface="SimSun" pitchFamily="2" charset="-122"/>
              </a:rPr>
              <a:t>公元</a:t>
            </a:r>
            <a:r>
              <a:rPr lang="en-US" altLang="zh-CN" b="1" i="1" dirty="0">
                <a:solidFill>
                  <a:schemeClr val="bg1"/>
                </a:solidFill>
                <a:latin typeface="Times New Roman" pitchFamily="18" charset="0"/>
                <a:ea typeface="SimSun" pitchFamily="2" charset="-122"/>
              </a:rPr>
              <a:t>330</a:t>
            </a:r>
            <a:r>
              <a:rPr lang="zh-CN" altLang="en-US" b="1" i="1" dirty="0">
                <a:solidFill>
                  <a:schemeClr val="bg1"/>
                </a:solidFill>
                <a:ea typeface="SimSun" pitchFamily="2" charset="-122"/>
              </a:rPr>
              <a:t>年</a:t>
            </a:r>
            <a:r>
              <a:rPr lang="en-US" altLang="zh-CN" b="1" i="1" dirty="0">
                <a:solidFill>
                  <a:schemeClr val="bg1"/>
                </a:solidFill>
                <a:latin typeface="Times New Roman" pitchFamily="18" charset="0"/>
                <a:ea typeface="SimSun" pitchFamily="2" charset="-122"/>
              </a:rPr>
              <a:t>)</a:t>
            </a:r>
            <a:r>
              <a:rPr lang="en-US" altLang="zh-CN" dirty="0">
                <a:solidFill>
                  <a:schemeClr val="bg1"/>
                </a:solidFill>
                <a:latin typeface="Times New Roman" pitchFamily="18" charset="0"/>
                <a:ea typeface="SimSun" pitchFamily="2" charset="-122"/>
              </a:rPr>
              <a:t> </a:t>
            </a:r>
          </a:p>
        </p:txBody>
      </p:sp>
      <p:sp>
        <p:nvSpPr>
          <p:cNvPr id="86023" name="Text Box 7"/>
          <p:cNvSpPr txBox="1">
            <a:spLocks noChangeArrowheads="1"/>
          </p:cNvSpPr>
          <p:nvPr/>
        </p:nvSpPr>
        <p:spPr bwMode="auto">
          <a:xfrm>
            <a:off x="152400" y="3200400"/>
            <a:ext cx="2514600" cy="9445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b="1"/>
              <a:t>伟大的希律</a:t>
            </a:r>
            <a:r>
              <a:rPr lang="en-US" altLang="ja-JP"/>
              <a:t> </a:t>
            </a:r>
            <a:endParaRPr lang="en-US" altLang="ja-JP" sz="2400" b="1" i="1">
              <a:latin typeface="Times New Roman" pitchFamily="18" charset="0"/>
            </a:endParaRPr>
          </a:p>
          <a:p>
            <a:pPr eaLnBrk="1" hangingPunct="1"/>
            <a:r>
              <a:rPr lang="ja-JP" altLang="en-US" sz="2400" b="1"/>
              <a:t>公元前</a:t>
            </a:r>
            <a:r>
              <a:rPr lang="en-US" altLang="zh-CN" sz="2400" b="1" i="1"/>
              <a:t> </a:t>
            </a:r>
            <a:r>
              <a:rPr lang="en-US" altLang="ja-JP" sz="2400" b="1" i="1">
                <a:latin typeface="Times New Roman" pitchFamily="18" charset="0"/>
              </a:rPr>
              <a:t>37 - 4 </a:t>
            </a:r>
            <a:r>
              <a:rPr lang="zh-CN" altLang="en-US" sz="2400" b="1"/>
              <a:t>年</a:t>
            </a:r>
            <a:endParaRPr lang="en-US" altLang="en-US"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514350" y="152400"/>
            <a:ext cx="8629650" cy="156966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a:t>在公元</a:t>
            </a:r>
            <a:r>
              <a:rPr lang="en-US" altLang="ja-JP" dirty="0"/>
              <a:t> 66 </a:t>
            </a:r>
            <a:r>
              <a:rPr lang="ja-JP" altLang="en-US"/>
              <a:t>年</a:t>
            </a:r>
            <a:r>
              <a:rPr lang="en-US" altLang="ja-JP" dirty="0"/>
              <a:t> </a:t>
            </a:r>
            <a:r>
              <a:rPr lang="ja-JP" altLang="en-US"/>
              <a:t>犹太人反对罗马</a:t>
            </a:r>
            <a:r>
              <a:rPr lang="en-US" altLang="ja-JP" dirty="0"/>
              <a:t> . </a:t>
            </a:r>
            <a:r>
              <a:rPr lang="ja-JP" altLang="en-US"/>
              <a:t>在公元</a:t>
            </a:r>
            <a:r>
              <a:rPr lang="en-US" altLang="ja-JP" dirty="0"/>
              <a:t> 70</a:t>
            </a:r>
            <a:r>
              <a:rPr lang="ja-JP" altLang="en-US"/>
              <a:t>年当提图斯围攻耶路撒冷</a:t>
            </a:r>
            <a:r>
              <a:rPr lang="en-US" altLang="ja-JP" dirty="0"/>
              <a:t>, </a:t>
            </a:r>
            <a:r>
              <a:rPr lang="ja-JP" altLang="en-US"/>
              <a:t>以土买人</a:t>
            </a:r>
            <a:r>
              <a:rPr lang="zh-CN" altLang="en-US" dirty="0">
                <a:ea typeface="SimSun" pitchFamily="2" charset="-122"/>
              </a:rPr>
              <a:t>与</a:t>
            </a:r>
            <a:r>
              <a:rPr lang="ja-JP" altLang="en-US"/>
              <a:t>犹太人共同反</a:t>
            </a:r>
            <a:r>
              <a:rPr lang="zh-CN" altLang="en-US" dirty="0"/>
              <a:t>抗</a:t>
            </a:r>
            <a:r>
              <a:rPr lang="ja-JP" altLang="en-US"/>
              <a:t>罗马</a:t>
            </a:r>
            <a:r>
              <a:rPr lang="en-US" altLang="ja-JP" dirty="0"/>
              <a:t> </a:t>
            </a:r>
            <a:endParaRPr lang="en-US" altLang="en-US" dirty="0"/>
          </a:p>
        </p:txBody>
      </p:sp>
      <p:sp>
        <p:nvSpPr>
          <p:cNvPr id="87043" name="Text Box 3"/>
          <p:cNvSpPr txBox="1">
            <a:spLocks noChangeArrowheads="1"/>
          </p:cNvSpPr>
          <p:nvPr/>
        </p:nvSpPr>
        <p:spPr bwMode="auto">
          <a:xfrm>
            <a:off x="533400" y="4800600"/>
            <a:ext cx="8324850" cy="156966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br>
              <a:rPr lang="zh-CN" altLang="en-US" dirty="0"/>
            </a:br>
            <a:r>
              <a:rPr lang="zh-CN" altLang="en-US" dirty="0"/>
              <a:t>约瑟夫斯说，有</a:t>
            </a:r>
            <a:r>
              <a:rPr lang="en-US" altLang="zh-CN" dirty="0"/>
              <a:t>2</a:t>
            </a:r>
            <a:r>
              <a:rPr lang="zh-CN" altLang="en-US" dirty="0"/>
              <a:t>万名以土买人被接纳为圣城的捍卫者。一旦进入，他们就开始抢劫和杀戮。</a:t>
            </a:r>
            <a:endParaRPr lang="en-US" altLang="en-US" dirty="0"/>
          </a:p>
        </p:txBody>
      </p:sp>
      <p:sp>
        <p:nvSpPr>
          <p:cNvPr id="110596" name="WordArt 4"/>
          <p:cNvSpPr>
            <a:spLocks noChangeArrowheads="1" noChangeShapeType="1" noTextEdit="1"/>
          </p:cNvSpPr>
          <p:nvPr/>
        </p:nvSpPr>
        <p:spPr bwMode="auto">
          <a:xfrm>
            <a:off x="1824038" y="2524125"/>
            <a:ext cx="5495925" cy="1809750"/>
          </a:xfrm>
          <a:prstGeom prst="rect">
            <a:avLst/>
          </a:prstGeom>
        </p:spPr>
        <p:txBody>
          <a:bodyPr wrap="none" fromWordArt="1">
            <a:prstTxWarp prst="textDoubleWave1">
              <a:avLst>
                <a:gd name="adj1" fmla="val 6500"/>
                <a:gd name="adj2" fmla="val 0"/>
              </a:avLst>
            </a:prstTxWarp>
          </a:bodyPr>
          <a:lstStyle/>
          <a:p>
            <a:pPr algn="ctr"/>
            <a:r>
              <a:rPr lang="ja-JP" altLang="en-US" sz="6600" kern="10" spc="-66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rPr>
              <a:t>歼灭</a:t>
            </a:r>
            <a:endParaRPr lang="en-GB" sz="6600" kern="10" spc="-660" dirty="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etra-kings high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19600" cy="68580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88067" name="Text Box 3"/>
          <p:cNvSpPr txBox="1">
            <a:spLocks noChangeArrowheads="1"/>
          </p:cNvSpPr>
          <p:nvPr/>
        </p:nvSpPr>
        <p:spPr bwMode="auto">
          <a:xfrm>
            <a:off x="5334000" y="3657600"/>
            <a:ext cx="260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GB" altLang="en-US" sz="2400">
              <a:latin typeface="Times New Roman" pitchFamily="18" charset="0"/>
              <a:cs typeface="Times New Roman" pitchFamily="18" charset="0"/>
            </a:endParaRPr>
          </a:p>
        </p:txBody>
      </p:sp>
      <p:sp>
        <p:nvSpPr>
          <p:cNvPr id="88068" name="Text Box 4"/>
          <p:cNvSpPr txBox="1">
            <a:spLocks noChangeArrowheads="1"/>
          </p:cNvSpPr>
          <p:nvPr/>
        </p:nvSpPr>
        <p:spPr bwMode="auto">
          <a:xfrm>
            <a:off x="5867400" y="609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GB" altLang="en-US" sz="2400">
              <a:latin typeface="Times New Roman" pitchFamily="18" charset="0"/>
              <a:cs typeface="Times New Roman" pitchFamily="18" charset="0"/>
            </a:endParaRPr>
          </a:p>
        </p:txBody>
      </p:sp>
      <p:sp>
        <p:nvSpPr>
          <p:cNvPr id="88069" name="Text Box 5"/>
          <p:cNvSpPr txBox="1">
            <a:spLocks noChangeArrowheads="1"/>
          </p:cNvSpPr>
          <p:nvPr/>
        </p:nvSpPr>
        <p:spPr bwMode="auto">
          <a:xfrm>
            <a:off x="4876800" y="5334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GB" altLang="en-US" sz="2400">
              <a:latin typeface="Times New Roman" pitchFamily="18" charset="0"/>
              <a:cs typeface="Times New Roman" pitchFamily="18" charset="0"/>
            </a:endParaRPr>
          </a:p>
        </p:txBody>
      </p:sp>
      <p:sp>
        <p:nvSpPr>
          <p:cNvPr id="88070" name="Text Box 6"/>
          <p:cNvSpPr txBox="1">
            <a:spLocks noChangeArrowheads="1"/>
          </p:cNvSpPr>
          <p:nvPr/>
        </p:nvSpPr>
        <p:spPr bwMode="auto">
          <a:xfrm>
            <a:off x="4419600" y="0"/>
            <a:ext cx="4572000" cy="5139869"/>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zh-CN" sz="3600" dirty="0">
                <a:latin typeface="Times New Roman" pitchFamily="18" charset="0"/>
                <a:ea typeface="SimSun" pitchFamily="2" charset="-122"/>
              </a:rPr>
              <a:t>.</a:t>
            </a:r>
            <a:endParaRPr lang="en-US" altLang="en-US" sz="3600" dirty="0">
              <a:latin typeface="Times New Roman" pitchFamily="18" charset="0"/>
            </a:endParaRPr>
          </a:p>
          <a:p>
            <a:pPr eaLnBrk="1" hangingPunct="1"/>
            <a:r>
              <a:rPr lang="zh-CN" altLang="zh-CN" dirty="0"/>
              <a:t>这些叛徒</a:t>
            </a:r>
            <a:r>
              <a:rPr lang="zh-CN" altLang="en-US" dirty="0"/>
              <a:t>得</a:t>
            </a:r>
            <a:r>
              <a:rPr lang="zh-CN" altLang="zh-CN" dirty="0"/>
              <a:t>到了当罗马占领耶路撒冷时与少数幸存的犹太人一样的命运。</a:t>
            </a:r>
            <a:endParaRPr lang="en-US" altLang="zh-CN" sz="3600" dirty="0">
              <a:latin typeface="Times New Roman" pitchFamily="18" charset="0"/>
              <a:ea typeface="SimSun" pitchFamily="2" charset="-122"/>
            </a:endParaRPr>
          </a:p>
          <a:p>
            <a:pPr eaLnBrk="1" hangingPunct="1"/>
            <a:r>
              <a:rPr lang="en-US" altLang="zh-CN" sz="3600" dirty="0">
                <a:latin typeface="Times New Roman" pitchFamily="18" charset="0"/>
                <a:ea typeface="SimSun" pitchFamily="2" charset="-122"/>
              </a:rPr>
              <a:t>	</a:t>
            </a:r>
            <a:r>
              <a:rPr lang="ja-JP" altLang="en-US"/>
              <a:t>以土买或以东</a:t>
            </a:r>
            <a:r>
              <a:rPr lang="zh-CN" altLang="en-US" dirty="0">
                <a:ea typeface="SimSun" pitchFamily="2" charset="-122"/>
              </a:rPr>
              <a:t>被</a:t>
            </a:r>
            <a:r>
              <a:rPr lang="ja-JP" altLang="en-US"/>
              <a:t>毁灭</a:t>
            </a:r>
            <a:endParaRPr lang="en-US" altLang="ja-JP" dirty="0"/>
          </a:p>
          <a:p>
            <a:pPr eaLnBrk="1" hangingPunct="1"/>
            <a:endParaRPr lang="en-US" altLang="en-US" dirty="0"/>
          </a:p>
          <a:p>
            <a:pPr eaLnBrk="1" hangingPunct="1"/>
            <a:endParaRPr lang="en-US" altLang="en-US" sz="2400" dirty="0">
              <a:latin typeface="Times New Roman" pitchFamily="18" charset="0"/>
            </a:endParaRPr>
          </a:p>
          <a:p>
            <a:pPr eaLnBrk="1" hangingPunct="1"/>
            <a:endParaRPr lang="en-US" altLang="en-US" sz="2400" dirty="0">
              <a:latin typeface="Times New Roman" pitchFamily="18" charset="0"/>
            </a:endParaRPr>
          </a:p>
          <a:p>
            <a:pPr eaLnBrk="1" hangingPunct="1"/>
            <a:endParaRPr lang="en-US" altLang="en-US" sz="2400" dirty="0">
              <a:latin typeface="Times New Roman" pitchFamily="18" charset="0"/>
            </a:endParaRPr>
          </a:p>
          <a:p>
            <a:pPr eaLnBrk="1" hangingPunct="1"/>
            <a:endParaRPr lang="en-US" altLang="en-US" sz="2400" dirty="0">
              <a:latin typeface="Times New Roman" pitchFamily="18" charset="0"/>
            </a:endParaRPr>
          </a:p>
        </p:txBody>
      </p:sp>
      <p:sp>
        <p:nvSpPr>
          <p:cNvPr id="112646" name="WordArt 7"/>
          <p:cNvSpPr>
            <a:spLocks noChangeArrowheads="1" noChangeShapeType="1" noTextEdit="1"/>
          </p:cNvSpPr>
          <p:nvPr/>
        </p:nvSpPr>
        <p:spPr bwMode="auto">
          <a:xfrm rot="-7177">
            <a:off x="0" y="2744788"/>
            <a:ext cx="8915400" cy="4114800"/>
          </a:xfrm>
          <a:prstGeom prst="rect">
            <a:avLst/>
          </a:prstGeom>
        </p:spPr>
        <p:txBody>
          <a:bodyPr wrap="none" fromWordArt="1">
            <a:prstTxWarp prst="textSlantUp">
              <a:avLst>
                <a:gd name="adj" fmla="val 55556"/>
              </a:avLst>
            </a:prstTxWarp>
          </a:bodyPr>
          <a:lstStyle/>
          <a:p>
            <a:pPr algn="ctr"/>
            <a:r>
              <a:rPr lang="ja-JP" altLang="en-US" sz="7200" kern="10">
                <a:ln w="9525">
                  <a:solidFill>
                    <a:srgbClr val="000000"/>
                  </a:solidFill>
                  <a:round/>
                  <a:headEnd/>
                  <a:tailEnd/>
                </a:ln>
                <a:solidFill>
                  <a:srgbClr val="000000"/>
                </a:solidFill>
                <a:latin typeface="Arial Black"/>
              </a:rPr>
              <a:t>歼灭</a:t>
            </a:r>
            <a:endParaRPr lang="en-GB" sz="7200" kern="10" dirty="0">
              <a:ln w="9525">
                <a:solidFill>
                  <a:srgbClr val="000000"/>
                </a:solidFill>
                <a:round/>
                <a:headEnd/>
                <a:tailEnd/>
              </a:ln>
              <a:solidFill>
                <a:srgbClr val="000000"/>
              </a:solidFill>
              <a:latin typeface="Arial Black"/>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762000" y="990600"/>
            <a:ext cx="7772400" cy="1600200"/>
          </a:xfrm>
          <a:effectLst>
            <a:outerShdw blurRad="63500" dist="35921" dir="2700000" algn="ctr" rotWithShape="0">
              <a:schemeClr val="bg2">
                <a:alpha val="74997"/>
              </a:schemeClr>
            </a:outerShdw>
          </a:effectLst>
        </p:spPr>
        <p:txBody>
          <a:bodyPr/>
          <a:lstStyle/>
          <a:p>
            <a:pPr marL="838200" indent="-838200" eaLnBrk="1" hangingPunct="1"/>
            <a:r>
              <a:rPr lang="ja-JP" altLang="en-US"/>
              <a:t>含义</a:t>
            </a:r>
            <a:r>
              <a:rPr lang="en-US" altLang="zh-CN" sz="4800" b="1" dirty="0">
                <a:solidFill>
                  <a:schemeClr val="tx1"/>
                </a:solidFill>
                <a:ea typeface="SimSun" pitchFamily="2" charset="-122"/>
              </a:rPr>
              <a:t>:</a:t>
            </a:r>
            <a:r>
              <a:rPr lang="ja-JP" altLang="en-US" sz="4600"/>
              <a:t>上帝</a:t>
            </a:r>
            <a:r>
              <a:rPr lang="zh-CN" altLang="en-US" sz="4600" dirty="0"/>
              <a:t>的</a:t>
            </a:r>
            <a:r>
              <a:rPr lang="ja-JP" altLang="en-US" sz="4600">
                <a:solidFill>
                  <a:schemeClr val="tx1"/>
                </a:solidFill>
              </a:rPr>
              <a:t>拣选</a:t>
            </a:r>
            <a:r>
              <a:rPr lang="en-US" altLang="ja-JP" sz="4600" dirty="0">
                <a:solidFill>
                  <a:schemeClr val="tx1"/>
                </a:solidFill>
              </a:rPr>
              <a:t> </a:t>
            </a:r>
            <a:br>
              <a:rPr lang="en-US" altLang="zh-CN" sz="4800" b="1" dirty="0">
                <a:solidFill>
                  <a:schemeClr val="tx1"/>
                </a:solidFill>
                <a:ea typeface="SimSun" pitchFamily="2" charset="-122"/>
              </a:rPr>
            </a:br>
            <a:endParaRPr lang="en-US" altLang="en-US" sz="4800" b="1" dirty="0">
              <a:solidFill>
                <a:schemeClr val="tx1"/>
              </a:solidFill>
              <a:ea typeface="SimSun" pitchFamily="2" charset="-122"/>
            </a:endParaRPr>
          </a:p>
        </p:txBody>
      </p:sp>
      <p:sp>
        <p:nvSpPr>
          <p:cNvPr id="89091" name="AutoShape 3"/>
          <p:cNvSpPr>
            <a:spLocks noChangeArrowheads="1"/>
          </p:cNvSpPr>
          <p:nvPr/>
        </p:nvSpPr>
        <p:spPr bwMode="auto">
          <a:xfrm>
            <a:off x="685800" y="3200400"/>
            <a:ext cx="3352800" cy="30480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lgn="ctr">
              <a:defRPr/>
            </a:pPr>
            <a:r>
              <a:rPr lang="ja-JP" altLang="en-US" sz="4800" b="1">
                <a:solidFill>
                  <a:schemeClr val="bg1"/>
                </a:solidFill>
                <a:effectLst>
                  <a:outerShdw blurRad="38100" dist="38100" dir="2700000" algn="tl">
                    <a:srgbClr val="000000"/>
                  </a:outerShdw>
                </a:effectLst>
                <a:latin typeface="Arial" charset="0"/>
                <a:ea typeface="ＭＳ Ｐゴシック" charset="0"/>
              </a:rPr>
              <a:t>恨以扫</a:t>
            </a:r>
            <a:endParaRPr lang="en-US" sz="4800" b="1" dirty="0">
              <a:solidFill>
                <a:schemeClr val="bg1"/>
              </a:solidFill>
              <a:effectLst>
                <a:outerShdw blurRad="38100" dist="38100" dir="2700000" algn="tl">
                  <a:srgbClr val="000000"/>
                </a:outerShdw>
              </a:effectLst>
              <a:latin typeface="Arial" charset="0"/>
              <a:ea typeface="ＭＳ Ｐゴシック" charset="0"/>
            </a:endParaRPr>
          </a:p>
        </p:txBody>
      </p:sp>
      <p:sp>
        <p:nvSpPr>
          <p:cNvPr id="89092" name="AutoShape 4"/>
          <p:cNvSpPr>
            <a:spLocks noChangeArrowheads="1"/>
          </p:cNvSpPr>
          <p:nvPr/>
        </p:nvSpPr>
        <p:spPr bwMode="auto">
          <a:xfrm>
            <a:off x="4953000" y="3200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lgn="ctr">
              <a:defRPr/>
            </a:pPr>
            <a:r>
              <a:rPr lang="ja-JP" altLang="en-US" sz="4800" b="1">
                <a:solidFill>
                  <a:schemeClr val="bg1"/>
                </a:solidFill>
                <a:effectLst>
                  <a:outerShdw blurRad="38100" dist="38100" dir="2700000" algn="tl">
                    <a:srgbClr val="000000"/>
                  </a:outerShdw>
                </a:effectLst>
                <a:latin typeface="Arial" charset="0"/>
                <a:ea typeface="ＭＳ Ｐゴシック" charset="0"/>
              </a:rPr>
              <a:t>爱雅各</a:t>
            </a:r>
            <a:endParaRPr lang="en-US" sz="4800" b="1" dirty="0">
              <a:solidFill>
                <a:schemeClr val="bg1"/>
              </a:solidFill>
              <a:effectLst>
                <a:outerShdw blurRad="38100" dist="38100" dir="2700000" algn="tl">
                  <a:srgbClr val="000000"/>
                </a:outerShdw>
              </a:effectLst>
              <a:latin typeface="Arial" charset="0"/>
              <a:ea typeface="ＭＳ Ｐゴシック" charset="0"/>
            </a:endParaRPr>
          </a:p>
        </p:txBody>
      </p:sp>
      <p:sp>
        <p:nvSpPr>
          <p:cNvPr id="5" name="Rectangle 2">
            <a:extLst>
              <a:ext uri="{FF2B5EF4-FFF2-40B4-BE49-F238E27FC236}">
                <a16:creationId xmlns:a16="http://schemas.microsoft.com/office/drawing/2014/main" id="{F2AD8AE7-09B7-B342-9385-3696DE389C25}"/>
              </a:ext>
            </a:extLst>
          </p:cNvPr>
          <p:cNvSpPr txBox="1">
            <a:spLocks noChangeArrowheads="1"/>
          </p:cNvSpPr>
          <p:nvPr/>
        </p:nvSpPr>
        <p:spPr bwMode="auto">
          <a:xfrm>
            <a:off x="1600200" y="5181600"/>
            <a:ext cx="5867400" cy="1676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zh-CN" altLang="en-US" sz="3600" dirty="0"/>
              <a:t>玛拉基书</a:t>
            </a:r>
            <a:r>
              <a:rPr lang="en-US" altLang="zh-CN" sz="3600" b="1" dirty="0">
                <a:ea typeface="SimSun" pitchFamily="2" charset="-122"/>
              </a:rPr>
              <a:t>. 1:2-3</a:t>
            </a:r>
            <a:endParaRPr lang="en-US" altLang="en-US" sz="3600" b="1" dirty="0">
              <a:ea typeface="SimSun" pitchFamily="2"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09600" y="685800"/>
            <a:ext cx="7772400" cy="1143000"/>
          </a:xfrm>
          <a:effectLst>
            <a:outerShdw blurRad="63500" dist="35921" dir="2700000" algn="ctr" rotWithShape="0">
              <a:schemeClr val="bg2">
                <a:alpha val="74997"/>
              </a:schemeClr>
            </a:outerShdw>
          </a:effectLst>
        </p:spPr>
        <p:txBody>
          <a:bodyPr/>
          <a:lstStyle/>
          <a:p>
            <a:pPr algn="l" eaLnBrk="1" hangingPunct="1"/>
            <a:br>
              <a:rPr lang="en-US" altLang="zh-CN" sz="2800" b="1">
                <a:solidFill>
                  <a:schemeClr val="tx1"/>
                </a:solidFill>
                <a:ea typeface="SimSun" pitchFamily="2" charset="-122"/>
              </a:rPr>
            </a:br>
            <a:br>
              <a:rPr lang="en-US" altLang="en-US"/>
            </a:br>
            <a:endParaRPr lang="en-US" altLang="en-US"/>
          </a:p>
        </p:txBody>
      </p:sp>
      <p:sp>
        <p:nvSpPr>
          <p:cNvPr id="90115" name="Rectangle 3"/>
          <p:cNvSpPr>
            <a:spLocks noChangeArrowheads="1"/>
          </p:cNvSpPr>
          <p:nvPr/>
        </p:nvSpPr>
        <p:spPr bwMode="auto">
          <a:xfrm>
            <a:off x="152400" y="1428262"/>
            <a:ext cx="6096000" cy="298543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br>
              <a:rPr lang="zh-CN" altLang="en-US" dirty="0"/>
            </a:br>
            <a:r>
              <a:rPr lang="zh-CN" altLang="en-US" dirty="0"/>
              <a:t>旧约中的以东经常代表整个异教国家</a:t>
            </a:r>
            <a:endParaRPr lang="en-US" altLang="zh-CN" dirty="0"/>
          </a:p>
          <a:p>
            <a:pPr eaLnBrk="1" hangingPunct="1"/>
            <a:r>
              <a:rPr lang="en-US" altLang="zh-CN" sz="2800" dirty="0">
                <a:latin typeface="Times New Roman" pitchFamily="18" charset="0"/>
                <a:ea typeface="SimSun" pitchFamily="2" charset="-122"/>
              </a:rPr>
              <a:t>(</a:t>
            </a:r>
            <a:r>
              <a:rPr lang="zh-CN" altLang="en-US" sz="2800" b="1" dirty="0">
                <a:ea typeface="SimSun" pitchFamily="2" charset="-122"/>
              </a:rPr>
              <a:t>以 賽 亞 書 </a:t>
            </a:r>
            <a:r>
              <a:rPr lang="zh-CN" altLang="en-US" sz="2800" dirty="0"/>
              <a:t> </a:t>
            </a:r>
            <a:r>
              <a:rPr lang="en-US" altLang="zh-CN" sz="2800" dirty="0">
                <a:latin typeface="Times New Roman" pitchFamily="18" charset="0"/>
                <a:ea typeface="SimSun" pitchFamily="2" charset="-122"/>
              </a:rPr>
              <a:t>. 34:5-17; cf. </a:t>
            </a:r>
            <a:r>
              <a:rPr lang="zh-CN" altLang="en-US" sz="2800" b="1" dirty="0">
                <a:ea typeface="SimSun" pitchFamily="2" charset="-122"/>
              </a:rPr>
              <a:t>俄 巴 底 亞 書</a:t>
            </a:r>
            <a:r>
              <a:rPr lang="zh-CN" altLang="en-US" sz="2800" dirty="0"/>
              <a:t> </a:t>
            </a:r>
            <a:r>
              <a:rPr lang="en-US" altLang="zh-CN" sz="2800" dirty="0">
                <a:latin typeface="Times New Roman" pitchFamily="18" charset="0"/>
                <a:ea typeface="SimSun" pitchFamily="2" charset="-122"/>
              </a:rPr>
              <a:t>.15-21</a:t>
            </a:r>
            <a:r>
              <a:rPr lang="en-US" altLang="zh-CN" dirty="0">
                <a:latin typeface="Times New Roman" pitchFamily="18" charset="0"/>
                <a:ea typeface="SimSun" pitchFamily="2" charset="-122"/>
              </a:rPr>
              <a:t>). </a:t>
            </a:r>
          </a:p>
          <a:p>
            <a:pPr eaLnBrk="1" hangingPunct="1"/>
            <a:endParaRPr lang="en-US" altLang="zh-CN" dirty="0">
              <a:ea typeface="SimSun" pitchFamily="2" charset="-122"/>
            </a:endParaRPr>
          </a:p>
        </p:txBody>
      </p:sp>
      <p:sp>
        <p:nvSpPr>
          <p:cNvPr id="90116" name="Text Box 4"/>
          <p:cNvSpPr txBox="1">
            <a:spLocks noChangeArrowheads="1"/>
          </p:cNvSpPr>
          <p:nvPr/>
        </p:nvSpPr>
        <p:spPr bwMode="auto">
          <a:xfrm>
            <a:off x="0" y="0"/>
            <a:ext cx="9144000" cy="1446550"/>
          </a:xfrm>
          <a:prstGeom prst="rect">
            <a:avLst/>
          </a:prstGeom>
          <a:solidFill>
            <a:schemeClr val="tx1"/>
          </a:solidFill>
          <a:ln>
            <a:noFill/>
          </a:ln>
          <a:effectLst>
            <a:outerShdw blurRad="63500" dist="38099" dir="2700000" algn="ctr" rotWithShape="0">
              <a:schemeClr val="bg2">
                <a:alpha val="74998"/>
              </a:schemeClr>
            </a:outerShdw>
          </a:effec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sz="4400" b="1" dirty="0">
                <a:solidFill>
                  <a:schemeClr val="bg1"/>
                </a:solidFill>
              </a:rPr>
              <a:t>含义</a:t>
            </a:r>
            <a:r>
              <a:rPr lang="en-US" altLang="zh-CN" dirty="0">
                <a:solidFill>
                  <a:schemeClr val="bg1"/>
                </a:solidFill>
              </a:rPr>
              <a:t> </a:t>
            </a:r>
            <a:r>
              <a:rPr lang="en-US" altLang="zh-CN" sz="4400" b="1" dirty="0">
                <a:solidFill>
                  <a:schemeClr val="bg1"/>
                </a:solidFill>
                <a:latin typeface="Times New Roman" pitchFamily="18" charset="0"/>
                <a:ea typeface="SimSun" pitchFamily="2" charset="-122"/>
              </a:rPr>
              <a:t>:</a:t>
            </a:r>
            <a:br>
              <a:rPr lang="en-US" altLang="zh-CN" sz="4400" b="1" dirty="0">
                <a:solidFill>
                  <a:schemeClr val="bg1"/>
                </a:solidFill>
                <a:latin typeface="Times New Roman" pitchFamily="18" charset="0"/>
                <a:ea typeface="SimSun" pitchFamily="2" charset="-122"/>
              </a:rPr>
            </a:br>
            <a:r>
              <a:rPr lang="ja-JP" altLang="en-US" sz="4400" b="1">
                <a:solidFill>
                  <a:schemeClr val="bg1"/>
                </a:solidFill>
              </a:rPr>
              <a:t>上帝</a:t>
            </a:r>
            <a:r>
              <a:rPr lang="zh-CN" altLang="en-US" sz="4400" b="1" dirty="0">
                <a:solidFill>
                  <a:schemeClr val="bg1"/>
                </a:solidFill>
                <a:ea typeface="SimSun" pitchFamily="2" charset="-122"/>
              </a:rPr>
              <a:t>对万国的审判</a:t>
            </a:r>
            <a:r>
              <a:rPr lang="en-US" altLang="ja-JP" b="1" dirty="0">
                <a:solidFill>
                  <a:schemeClr val="bg1"/>
                </a:solidFill>
              </a:rPr>
              <a:t>; </a:t>
            </a:r>
            <a:endParaRPr lang="en-US" altLang="en-US" b="1" dirty="0">
              <a:solidFill>
                <a:schemeClr val="bg1"/>
              </a:solidFill>
            </a:endParaRPr>
          </a:p>
        </p:txBody>
      </p:sp>
      <p:pic>
        <p:nvPicPr>
          <p:cNvPr id="116741" name="Picture 5" descr="BD0666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733800"/>
            <a:ext cx="3200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descr="MP00640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813" y="2743200"/>
            <a:ext cx="2900362"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1676400"/>
          </a:xfrm>
          <a:solidFill>
            <a:schemeClr val="tx1"/>
          </a:solidFill>
          <a:effectLst>
            <a:outerShdw blurRad="63500" dist="35921" dir="2700000" algn="ctr" rotWithShape="0">
              <a:schemeClr val="bg2">
                <a:alpha val="74997"/>
              </a:schemeClr>
            </a:outerShdw>
          </a:effectLst>
        </p:spPr>
        <p:txBody>
          <a:bodyPr/>
          <a:lstStyle/>
          <a:p>
            <a:pPr algn="l" eaLnBrk="1" hangingPunct="1"/>
            <a:r>
              <a:rPr lang="ja-JP" altLang="en-US" sz="4800" b="1" dirty="0">
                <a:solidFill>
                  <a:schemeClr val="bg1"/>
                </a:solidFill>
              </a:rPr>
              <a:t>含义</a:t>
            </a:r>
            <a:r>
              <a:rPr lang="en-US" altLang="zh-CN" sz="4800" b="1" dirty="0">
                <a:solidFill>
                  <a:schemeClr val="bg1"/>
                </a:solidFill>
              </a:rPr>
              <a:t>:</a:t>
            </a:r>
            <a:br>
              <a:rPr lang="en-US" altLang="zh-CN" sz="4800" b="1" dirty="0">
                <a:solidFill>
                  <a:schemeClr val="bg1"/>
                </a:solidFill>
              </a:rPr>
            </a:br>
            <a:r>
              <a:rPr lang="ja-JP" altLang="en-US" b="1">
                <a:solidFill>
                  <a:schemeClr val="bg1"/>
                </a:solidFill>
              </a:rPr>
              <a:t>上帝</a:t>
            </a:r>
            <a:r>
              <a:rPr lang="zh-CN" altLang="en-US" b="1" dirty="0">
                <a:solidFill>
                  <a:schemeClr val="bg1"/>
                </a:solidFill>
              </a:rPr>
              <a:t>的旨意</a:t>
            </a:r>
            <a:endParaRPr lang="en-US" altLang="en-US" b="1" dirty="0">
              <a:solidFill>
                <a:schemeClr val="bg1"/>
              </a:solidFill>
            </a:endParaRPr>
          </a:p>
        </p:txBody>
      </p:sp>
      <p:sp>
        <p:nvSpPr>
          <p:cNvPr id="91139" name="Rectangle 3"/>
          <p:cNvSpPr>
            <a:spLocks noChangeArrowheads="1"/>
          </p:cNvSpPr>
          <p:nvPr/>
        </p:nvSpPr>
        <p:spPr bwMode="auto">
          <a:xfrm>
            <a:off x="762000" y="2286000"/>
            <a:ext cx="5638800" cy="21034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zh-CN" altLang="en-US" dirty="0">
                <a:ea typeface="SimSun" pitchFamily="2" charset="-122"/>
              </a:rPr>
              <a:t>难民从沦陷的犹大逃到</a:t>
            </a:r>
            <a:r>
              <a:rPr lang="ja-JP" altLang="en-US"/>
              <a:t>以</a:t>
            </a:r>
            <a:r>
              <a:rPr lang="en-US" altLang="ja-JP" dirty="0"/>
              <a:t> </a:t>
            </a:r>
            <a:r>
              <a:rPr lang="ja-JP" altLang="en-US"/>
              <a:t>东</a:t>
            </a:r>
            <a:r>
              <a:rPr lang="zh-CN" altLang="en-US" dirty="0">
                <a:ea typeface="SimSun" pitchFamily="2" charset="-122"/>
              </a:rPr>
              <a:t>避难，直至战斗已停止 </a:t>
            </a:r>
            <a:endParaRPr lang="en-US" altLang="zh-CN" sz="3600" dirty="0">
              <a:latin typeface="Times New Roman" pitchFamily="18" charset="0"/>
              <a:ea typeface="SimSun" pitchFamily="2" charset="-122"/>
            </a:endParaRPr>
          </a:p>
          <a:p>
            <a:pPr eaLnBrk="1" hangingPunct="1"/>
            <a:r>
              <a:rPr lang="en-US" altLang="zh-CN" sz="3600" dirty="0">
                <a:latin typeface="Times New Roman" pitchFamily="18" charset="0"/>
                <a:ea typeface="SimSun" pitchFamily="2" charset="-122"/>
              </a:rPr>
              <a:t>(</a:t>
            </a:r>
            <a:r>
              <a:rPr lang="zh-CN" altLang="en-US" b="1" dirty="0">
                <a:ea typeface="SimSun" pitchFamily="2" charset="-122"/>
              </a:rPr>
              <a:t>耶 利 米 書</a:t>
            </a:r>
            <a:r>
              <a:rPr lang="zh-CN" altLang="en-US" dirty="0"/>
              <a:t> </a:t>
            </a:r>
            <a:r>
              <a:rPr lang="en-US" altLang="zh-CN" sz="3600" dirty="0">
                <a:latin typeface="Times New Roman" pitchFamily="18" charset="0"/>
                <a:ea typeface="SimSun" pitchFamily="2" charset="-122"/>
              </a:rPr>
              <a:t>40:11-12). </a:t>
            </a:r>
          </a:p>
          <a:p>
            <a:pPr eaLnBrk="1" hangingPunct="1"/>
            <a:endParaRPr lang="en-US" altLang="zh-CN" dirty="0">
              <a:ea typeface="SimSun" pitchFamily="2" charset="-122"/>
            </a:endParaRPr>
          </a:p>
        </p:txBody>
      </p:sp>
      <p:pic>
        <p:nvPicPr>
          <p:cNvPr id="118788" name="Picture 4" descr="BD08911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971800"/>
            <a:ext cx="364172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esau_jacob01"/>
          <p:cNvPicPr>
            <a:picLocks noGrp="1" noChangeAspect="1" noChangeArrowheads="1"/>
          </p:cNvPicPr>
          <p:nvPr>
            <p:ph sz="half" idx="2"/>
          </p:nvPr>
        </p:nvPicPr>
        <p:blipFill>
          <a:blip r:embed="rId3">
            <a:lum bright="20000" contrast="-34000"/>
            <a:extLst>
              <a:ext uri="{28A0092B-C50C-407E-A947-70E740481C1C}">
                <a14:useLocalDpi xmlns:a14="http://schemas.microsoft.com/office/drawing/2010/main" val="0"/>
              </a:ext>
            </a:extLst>
          </a:blip>
          <a:srcRect/>
          <a:stretch>
            <a:fillRect/>
          </a:stretch>
        </p:blipFill>
        <p:spPr>
          <a:xfrm>
            <a:off x="0" y="0"/>
            <a:ext cx="9144000" cy="6999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6146" name="Rectangle 2"/>
          <p:cNvSpPr>
            <a:spLocks noGrp="1" noChangeArrowheads="1"/>
          </p:cNvSpPr>
          <p:nvPr>
            <p:ph type="title"/>
          </p:nvPr>
        </p:nvSpPr>
        <p:spPr>
          <a:gradFill rotWithShape="0">
            <a:gsLst>
              <a:gs pos="0">
                <a:schemeClr val="accent1">
                  <a:alpha val="33000"/>
                </a:schemeClr>
              </a:gs>
              <a:gs pos="100000">
                <a:schemeClr val="accent1">
                  <a:gamma/>
                  <a:shade val="66667"/>
                  <a:invGamma/>
                  <a:alpha val="27000"/>
                </a:schemeClr>
              </a:gs>
            </a:gsLst>
            <a:lin ang="5400000" scaled="1"/>
          </a:gradFill>
        </p:spPr>
        <p:txBody>
          <a:bodyPr/>
          <a:lstStyle/>
          <a:p>
            <a:pPr eaLnBrk="1" hangingPunct="1">
              <a:defRPr/>
            </a:pPr>
            <a:r>
              <a:rPr lang="zh-CN" altLang="en-US" b="1" dirty="0">
                <a:solidFill>
                  <a:srgbClr val="FF0000"/>
                </a:solidFill>
                <a:effectLst>
                  <a:outerShdw blurRad="38100" dist="38100" dir="2700000" algn="tl">
                    <a:srgbClr val="000000"/>
                  </a:outerShdw>
                </a:effectLst>
                <a:ea typeface="SimSun" charset="0"/>
                <a:cs typeface="SimSun" charset="0"/>
              </a:rPr>
              <a:t>以东（‘红’）</a:t>
            </a:r>
            <a:endParaRPr lang="en-US" b="1" dirty="0">
              <a:solidFill>
                <a:srgbClr val="FF0000"/>
              </a:solidFill>
              <a:effectLst>
                <a:outerShdw blurRad="38100" dist="38100" dir="2700000" algn="tl">
                  <a:srgbClr val="000000"/>
                </a:outerShdw>
              </a:effectLst>
              <a:ea typeface="SimSun" charset="0"/>
              <a:cs typeface="SimSun" charset="0"/>
            </a:endParaRPr>
          </a:p>
        </p:txBody>
      </p:sp>
      <p:sp>
        <p:nvSpPr>
          <p:cNvPr id="6150" name="Rectangle 6"/>
          <p:cNvSpPr>
            <a:spLocks noChangeArrowheads="1"/>
          </p:cNvSpPr>
          <p:nvPr/>
        </p:nvSpPr>
        <p:spPr bwMode="auto">
          <a:xfrm>
            <a:off x="0" y="1447800"/>
            <a:ext cx="9144000" cy="4724400"/>
          </a:xfrm>
          <a:prstGeom prst="rect">
            <a:avLst/>
          </a:prstGeom>
          <a:solidFill>
            <a:schemeClr val="accent1">
              <a:alpha val="53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6147" name="Rectangle 3"/>
          <p:cNvSpPr>
            <a:spLocks noGrp="1" noChangeArrowheads="1"/>
          </p:cNvSpPr>
          <p:nvPr>
            <p:ph type="body" sz="half" idx="1"/>
          </p:nvPr>
        </p:nvSpPr>
        <p:spPr>
          <a:xfrm>
            <a:off x="609600" y="1752600"/>
            <a:ext cx="8153400" cy="4525963"/>
          </a:xfrm>
        </p:spPr>
        <p:txBody>
          <a:bodyPr/>
          <a:lstStyle/>
          <a:p>
            <a:pPr marL="457200" indent="-457200" eaLnBrk="1" hangingPunct="1"/>
            <a:r>
              <a:rPr lang="zh-CN" altLang="en-US" b="1" dirty="0">
                <a:ea typeface="SimSun" pitchFamily="2" charset="-122"/>
              </a:rPr>
              <a:t>三种可能的起源名称： </a:t>
            </a:r>
            <a:endParaRPr lang="en-US" altLang="zh-CN" dirty="0">
              <a:ea typeface="SimSun" pitchFamily="2" charset="-122"/>
            </a:endParaRPr>
          </a:p>
          <a:p>
            <a:pPr marL="838200" lvl="1" indent="-381000" eaLnBrk="1" hangingPunct="1"/>
            <a:r>
              <a:rPr lang="zh-CN" altLang="en-US" sz="3200" dirty="0">
                <a:solidFill>
                  <a:srgbClr val="FF0000"/>
                </a:solidFill>
                <a:ea typeface="SimSun" pitchFamily="2" charset="-122"/>
              </a:rPr>
              <a:t>红色砂岩</a:t>
            </a:r>
            <a:r>
              <a:rPr lang="zh-CN" altLang="en-US" sz="3200" dirty="0">
                <a:ea typeface="SimSun" pitchFamily="2" charset="-122"/>
              </a:rPr>
              <a:t>悬崖，该国 </a:t>
            </a:r>
            <a:endParaRPr lang="en-US" altLang="zh-CN" sz="3200" dirty="0">
              <a:ea typeface="SimSun" pitchFamily="2" charset="-122"/>
            </a:endParaRPr>
          </a:p>
          <a:p>
            <a:pPr marL="838200" lvl="1" indent="-381000" eaLnBrk="1" hangingPunct="1"/>
            <a:r>
              <a:rPr lang="zh-CN" altLang="en-US" sz="3200" dirty="0">
                <a:ea typeface="SimSun" pitchFamily="2" charset="-122"/>
              </a:rPr>
              <a:t>以扫在出生时的</a:t>
            </a:r>
            <a:r>
              <a:rPr lang="zh-CN" altLang="en-US" sz="3200" dirty="0">
                <a:solidFill>
                  <a:srgbClr val="FF0000"/>
                </a:solidFill>
                <a:ea typeface="SimSun" pitchFamily="2" charset="-122"/>
              </a:rPr>
              <a:t>红发</a:t>
            </a:r>
            <a:endParaRPr lang="en-US" altLang="zh-CN" sz="3200" dirty="0">
              <a:solidFill>
                <a:srgbClr val="FF0000"/>
              </a:solidFill>
              <a:ea typeface="SimSun" pitchFamily="2" charset="-122"/>
            </a:endParaRPr>
          </a:p>
          <a:p>
            <a:pPr marL="838200" lvl="1" indent="-381000" eaLnBrk="1" hangingPunct="1"/>
            <a:r>
              <a:rPr lang="zh-CN" altLang="en-US" sz="3200" dirty="0">
                <a:ea typeface="SimSun" pitchFamily="2" charset="-122"/>
              </a:rPr>
              <a:t>以扫为了</a:t>
            </a:r>
            <a:r>
              <a:rPr lang="zh-CN" altLang="en-US" sz="3200" dirty="0">
                <a:solidFill>
                  <a:srgbClr val="FF0000"/>
                </a:solidFill>
                <a:ea typeface="SimSun" pitchFamily="2" charset="-122"/>
              </a:rPr>
              <a:t>红豆</a:t>
            </a:r>
            <a:r>
              <a:rPr lang="zh-CN" altLang="en-US" sz="3200" dirty="0">
                <a:ea typeface="SimSun" pitchFamily="2" charset="-122"/>
              </a:rPr>
              <a:t>汤交换了他的继承权</a:t>
            </a:r>
            <a:endParaRPr lang="en-US" altLang="zh-CN" sz="2700" b="1" dirty="0">
              <a:ea typeface="SimSun" pitchFamily="2" charset="-122"/>
            </a:endParaRPr>
          </a:p>
          <a:p>
            <a:pPr marL="457200" indent="-457200" eaLnBrk="1" hangingPunct="1"/>
            <a:r>
              <a:rPr lang="zh-CN" altLang="en-US" sz="2800" dirty="0">
                <a:ea typeface="SimSun" pitchFamily="2" charset="-122"/>
              </a:rPr>
              <a:t>以扫的后裔占用的土地，原名叫</a:t>
            </a:r>
            <a:r>
              <a:rPr lang="ja-JP" altLang="en-US" sz="2800" dirty="0">
                <a:latin typeface="SimSun" pitchFamily="2" charset="-122"/>
              </a:rPr>
              <a:t>西珥</a:t>
            </a:r>
            <a:r>
              <a:rPr lang="zh-CN" altLang="en-US" sz="2800" dirty="0">
                <a:ea typeface="SimSun" pitchFamily="2" charset="-122"/>
              </a:rPr>
              <a:t> </a:t>
            </a:r>
            <a:endParaRPr lang="en-US" altLang="zh-CN" sz="2800" b="1" dirty="0">
              <a:ea typeface="SimSun" pitchFamily="2" charset="-122"/>
            </a:endParaRPr>
          </a:p>
          <a:p>
            <a:pPr marL="457200" indent="-457200" eaLnBrk="1" hangingPunct="1"/>
            <a:r>
              <a:rPr lang="ja-JP" altLang="en-US" sz="2800" dirty="0">
                <a:latin typeface="SimSun" pitchFamily="2" charset="-122"/>
              </a:rPr>
              <a:t>圣经称</a:t>
            </a:r>
            <a:r>
              <a:rPr lang="zh-CN" altLang="en-US" sz="2800" dirty="0">
                <a:latin typeface="SimSun" pitchFamily="2" charset="-122"/>
                <a:ea typeface="SimSun" pitchFamily="2" charset="-122"/>
              </a:rPr>
              <a:t>为</a:t>
            </a:r>
            <a:r>
              <a:rPr lang="ja-JP" altLang="en-US" sz="2800" dirty="0"/>
              <a:t>这片土地上</a:t>
            </a:r>
            <a:r>
              <a:rPr lang="zh-CN" altLang="en-US" sz="2800" dirty="0">
                <a:ea typeface="SimSun" pitchFamily="2" charset="-122"/>
              </a:rPr>
              <a:t>为</a:t>
            </a:r>
            <a:r>
              <a:rPr lang="ja-JP" altLang="en-US" sz="2800" dirty="0">
                <a:latin typeface="SimSun" pitchFamily="2" charset="-122"/>
              </a:rPr>
              <a:t>西珥山或者以土买</a:t>
            </a:r>
            <a:r>
              <a:rPr lang="en-US" altLang="ja-JP" sz="2800" dirty="0"/>
              <a:t> </a:t>
            </a:r>
            <a:endParaRPr lang="en-US" altLang="ja-JP" sz="2800" dirty="0">
              <a:ea typeface="SimSun" pitchFamily="2" charset="-122"/>
            </a:endParaRPr>
          </a:p>
          <a:p>
            <a:pPr marL="457200" indent="-457200" eaLnBrk="1" hangingPunct="1"/>
            <a:endParaRPr lang="en-US" altLang="en-US" sz="2800" dirty="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150"/>
                                        </p:tgtEl>
                                        <p:attrNameLst>
                                          <p:attrName>style.visibility</p:attrName>
                                        </p:attrNameLst>
                                      </p:cBhvr>
                                      <p:to>
                                        <p:strVal val="visible"/>
                                      </p:to>
                                    </p:set>
                                    <p:animEffect transition="in" filter="diamond(in)">
                                      <p:cBhvr>
                                        <p:cTn id="13" dur="2000"/>
                                        <p:tgtEl>
                                          <p:spTgt spid="615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147">
                                            <p:txEl>
                                              <p:pRg st="0" end="0"/>
                                            </p:txEl>
                                          </p:spTgt>
                                        </p:tgtEl>
                                        <p:attrNameLst>
                                          <p:attrName>style.visibility</p:attrName>
                                        </p:attrNameLst>
                                      </p:cBhvr>
                                      <p:to>
                                        <p:strVal val="visible"/>
                                      </p:to>
                                    </p:set>
                                    <p:animEffect transition="in" filter="blinds(horizontal)">
                                      <p:cBhvr>
                                        <p:cTn id="16" dur="500"/>
                                        <p:tgtEl>
                                          <p:spTgt spid="6147">
                                            <p:txEl>
                                              <p:pRg st="0" end="0"/>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147">
                                            <p:txEl>
                                              <p:pRg st="1" end="1"/>
                                            </p:txEl>
                                          </p:spTgt>
                                        </p:tgtEl>
                                        <p:attrNameLst>
                                          <p:attrName>style.visibility</p:attrName>
                                        </p:attrNameLst>
                                      </p:cBhvr>
                                      <p:to>
                                        <p:strVal val="visible"/>
                                      </p:to>
                                    </p:set>
                                    <p:animEffect transition="in" filter="blinds(horizontal)">
                                      <p:cBhvr>
                                        <p:cTn id="19" dur="500"/>
                                        <p:tgtEl>
                                          <p:spTgt spid="6147">
                                            <p:txEl>
                                              <p:pRg st="1" end="1"/>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147">
                                            <p:txEl>
                                              <p:pRg st="2" end="2"/>
                                            </p:txEl>
                                          </p:spTgt>
                                        </p:tgtEl>
                                        <p:attrNameLst>
                                          <p:attrName>style.visibility</p:attrName>
                                        </p:attrNameLst>
                                      </p:cBhvr>
                                      <p:to>
                                        <p:strVal val="visible"/>
                                      </p:to>
                                    </p:set>
                                    <p:animEffect transition="in" filter="blinds(horizontal)">
                                      <p:cBhvr>
                                        <p:cTn id="22" dur="500"/>
                                        <p:tgtEl>
                                          <p:spTgt spid="6147">
                                            <p:txEl>
                                              <p:pRg st="2" end="2"/>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Effect transition="in" filter="blinds(horizontal)">
                                      <p:cBhvr>
                                        <p:cTn id="25" dur="500"/>
                                        <p:tgtEl>
                                          <p:spTgt spid="614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147">
                                            <p:txEl>
                                              <p:pRg st="4" end="4"/>
                                            </p:txEl>
                                          </p:spTgt>
                                        </p:tgtEl>
                                        <p:attrNameLst>
                                          <p:attrName>style.visibility</p:attrName>
                                        </p:attrNameLst>
                                      </p:cBhvr>
                                      <p:to>
                                        <p:strVal val="visible"/>
                                      </p:to>
                                    </p:set>
                                    <p:animEffect transition="in" filter="blinds(horizontal)">
                                      <p:cBhvr>
                                        <p:cTn id="30" dur="500"/>
                                        <p:tgtEl>
                                          <p:spTgt spid="6147">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147">
                                            <p:txEl>
                                              <p:pRg st="5" end="5"/>
                                            </p:txEl>
                                          </p:spTgt>
                                        </p:tgtEl>
                                        <p:attrNameLst>
                                          <p:attrName>style.visibility</p:attrName>
                                        </p:attrNameLst>
                                      </p:cBhvr>
                                      <p:to>
                                        <p:strVal val="visible"/>
                                      </p:to>
                                    </p:set>
                                    <p:animEffect transition="in" filter="blinds(horizontal)">
                                      <p:cBhvr>
                                        <p:cTn id="35"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4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BD04956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293688"/>
            <a:ext cx="30480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4" name="Picture 4" descr="SY00451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05200"/>
            <a:ext cx="26304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5" descr="PE01682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275" y="-11113"/>
            <a:ext cx="266700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 Box 6"/>
          <p:cNvSpPr txBox="1">
            <a:spLocks noChangeArrowheads="1"/>
          </p:cNvSpPr>
          <p:nvPr/>
        </p:nvSpPr>
        <p:spPr bwMode="auto">
          <a:xfrm>
            <a:off x="6553200" y="2286000"/>
            <a:ext cx="24558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2800" b="1" i="1">
              <a:latin typeface="Times New Roman" pitchFamily="18" charset="0"/>
              <a:ea typeface="SimSun" pitchFamily="2" charset="-122"/>
            </a:endParaRPr>
          </a:p>
          <a:p>
            <a:pPr eaLnBrk="1" hangingPunct="1"/>
            <a:r>
              <a:rPr lang="ja-JP" altLang="en-US"/>
              <a:t>崇拜多神</a:t>
            </a:r>
            <a:r>
              <a:rPr lang="en-US" altLang="ja-JP"/>
              <a:t> </a:t>
            </a:r>
            <a:endParaRPr lang="en-US" altLang="en-US"/>
          </a:p>
        </p:txBody>
      </p:sp>
      <p:sp>
        <p:nvSpPr>
          <p:cNvPr id="92167" name="Text Box 7"/>
          <p:cNvSpPr txBox="1">
            <a:spLocks noChangeArrowheads="1"/>
          </p:cNvSpPr>
          <p:nvPr/>
        </p:nvSpPr>
        <p:spPr bwMode="auto">
          <a:xfrm>
            <a:off x="5638800" y="6248400"/>
            <a:ext cx="45005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sz="2800"/>
              <a:t>有智慧</a:t>
            </a:r>
            <a:r>
              <a:rPr lang="en-US" altLang="zh-CN" sz="2400" b="1" i="1">
                <a:latin typeface="Times New Roman" pitchFamily="18" charset="0"/>
                <a:ea typeface="SimSun" pitchFamily="2" charset="-122"/>
              </a:rPr>
              <a:t>(</a:t>
            </a:r>
            <a:r>
              <a:rPr lang="ja-JP" altLang="en-US" sz="2400" b="1"/>
              <a:t>耶</a:t>
            </a:r>
            <a:r>
              <a:rPr lang="en-US" altLang="ja-JP" sz="2400" b="1"/>
              <a:t> </a:t>
            </a:r>
            <a:r>
              <a:rPr lang="ja-JP" altLang="en-US" sz="2400" b="1"/>
              <a:t>利</a:t>
            </a:r>
            <a:r>
              <a:rPr lang="en-US" altLang="ja-JP" sz="2400" b="1"/>
              <a:t> </a:t>
            </a:r>
            <a:r>
              <a:rPr lang="ja-JP" altLang="en-US" sz="2400" b="1"/>
              <a:t>米</a:t>
            </a:r>
            <a:r>
              <a:rPr lang="en-US" altLang="ja-JP" sz="2400" b="1"/>
              <a:t> </a:t>
            </a:r>
            <a:r>
              <a:rPr lang="ja-JP" altLang="en-US" sz="2400" b="1"/>
              <a:t>書</a:t>
            </a:r>
            <a:r>
              <a:rPr lang="en-US" altLang="ja-JP" sz="2400"/>
              <a:t> </a:t>
            </a:r>
            <a:r>
              <a:rPr lang="en-US" altLang="zh-CN" sz="2400" b="1" i="1">
                <a:latin typeface="Times New Roman" pitchFamily="18" charset="0"/>
                <a:ea typeface="SimSun" pitchFamily="2" charset="-122"/>
              </a:rPr>
              <a:t>49:7)</a:t>
            </a:r>
            <a:r>
              <a:rPr lang="en-US" altLang="zh-CN" sz="2800" b="1" i="1">
                <a:latin typeface="Times New Roman" pitchFamily="18" charset="0"/>
                <a:ea typeface="SimSun" pitchFamily="2" charset="-122"/>
              </a:rPr>
              <a:t> </a:t>
            </a:r>
          </a:p>
          <a:p>
            <a:pPr eaLnBrk="1" hangingPunct="1"/>
            <a:endParaRPr lang="en-US" altLang="en-US" sz="2800" b="1" i="1">
              <a:latin typeface="Times New Roman" pitchFamily="18" charset="0"/>
            </a:endParaRPr>
          </a:p>
        </p:txBody>
      </p:sp>
      <p:sp>
        <p:nvSpPr>
          <p:cNvPr id="92168" name="Text Box 8"/>
          <p:cNvSpPr txBox="1">
            <a:spLocks noChangeArrowheads="1"/>
          </p:cNvSpPr>
          <p:nvPr/>
        </p:nvSpPr>
        <p:spPr bwMode="auto">
          <a:xfrm>
            <a:off x="879475" y="2214563"/>
            <a:ext cx="4292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b="1"/>
              <a:t>骄傲</a:t>
            </a:r>
            <a:endParaRPr lang="en-US" altLang="ja-JP" b="1"/>
          </a:p>
          <a:p>
            <a:pPr eaLnBrk="1" hangingPunct="1"/>
            <a:r>
              <a:rPr lang="en-US" altLang="zh-CN" sz="2800" b="1" i="1">
                <a:latin typeface="Times New Roman" pitchFamily="18" charset="0"/>
                <a:ea typeface="SimSun" pitchFamily="2" charset="-122"/>
              </a:rPr>
              <a:t>(</a:t>
            </a:r>
            <a:r>
              <a:rPr lang="ja-JP" altLang="en-US" sz="2000" b="1"/>
              <a:t>耶</a:t>
            </a:r>
            <a:r>
              <a:rPr lang="en-US" altLang="ja-JP" sz="2000" b="1"/>
              <a:t> </a:t>
            </a:r>
            <a:r>
              <a:rPr lang="ja-JP" altLang="en-US" sz="2000" b="1"/>
              <a:t>利</a:t>
            </a:r>
            <a:r>
              <a:rPr lang="en-US" altLang="ja-JP" sz="2000" b="1"/>
              <a:t> </a:t>
            </a:r>
            <a:r>
              <a:rPr lang="ja-JP" altLang="en-US" sz="2000" b="1"/>
              <a:t>米</a:t>
            </a:r>
            <a:r>
              <a:rPr lang="en-US" altLang="ja-JP" sz="2000" b="1"/>
              <a:t> </a:t>
            </a:r>
            <a:r>
              <a:rPr lang="ja-JP" altLang="en-US" sz="2000" b="1"/>
              <a:t>書</a:t>
            </a:r>
            <a:r>
              <a:rPr lang="en-US" altLang="ja-JP" sz="2000"/>
              <a:t> </a:t>
            </a:r>
            <a:r>
              <a:rPr lang="en-US" altLang="zh-CN" sz="2000" b="1" i="1">
                <a:latin typeface="Times New Roman" pitchFamily="18" charset="0"/>
                <a:ea typeface="SimSun" pitchFamily="2" charset="-122"/>
              </a:rPr>
              <a:t>49:16; </a:t>
            </a:r>
            <a:r>
              <a:rPr lang="ja-JP" altLang="en-US" sz="2000" b="1"/>
              <a:t>俄</a:t>
            </a:r>
            <a:r>
              <a:rPr lang="en-US" altLang="ja-JP" sz="2000" b="1"/>
              <a:t> </a:t>
            </a:r>
            <a:r>
              <a:rPr lang="ja-JP" altLang="en-US" sz="2000" b="1"/>
              <a:t>巴</a:t>
            </a:r>
            <a:r>
              <a:rPr lang="en-US" altLang="ja-JP" sz="2000" b="1"/>
              <a:t> </a:t>
            </a:r>
            <a:r>
              <a:rPr lang="ja-JP" altLang="en-US" sz="2000" b="1"/>
              <a:t>底</a:t>
            </a:r>
            <a:r>
              <a:rPr lang="en-US" altLang="ja-JP" sz="2000" b="1"/>
              <a:t> </a:t>
            </a:r>
            <a:r>
              <a:rPr lang="ja-JP" altLang="en-US" sz="2000" b="1"/>
              <a:t>亞</a:t>
            </a:r>
            <a:r>
              <a:rPr lang="en-US" altLang="ja-JP" sz="2000" b="1"/>
              <a:t> </a:t>
            </a:r>
            <a:r>
              <a:rPr lang="ja-JP" altLang="en-US" sz="2000" b="1"/>
              <a:t>書</a:t>
            </a:r>
            <a:r>
              <a:rPr lang="en-US" altLang="ja-JP" sz="2000" b="1"/>
              <a:t> </a:t>
            </a:r>
            <a:r>
              <a:rPr lang="en-US" altLang="zh-CN" sz="2000" b="1" i="1">
                <a:latin typeface="Times New Roman" pitchFamily="18" charset="0"/>
                <a:ea typeface="SimSun" pitchFamily="2" charset="-122"/>
              </a:rPr>
              <a:t>3</a:t>
            </a:r>
            <a:r>
              <a:rPr lang="en-US" altLang="zh-CN" sz="2800" b="1" i="1">
                <a:latin typeface="Times New Roman" pitchFamily="18" charset="0"/>
                <a:ea typeface="SimSun" pitchFamily="2" charset="-122"/>
              </a:rPr>
              <a:t>) </a:t>
            </a:r>
            <a:endParaRPr lang="en-US" altLang="en-US" sz="2800" b="1" i="1">
              <a:latin typeface="Times New Roman" pitchFamily="18" charset="0"/>
              <a:ea typeface="SimSun" pitchFamily="2" charset="-122"/>
            </a:endParaRPr>
          </a:p>
        </p:txBody>
      </p:sp>
      <p:sp>
        <p:nvSpPr>
          <p:cNvPr id="92169" name="Text Box 9"/>
          <p:cNvSpPr txBox="1">
            <a:spLocks noChangeArrowheads="1"/>
          </p:cNvSpPr>
          <p:nvPr/>
        </p:nvSpPr>
        <p:spPr bwMode="auto">
          <a:xfrm>
            <a:off x="2625725" y="4445000"/>
            <a:ext cx="351155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a:t>因愤怒和</a:t>
            </a:r>
            <a:r>
              <a:rPr lang="zh-CN" altLang="en-US" dirty="0"/>
              <a:t>嫉妒而来的苦毒与仇恨</a:t>
            </a:r>
            <a:r>
              <a:rPr lang="en-US" altLang="ja-JP" dirty="0"/>
              <a:t> </a:t>
            </a:r>
            <a:endParaRPr lang="en-US" altLang="zh-CN" sz="2800" b="1" i="1" dirty="0">
              <a:latin typeface="Times New Roman" pitchFamily="18" charset="0"/>
              <a:ea typeface="SimSun" pitchFamily="2" charset="-122"/>
            </a:endParaRPr>
          </a:p>
          <a:p>
            <a:pPr eaLnBrk="1" hangingPunct="1"/>
            <a:r>
              <a:rPr lang="en-US" altLang="zh-CN" sz="2800" b="1" i="1" dirty="0">
                <a:latin typeface="Times New Roman" pitchFamily="18" charset="0"/>
                <a:ea typeface="SimSun" pitchFamily="2" charset="-122"/>
              </a:rPr>
              <a:t>(</a:t>
            </a:r>
            <a:r>
              <a:rPr lang="zh-CN" altLang="en-US" sz="2400" b="1" dirty="0">
                <a:ea typeface="SimSun" pitchFamily="2" charset="-122"/>
              </a:rPr>
              <a:t>以 西 結 書</a:t>
            </a:r>
            <a:r>
              <a:rPr lang="zh-CN" altLang="en-US" dirty="0"/>
              <a:t> </a:t>
            </a:r>
            <a:r>
              <a:rPr lang="en-US" altLang="zh-CN" sz="2800" b="1" i="1" dirty="0">
                <a:latin typeface="Times New Roman" pitchFamily="18" charset="0"/>
                <a:ea typeface="SimSun" pitchFamily="2" charset="-122"/>
              </a:rPr>
              <a:t>35:5, 11;</a:t>
            </a:r>
          </a:p>
          <a:p>
            <a:pPr eaLnBrk="1" hangingPunct="1"/>
            <a:r>
              <a:rPr lang="zh-CN" altLang="en-US" sz="2400" b="1" dirty="0">
                <a:ea typeface="SimSun" pitchFamily="2" charset="-122"/>
              </a:rPr>
              <a:t>阿 摩 司 書</a:t>
            </a:r>
            <a:r>
              <a:rPr lang="zh-CN" altLang="en-US" dirty="0"/>
              <a:t> </a:t>
            </a:r>
            <a:r>
              <a:rPr lang="en-US" altLang="zh-CN" sz="2800" b="1" i="1" dirty="0">
                <a:latin typeface="Times New Roman" pitchFamily="18" charset="0"/>
                <a:ea typeface="SimSun" pitchFamily="2" charset="-122"/>
              </a:rPr>
              <a:t>1:12) </a:t>
            </a:r>
          </a:p>
          <a:p>
            <a:pPr eaLnBrk="1" hangingPunct="1"/>
            <a:endParaRPr lang="en-US" altLang="en-US" dirty="0"/>
          </a:p>
        </p:txBody>
      </p:sp>
      <p:sp>
        <p:nvSpPr>
          <p:cNvPr id="92170" name="Text Box 10"/>
          <p:cNvSpPr txBox="1">
            <a:spLocks noChangeArrowheads="1"/>
          </p:cNvSpPr>
          <p:nvPr/>
        </p:nvSpPr>
        <p:spPr bwMode="auto">
          <a:xfrm>
            <a:off x="2819400" y="3276600"/>
            <a:ext cx="3352800" cy="701675"/>
          </a:xfrm>
          <a:prstGeom prst="rect">
            <a:avLst/>
          </a:prstGeom>
          <a:solidFill>
            <a:schemeClr val="tx2"/>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ja-JP" altLang="en-US" sz="4000">
                <a:solidFill>
                  <a:schemeClr val="bg1"/>
                </a:solidFill>
                <a:latin typeface="Arial" charset="0"/>
                <a:ea typeface="ＭＳ Ｐゴシック" charset="0"/>
              </a:rPr>
              <a:t>以东人的性格</a:t>
            </a:r>
            <a:endParaRPr lang="en-US" sz="4000" dirty="0">
              <a:solidFill>
                <a:schemeClr val="bg1"/>
              </a:solidFill>
              <a:latin typeface="Arial" charset="0"/>
              <a:ea typeface="ＭＳ Ｐゴシック" charset="0"/>
            </a:endParaRPr>
          </a:p>
        </p:txBody>
      </p:sp>
      <p:pic>
        <p:nvPicPr>
          <p:cNvPr id="120841" name="Picture 3" descr="BS00554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833813"/>
            <a:ext cx="290830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3" name="Text Box 9"/>
          <p:cNvSpPr txBox="1">
            <a:spLocks noChangeArrowheads="1"/>
          </p:cNvSpPr>
          <p:nvPr/>
        </p:nvSpPr>
        <p:spPr bwMode="auto">
          <a:xfrm>
            <a:off x="3657600" y="457200"/>
            <a:ext cx="3733800" cy="1415772"/>
          </a:xfrm>
          <a:prstGeom prst="rect">
            <a:avLst/>
          </a:prstGeom>
          <a:solidFill>
            <a:schemeClr val="tx2"/>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a:defRPr/>
            </a:pPr>
            <a:r>
              <a:rPr lang="ja-JP" altLang="en-US" sz="3800">
                <a:solidFill>
                  <a:schemeClr val="bg1"/>
                </a:solidFill>
              </a:rPr>
              <a:t>以东人的性格</a:t>
            </a:r>
            <a:endParaRPr lang="en-US" sz="3800" dirty="0">
              <a:solidFill>
                <a:schemeClr val="bg1"/>
              </a:solidFill>
            </a:endParaRPr>
          </a:p>
          <a:p>
            <a:pPr>
              <a:defRPr/>
            </a:pPr>
            <a:endParaRPr lang="en-US" sz="4800" b="1" i="1" dirty="0">
              <a:solidFill>
                <a:schemeClr val="bg1"/>
              </a:solidFill>
              <a:latin typeface="Times New Roman" charset="0"/>
              <a:cs typeface="Times New Roman" charset="0"/>
            </a:endParaRPr>
          </a:p>
        </p:txBody>
      </p:sp>
      <p:pic>
        <p:nvPicPr>
          <p:cNvPr id="122882" name="Picture 2" descr="PE0183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747" y="639628"/>
            <a:ext cx="2409888" cy="24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3" descr="BD07311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733800"/>
            <a:ext cx="27416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5"/>
          <p:cNvSpPr txBox="1">
            <a:spLocks noChangeArrowheads="1"/>
          </p:cNvSpPr>
          <p:nvPr/>
        </p:nvSpPr>
        <p:spPr bwMode="auto">
          <a:xfrm>
            <a:off x="4267200" y="3481600"/>
            <a:ext cx="44958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a:t>为遭遇灾难欣喜</a:t>
            </a:r>
            <a:r>
              <a:rPr lang="en-US" altLang="ja-JP" dirty="0"/>
              <a:t> </a:t>
            </a:r>
            <a:endParaRPr lang="en-US" altLang="zh-CN" b="1" i="1" dirty="0">
              <a:latin typeface="Times New Roman" pitchFamily="18" charset="0"/>
              <a:ea typeface="SimSun" pitchFamily="2" charset="-122"/>
            </a:endParaRPr>
          </a:p>
          <a:p>
            <a:pPr eaLnBrk="1" hangingPunct="1"/>
            <a:r>
              <a:rPr lang="en-US" altLang="zh-CN" sz="2400" b="1" i="1" dirty="0">
                <a:latin typeface="Times New Roman" pitchFamily="18" charset="0"/>
                <a:ea typeface="SimSun" pitchFamily="2" charset="-122"/>
              </a:rPr>
              <a:t>(</a:t>
            </a:r>
            <a:r>
              <a:rPr lang="zh-CN" altLang="en-US" sz="2400" b="1" dirty="0">
                <a:ea typeface="SimSun" pitchFamily="2" charset="-122"/>
              </a:rPr>
              <a:t>以 西 結 書</a:t>
            </a:r>
            <a:r>
              <a:rPr lang="zh-CN" altLang="en-US" sz="2400" dirty="0"/>
              <a:t> </a:t>
            </a:r>
            <a:r>
              <a:rPr lang="en-US" altLang="zh-CN" sz="2400" b="1" i="1" dirty="0">
                <a:latin typeface="Times New Roman" pitchFamily="18" charset="0"/>
                <a:ea typeface="SimSun" pitchFamily="2" charset="-122"/>
              </a:rPr>
              <a:t>35:15; </a:t>
            </a:r>
            <a:r>
              <a:rPr lang="en-US" altLang="zh-CN" sz="2400" b="1" dirty="0"/>
              <a:t> </a:t>
            </a:r>
            <a:r>
              <a:rPr lang="zh-CN" altLang="en-US" sz="2400" b="1" dirty="0"/>
              <a:t>耶 利 米 哀 歌</a:t>
            </a:r>
            <a:r>
              <a:rPr lang="zh-CN" altLang="en-US" sz="2400" dirty="0"/>
              <a:t> </a:t>
            </a:r>
            <a:r>
              <a:rPr lang="en-US" altLang="zh-CN" sz="2400" b="1" i="1" dirty="0">
                <a:latin typeface="Times New Roman" pitchFamily="18" charset="0"/>
                <a:ea typeface="SimSun" pitchFamily="2" charset="-122"/>
              </a:rPr>
              <a:t>4:21-22)</a:t>
            </a:r>
          </a:p>
          <a:p>
            <a:pPr eaLnBrk="1" hangingPunct="1"/>
            <a:r>
              <a:rPr lang="en-US" altLang="zh-CN" sz="2800" b="1" i="1" dirty="0">
                <a:latin typeface="Times New Roman" pitchFamily="18" charset="0"/>
                <a:ea typeface="SimSun" pitchFamily="2" charset="-122"/>
              </a:rPr>
              <a:t> </a:t>
            </a:r>
            <a:endParaRPr lang="en-US" altLang="en-US" sz="2800" b="1" i="1" dirty="0">
              <a:latin typeface="Times New Roman" pitchFamily="18" charset="0"/>
              <a:ea typeface="SimSun" pitchFamily="2" charset="-122"/>
            </a:endParaRPr>
          </a:p>
        </p:txBody>
      </p:sp>
      <p:sp>
        <p:nvSpPr>
          <p:cNvPr id="93190" name="Text Box 6"/>
          <p:cNvSpPr txBox="1">
            <a:spLocks noChangeArrowheads="1"/>
          </p:cNvSpPr>
          <p:nvPr/>
        </p:nvSpPr>
        <p:spPr bwMode="auto">
          <a:xfrm>
            <a:off x="152400" y="2390775"/>
            <a:ext cx="8534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a:defRPr/>
            </a:pPr>
            <a:r>
              <a:rPr lang="zh-CN" altLang="en-US" dirty="0">
                <a:ea typeface="SimSun" charset="0"/>
                <a:cs typeface="SimSun" charset="0"/>
              </a:rPr>
              <a:t>用剑追杀他的兄弟</a:t>
            </a:r>
            <a:endParaRPr lang="en-US" altLang="zh-CN" sz="2800" b="1" i="1" dirty="0">
              <a:latin typeface="Times New Roman" charset="0"/>
              <a:ea typeface="SimSun" charset="0"/>
              <a:cs typeface="SimSun" charset="0"/>
            </a:endParaRPr>
          </a:p>
          <a:p>
            <a:pPr>
              <a:defRPr/>
            </a:pPr>
            <a:r>
              <a:rPr lang="ja-JP" altLang="en-US" sz="2800"/>
              <a:t>对于亲戚没有同情心</a:t>
            </a:r>
            <a:r>
              <a:rPr lang="en-US" altLang="zh-CN" sz="2400" b="1" i="1" dirty="0">
                <a:latin typeface="Times New Roman" charset="0"/>
                <a:ea typeface="SimSun" charset="0"/>
                <a:cs typeface="SimSun" charset="0"/>
              </a:rPr>
              <a:t>(</a:t>
            </a:r>
            <a:r>
              <a:rPr lang="zh-CN" altLang="en-US" sz="2400" b="1" dirty="0">
                <a:ea typeface="SimSun" charset="0"/>
                <a:cs typeface="SimSun" charset="0"/>
              </a:rPr>
              <a:t>以 西 結 書</a:t>
            </a:r>
            <a:r>
              <a:rPr lang="zh-CN" altLang="en-US" dirty="0"/>
              <a:t> </a:t>
            </a:r>
            <a:r>
              <a:rPr lang="en-US" altLang="zh-CN" sz="2400" b="1" i="1" dirty="0">
                <a:latin typeface="Times New Roman" charset="0"/>
                <a:ea typeface="SimSun" charset="0"/>
                <a:cs typeface="SimSun" charset="0"/>
              </a:rPr>
              <a:t>35:5;</a:t>
            </a:r>
            <a:r>
              <a:rPr lang="zh-CN" altLang="en-US" sz="2400" b="1" dirty="0">
                <a:ea typeface="SimSun" charset="0"/>
                <a:cs typeface="SimSun" charset="0"/>
              </a:rPr>
              <a:t>阿 摩 司 書</a:t>
            </a:r>
            <a:r>
              <a:rPr lang="zh-CN" altLang="en-US" dirty="0"/>
              <a:t> </a:t>
            </a:r>
            <a:r>
              <a:rPr lang="en-US" altLang="zh-CN" sz="2400" b="1" i="1" dirty="0">
                <a:latin typeface="Times New Roman" charset="0"/>
                <a:ea typeface="SimSun" charset="0"/>
                <a:cs typeface="SimSun" charset="0"/>
              </a:rPr>
              <a:t> 1:11) </a:t>
            </a:r>
          </a:p>
          <a:p>
            <a:pPr>
              <a:defRPr/>
            </a:pPr>
            <a:r>
              <a:rPr lang="en-US" dirty="0"/>
              <a:t> </a:t>
            </a:r>
          </a:p>
        </p:txBody>
      </p:sp>
      <p:sp>
        <p:nvSpPr>
          <p:cNvPr id="93191" name="Text Box 7"/>
          <p:cNvSpPr txBox="1">
            <a:spLocks noChangeArrowheads="1"/>
          </p:cNvSpPr>
          <p:nvPr/>
        </p:nvSpPr>
        <p:spPr bwMode="auto">
          <a:xfrm>
            <a:off x="3276600" y="5102225"/>
            <a:ext cx="574903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a:effectLst>
                  <a:outerShdw blurRad="38100" dist="38100" dir="2700000" algn="tl">
                    <a:srgbClr val="C0C0C0"/>
                  </a:outerShdw>
                </a:effectLst>
              </a:rPr>
              <a:t>以扫</a:t>
            </a:r>
            <a:r>
              <a:rPr lang="en-US" altLang="ja-JP" dirty="0">
                <a:effectLst>
                  <a:outerShdw blurRad="38100" dist="38100" dir="2700000" algn="tl">
                    <a:srgbClr val="C0C0C0"/>
                  </a:outerShdw>
                </a:effectLst>
              </a:rPr>
              <a:t> -</a:t>
            </a:r>
            <a:r>
              <a:rPr lang="en-US" altLang="ja-JP" dirty="0"/>
              <a:t> </a:t>
            </a:r>
            <a:r>
              <a:rPr lang="zh-CN" altLang="en-US" dirty="0"/>
              <a:t>为所看到的而不是永恒的事物而放弃了荣耀的盼望</a:t>
            </a:r>
            <a:r>
              <a:rPr lang="en-US" altLang="zh-CN" sz="2800" b="1" i="1" dirty="0">
                <a:latin typeface="Times New Roman" pitchFamily="18" charset="0"/>
                <a:ea typeface="SimSun" pitchFamily="2" charset="-122"/>
              </a:rPr>
              <a:t>(</a:t>
            </a:r>
            <a:r>
              <a:rPr lang="zh-CN" altLang="en-US" sz="2400" b="1" dirty="0">
                <a:ea typeface="SimSun" pitchFamily="2" charset="-122"/>
              </a:rPr>
              <a:t>希 伯 來 書</a:t>
            </a:r>
            <a:r>
              <a:rPr lang="zh-CN" altLang="en-US" b="1" dirty="0">
                <a:ea typeface="SimSun" pitchFamily="2" charset="-122"/>
              </a:rPr>
              <a:t> </a:t>
            </a:r>
            <a:r>
              <a:rPr lang="zh-CN" altLang="en-US" dirty="0"/>
              <a:t> </a:t>
            </a:r>
            <a:r>
              <a:rPr lang="en-US" altLang="zh-CN" sz="2800" b="1" i="1" dirty="0">
                <a:latin typeface="Times New Roman" pitchFamily="18" charset="0"/>
                <a:ea typeface="SimSun" pitchFamily="2" charset="-122"/>
              </a:rPr>
              <a:t>12:6f.) </a:t>
            </a:r>
          </a:p>
          <a:p>
            <a:pPr eaLnBrk="1" hangingPunct="1"/>
            <a:endParaRPr lang="en-US" altLang="en-US" dirty="0"/>
          </a:p>
          <a:p>
            <a:pPr eaLnBrk="1" hangingPunct="1"/>
            <a:endParaRPr lang="en-US" altLang="en-US" dirty="0"/>
          </a:p>
          <a:p>
            <a:pPr eaLnBrk="1" hangingPunct="1"/>
            <a:r>
              <a:rPr lang="en-US" altLang="en-US" dirty="0"/>
              <a:t> </a:t>
            </a:r>
          </a:p>
        </p:txBody>
      </p:sp>
      <p:pic>
        <p:nvPicPr>
          <p:cNvPr id="122887" name="Picture 4" descr="TN01329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63525"/>
            <a:ext cx="35052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rot="-1860134">
            <a:off x="595313" y="2565609"/>
            <a:ext cx="8177212" cy="2123658"/>
          </a:xfrm>
          <a:prstGeom prst="rect">
            <a:avLst/>
          </a:prstGeom>
          <a:solidFill>
            <a:schemeClr val="tx2"/>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4400" b="1" dirty="0">
              <a:solidFill>
                <a:schemeClr val="bg1"/>
              </a:solidFill>
              <a:latin typeface="Times New Roman" pitchFamily="18" charset="0"/>
              <a:ea typeface="SimSun" pitchFamily="2" charset="-122"/>
            </a:endParaRPr>
          </a:p>
          <a:p>
            <a:pPr eaLnBrk="1" hangingPunct="1"/>
            <a:r>
              <a:rPr lang="en-US" altLang="zh-CN" sz="4400" b="1" dirty="0">
                <a:solidFill>
                  <a:schemeClr val="bg1"/>
                </a:solidFill>
              </a:rPr>
              <a:t>“</a:t>
            </a:r>
            <a:r>
              <a:rPr lang="en-US" altLang="ja-JP" sz="4400" b="1" dirty="0"/>
              <a:t> </a:t>
            </a:r>
            <a:r>
              <a:rPr lang="ja-JP" altLang="en-US" sz="4400" b="1">
                <a:solidFill>
                  <a:schemeClr val="bg1"/>
                </a:solidFill>
              </a:rPr>
              <a:t>你不</a:t>
            </a:r>
            <a:r>
              <a:rPr lang="zh-CN" altLang="en-US" sz="4400" b="1" dirty="0">
                <a:solidFill>
                  <a:schemeClr val="bg1"/>
                </a:solidFill>
              </a:rPr>
              <a:t>应这样做</a:t>
            </a:r>
            <a:r>
              <a:rPr lang="en-US" altLang="ja-JP" sz="4400" b="1" dirty="0">
                <a:solidFill>
                  <a:schemeClr val="bg1"/>
                </a:solidFill>
              </a:rPr>
              <a:t> </a:t>
            </a:r>
            <a:r>
              <a:rPr lang="en-US" altLang="zh-CN" sz="4400" b="1" dirty="0">
                <a:solidFill>
                  <a:schemeClr val="bg1"/>
                </a:solidFill>
              </a:rPr>
              <a:t>!!”</a:t>
            </a:r>
            <a:endParaRPr lang="en-US" altLang="ja-JP" sz="4400" b="1" dirty="0">
              <a:solidFill>
                <a:schemeClr val="bg1"/>
              </a:solidFill>
            </a:endParaRPr>
          </a:p>
          <a:p>
            <a:pPr eaLnBrk="1" hangingPunct="1"/>
            <a:endParaRPr lang="en-US" altLang="en-US" sz="4400" b="1" dirty="0">
              <a:solidFill>
                <a:schemeClr val="bg1"/>
              </a:solidFill>
            </a:endParaRPr>
          </a:p>
        </p:txBody>
      </p:sp>
      <p:pic>
        <p:nvPicPr>
          <p:cNvPr id="124931" name="Picture 3" descr="PE0160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352800"/>
            <a:ext cx="4583113"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9" name="AutoShape 7"/>
          <p:cNvSpPr>
            <a:spLocks noChangeArrowheads="1"/>
          </p:cNvSpPr>
          <p:nvPr/>
        </p:nvSpPr>
        <p:spPr bwMode="auto">
          <a:xfrm>
            <a:off x="685800" y="3200400"/>
            <a:ext cx="3352800" cy="30480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ja-JP" altLang="en-US" sz="4800">
                <a:solidFill>
                  <a:schemeClr val="bg1"/>
                </a:solidFill>
                <a:effectLst>
                  <a:outerShdw blurRad="38100" dist="38100" dir="2700000" algn="tl">
                    <a:srgbClr val="000000"/>
                  </a:outerShdw>
                </a:effectLst>
              </a:rPr>
              <a:t>恨以扫</a:t>
            </a:r>
            <a:r>
              <a:rPr lang="en-US" altLang="ja-JP"/>
              <a:t> </a:t>
            </a:r>
            <a:endParaRPr lang="en-US" altLang="en-US"/>
          </a:p>
        </p:txBody>
      </p:sp>
      <p:sp>
        <p:nvSpPr>
          <p:cNvPr id="95240" name="AutoShape 8"/>
          <p:cNvSpPr>
            <a:spLocks noChangeArrowheads="1"/>
          </p:cNvSpPr>
          <p:nvPr/>
        </p:nvSpPr>
        <p:spPr bwMode="auto">
          <a:xfrm>
            <a:off x="5181600" y="3200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ja-JP" altLang="en-US" sz="4800">
                <a:solidFill>
                  <a:schemeClr val="bg1"/>
                </a:solidFill>
                <a:effectLst>
                  <a:outerShdw blurRad="38100" dist="38100" dir="2700000" algn="tl">
                    <a:srgbClr val="000000"/>
                  </a:outerShdw>
                </a:effectLst>
              </a:rPr>
              <a:t>爱雅各</a:t>
            </a:r>
            <a:r>
              <a:rPr lang="en-US" altLang="ja-JP" sz="4800">
                <a:solidFill>
                  <a:schemeClr val="bg1"/>
                </a:solidFill>
              </a:rPr>
              <a:t> </a:t>
            </a:r>
            <a:endParaRPr lang="en-US" altLang="en-US" sz="4800">
              <a:solidFill>
                <a:schemeClr val="bg1"/>
              </a:solidFill>
            </a:endParaRPr>
          </a:p>
        </p:txBody>
      </p:sp>
      <p:sp>
        <p:nvSpPr>
          <p:cNvPr id="95236" name="Text Box 4"/>
          <p:cNvSpPr txBox="1">
            <a:spLocks noChangeArrowheads="1"/>
          </p:cNvSpPr>
          <p:nvPr/>
        </p:nvSpPr>
        <p:spPr bwMode="auto">
          <a:xfrm>
            <a:off x="2438400" y="5791200"/>
            <a:ext cx="4371975" cy="5794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ja-JP" altLang="en-US">
                <a:solidFill>
                  <a:schemeClr val="tx2"/>
                </a:solidFill>
                <a:latin typeface="Arial" charset="0"/>
                <a:ea typeface="ＭＳ Ｐゴシック" charset="0"/>
              </a:rPr>
              <a:t>上帝</a:t>
            </a:r>
            <a:r>
              <a:rPr lang="zh-CN" altLang="en-US" dirty="0">
                <a:solidFill>
                  <a:schemeClr val="tx2"/>
                </a:solidFill>
                <a:latin typeface="Arial" charset="0"/>
                <a:ea typeface="ＭＳ Ｐゴシック" charset="0"/>
              </a:rPr>
              <a:t>的</a:t>
            </a:r>
            <a:r>
              <a:rPr lang="ja-JP" altLang="en-US">
                <a:solidFill>
                  <a:schemeClr val="tx2"/>
                </a:solidFill>
                <a:latin typeface="Arial" charset="0"/>
                <a:ea typeface="ＭＳ Ｐゴシック" charset="0"/>
              </a:rPr>
              <a:t>性格</a:t>
            </a:r>
            <a:endParaRPr lang="en-US" dirty="0">
              <a:solidFill>
                <a:schemeClr val="tx2"/>
              </a:solidFill>
              <a:latin typeface="Arial" charset="0"/>
              <a:ea typeface="ＭＳ Ｐゴシック" charset="0"/>
            </a:endParaRPr>
          </a:p>
        </p:txBody>
      </p:sp>
      <p:sp>
        <p:nvSpPr>
          <p:cNvPr id="95237" name="Text Box 5"/>
          <p:cNvSpPr>
            <a:spLocks noGrp="1" noChangeArrowheads="1"/>
          </p:cNvSpPr>
          <p:nvPr>
            <p:ph type="title"/>
          </p:nvPr>
        </p:nvSpPr>
        <p:spPr>
          <a:xfrm>
            <a:off x="304800" y="838200"/>
            <a:ext cx="8610600" cy="1828800"/>
          </a:xfrm>
          <a:noFill/>
          <a:effectLst>
            <a:outerShdw blurRad="63500" dist="35921" dir="2700000" algn="ctr" rotWithShape="0">
              <a:schemeClr val="bg2">
                <a:alpha val="74997"/>
              </a:schemeClr>
            </a:outerShdw>
          </a:effectLst>
        </p:spPr>
        <p:txBody>
          <a:bodyPr/>
          <a:lstStyle/>
          <a:p>
            <a:pPr marL="838200" indent="-838200" algn="l" eaLnBrk="1" hangingPunct="1"/>
            <a:br>
              <a:rPr lang="en-US" altLang="zh-CN" sz="3600" b="1" i="1" dirty="0">
                <a:solidFill>
                  <a:schemeClr val="tx1"/>
                </a:solidFill>
                <a:ea typeface="SimSun" pitchFamily="2" charset="-122"/>
              </a:rPr>
            </a:br>
            <a:r>
              <a:rPr lang="zh-CN" altLang="en-US" sz="3600" b="1" i="1" dirty="0">
                <a:ea typeface="SimSun" pitchFamily="2" charset="-122"/>
              </a:rPr>
              <a:t>神是信实和公义的</a:t>
            </a:r>
            <a:br>
              <a:rPr lang="zh-CN" altLang="en-US" b="1" i="1" dirty="0">
                <a:ea typeface="SimSun" pitchFamily="2" charset="-122"/>
              </a:rPr>
            </a:br>
            <a:r>
              <a:rPr lang="en-US" altLang="zh-CN" sz="4000" dirty="0">
                <a:ea typeface="SimSun" pitchFamily="2" charset="-122"/>
              </a:rPr>
              <a:t>- </a:t>
            </a:r>
            <a:r>
              <a:rPr lang="zh-CN" altLang="en-US" sz="3200" dirty="0">
                <a:ea typeface="SimSun" pitchFamily="2" charset="-122"/>
              </a:rPr>
              <a:t>不要嫉妒别人 </a:t>
            </a:r>
            <a:br>
              <a:rPr lang="zh-CN" altLang="en-US" sz="3200" dirty="0">
                <a:ea typeface="SimSun" pitchFamily="2" charset="-122"/>
              </a:rPr>
            </a:br>
            <a:r>
              <a:rPr lang="en-US" altLang="zh-CN" sz="3200" dirty="0">
                <a:ea typeface="SimSun" pitchFamily="2" charset="-122"/>
              </a:rPr>
              <a:t>- </a:t>
            </a:r>
            <a:r>
              <a:rPr lang="zh-CN" altLang="en-US" sz="3200" dirty="0">
                <a:ea typeface="SimSun" pitchFamily="2" charset="-122"/>
              </a:rPr>
              <a:t>用您不同的才干与恩赐来祝福他人</a:t>
            </a:r>
            <a:endParaRPr lang="en-US" altLang="zh-CN" sz="3200" dirty="0">
              <a:ea typeface="SimSun" pitchFamily="2" charset="-122"/>
            </a:endParaRPr>
          </a:p>
        </p:txBody>
      </p:sp>
      <p:sp>
        <p:nvSpPr>
          <p:cNvPr id="95238" name="Text Box 6"/>
          <p:cNvSpPr txBox="1">
            <a:spLocks noChangeArrowheads="1"/>
          </p:cNvSpPr>
          <p:nvPr/>
        </p:nvSpPr>
        <p:spPr bwMode="auto">
          <a:xfrm>
            <a:off x="3432048" y="4955738"/>
            <a:ext cx="2514600" cy="129266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algn="ctr">
              <a:defRPr/>
            </a:pPr>
            <a:r>
              <a:rPr lang="ja-JP" altLang="en-US" sz="2600"/>
              <a:t>拣选与唤召</a:t>
            </a:r>
            <a:endParaRPr lang="en-US" sz="2600" dirty="0"/>
          </a:p>
          <a:p>
            <a:pPr algn="ctr">
              <a:defRPr/>
            </a:pPr>
            <a:r>
              <a:rPr lang="zh-CN" altLang="en-US" sz="2600" dirty="0"/>
              <a:t>玛拉基书</a:t>
            </a:r>
            <a:r>
              <a:rPr lang="en-US" altLang="zh-CN" sz="2600" b="1" dirty="0">
                <a:ea typeface="SimSun" pitchFamily="2" charset="-122"/>
              </a:rPr>
              <a:t>. 1:2-3</a:t>
            </a:r>
            <a:endParaRPr lang="en-US" altLang="en-US" sz="2600" b="1" dirty="0">
              <a:ea typeface="SimSun" pitchFamily="2" charset="-122"/>
            </a:endParaRPr>
          </a:p>
          <a:p>
            <a:pPr algn="ctr">
              <a:defRPr/>
            </a:pPr>
            <a:endParaRPr lang="en-US" sz="2600" dirty="0">
              <a:latin typeface="Times New Roman" charset="0"/>
              <a:cs typeface="Times New Roman"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effectLst>
            <a:outerShdw blurRad="63500" dist="35921" dir="2700000" algn="ctr" rotWithShape="0">
              <a:schemeClr val="bg2">
                <a:alpha val="74997"/>
              </a:schemeClr>
            </a:outerShdw>
          </a:effectLst>
        </p:spPr>
        <p:txBody>
          <a:bodyPr/>
          <a:lstStyle/>
          <a:p>
            <a:pPr algn="l" eaLnBrk="1" hangingPunct="1"/>
            <a:r>
              <a:rPr lang="ja-JP" altLang="en-US" i="1"/>
              <a:t>上帝</a:t>
            </a:r>
            <a:r>
              <a:rPr lang="zh-CN" altLang="en-US" i="1" dirty="0"/>
              <a:t>的</a:t>
            </a:r>
            <a:r>
              <a:rPr lang="ja-JP" altLang="en-US" i="1"/>
              <a:t>性格</a:t>
            </a:r>
            <a:r>
              <a:rPr lang="en-US" altLang="ja-JP" i="1" dirty="0"/>
              <a:t> </a:t>
            </a:r>
            <a:endParaRPr lang="en-US" altLang="en-US" i="1" dirty="0"/>
          </a:p>
        </p:txBody>
      </p:sp>
      <p:pic>
        <p:nvPicPr>
          <p:cNvPr id="129026" name="Picture 3" descr="NA0106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33400"/>
            <a:ext cx="3397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4" descr="NA01441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43211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5"/>
          <p:cNvSpPr txBox="1">
            <a:spLocks noChangeArrowheads="1"/>
          </p:cNvSpPr>
          <p:nvPr/>
        </p:nvSpPr>
        <p:spPr bwMode="auto">
          <a:xfrm>
            <a:off x="4267200" y="3886200"/>
            <a:ext cx="4724400" cy="236988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zh-CN" sz="3600" dirty="0">
                <a:latin typeface="Times New Roman" pitchFamily="18" charset="0"/>
                <a:ea typeface="SimSun" pitchFamily="2" charset="-122"/>
              </a:rPr>
              <a:t>	</a:t>
            </a:r>
            <a:r>
              <a:rPr lang="zh-CN" altLang="en-US" b="1" i="1" dirty="0">
                <a:ea typeface="SimSun" pitchFamily="2" charset="-122"/>
              </a:rPr>
              <a:t>    上帝在掌权</a:t>
            </a:r>
          </a:p>
          <a:p>
            <a:pPr eaLnBrk="1" hangingPunct="1"/>
            <a:r>
              <a:rPr lang="en-US" altLang="zh-CN" sz="3600" b="1" i="1" dirty="0">
                <a:latin typeface="Times New Roman" pitchFamily="18" charset="0"/>
                <a:ea typeface="SimSun" pitchFamily="2" charset="-122"/>
              </a:rPr>
              <a:t> </a:t>
            </a:r>
          </a:p>
          <a:p>
            <a:pPr eaLnBrk="1" hangingPunct="1"/>
            <a:r>
              <a:rPr lang="en-US" altLang="zh-CN" sz="3600" b="1" i="1" dirty="0">
                <a:latin typeface="Times New Roman" pitchFamily="18" charset="0"/>
                <a:ea typeface="SimSun" pitchFamily="2" charset="-122"/>
              </a:rPr>
              <a:t>	</a:t>
            </a:r>
            <a:r>
              <a:rPr lang="ja-JP" altLang="en-US" sz="3600" b="1" i="1"/>
              <a:t>信</a:t>
            </a:r>
            <a:r>
              <a:rPr lang="zh-CN" altLang="en-US" sz="3600" b="1" i="1" dirty="0"/>
              <a:t>靠</a:t>
            </a:r>
            <a:r>
              <a:rPr lang="ja-JP" altLang="en-US" sz="3600" b="1" i="1"/>
              <a:t>上帝</a:t>
            </a:r>
            <a:r>
              <a:rPr lang="en-US" altLang="ja-JP" sz="3600" b="1" i="1" dirty="0"/>
              <a:t> !</a:t>
            </a:r>
            <a:endParaRPr lang="en-US" altLang="ja-JP" sz="3600" b="1" i="1" dirty="0">
              <a:latin typeface="Times New Roman" pitchFamily="18" charset="0"/>
            </a:endParaRPr>
          </a:p>
          <a:p>
            <a:pPr eaLnBrk="1" hangingPunct="1"/>
            <a:endParaRPr lang="en-US" altLang="en-US" sz="4000" b="1" i="1" dirty="0">
              <a:latin typeface="Times New Roman" pitchFamily="18" charset="0"/>
            </a:endParaRPr>
          </a:p>
        </p:txBody>
      </p:sp>
      <p:sp>
        <p:nvSpPr>
          <p:cNvPr id="96264" name="Text Box 8"/>
          <p:cNvSpPr txBox="1">
            <a:spLocks noChangeArrowheads="1"/>
          </p:cNvSpPr>
          <p:nvPr/>
        </p:nvSpPr>
        <p:spPr bwMode="auto">
          <a:xfrm>
            <a:off x="4251325" y="46640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GB"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0" y="457200"/>
            <a:ext cx="9144000" cy="769441"/>
          </a:xfrm>
          <a:prstGeom prst="rect">
            <a:avLst/>
          </a:prstGeom>
          <a:solidFill>
            <a:schemeClr val="tx1"/>
          </a:solidFill>
          <a:ln>
            <a:noFill/>
          </a:ln>
          <a:effectLst>
            <a:outerShdw blurRad="63500" dist="38099" dir="2700000" algn="ctr" rotWithShape="0">
              <a:schemeClr val="bg2">
                <a:alpha val="74998"/>
              </a:schemeClr>
            </a:outerShdw>
          </a:effectLst>
        </p:spPr>
        <p:txBody>
          <a:bodyPr wrap="square">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ja-JP" altLang="en-US" sz="4400" b="1">
                <a:solidFill>
                  <a:schemeClr val="bg1"/>
                </a:solidFill>
              </a:rPr>
              <a:t>“不要</a:t>
            </a:r>
            <a:r>
              <a:rPr lang="zh-CN" altLang="en-US" sz="4400" b="1" dirty="0">
                <a:solidFill>
                  <a:schemeClr val="bg1"/>
                </a:solidFill>
              </a:rPr>
              <a:t>利用这种</a:t>
            </a:r>
            <a:r>
              <a:rPr lang="ja-JP" altLang="en-US" sz="4400" b="1">
                <a:solidFill>
                  <a:schemeClr val="bg1"/>
                </a:solidFill>
              </a:rPr>
              <a:t>情况，</a:t>
            </a:r>
            <a:r>
              <a:rPr lang="zh-CN" altLang="en-US" sz="4400" b="1" dirty="0">
                <a:solidFill>
                  <a:schemeClr val="bg1"/>
                </a:solidFill>
              </a:rPr>
              <a:t>而要仰望</a:t>
            </a:r>
            <a:r>
              <a:rPr lang="ja-JP" altLang="en-US" sz="4400" b="1">
                <a:solidFill>
                  <a:schemeClr val="bg1"/>
                </a:solidFill>
              </a:rPr>
              <a:t>上帝</a:t>
            </a:r>
            <a:r>
              <a:rPr lang="ja-JP" altLang="en-US" sz="4400" b="1" dirty="0">
                <a:solidFill>
                  <a:schemeClr val="bg1"/>
                </a:solidFill>
              </a:rPr>
              <a:t>”</a:t>
            </a:r>
            <a:endParaRPr lang="en-US" altLang="en-US" sz="4400" b="1" dirty="0">
              <a:solidFill>
                <a:schemeClr val="bg1"/>
              </a:solidFill>
            </a:endParaRPr>
          </a:p>
        </p:txBody>
      </p:sp>
      <p:pic>
        <p:nvPicPr>
          <p:cNvPr id="131075" name="Picture 3" descr="BD0666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2592388"/>
            <a:ext cx="48514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solidFill>
            <a:schemeClr val="tx1"/>
          </a:solidFill>
          <a:effectLst>
            <a:outerShdw blurRad="63500" dist="35921" dir="2700000" algn="ctr" rotWithShape="0">
              <a:schemeClr val="bg2">
                <a:alpha val="74997"/>
              </a:schemeClr>
            </a:outerShdw>
          </a:effectLst>
        </p:spPr>
        <p:txBody>
          <a:bodyPr/>
          <a:lstStyle/>
          <a:p>
            <a:pPr eaLnBrk="1" hangingPunct="1">
              <a:defRPr/>
            </a:pPr>
            <a:r>
              <a:rPr lang="zh-CN" altLang="en-US" dirty="0">
                <a:solidFill>
                  <a:schemeClr val="bg1"/>
                </a:solidFill>
                <a:ea typeface="SimSun" charset="0"/>
                <a:cs typeface="SimSun" charset="0"/>
              </a:rPr>
              <a:t>以扫</a:t>
            </a:r>
            <a:r>
              <a:rPr lang="ja-JP" altLang="en-US" dirty="0">
                <a:solidFill>
                  <a:schemeClr val="bg1"/>
                </a:solidFill>
              </a:rPr>
              <a:t>父母</a:t>
            </a:r>
            <a:r>
              <a:rPr lang="zh-CN" altLang="en-US" dirty="0">
                <a:solidFill>
                  <a:schemeClr val="bg1"/>
                </a:solidFill>
                <a:ea typeface="SimSun" charset="0"/>
                <a:cs typeface="SimSun" charset="0"/>
              </a:rPr>
              <a:t>的</a:t>
            </a:r>
            <a:r>
              <a:rPr lang="ja-JP" altLang="en-US" dirty="0">
                <a:solidFill>
                  <a:schemeClr val="bg1"/>
                </a:solidFill>
              </a:rPr>
              <a:t>性格</a:t>
            </a:r>
            <a:endParaRPr lang="en-US" dirty="0">
              <a:solidFill>
                <a:schemeClr val="bg1"/>
              </a:solidFill>
              <a:ea typeface="SimSun" charset="0"/>
              <a:cs typeface="SimSun" charset="0"/>
            </a:endParaRPr>
          </a:p>
        </p:txBody>
      </p:sp>
      <p:sp>
        <p:nvSpPr>
          <p:cNvPr id="98307" name="Text Box 3"/>
          <p:cNvSpPr txBox="1">
            <a:spLocks noChangeArrowheads="1"/>
          </p:cNvSpPr>
          <p:nvPr/>
        </p:nvSpPr>
        <p:spPr bwMode="auto">
          <a:xfrm>
            <a:off x="304800" y="1981200"/>
            <a:ext cx="8534400" cy="28956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2400" dirty="0">
              <a:latin typeface="Times New Roman" pitchFamily="18" charset="0"/>
              <a:ea typeface="SimSun" pitchFamily="2" charset="-122"/>
            </a:endParaRPr>
          </a:p>
          <a:p>
            <a:pPr eaLnBrk="1" hangingPunct="1"/>
            <a:r>
              <a:rPr lang="zh-CN" altLang="en-US" sz="4000" dirty="0">
                <a:ea typeface="SimSun" pitchFamily="2" charset="-122"/>
              </a:rPr>
              <a:t>以扫及雅各之间的敌意是根深蒂固的。 </a:t>
            </a:r>
            <a:endParaRPr lang="en-US" altLang="zh-CN" sz="4000" dirty="0">
              <a:latin typeface="Times New Roman" pitchFamily="18" charset="0"/>
              <a:ea typeface="SimSun" pitchFamily="2" charset="-122"/>
            </a:endParaRPr>
          </a:p>
          <a:p>
            <a:pPr eaLnBrk="1" hangingPunct="1"/>
            <a:endParaRPr lang="en-US" altLang="zh-CN" sz="4000" dirty="0">
              <a:latin typeface="Times New Roman" pitchFamily="18" charset="0"/>
              <a:ea typeface="SimSun" pitchFamily="2" charset="-122"/>
            </a:endParaRPr>
          </a:p>
          <a:p>
            <a:pPr eaLnBrk="1" hangingPunct="1"/>
            <a:r>
              <a:rPr lang="zh-CN" altLang="en-US" sz="4000" dirty="0"/>
              <a:t>虽然</a:t>
            </a:r>
            <a:r>
              <a:rPr lang="ja-JP" altLang="en-US" sz="4000"/>
              <a:t>上帝是公正，</a:t>
            </a:r>
            <a:r>
              <a:rPr lang="zh-CN" altLang="en-US" sz="4000" dirty="0"/>
              <a:t>但以撒和</a:t>
            </a:r>
            <a:r>
              <a:rPr lang="ja-JP" altLang="en-US" sz="4000"/>
              <a:t>利</a:t>
            </a:r>
            <a:r>
              <a:rPr lang="en-US" altLang="ja-JP" sz="4000" dirty="0"/>
              <a:t> </a:t>
            </a:r>
            <a:r>
              <a:rPr lang="ja-JP" altLang="en-US" sz="4000"/>
              <a:t>百</a:t>
            </a:r>
            <a:r>
              <a:rPr lang="en-US" altLang="ja-JP" sz="4000" dirty="0"/>
              <a:t> </a:t>
            </a:r>
            <a:r>
              <a:rPr lang="ja-JP" altLang="en-US" sz="4000"/>
              <a:t>加</a:t>
            </a:r>
            <a:r>
              <a:rPr lang="en-US" altLang="ja-JP" sz="4000" dirty="0"/>
              <a:t> </a:t>
            </a:r>
            <a:r>
              <a:rPr lang="ja-JP" altLang="en-US" sz="4000"/>
              <a:t>对他们的子女</a:t>
            </a:r>
            <a:r>
              <a:rPr lang="en-US" altLang="ja-JP" sz="4000" dirty="0"/>
              <a:t> </a:t>
            </a:r>
            <a:r>
              <a:rPr lang="zh-CN" altLang="en-US" sz="4000" dirty="0"/>
              <a:t>却表现出偏心</a:t>
            </a:r>
            <a:endParaRPr lang="en-US" altLang="en-US" sz="40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0" y="5791200"/>
            <a:ext cx="9144000" cy="7016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ja-JP" altLang="en-US" sz="4000"/>
              <a:t>“在养育子女</a:t>
            </a:r>
            <a:r>
              <a:rPr lang="zh-CN" altLang="en-US" sz="4000" dirty="0"/>
              <a:t>时公平</a:t>
            </a:r>
            <a:r>
              <a:rPr lang="ja-JP" altLang="en-US" sz="4000"/>
              <a:t>是很重要的</a:t>
            </a:r>
            <a:r>
              <a:rPr lang="en-US" altLang="ja-JP" sz="4000" dirty="0"/>
              <a:t>!</a:t>
            </a:r>
            <a:r>
              <a:rPr lang="ja-JP" altLang="en-US" sz="4000"/>
              <a:t>”</a:t>
            </a:r>
            <a:endParaRPr lang="en-US" altLang="en-US" sz="4000" dirty="0">
              <a:latin typeface="Times New Roman" pitchFamily="18" charset="0"/>
              <a:ea typeface="SimSun" pitchFamily="2" charset="-122"/>
            </a:endParaRPr>
          </a:p>
        </p:txBody>
      </p:sp>
      <p:pic>
        <p:nvPicPr>
          <p:cNvPr id="135171" name="Picture 3" descr="PE0204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81000"/>
            <a:ext cx="36528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4" descr="PE0204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237490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685800" y="2133600"/>
            <a:ext cx="7772400" cy="1470025"/>
          </a:xfrm>
        </p:spPr>
        <p:txBody>
          <a:bodyPr/>
          <a:lstStyle/>
          <a:p>
            <a:pPr eaLnBrk="1" hangingPunct="1"/>
            <a:r>
              <a:rPr lang="en-US" altLang="en-US" sz="6600">
                <a:solidFill>
                  <a:srgbClr val="CC6600"/>
                </a:solidFill>
              </a:rPr>
              <a:t>Edomites</a:t>
            </a:r>
            <a:endParaRPr lang="en-US" altLang="en-US">
              <a:solidFill>
                <a:srgbClr val="CC6600"/>
              </a:solidFill>
            </a:endParaRPr>
          </a:p>
        </p:txBody>
      </p:sp>
      <p:sp>
        <p:nvSpPr>
          <p:cNvPr id="112643" name="Rectangle 3"/>
          <p:cNvSpPr>
            <a:spLocks noGrp="1" noChangeArrowheads="1"/>
          </p:cNvSpPr>
          <p:nvPr>
            <p:ph type="subTitle" idx="1"/>
          </p:nvPr>
        </p:nvSpPr>
        <p:spPr>
          <a:xfrm>
            <a:off x="1371600" y="3429000"/>
            <a:ext cx="6400800" cy="2514600"/>
          </a:xfrm>
        </p:spPr>
        <p:txBody>
          <a:bodyPr/>
          <a:lstStyle/>
          <a:p>
            <a:pPr eaLnBrk="1" hangingPunct="1">
              <a:lnSpc>
                <a:spcPct val="90000"/>
              </a:lnSpc>
              <a:defRPr/>
            </a:pPr>
            <a:r>
              <a:rPr lang="en-US" sz="2400" b="1">
                <a:solidFill>
                  <a:srgbClr val="996600"/>
                </a:solidFill>
              </a:rPr>
              <a:t>Chan Suet Fong</a:t>
            </a:r>
          </a:p>
          <a:p>
            <a:pPr eaLnBrk="1" hangingPunct="1">
              <a:lnSpc>
                <a:spcPct val="90000"/>
              </a:lnSpc>
              <a:defRPr/>
            </a:pPr>
            <a:r>
              <a:rPr lang="en-US" sz="2400" b="1">
                <a:solidFill>
                  <a:srgbClr val="996600"/>
                </a:solidFill>
              </a:rPr>
              <a:t>Chia Choon Yee</a:t>
            </a:r>
          </a:p>
          <a:p>
            <a:pPr eaLnBrk="1" hangingPunct="1">
              <a:lnSpc>
                <a:spcPct val="90000"/>
              </a:lnSpc>
              <a:defRPr/>
            </a:pPr>
            <a:r>
              <a:rPr lang="en-US" sz="2400" b="1">
                <a:solidFill>
                  <a:srgbClr val="996600"/>
                </a:solidFill>
              </a:rPr>
              <a:t>Fung Ho Wang</a:t>
            </a:r>
          </a:p>
          <a:p>
            <a:pPr eaLnBrk="1" hangingPunct="1">
              <a:lnSpc>
                <a:spcPct val="90000"/>
              </a:lnSpc>
              <a:defRPr/>
            </a:pPr>
            <a:r>
              <a:rPr lang="en-US" sz="2400" b="1">
                <a:solidFill>
                  <a:srgbClr val="996600"/>
                </a:solidFill>
              </a:rPr>
              <a:t>Razovelhu Vasa</a:t>
            </a:r>
          </a:p>
          <a:p>
            <a:pPr eaLnBrk="1" hangingPunct="1">
              <a:lnSpc>
                <a:spcPct val="90000"/>
              </a:lnSpc>
              <a:defRPr/>
            </a:pPr>
            <a:r>
              <a:rPr lang="en-US" sz="2400" b="1">
                <a:solidFill>
                  <a:srgbClr val="996600"/>
                </a:solidFill>
              </a:rPr>
              <a:t>Zajamo Odyuo</a:t>
            </a:r>
          </a:p>
        </p:txBody>
      </p:sp>
      <p:pic>
        <p:nvPicPr>
          <p:cNvPr id="137220" name="Picture 4" descr="peopl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30300"/>
            <a:ext cx="91440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1093149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AA078"/>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1143000"/>
          </a:xfrm>
        </p:spPr>
        <p:txBody>
          <a:bodyPr/>
          <a:lstStyle/>
          <a:p>
            <a:pPr eaLnBrk="1" hangingPunct="1">
              <a:defRPr/>
            </a:pPr>
            <a:r>
              <a:rPr lang="zh-CN" altLang="en-US">
                <a:effectLst>
                  <a:outerShdw blurRad="38100" dist="38100" dir="2700000" algn="tl">
                    <a:srgbClr val="FFFFFF"/>
                  </a:outerShdw>
                </a:effectLst>
                <a:ea typeface="SimSun" charset="0"/>
                <a:cs typeface="SimSun" charset="0"/>
              </a:rPr>
              <a:t>以东族人</a:t>
            </a:r>
            <a:endParaRPr lang="en-US">
              <a:effectLst>
                <a:outerShdw blurRad="38100" dist="38100" dir="2700000" algn="tl">
                  <a:srgbClr val="FFFFFF"/>
                </a:outerShdw>
              </a:effectLst>
              <a:ea typeface="SimSun" charset="0"/>
              <a:cs typeface="SimSun" charset="0"/>
            </a:endParaRPr>
          </a:p>
        </p:txBody>
      </p:sp>
      <p:pic>
        <p:nvPicPr>
          <p:cNvPr id="7174" name="Picture 6" descr="ras_shamra"/>
          <p:cNvPicPr>
            <a:picLocks noGrp="1" noChangeAspect="1" noChangeArrowheads="1"/>
          </p:cNvPicPr>
          <p:nvPr>
            <p:ph sz="quarter" idx="3"/>
          </p:nvPr>
        </p:nvPicPr>
        <p:blipFill>
          <a:blip r:embed="rId3" cstate="screen">
            <a:extLst>
              <a:ext uri="{28A0092B-C50C-407E-A947-70E740481C1C}">
                <a14:useLocalDpi xmlns:a14="http://schemas.microsoft.com/office/drawing/2010/main" val="0"/>
              </a:ext>
            </a:extLst>
          </a:blip>
          <a:srcRect/>
          <a:stretch>
            <a:fillRect/>
          </a:stretch>
        </p:blipFill>
        <p:spPr>
          <a:xfrm>
            <a:off x="5638800" y="3048000"/>
            <a:ext cx="3200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7171" name="Rectangle 3"/>
          <p:cNvSpPr>
            <a:spLocks noGrp="1" noChangeArrowheads="1"/>
          </p:cNvSpPr>
          <p:nvPr>
            <p:ph type="body" sz="half" idx="1"/>
          </p:nvPr>
        </p:nvSpPr>
        <p:spPr>
          <a:xfrm>
            <a:off x="457200" y="1447800"/>
            <a:ext cx="8153400" cy="4678363"/>
          </a:xfrm>
        </p:spPr>
        <p:txBody>
          <a:bodyPr/>
          <a:lstStyle/>
          <a:p>
            <a:pPr eaLnBrk="1" hangingPunct="1"/>
            <a:r>
              <a:rPr lang="zh-CN" altLang="en-US" sz="2800" b="1" dirty="0">
                <a:ea typeface="SimSun" pitchFamily="2" charset="-122"/>
              </a:rPr>
              <a:t>以扫的后代</a:t>
            </a:r>
            <a:r>
              <a:rPr lang="zh-CN" altLang="en-US" sz="2800" dirty="0">
                <a:ea typeface="SimSun" pitchFamily="2" charset="-122"/>
              </a:rPr>
              <a:t> </a:t>
            </a:r>
            <a:r>
              <a:rPr lang="en-US" altLang="zh-CN" sz="2800" dirty="0">
                <a:ea typeface="SimSun" pitchFamily="2" charset="-122"/>
              </a:rPr>
              <a:t>(</a:t>
            </a:r>
            <a:r>
              <a:rPr lang="zh-CN" altLang="en-US" sz="2800" b="1" dirty="0">
                <a:latin typeface="SimSun" pitchFamily="2" charset="-122"/>
                <a:ea typeface="SimSun" pitchFamily="2" charset="-122"/>
              </a:rPr>
              <a:t>創 世 記 </a:t>
            </a:r>
            <a:r>
              <a:rPr lang="en-US" altLang="zh-CN" sz="2800" b="1" dirty="0">
                <a:latin typeface="SimSun" pitchFamily="2" charset="-122"/>
                <a:ea typeface="SimSun" pitchFamily="2" charset="-122"/>
              </a:rPr>
              <a:t>36:1-17)</a:t>
            </a:r>
          </a:p>
          <a:p>
            <a:pPr eaLnBrk="1" hangingPunct="1"/>
            <a:endParaRPr lang="en-US" altLang="zh-CN" sz="2800" b="1" dirty="0">
              <a:latin typeface="SimSun" pitchFamily="2" charset="-122"/>
              <a:ea typeface="SimSun" pitchFamily="2" charset="-122"/>
            </a:endParaRPr>
          </a:p>
          <a:p>
            <a:pPr eaLnBrk="1" hangingPunct="1"/>
            <a:r>
              <a:rPr lang="zh-CN" altLang="en-US" sz="2400" b="1" dirty="0">
                <a:ea typeface="SimSun" pitchFamily="2" charset="-122"/>
              </a:rPr>
              <a:t>乌加里特文中提到的粒拉斯珊拉在克列季国王的传说中</a:t>
            </a:r>
            <a:endParaRPr lang="en-US" altLang="zh-CN" sz="2400" b="1" dirty="0">
              <a:ea typeface="SimSun" pitchFamily="2" charset="-122"/>
            </a:endParaRPr>
          </a:p>
          <a:p>
            <a:pPr eaLnBrk="1" hangingPunct="1">
              <a:buFontTx/>
              <a:buNone/>
            </a:pPr>
            <a:r>
              <a:rPr lang="en-US" altLang="zh-CN" sz="2400" b="1" dirty="0">
                <a:ea typeface="SimSun" pitchFamily="2" charset="-122"/>
              </a:rPr>
              <a:t> </a:t>
            </a:r>
          </a:p>
          <a:p>
            <a:pPr eaLnBrk="1" hangingPunct="1">
              <a:buFontTx/>
              <a:buNone/>
            </a:pPr>
            <a:endParaRPr lang="en-US" altLang="zh-CN" sz="2400" b="1" dirty="0">
              <a:ea typeface="SimSun" pitchFamily="2" charset="-122"/>
            </a:endParaRPr>
          </a:p>
          <a:p>
            <a:pPr eaLnBrk="1" hangingPunct="1">
              <a:buFontTx/>
              <a:buNone/>
            </a:pPr>
            <a:endParaRPr lang="en-US" altLang="zh-CN" sz="2400" b="1" dirty="0">
              <a:ea typeface="SimSun" pitchFamily="2" charset="-122"/>
            </a:endParaRPr>
          </a:p>
          <a:p>
            <a:pPr eaLnBrk="1" hangingPunct="1"/>
            <a:r>
              <a:rPr lang="zh-CN" altLang="en-US" sz="2400" b="1" dirty="0">
                <a:ea typeface="SimSun" pitchFamily="2" charset="-122"/>
              </a:rPr>
              <a:t>埃及记录提及了从公元前十三世纪晚期以东的贝都因部落在饥荒时期被获准进入埃及寻求食物</a:t>
            </a:r>
            <a:endParaRPr lang="en-US" altLang="zh-CN" sz="3600" b="1" dirty="0">
              <a:ea typeface="SimSun" pitchFamily="2" charset="-122"/>
            </a:endParaRPr>
          </a:p>
        </p:txBody>
      </p:sp>
      <p:pic>
        <p:nvPicPr>
          <p:cNvPr id="7172" name="Picture 4" descr="Esau"/>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676400" y="990600"/>
            <a:ext cx="6248400" cy="460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checkerboard(across)">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checkerboard(across)">
                                      <p:cBhvr>
                                        <p:cTn id="12" dur="500"/>
                                        <p:tgtEl>
                                          <p:spTgt spid="7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cBhvr additive="base">
                                        <p:cTn id="17" dur="500" fill="hold"/>
                                        <p:tgtEl>
                                          <p:spTgt spid="7174"/>
                                        </p:tgtEl>
                                        <p:attrNameLst>
                                          <p:attrName>ppt_x</p:attrName>
                                        </p:attrNameLst>
                                      </p:cBhvr>
                                      <p:tavLst>
                                        <p:tav tm="0">
                                          <p:val>
                                            <p:strVal val="#ppt_x"/>
                                          </p:val>
                                        </p:tav>
                                        <p:tav tm="100000">
                                          <p:val>
                                            <p:strVal val="#ppt_x"/>
                                          </p:val>
                                        </p:tav>
                                      </p:tavLst>
                                    </p:anim>
                                    <p:anim calcmode="lin" valueType="num">
                                      <p:cBhvr additive="base">
                                        <p:cTn id="18"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171">
                                            <p:txEl>
                                              <p:pRg st="6" end="6"/>
                                            </p:txEl>
                                          </p:spTgt>
                                        </p:tgtEl>
                                        <p:attrNameLst>
                                          <p:attrName>style.visibility</p:attrName>
                                        </p:attrNameLst>
                                      </p:cBhvr>
                                      <p:to>
                                        <p:strVal val="visible"/>
                                      </p:to>
                                    </p:set>
                                    <p:animEffect transition="in" filter="checkerboard(across)">
                                      <p:cBhvr>
                                        <p:cTn id="23"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2265185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95350" y="5715000"/>
            <a:ext cx="8229600" cy="1143000"/>
          </a:xfrm>
          <a:solidFill>
            <a:schemeClr val="tx1"/>
          </a:solidFill>
        </p:spPr>
        <p:txBody>
          <a:bodyPr/>
          <a:lstStyle/>
          <a:p>
            <a:pPr eaLnBrk="1" hangingPunct="1"/>
            <a:r>
              <a:rPr lang="ja-JP" altLang="en-US">
                <a:solidFill>
                  <a:schemeClr val="bg1"/>
                </a:solidFill>
              </a:rPr>
              <a:t>他们活在什么时代</a:t>
            </a:r>
            <a:r>
              <a:rPr lang="en-US" altLang="ja-JP" dirty="0">
                <a:solidFill>
                  <a:schemeClr val="bg1"/>
                </a:solidFill>
              </a:rPr>
              <a:t>?</a:t>
            </a:r>
            <a:endParaRPr lang="en-US" altLang="en-US" dirty="0">
              <a:solidFill>
                <a:schemeClr val="bg1"/>
              </a:solidFill>
            </a:endParaRPr>
          </a:p>
        </p:txBody>
      </p:sp>
      <p:sp>
        <p:nvSpPr>
          <p:cNvPr id="8195" name="Rectangle 3"/>
          <p:cNvSpPr>
            <a:spLocks noGrp="1" noChangeArrowheads="1"/>
          </p:cNvSpPr>
          <p:nvPr>
            <p:ph type="body" idx="1"/>
          </p:nvPr>
        </p:nvSpPr>
        <p:spPr>
          <a:xfrm>
            <a:off x="304800" y="38100"/>
            <a:ext cx="7696200" cy="4983163"/>
          </a:xfrm>
        </p:spPr>
        <p:txBody>
          <a:bodyPr/>
          <a:lstStyle/>
          <a:p>
            <a:pPr marL="381000" indent="-381000" eaLnBrk="1" hangingPunct="1">
              <a:lnSpc>
                <a:spcPct val="90000"/>
              </a:lnSpc>
            </a:pPr>
            <a:r>
              <a:rPr lang="zh-CN" altLang="en-US" sz="2800" b="1" dirty="0">
                <a:ea typeface="SimSun" pitchFamily="2" charset="-122"/>
              </a:rPr>
              <a:t>现代考古学表明，在以扫的之前，土地就被何利人占领了</a:t>
            </a:r>
            <a:endParaRPr lang="en-US" altLang="zh-CN" sz="2800" b="1" dirty="0">
              <a:ea typeface="SimSun" pitchFamily="2" charset="-122"/>
            </a:endParaRPr>
          </a:p>
          <a:p>
            <a:pPr marL="381000" indent="-381000" eaLnBrk="1" hangingPunct="1">
              <a:lnSpc>
                <a:spcPct val="90000"/>
              </a:lnSpc>
            </a:pPr>
            <a:r>
              <a:rPr lang="zh-CN" altLang="en-US" sz="2800" b="1" dirty="0">
                <a:ea typeface="SimSun" pitchFamily="2" charset="-122"/>
              </a:rPr>
              <a:t>以扫的子孙迁移到土地，并成为占主导地位的族群，把原来的何利人杀 败  </a:t>
            </a:r>
            <a:r>
              <a:rPr lang="en-US" altLang="zh-CN" sz="2800" b="1" dirty="0">
                <a:ea typeface="SimSun" pitchFamily="2" charset="-122"/>
              </a:rPr>
              <a:t>(</a:t>
            </a:r>
            <a:r>
              <a:rPr lang="zh-CN" altLang="en-US" sz="2800" b="1" dirty="0">
                <a:latin typeface="SimSun" pitchFamily="2" charset="-122"/>
                <a:ea typeface="SimSun" pitchFamily="2" charset="-122"/>
              </a:rPr>
              <a:t>創 世 記 </a:t>
            </a:r>
            <a:r>
              <a:rPr lang="en-US" altLang="zh-CN" sz="2800" b="1" dirty="0">
                <a:ea typeface="SimSun" pitchFamily="2" charset="-122"/>
              </a:rPr>
              <a:t>14:6)</a:t>
            </a:r>
          </a:p>
          <a:p>
            <a:pPr marL="381000" indent="-381000" eaLnBrk="1" hangingPunct="1">
              <a:lnSpc>
                <a:spcPct val="90000"/>
              </a:lnSpc>
            </a:pPr>
            <a:r>
              <a:rPr lang="en-US" altLang="en-US" sz="2800" b="1" dirty="0"/>
              <a:t>1850</a:t>
            </a:r>
            <a:r>
              <a:rPr lang="zh-CN" altLang="en-US" sz="2800" b="1" dirty="0">
                <a:ea typeface="SimSun" pitchFamily="2" charset="-122"/>
              </a:rPr>
              <a:t>晚期公元 </a:t>
            </a:r>
            <a:r>
              <a:rPr lang="ja-JP" altLang="en-US" sz="2800" b="1" dirty="0"/>
              <a:t>直到</a:t>
            </a:r>
            <a:r>
              <a:rPr lang="en-US" altLang="ja-JP" sz="2800" b="1" dirty="0"/>
              <a:t> 1300</a:t>
            </a:r>
            <a:r>
              <a:rPr lang="zh-CN" altLang="en-US" sz="2800" b="1" dirty="0">
                <a:ea typeface="SimSun" pitchFamily="2" charset="-122"/>
              </a:rPr>
              <a:t>晚期公元之间</a:t>
            </a:r>
            <a:r>
              <a:rPr lang="en-US" altLang="zh-CN" sz="2800" b="1" dirty="0">
                <a:ea typeface="SimSun" pitchFamily="2" charset="-122"/>
              </a:rPr>
              <a:t>,  </a:t>
            </a:r>
            <a:r>
              <a:rPr lang="zh-CN" altLang="en-US" sz="2800" b="1" dirty="0">
                <a:effectLst>
                  <a:outerShdw blurRad="38100" dist="38100" dir="2700000" algn="tl">
                    <a:srgbClr val="C0C0C0"/>
                  </a:outerShdw>
                </a:effectLst>
                <a:ea typeface="SimSun" pitchFamily="2" charset="-122"/>
              </a:rPr>
              <a:t>以东</a:t>
            </a:r>
            <a:r>
              <a:rPr lang="zh-CN" altLang="en-US" sz="2800" b="1" dirty="0">
                <a:ea typeface="SimSun" pitchFamily="2" charset="-122"/>
              </a:rPr>
              <a:t> 在文化 有一个断绝</a:t>
            </a:r>
            <a:r>
              <a:rPr lang="en-US" altLang="ja-JP" sz="2800" b="1" dirty="0"/>
              <a:t>, </a:t>
            </a:r>
            <a:r>
              <a:rPr lang="ja-JP" altLang="en-US" sz="2800" b="1" dirty="0"/>
              <a:t>之后</a:t>
            </a:r>
            <a:r>
              <a:rPr lang="zh-CN" altLang="en-US" sz="2800" b="1" dirty="0">
                <a:ea typeface="SimSun" pitchFamily="2" charset="-122"/>
              </a:rPr>
              <a:t>这土地</a:t>
            </a:r>
            <a:r>
              <a:rPr lang="ja-JP" altLang="en-US" sz="2800" b="1" dirty="0"/>
              <a:t>由游牧民族</a:t>
            </a:r>
            <a:r>
              <a:rPr lang="zh-CN" altLang="en-US" sz="2800" b="1" dirty="0">
                <a:ea typeface="SimSun" pitchFamily="2" charset="-122"/>
              </a:rPr>
              <a:t>被占领</a:t>
            </a:r>
            <a:endParaRPr lang="en-US" altLang="en-US" sz="2800" b="1" dirty="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heckerboard(across)">
                                      <p:cBhvr>
                                        <p:cTn id="7" dur="500"/>
                                        <p:tgtEl>
                                          <p:spTgt spid="8194"/>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195">
                                            <p:txEl>
                                              <p:pRg st="0" end="0"/>
                                            </p:txEl>
                                          </p:spTgt>
                                        </p:tgtEl>
                                        <p:attrNameLst>
                                          <p:attrName>style.visibility</p:attrName>
                                        </p:attrNameLst>
                                      </p:cBhvr>
                                      <p:to>
                                        <p:strVal val="visible"/>
                                      </p:to>
                                    </p:set>
                                    <p:animEffect transition="in" filter="blinds(horizontal)">
                                      <p:cBhvr>
                                        <p:cTn id="11" dur="500"/>
                                        <p:tgtEl>
                                          <p:spTgt spid="819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195">
                                            <p:txEl>
                                              <p:pRg st="1" end="1"/>
                                            </p:txEl>
                                          </p:spTgt>
                                        </p:tgtEl>
                                        <p:attrNameLst>
                                          <p:attrName>style.visibility</p:attrName>
                                        </p:attrNameLst>
                                      </p:cBhvr>
                                      <p:to>
                                        <p:strVal val="visible"/>
                                      </p:to>
                                    </p:set>
                                    <p:animEffect transition="in" filter="blinds(horizontal)">
                                      <p:cBhvr>
                                        <p:cTn id="16" dur="500"/>
                                        <p:tgtEl>
                                          <p:spTgt spid="819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195">
                                            <p:txEl>
                                              <p:pRg st="2" end="2"/>
                                            </p:txEl>
                                          </p:spTgt>
                                        </p:tgtEl>
                                        <p:attrNameLst>
                                          <p:attrName>style.visibility</p:attrName>
                                        </p:attrNameLst>
                                      </p:cBhvr>
                                      <p:to>
                                        <p:strVal val="visible"/>
                                      </p:to>
                                    </p:set>
                                    <p:animEffect transition="in" filter="blinds(horizontal)">
                                      <p:cBhvr>
                                        <p:cTn id="21"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Dsc092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0"/>
            <a:ext cx="9144000" cy="6858000"/>
          </a:xfrm>
          <a:prstGeom prst="rect">
            <a:avLst/>
          </a:prstGeom>
          <a:solidFill>
            <a:schemeClr val="bg1">
              <a:alpha val="50000"/>
            </a:schemeClr>
          </a:solidFill>
          <a:ln>
            <a:noFill/>
          </a:ln>
          <a:effectLst/>
          <a:extLst>
            <a:ext uri="{91240B29-F687-4F45-9708-019B960494DF}">
              <a14:hiddenLine xmlns:a14="http://schemas.microsoft.com/office/drawing/2010/main" w="762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20836" name="Text Box 4"/>
          <p:cNvSpPr txBox="1">
            <a:spLocks noChangeArrowheads="1"/>
          </p:cNvSpPr>
          <p:nvPr/>
        </p:nvSpPr>
        <p:spPr bwMode="auto">
          <a:xfrm>
            <a:off x="4437063" y="0"/>
            <a:ext cx="55451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50000"/>
              </a:spcBef>
            </a:pPr>
            <a:r>
              <a:rPr lang="ja-JP" altLang="en-US" b="1" u="sng">
                <a:latin typeface="SimSun" pitchFamily="2" charset="-122"/>
              </a:rPr>
              <a:t>雅各的哥哥</a:t>
            </a:r>
            <a:r>
              <a:rPr lang="ja-JP" altLang="en-US" b="1" u="sng"/>
              <a:t>浑身是毛</a:t>
            </a:r>
            <a:r>
              <a:rPr lang="en-US" altLang="ja-JP" b="1" u="sng" dirty="0"/>
              <a:t> </a:t>
            </a:r>
            <a:r>
              <a:rPr lang="en-US" altLang="ja-JP" b="1" u="sng" dirty="0">
                <a:latin typeface="SimSun" pitchFamily="2" charset="-122"/>
              </a:rPr>
              <a:t> </a:t>
            </a:r>
            <a:endParaRPr lang="en-US" altLang="en-US" b="1" u="sng" dirty="0">
              <a:latin typeface="SimSun" pitchFamily="2" charset="-122"/>
            </a:endParaRPr>
          </a:p>
        </p:txBody>
      </p:sp>
      <p:pic>
        <p:nvPicPr>
          <p:cNvPr id="120837" name="Picture 5" descr="jacbesau"/>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07125" y="3509963"/>
            <a:ext cx="250348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38" name="Group 6"/>
          <p:cNvGrpSpPr>
            <a:grpSpLocks/>
          </p:cNvGrpSpPr>
          <p:nvPr/>
        </p:nvGrpSpPr>
        <p:grpSpPr bwMode="auto">
          <a:xfrm>
            <a:off x="5172075" y="762000"/>
            <a:ext cx="3819525" cy="6197600"/>
            <a:chOff x="3483" y="416"/>
            <a:chExt cx="2497" cy="3904"/>
          </a:xfrm>
        </p:grpSpPr>
        <p:sp>
          <p:nvSpPr>
            <p:cNvPr id="120839" name="Rectangle 7"/>
            <p:cNvSpPr>
              <a:spLocks noChangeArrowheads="1"/>
            </p:cNvSpPr>
            <p:nvPr/>
          </p:nvSpPr>
          <p:spPr bwMode="auto">
            <a:xfrm>
              <a:off x="3483" y="416"/>
              <a:ext cx="2497" cy="39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pic>
          <p:nvPicPr>
            <p:cNvPr id="16395" name="Picture 8" descr="JacobandEs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 y="431"/>
              <a:ext cx="1932" cy="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0841" name="Picture 9" descr="gen3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188" y="3578225"/>
            <a:ext cx="298926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Picture 10" descr="feb219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200400"/>
            <a:ext cx="4014788"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3" name="Picture 11" descr="jacobandessau"/>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6200" y="76200"/>
            <a:ext cx="4270375" cy="44672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0844" name="Picture 12" descr="esausellsbirthrigh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838" y="4132263"/>
            <a:ext cx="4525962"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20843"/>
                                        </p:tgtEl>
                                        <p:attrNameLst>
                                          <p:attrName>style.visibility</p:attrName>
                                        </p:attrNameLst>
                                      </p:cBhvr>
                                      <p:to>
                                        <p:strVal val="visible"/>
                                      </p:to>
                                    </p:set>
                                    <p:anim calcmode="lin" valueType="num">
                                      <p:cBhvr>
                                        <p:cTn id="7" dur="1000" fill="hold"/>
                                        <p:tgtEl>
                                          <p:spTgt spid="120843"/>
                                        </p:tgtEl>
                                        <p:attrNameLst>
                                          <p:attrName>ppt_w</p:attrName>
                                        </p:attrNameLst>
                                      </p:cBhvr>
                                      <p:tavLst>
                                        <p:tav tm="0">
                                          <p:val>
                                            <p:fltVal val="0"/>
                                          </p:val>
                                        </p:tav>
                                        <p:tav tm="100000">
                                          <p:val>
                                            <p:strVal val="#ppt_w"/>
                                          </p:val>
                                        </p:tav>
                                      </p:tavLst>
                                    </p:anim>
                                    <p:anim calcmode="lin" valueType="num">
                                      <p:cBhvr>
                                        <p:cTn id="8" dur="1000" fill="hold"/>
                                        <p:tgtEl>
                                          <p:spTgt spid="120843"/>
                                        </p:tgtEl>
                                        <p:attrNameLst>
                                          <p:attrName>ppt_h</p:attrName>
                                        </p:attrNameLst>
                                      </p:cBhvr>
                                      <p:tavLst>
                                        <p:tav tm="0">
                                          <p:val>
                                            <p:fltVal val="0"/>
                                          </p:val>
                                        </p:tav>
                                        <p:tav tm="100000">
                                          <p:val>
                                            <p:strVal val="#ppt_h"/>
                                          </p:val>
                                        </p:tav>
                                      </p:tavLst>
                                    </p:anim>
                                    <p:anim calcmode="lin" valueType="num">
                                      <p:cBhvr>
                                        <p:cTn id="9" dur="1000" fill="hold"/>
                                        <p:tgtEl>
                                          <p:spTgt spid="1208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08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20844"/>
                                        </p:tgtEl>
                                        <p:attrNameLst>
                                          <p:attrName>style.visibility</p:attrName>
                                        </p:attrNameLst>
                                      </p:cBhvr>
                                      <p:to>
                                        <p:strVal val="visible"/>
                                      </p:to>
                                    </p:set>
                                    <p:animEffect transition="in" filter="wipe(down)">
                                      <p:cBhvr>
                                        <p:cTn id="15" dur="500"/>
                                        <p:tgtEl>
                                          <p:spTgt spid="12084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20837"/>
                                        </p:tgtEl>
                                        <p:attrNameLst>
                                          <p:attrName>style.visibility</p:attrName>
                                        </p:attrNameLst>
                                      </p:cBhvr>
                                      <p:to>
                                        <p:strVal val="visible"/>
                                      </p:to>
                                    </p:set>
                                    <p:animEffect transition="in" filter="dissolve">
                                      <p:cBhvr>
                                        <p:cTn id="20" dur="500"/>
                                        <p:tgtEl>
                                          <p:spTgt spid="12083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20838"/>
                                        </p:tgtEl>
                                        <p:attrNameLst>
                                          <p:attrName>style.visibility</p:attrName>
                                        </p:attrNameLst>
                                      </p:cBhvr>
                                      <p:to>
                                        <p:strVal val="visible"/>
                                      </p:to>
                                    </p:set>
                                    <p:animEffect transition="in" filter="dissolve">
                                      <p:cBhvr>
                                        <p:cTn id="25" dur="500"/>
                                        <p:tgtEl>
                                          <p:spTgt spid="1208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20841"/>
                                        </p:tgtEl>
                                        <p:attrNameLst>
                                          <p:attrName>style.visibility</p:attrName>
                                        </p:attrNameLst>
                                      </p:cBhvr>
                                      <p:to>
                                        <p:strVal val="visible"/>
                                      </p:to>
                                    </p:set>
                                    <p:animEffect transition="in" filter="dissolve">
                                      <p:cBhvr>
                                        <p:cTn id="30" dur="500"/>
                                        <p:tgtEl>
                                          <p:spTgt spid="1208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120842"/>
                                        </p:tgtEl>
                                        <p:attrNameLst>
                                          <p:attrName>style.visibility</p:attrName>
                                        </p:attrNameLst>
                                      </p:cBhvr>
                                      <p:to>
                                        <p:strVal val="visible"/>
                                      </p:to>
                                    </p:set>
                                    <p:anim calcmode="lin" valueType="num">
                                      <p:cBhvr>
                                        <p:cTn id="35" dur="1000" fill="hold"/>
                                        <p:tgtEl>
                                          <p:spTgt spid="120842"/>
                                        </p:tgtEl>
                                        <p:attrNameLst>
                                          <p:attrName>ppt_w</p:attrName>
                                        </p:attrNameLst>
                                      </p:cBhvr>
                                      <p:tavLst>
                                        <p:tav tm="0">
                                          <p:val>
                                            <p:fltVal val="0"/>
                                          </p:val>
                                        </p:tav>
                                        <p:tav tm="100000">
                                          <p:val>
                                            <p:strVal val="#ppt_w"/>
                                          </p:val>
                                        </p:tav>
                                      </p:tavLst>
                                    </p:anim>
                                    <p:anim calcmode="lin" valueType="num">
                                      <p:cBhvr>
                                        <p:cTn id="36" dur="1000" fill="hold"/>
                                        <p:tgtEl>
                                          <p:spTgt spid="120842"/>
                                        </p:tgtEl>
                                        <p:attrNameLst>
                                          <p:attrName>ppt_h</p:attrName>
                                        </p:attrNameLst>
                                      </p:cBhvr>
                                      <p:tavLst>
                                        <p:tav tm="0">
                                          <p:val>
                                            <p:fltVal val="0"/>
                                          </p:val>
                                        </p:tav>
                                        <p:tav tm="100000">
                                          <p:val>
                                            <p:strVal val="#ppt_h"/>
                                          </p:val>
                                        </p:tav>
                                      </p:tavLst>
                                    </p:anim>
                                    <p:anim calcmode="lin" valueType="num">
                                      <p:cBhvr>
                                        <p:cTn id="37" dur="1000" fill="hold"/>
                                        <p:tgtEl>
                                          <p:spTgt spid="120842"/>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208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00" b="0" i="0" u="none" strike="noStrike" cap="none" normalizeH="0" baseline="0">
            <a:ln>
              <a:noFill/>
            </a:ln>
            <a:solidFill>
              <a:srgbClr val="6600FF"/>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00" b="0" i="0" u="none" strike="noStrike" cap="none" normalizeH="0" baseline="0">
            <a:ln>
              <a:noFill/>
            </a:ln>
            <a:solidFill>
              <a:srgbClr val="6600FF"/>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00" b="0" i="0" u="none" strike="noStrike" cap="none" normalizeH="0" baseline="0">
            <a:ln>
              <a:noFill/>
            </a:ln>
            <a:solidFill>
              <a:srgbClr val="6600FF"/>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00" b="0" i="0" u="none" strike="noStrike" cap="none" normalizeH="0" baseline="0">
            <a:ln>
              <a:noFill/>
            </a:ln>
            <a:solidFill>
              <a:srgbClr val="6600FF"/>
            </a:solidFill>
            <a:effectLst/>
            <a:latin typeface="Arial" charset="0"/>
            <a:ea typeface="ＭＳ Ｐゴシック" charset="0"/>
            <a:cs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3366</TotalTime>
  <Words>2169</Words>
  <Application>Microsoft Macintosh PowerPoint</Application>
  <PresentationFormat>On-screen Show (4:3)</PresentationFormat>
  <Paragraphs>384</Paragraphs>
  <Slides>70</Slides>
  <Notes>69</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70</vt:i4>
      </vt:variant>
    </vt:vector>
  </HeadingPairs>
  <TitlesOfParts>
    <vt:vector size="87" baseType="lpstr">
      <vt:lpstr>Aroi</vt:lpstr>
      <vt:lpstr>SimSun</vt:lpstr>
      <vt:lpstr>Arial</vt:lpstr>
      <vt:lpstr>Arial Black</vt:lpstr>
      <vt:lpstr>Book Antiqua</vt:lpstr>
      <vt:lpstr>Calibri</vt:lpstr>
      <vt:lpstr>Impact</vt:lpstr>
      <vt:lpstr>Symbol</vt:lpstr>
      <vt:lpstr>Times New Roman</vt:lpstr>
      <vt:lpstr>Wingdings</vt:lpstr>
      <vt:lpstr>Default Design</vt:lpstr>
      <vt:lpstr>1_Default Design</vt:lpstr>
      <vt:lpstr>2_Default Design</vt:lpstr>
      <vt:lpstr>Sakura</vt:lpstr>
      <vt:lpstr>21_Default Design</vt:lpstr>
      <vt:lpstr>5_Orbit</vt:lpstr>
      <vt:lpstr>Photo Editor Photo</vt:lpstr>
      <vt:lpstr>以东人</vt:lpstr>
      <vt:lpstr>身份 :</vt:lpstr>
      <vt:lpstr>PowerPoint Presentation</vt:lpstr>
      <vt:lpstr>地理</vt:lpstr>
      <vt:lpstr>上帝甚至选择了麻木不仁的犹太人</vt:lpstr>
      <vt:lpstr>以东（‘红’）</vt:lpstr>
      <vt:lpstr>以东族人</vt:lpstr>
      <vt:lpstr>他们活在什么时代?</vt:lpstr>
      <vt:lpstr>PowerPoint Presentation</vt:lpstr>
      <vt:lpstr>地形</vt:lpstr>
      <vt:lpstr>PowerPoint Presentation</vt:lpstr>
      <vt:lpstr>PowerPoint Presentation</vt:lpstr>
      <vt:lpstr>PowerPoint Presentation</vt:lpstr>
      <vt:lpstr>PowerPoint Presentation</vt:lpstr>
      <vt:lpstr>经济 </vt:lpstr>
      <vt:lpstr>King’s Highway</vt:lpstr>
      <vt:lpstr>语言</vt:lpstr>
      <vt:lpstr>案例</vt:lpstr>
      <vt:lpstr>皇族管家之墓 </vt:lpstr>
      <vt:lpstr>包含 Shubnaqoes (SWBNQWS) </vt:lpstr>
      <vt:lpstr>陶器</vt:lpstr>
      <vt:lpstr>鲜明的以东族人物料 </vt:lpstr>
      <vt:lpstr>多神论的证据 </vt:lpstr>
      <vt:lpstr>神性</vt:lpstr>
      <vt:lpstr>更多 …</vt:lpstr>
      <vt:lpstr>雅威崇拜的其他证据 </vt:lpstr>
      <vt:lpstr>君主政治统一 (c. 1030 BC)</vt:lpstr>
      <vt:lpstr>扫罗统治</vt:lpstr>
      <vt:lpstr>君主政治统一(c. 1000 BC)</vt:lpstr>
      <vt:lpstr>分裂君主政治(c. 925 BC)</vt:lpstr>
      <vt:lpstr> 分裂君主政治(c. 870-845 BC)</vt:lpstr>
      <vt:lpstr>分裂君主政治(c. 845-735 BC)</vt:lpstr>
      <vt:lpstr>分裂君主政治 (c. 732 BC)</vt:lpstr>
      <vt:lpstr>分裂君主政治(c. 701 BC)</vt:lpstr>
      <vt:lpstr>PowerPoint Presentation</vt:lpstr>
      <vt:lpstr>分裂君主政治(c. 612 BC) </vt:lpstr>
      <vt:lpstr>PowerPoint Presentation</vt:lpstr>
      <vt:lpstr>PowerPoint Presentation</vt:lpstr>
      <vt:lpstr>PowerPoint Presentation</vt:lpstr>
      <vt:lpstr>PowerPoint Presentation</vt:lpstr>
      <vt:lpstr>PowerPoint Presentation</vt:lpstr>
      <vt:lpstr>毁灭 </vt:lpstr>
      <vt:lpstr>PowerPoint Presentation</vt:lpstr>
      <vt:lpstr>PowerPoint Presentation</vt:lpstr>
      <vt:lpstr>毁灭</vt:lpstr>
      <vt:lpstr>PowerPoint Presentation</vt:lpstr>
      <vt:lpstr>PowerPoint Presentation</vt:lpstr>
      <vt:lpstr>PowerPoint Presentation</vt:lpstr>
      <vt:lpstr>PowerPoint Presentation</vt:lpstr>
      <vt:lpstr>PowerPoint Presentation</vt:lpstr>
      <vt:lpstr>重命名</vt:lpstr>
      <vt:lpstr>PowerPoint Presentation</vt:lpstr>
      <vt:lpstr>Annihilation 歼灭 </vt:lpstr>
      <vt:lpstr>PowerPoint Presentation</vt:lpstr>
      <vt:lpstr>PowerPoint Presentation</vt:lpstr>
      <vt:lpstr>PowerPoint Presentation</vt:lpstr>
      <vt:lpstr>含义:上帝的拣选  </vt:lpstr>
      <vt:lpstr>  </vt:lpstr>
      <vt:lpstr>含义: 上帝的旨意</vt:lpstr>
      <vt:lpstr>PowerPoint Presentation</vt:lpstr>
      <vt:lpstr>PowerPoint Presentation</vt:lpstr>
      <vt:lpstr>PowerPoint Presentation</vt:lpstr>
      <vt:lpstr> 神是信实和公义的 - 不要嫉妒别人  - 用您不同的才干与恩赐来祝福他人</vt:lpstr>
      <vt:lpstr>上帝的性格 </vt:lpstr>
      <vt:lpstr>PowerPoint Presentation</vt:lpstr>
      <vt:lpstr>以扫父母的性格</vt:lpstr>
      <vt:lpstr>PowerPoint Presentation</vt:lpstr>
      <vt:lpstr>Edomites</vt:lpstr>
      <vt:lpstr>Black</vt:lpstr>
      <vt:lpstr>旧约全书背景链接地址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Edomites</dc:title>
  <dc:creator>TangChia</dc:creator>
  <cp:lastModifiedBy>Rick Griffith</cp:lastModifiedBy>
  <cp:revision>165</cp:revision>
  <dcterms:created xsi:type="dcterms:W3CDTF">2004-09-03T11:05:07Z</dcterms:created>
  <dcterms:modified xsi:type="dcterms:W3CDTF">2019-11-15T05:27:55Z</dcterms:modified>
</cp:coreProperties>
</file>