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0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1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6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8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9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0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5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6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7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8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9.xml" ContentType="application/vnd.openxmlformats-officedocument.theme+xml"/>
  <Override PartName="/ppt/slideLayouts/slideLayout274.xml" ContentType="application/vnd.openxmlformats-officedocument.presentationml.slideLayout+xml"/>
  <Override PartName="/ppt/theme/theme30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31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32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33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34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5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6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7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1" r:id="rId2"/>
    <p:sldMasterId id="2147483980" r:id="rId3"/>
    <p:sldMasterId id="2147484148" r:id="rId4"/>
    <p:sldMasterId id="2147484508" r:id="rId5"/>
    <p:sldMasterId id="2147484511" r:id="rId6"/>
    <p:sldMasterId id="2147484861" r:id="rId7"/>
    <p:sldMasterId id="2147484864" r:id="rId8"/>
    <p:sldMasterId id="2147484868" r:id="rId9"/>
    <p:sldMasterId id="2147484880" r:id="rId10"/>
    <p:sldMasterId id="2147484892" r:id="rId11"/>
    <p:sldMasterId id="2147486005" r:id="rId12"/>
    <p:sldMasterId id="2147486054" r:id="rId13"/>
    <p:sldMasterId id="2147486066" r:id="rId14"/>
    <p:sldMasterId id="2147486090" r:id="rId15"/>
    <p:sldMasterId id="2147486130" r:id="rId16"/>
    <p:sldMasterId id="2147486143" r:id="rId17"/>
    <p:sldMasterId id="2147486155" r:id="rId18"/>
    <p:sldMasterId id="2147486169" r:id="rId19"/>
    <p:sldMasterId id="2147486182" r:id="rId20"/>
    <p:sldMasterId id="2147486194" r:id="rId21"/>
    <p:sldMasterId id="2147486206" r:id="rId22"/>
    <p:sldMasterId id="2147486218" r:id="rId23"/>
    <p:sldMasterId id="2147486230" r:id="rId24"/>
    <p:sldMasterId id="2147486242" r:id="rId25"/>
    <p:sldMasterId id="2147486254" r:id="rId26"/>
    <p:sldMasterId id="2147486268" r:id="rId27"/>
    <p:sldMasterId id="2147486280" r:id="rId28"/>
    <p:sldMasterId id="2147486294" r:id="rId29"/>
    <p:sldMasterId id="2147486306" r:id="rId30"/>
    <p:sldMasterId id="2147486308" r:id="rId31"/>
    <p:sldMasterId id="2147486321" r:id="rId32"/>
    <p:sldMasterId id="2147486333" r:id="rId33"/>
    <p:sldMasterId id="2147486345" r:id="rId34"/>
    <p:sldMasterId id="2147486357" r:id="rId35"/>
    <p:sldMasterId id="2147486369" r:id="rId36"/>
    <p:sldMasterId id="2147486373" r:id="rId37"/>
    <p:sldMasterId id="2147486399" r:id="rId38"/>
  </p:sldMasterIdLst>
  <p:notesMasterIdLst>
    <p:notesMasterId r:id="rId144"/>
  </p:notesMasterIdLst>
  <p:sldIdLst>
    <p:sldId id="3668" r:id="rId39"/>
    <p:sldId id="3669" r:id="rId40"/>
    <p:sldId id="257" r:id="rId41"/>
    <p:sldId id="258" r:id="rId42"/>
    <p:sldId id="259" r:id="rId43"/>
    <p:sldId id="275" r:id="rId44"/>
    <p:sldId id="276" r:id="rId45"/>
    <p:sldId id="277" r:id="rId46"/>
    <p:sldId id="446" r:id="rId47"/>
    <p:sldId id="334" r:id="rId48"/>
    <p:sldId id="3670" r:id="rId49"/>
    <p:sldId id="637" r:id="rId50"/>
    <p:sldId id="3672" r:id="rId51"/>
    <p:sldId id="425" r:id="rId52"/>
    <p:sldId id="709" r:id="rId53"/>
    <p:sldId id="1630" r:id="rId54"/>
    <p:sldId id="3665" r:id="rId55"/>
    <p:sldId id="3664" r:id="rId56"/>
    <p:sldId id="3666" r:id="rId57"/>
    <p:sldId id="3671" r:id="rId58"/>
    <p:sldId id="271" r:id="rId59"/>
    <p:sldId id="272" r:id="rId60"/>
    <p:sldId id="273" r:id="rId61"/>
    <p:sldId id="274" r:id="rId62"/>
    <p:sldId id="278" r:id="rId63"/>
    <p:sldId id="461" r:id="rId64"/>
    <p:sldId id="357" r:id="rId65"/>
    <p:sldId id="375" r:id="rId66"/>
    <p:sldId id="3673" r:id="rId67"/>
    <p:sldId id="356" r:id="rId68"/>
    <p:sldId id="365" r:id="rId69"/>
    <p:sldId id="3674" r:id="rId70"/>
    <p:sldId id="3676" r:id="rId71"/>
    <p:sldId id="466" r:id="rId72"/>
    <p:sldId id="366" r:id="rId73"/>
    <p:sldId id="367" r:id="rId74"/>
    <p:sldId id="368" r:id="rId75"/>
    <p:sldId id="369" r:id="rId76"/>
    <p:sldId id="370" r:id="rId77"/>
    <p:sldId id="420" r:id="rId78"/>
    <p:sldId id="421" r:id="rId79"/>
    <p:sldId id="422" r:id="rId80"/>
    <p:sldId id="3678" r:id="rId81"/>
    <p:sldId id="3677" r:id="rId82"/>
    <p:sldId id="303" r:id="rId83"/>
    <p:sldId id="304" r:id="rId84"/>
    <p:sldId id="305" r:id="rId85"/>
    <p:sldId id="306" r:id="rId86"/>
    <p:sldId id="307" r:id="rId87"/>
    <p:sldId id="308" r:id="rId88"/>
    <p:sldId id="1985" r:id="rId89"/>
    <p:sldId id="310" r:id="rId90"/>
    <p:sldId id="311" r:id="rId91"/>
    <p:sldId id="1986" r:id="rId92"/>
    <p:sldId id="313" r:id="rId93"/>
    <p:sldId id="314" r:id="rId94"/>
    <p:sldId id="1987" r:id="rId95"/>
    <p:sldId id="316" r:id="rId96"/>
    <p:sldId id="317" r:id="rId97"/>
    <p:sldId id="318" r:id="rId98"/>
    <p:sldId id="1988" r:id="rId99"/>
    <p:sldId id="1989" r:id="rId100"/>
    <p:sldId id="1990" r:id="rId101"/>
    <p:sldId id="1991" r:id="rId102"/>
    <p:sldId id="323" r:id="rId103"/>
    <p:sldId id="324" r:id="rId104"/>
    <p:sldId id="325" r:id="rId105"/>
    <p:sldId id="326" r:id="rId106"/>
    <p:sldId id="327" r:id="rId107"/>
    <p:sldId id="1992" r:id="rId108"/>
    <p:sldId id="329" r:id="rId109"/>
    <p:sldId id="330" r:id="rId110"/>
    <p:sldId id="1993" r:id="rId111"/>
    <p:sldId id="332" r:id="rId112"/>
    <p:sldId id="333" r:id="rId113"/>
    <p:sldId id="1994" r:id="rId114"/>
    <p:sldId id="335" r:id="rId115"/>
    <p:sldId id="336" r:id="rId116"/>
    <p:sldId id="337" r:id="rId117"/>
    <p:sldId id="338" r:id="rId118"/>
    <p:sldId id="339" r:id="rId119"/>
    <p:sldId id="340" r:id="rId120"/>
    <p:sldId id="341" r:id="rId121"/>
    <p:sldId id="342" r:id="rId122"/>
    <p:sldId id="343" r:id="rId123"/>
    <p:sldId id="344" r:id="rId124"/>
    <p:sldId id="345" r:id="rId125"/>
    <p:sldId id="346" r:id="rId126"/>
    <p:sldId id="347" r:id="rId127"/>
    <p:sldId id="348" r:id="rId128"/>
    <p:sldId id="349" r:id="rId129"/>
    <p:sldId id="350" r:id="rId130"/>
    <p:sldId id="351" r:id="rId131"/>
    <p:sldId id="352" r:id="rId132"/>
    <p:sldId id="353" r:id="rId133"/>
    <p:sldId id="412" r:id="rId134"/>
    <p:sldId id="413" r:id="rId135"/>
    <p:sldId id="414" r:id="rId136"/>
    <p:sldId id="431" r:id="rId137"/>
    <p:sldId id="432" r:id="rId138"/>
    <p:sldId id="433" r:id="rId139"/>
    <p:sldId id="376" r:id="rId140"/>
    <p:sldId id="435" r:id="rId141"/>
    <p:sldId id="293" r:id="rId142"/>
    <p:sldId id="354" r:id="rId1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FDDDE"/>
    <a:srgbClr val="051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383"/>
    <p:restoredTop sz="81948" autoAdjust="0"/>
  </p:normalViewPr>
  <p:slideViewPr>
    <p:cSldViewPr>
      <p:cViewPr varScale="1">
        <p:scale>
          <a:sx n="83" d="100"/>
          <a:sy n="83" d="100"/>
        </p:scale>
        <p:origin x="200" y="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9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4.xml"/><Relationship Id="rId63" Type="http://schemas.openxmlformats.org/officeDocument/2006/relationships/slide" Target="slides/slide25.xml"/><Relationship Id="rId84" Type="http://schemas.openxmlformats.org/officeDocument/2006/relationships/slide" Target="slides/slide46.xml"/><Relationship Id="rId138" Type="http://schemas.openxmlformats.org/officeDocument/2006/relationships/slide" Target="slides/slide100.xml"/><Relationship Id="rId107" Type="http://schemas.openxmlformats.org/officeDocument/2006/relationships/slide" Target="slides/slide69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5.xml"/><Relationship Id="rId74" Type="http://schemas.openxmlformats.org/officeDocument/2006/relationships/slide" Target="slides/slide36.xml"/><Relationship Id="rId128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2.xml"/><Relationship Id="rId95" Type="http://schemas.openxmlformats.org/officeDocument/2006/relationships/slide" Target="slides/slide5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113" Type="http://schemas.openxmlformats.org/officeDocument/2006/relationships/slide" Target="slides/slide75.xml"/><Relationship Id="rId118" Type="http://schemas.openxmlformats.org/officeDocument/2006/relationships/slide" Target="slides/slide80.xml"/><Relationship Id="rId134" Type="http://schemas.openxmlformats.org/officeDocument/2006/relationships/slide" Target="slides/slide96.xml"/><Relationship Id="rId139" Type="http://schemas.openxmlformats.org/officeDocument/2006/relationships/slide" Target="slides/slide101.xml"/><Relationship Id="rId80" Type="http://schemas.openxmlformats.org/officeDocument/2006/relationships/slide" Target="slides/slide42.xml"/><Relationship Id="rId85" Type="http://schemas.openxmlformats.org/officeDocument/2006/relationships/slide" Target="slides/slide4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21.xml"/><Relationship Id="rId103" Type="http://schemas.openxmlformats.org/officeDocument/2006/relationships/slide" Target="slides/slide65.xml"/><Relationship Id="rId108" Type="http://schemas.openxmlformats.org/officeDocument/2006/relationships/slide" Target="slides/slide70.xml"/><Relationship Id="rId124" Type="http://schemas.openxmlformats.org/officeDocument/2006/relationships/slide" Target="slides/slide86.xml"/><Relationship Id="rId129" Type="http://schemas.openxmlformats.org/officeDocument/2006/relationships/slide" Target="slides/slide91.xml"/><Relationship Id="rId54" Type="http://schemas.openxmlformats.org/officeDocument/2006/relationships/slide" Target="slides/slide16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91" Type="http://schemas.openxmlformats.org/officeDocument/2006/relationships/slide" Target="slides/slide53.xml"/><Relationship Id="rId96" Type="http://schemas.openxmlformats.org/officeDocument/2006/relationships/slide" Target="slides/slide58.xml"/><Relationship Id="rId140" Type="http://schemas.openxmlformats.org/officeDocument/2006/relationships/slide" Target="slides/slide102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1.xml"/><Relationship Id="rId114" Type="http://schemas.openxmlformats.org/officeDocument/2006/relationships/slide" Target="slides/slide76.xml"/><Relationship Id="rId119" Type="http://schemas.openxmlformats.org/officeDocument/2006/relationships/slide" Target="slides/slide81.xml"/><Relationship Id="rId44" Type="http://schemas.openxmlformats.org/officeDocument/2006/relationships/slide" Target="slides/slide6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81" Type="http://schemas.openxmlformats.org/officeDocument/2006/relationships/slide" Target="slides/slide43.xml"/><Relationship Id="rId86" Type="http://schemas.openxmlformats.org/officeDocument/2006/relationships/slide" Target="slides/slide48.xml"/><Relationship Id="rId130" Type="http://schemas.openxmlformats.org/officeDocument/2006/relationships/slide" Target="slides/slide92.xml"/><Relationship Id="rId135" Type="http://schemas.openxmlformats.org/officeDocument/2006/relationships/slide" Target="slides/slide97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Relationship Id="rId109" Type="http://schemas.openxmlformats.org/officeDocument/2006/relationships/slide" Target="slides/slide7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6" Type="http://schemas.openxmlformats.org/officeDocument/2006/relationships/slide" Target="slides/slide38.xml"/><Relationship Id="rId97" Type="http://schemas.openxmlformats.org/officeDocument/2006/relationships/slide" Target="slides/slide59.xml"/><Relationship Id="rId104" Type="http://schemas.openxmlformats.org/officeDocument/2006/relationships/slide" Target="slides/slide66.xml"/><Relationship Id="rId120" Type="http://schemas.openxmlformats.org/officeDocument/2006/relationships/slide" Target="slides/slide82.xml"/><Relationship Id="rId125" Type="http://schemas.openxmlformats.org/officeDocument/2006/relationships/slide" Target="slides/slide87.xml"/><Relationship Id="rId141" Type="http://schemas.openxmlformats.org/officeDocument/2006/relationships/slide" Target="slides/slide103.xml"/><Relationship Id="rId14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92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66" Type="http://schemas.openxmlformats.org/officeDocument/2006/relationships/slide" Target="slides/slide28.xml"/><Relationship Id="rId87" Type="http://schemas.openxmlformats.org/officeDocument/2006/relationships/slide" Target="slides/slide49.xml"/><Relationship Id="rId110" Type="http://schemas.openxmlformats.org/officeDocument/2006/relationships/slide" Target="slides/slide72.xml"/><Relationship Id="rId115" Type="http://schemas.openxmlformats.org/officeDocument/2006/relationships/slide" Target="slides/slide77.xml"/><Relationship Id="rId131" Type="http://schemas.openxmlformats.org/officeDocument/2006/relationships/slide" Target="slides/slide93.xml"/><Relationship Id="rId136" Type="http://schemas.openxmlformats.org/officeDocument/2006/relationships/slide" Target="slides/slide98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8.xml"/><Relationship Id="rId77" Type="http://schemas.openxmlformats.org/officeDocument/2006/relationships/slide" Target="slides/slide39.xml"/><Relationship Id="rId100" Type="http://schemas.openxmlformats.org/officeDocument/2006/relationships/slide" Target="slides/slide62.xml"/><Relationship Id="rId105" Type="http://schemas.openxmlformats.org/officeDocument/2006/relationships/slide" Target="slides/slide67.xml"/><Relationship Id="rId126" Type="http://schemas.openxmlformats.org/officeDocument/2006/relationships/slide" Target="slides/slide88.xml"/><Relationship Id="rId14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93" Type="http://schemas.openxmlformats.org/officeDocument/2006/relationships/slide" Target="slides/slide55.xml"/><Relationship Id="rId98" Type="http://schemas.openxmlformats.org/officeDocument/2006/relationships/slide" Target="slides/slide60.xml"/><Relationship Id="rId121" Type="http://schemas.openxmlformats.org/officeDocument/2006/relationships/slide" Target="slides/slide83.xml"/><Relationship Id="rId142" Type="http://schemas.openxmlformats.org/officeDocument/2006/relationships/slide" Target="slides/slide10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8.xml"/><Relationship Id="rId67" Type="http://schemas.openxmlformats.org/officeDocument/2006/relationships/slide" Target="slides/slide29.xml"/><Relationship Id="rId116" Type="http://schemas.openxmlformats.org/officeDocument/2006/relationships/slide" Target="slides/slide78.xml"/><Relationship Id="rId137" Type="http://schemas.openxmlformats.org/officeDocument/2006/relationships/slide" Target="slides/slide9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62" Type="http://schemas.openxmlformats.org/officeDocument/2006/relationships/slide" Target="slides/slide24.xml"/><Relationship Id="rId83" Type="http://schemas.openxmlformats.org/officeDocument/2006/relationships/slide" Target="slides/slide45.xml"/><Relationship Id="rId88" Type="http://schemas.openxmlformats.org/officeDocument/2006/relationships/slide" Target="slides/slide50.xml"/><Relationship Id="rId111" Type="http://schemas.openxmlformats.org/officeDocument/2006/relationships/slide" Target="slides/slide73.xml"/><Relationship Id="rId132" Type="http://schemas.openxmlformats.org/officeDocument/2006/relationships/slide" Target="slides/slide94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9.xml"/><Relationship Id="rId106" Type="http://schemas.openxmlformats.org/officeDocument/2006/relationships/slide" Target="slides/slide68.xml"/><Relationship Id="rId127" Type="http://schemas.openxmlformats.org/officeDocument/2006/relationships/slide" Target="slides/slide8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4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94" Type="http://schemas.openxmlformats.org/officeDocument/2006/relationships/slide" Target="slides/slide56.xml"/><Relationship Id="rId99" Type="http://schemas.openxmlformats.org/officeDocument/2006/relationships/slide" Target="slides/slide61.xml"/><Relationship Id="rId101" Type="http://schemas.openxmlformats.org/officeDocument/2006/relationships/slide" Target="slides/slide63.xml"/><Relationship Id="rId122" Type="http://schemas.openxmlformats.org/officeDocument/2006/relationships/slide" Target="slides/slide84.xml"/><Relationship Id="rId143" Type="http://schemas.openxmlformats.org/officeDocument/2006/relationships/slide" Target="slides/slide105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9.xml"/><Relationship Id="rId68" Type="http://schemas.openxmlformats.org/officeDocument/2006/relationships/slide" Target="slides/slide30.xml"/><Relationship Id="rId89" Type="http://schemas.openxmlformats.org/officeDocument/2006/relationships/slide" Target="slides/slide51.xml"/><Relationship Id="rId112" Type="http://schemas.openxmlformats.org/officeDocument/2006/relationships/slide" Target="slides/slide74.xml"/><Relationship Id="rId133" Type="http://schemas.openxmlformats.org/officeDocument/2006/relationships/slide" Target="slides/slide95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20.xml"/><Relationship Id="rId79" Type="http://schemas.openxmlformats.org/officeDocument/2006/relationships/slide" Target="slides/slide41.xml"/><Relationship Id="rId102" Type="http://schemas.openxmlformats.org/officeDocument/2006/relationships/slide" Target="slides/slide64.xml"/><Relationship Id="rId123" Type="http://schemas.openxmlformats.org/officeDocument/2006/relationships/slide" Target="slides/slide85.xml"/><Relationship Id="rId14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2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E94FB8-BB87-F949-A25A-BCCC6537C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63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7">
            <a:extLst>
              <a:ext uri="{FF2B5EF4-FFF2-40B4-BE49-F238E27FC236}">
                <a16:creationId xmlns:a16="http://schemas.microsoft.com/office/drawing/2014/main" id="{20BAACE5-2582-E14B-A3F0-477E2CC3C5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79AB6-07A8-DD47-A052-8F1B91B9B3C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7986" name="Rectangle 1026">
            <a:extLst>
              <a:ext uri="{FF2B5EF4-FFF2-40B4-BE49-F238E27FC236}">
                <a16:creationId xmlns:a16="http://schemas.microsoft.com/office/drawing/2014/main" id="{C864B1A1-972F-DE49-BB2A-4483708183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Rectangle 1027">
            <a:extLst>
              <a:ext uri="{FF2B5EF4-FFF2-40B4-BE49-F238E27FC236}">
                <a16:creationId xmlns:a16="http://schemas.microsoft.com/office/drawing/2014/main" id="{9FDF657E-D693-304E-ACE7-5CB8C23BC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9137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Kurt and his wife Cara are in Seattle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234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6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62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556FE-43CB-FE41-8242-19285ACB6E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65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556FE-43CB-FE41-8242-19285ACB6E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450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 just</a:t>
            </a:r>
            <a:r>
              <a:rPr lang="en-US" baseline="0"/>
              <a:t> graduated from Biola and works for ESRI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81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>
            <a:extLst>
              <a:ext uri="{FF2B5EF4-FFF2-40B4-BE49-F238E27FC236}">
                <a16:creationId xmlns:a16="http://schemas.microsoft.com/office/drawing/2014/main" id="{0AF853BB-3683-B047-8E62-59FFD364F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44750-AE8C-DA41-B178-F4D947F69B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0765E6CC-2CBB-4142-AA57-D7EBDE0C0E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9" name="Rectangle 3">
            <a:extLst>
              <a:ext uri="{FF2B5EF4-FFF2-40B4-BE49-F238E27FC236}">
                <a16:creationId xmlns:a16="http://schemas.microsoft.com/office/drawing/2014/main" id="{60C55F9E-C31E-1146-BB72-652A901FD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>
                <a:ea typeface="宋体" panose="02010600030101010101" pitchFamily="2" charset="-122"/>
              </a:rPr>
              <a:t>我们</a:t>
            </a:r>
            <a:r>
              <a:rPr lang="en-US" altLang="zh-CN">
                <a:ea typeface="宋体" panose="02010600030101010101" pitchFamily="2" charset="-122"/>
              </a:rPr>
              <a:t>2015</a:t>
            </a:r>
            <a:r>
              <a:rPr lang="zh-CN" altLang="en-US">
                <a:ea typeface="宋体" panose="02010600030101010101" pitchFamily="2" charset="-122"/>
              </a:rPr>
              <a:t>年</a:t>
            </a:r>
            <a:r>
              <a:rPr lang="en-US" altLang="zh-CN">
                <a:ea typeface="宋体" panose="02010600030101010101" pitchFamily="2" charset="-122"/>
              </a:rPr>
              <a:t>3</a:t>
            </a:r>
            <a:r>
              <a:rPr lang="zh-CN" altLang="en-US">
                <a:ea typeface="宋体" panose="02010600030101010101" pitchFamily="2" charset="-122"/>
              </a:rPr>
              <a:t>月的源自世界上</a:t>
            </a:r>
            <a:r>
              <a:rPr lang="en-US" altLang="zh-CN">
                <a:ea typeface="宋体" panose="02010600030101010101" pitchFamily="2" charset="-122"/>
              </a:rPr>
              <a:t>12</a:t>
            </a:r>
            <a:r>
              <a:rPr lang="zh-CN" altLang="en-US">
                <a:ea typeface="宋体" panose="02010600030101010101" pitchFamily="2" charset="-122"/>
              </a:rPr>
              <a:t>个不同的国家。</a:t>
            </a:r>
            <a:br>
              <a:rPr lang="zh-CN" altLang="en-US">
                <a:ea typeface="宋体" panose="02010600030101010101" pitchFamily="2" charset="-122"/>
              </a:rPr>
            </a:b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3677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Slide Image Placeholder 1">
            <a:extLst>
              <a:ext uri="{FF2B5EF4-FFF2-40B4-BE49-F238E27FC236}">
                <a16:creationId xmlns:a16="http://schemas.microsoft.com/office/drawing/2014/main" id="{1397A1F5-91DB-0A42-8C42-31B793435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6" name="Notes Placeholder 2">
            <a:extLst>
              <a:ext uri="{FF2B5EF4-FFF2-40B4-BE49-F238E27FC236}">
                <a16:creationId xmlns:a16="http://schemas.microsoft.com/office/drawing/2014/main" id="{F1E1CBB7-8D31-F04D-AEC6-67885D2455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also helped start Crossroads International Church in 2006 where I serve as the pastor-teacher.</a:t>
            </a:r>
          </a:p>
        </p:txBody>
      </p:sp>
      <p:sp>
        <p:nvSpPr>
          <p:cNvPr id="318467" name="Slide Number Placeholder 3">
            <a:extLst>
              <a:ext uri="{FF2B5EF4-FFF2-40B4-BE49-F238E27FC236}">
                <a16:creationId xmlns:a16="http://schemas.microsoft.com/office/drawing/2014/main" id="{1BAC57AE-5C5F-4A4F-A481-0F54D170F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C575A3-8B01-0E4B-80EB-53D5508DDF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78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Slide Image Placeholder 1">
            <a:extLst>
              <a:ext uri="{FF2B5EF4-FFF2-40B4-BE49-F238E27FC236}">
                <a16:creationId xmlns:a16="http://schemas.microsoft.com/office/drawing/2014/main" id="{8FF1ECF1-31C7-7E4D-8A3F-E9930EA40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4" name="Notes Placeholder 2">
            <a:extLst>
              <a:ext uri="{FF2B5EF4-FFF2-40B4-BE49-F238E27FC236}">
                <a16:creationId xmlns:a16="http://schemas.microsoft.com/office/drawing/2014/main" id="{041DAD5C-A26B-6C4C-BE76-BF1B5337A4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20515" name="Slide Number Placeholder 3">
            <a:extLst>
              <a:ext uri="{FF2B5EF4-FFF2-40B4-BE49-F238E27FC236}">
                <a16:creationId xmlns:a16="http://schemas.microsoft.com/office/drawing/2014/main" id="{FF4011AE-AB70-7D42-90D2-DA4EDF92A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0817D2-EA9E-E742-ABA4-93634D6CCD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11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Slide Image Placeholder 1">
            <a:extLst>
              <a:ext uri="{FF2B5EF4-FFF2-40B4-BE49-F238E27FC236}">
                <a16:creationId xmlns:a16="http://schemas.microsoft.com/office/drawing/2014/main" id="{59B1A366-6DF2-5940-BBF8-43E2FC68A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2" name="Notes Placeholder 2">
            <a:extLst>
              <a:ext uri="{FF2B5EF4-FFF2-40B4-BE49-F238E27FC236}">
                <a16:creationId xmlns:a16="http://schemas.microsoft.com/office/drawing/2014/main" id="{7FA35AE2-1B65-6841-AD48-A726691A75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22563" name="Slide Number Placeholder 3">
            <a:extLst>
              <a:ext uri="{FF2B5EF4-FFF2-40B4-BE49-F238E27FC236}">
                <a16:creationId xmlns:a16="http://schemas.microsoft.com/office/drawing/2014/main" id="{E2CA8BBD-3F07-0540-9B28-409949DCA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F4D9E-81BD-224F-AAC1-C93BC85C23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9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7">
            <a:extLst>
              <a:ext uri="{FF2B5EF4-FFF2-40B4-BE49-F238E27FC236}">
                <a16:creationId xmlns:a16="http://schemas.microsoft.com/office/drawing/2014/main" id="{B74A484A-5E78-9E43-BDD5-2E9944959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1B556A-E343-F044-914C-BE88C8DED47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CD35D00D-46ED-254A-B3A3-967369EBAB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B0B34A16-C2AD-324D-8AA4-9EFF50561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9614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7">
            <a:extLst>
              <a:ext uri="{FF2B5EF4-FFF2-40B4-BE49-F238E27FC236}">
                <a16:creationId xmlns:a16="http://schemas.microsoft.com/office/drawing/2014/main" id="{BFD95699-22DF-304C-84A8-39E749D49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FF3E6A-7505-5F41-B920-C46A943305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9730" name="Rectangle 2">
            <a:extLst>
              <a:ext uri="{FF2B5EF4-FFF2-40B4-BE49-F238E27FC236}">
                <a16:creationId xmlns:a16="http://schemas.microsoft.com/office/drawing/2014/main" id="{3F478A65-2216-E040-947A-C2FBFC06F3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1" name="Rectangle 3">
            <a:extLst>
              <a:ext uri="{FF2B5EF4-FFF2-40B4-BE49-F238E27FC236}">
                <a16:creationId xmlns:a16="http://schemas.microsoft.com/office/drawing/2014/main" id="{E77BAFB8-3FE2-0048-B9F7-CA0018502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</a:t>
            </a:r>
            <a:r>
              <a:rPr lang="fr-F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 also the director of the doctoral program at SBC that trains about 80 seminary professors and pastors throughout Asia in English and Chinese.  Generallly each year about 5 of them received their Doctor of Ministry degree.</a:t>
            </a:r>
          </a:p>
        </p:txBody>
      </p:sp>
    </p:spTree>
    <p:extLst>
      <p:ext uri="{BB962C8B-B14F-4D97-AF65-F5344CB8AC3E}">
        <p14:creationId xmlns:p14="http://schemas.microsoft.com/office/powerpoint/2010/main" val="4087565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D25482-C5B5-6A43-9981-8C00CFEE248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84D915-5AA6-5942-96BC-5084884261B4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C920F-4923-B143-832A-94EBB297F1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29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Rectangle 1">
            <a:extLst>
              <a:ext uri="{FF2B5EF4-FFF2-40B4-BE49-F238E27FC236}">
                <a16:creationId xmlns:a16="http://schemas.microsoft.com/office/drawing/2014/main" id="{145E554E-B702-F045-870C-9C4A23C6E8D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282" name="Rectangle 2">
            <a:extLst>
              <a:ext uri="{FF2B5EF4-FFF2-40B4-BE49-F238E27FC236}">
                <a16:creationId xmlns:a16="http://schemas.microsoft.com/office/drawing/2014/main" id="{AC954327-F61E-014F-ABC7-DFFAD6DFC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rPr>
              <a:t>I get to teach these leaders every book of the Bible in survey courses, plus backgrounds to both the OT and NT, three areas of theology, and how to preach.</a:t>
            </a:r>
          </a:p>
        </p:txBody>
      </p:sp>
    </p:spTree>
    <p:extLst>
      <p:ext uri="{BB962C8B-B14F-4D97-AF65-F5344CB8AC3E}">
        <p14:creationId xmlns:p14="http://schemas.microsoft.com/office/powerpoint/2010/main" val="83152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B8E82D-C4A5-5747-8396-BA636C0CFB85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6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16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24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1E82FD4-6008-7E4D-8797-9D64F73D7A22}" type="slidenum">
              <a:rPr lang="en-US" sz="1200">
                <a:solidFill>
                  <a:prstClr val="black"/>
                </a:solidFill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AF53C5-DFA6-074A-9CB0-0851BDD4A615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162FAC-32F2-F542-8571-FEB6F74BFDC2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8D83BD-F7A4-CE41-A4C2-FE45631C0986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ECBEB9-6732-7040-8365-449A539077BF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821688-A25F-5148-9C07-BA19813FBD14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0C6AA7-0F20-0A43-ABD1-B5DF1D49518A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375617-9E0B-E34D-8C69-196A9287EC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35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BD9A3-B2CC-A446-AE71-038E57CAB7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62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89D0A6-90A0-814E-8190-4C3F289A9343}" type="slidenum">
              <a:rPr lang="en-US" sz="1200">
                <a:solidFill>
                  <a:srgbClr val="000000"/>
                </a:solidFill>
              </a:rPr>
              <a:pPr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063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89D0A6-90A0-814E-8190-4C3F289A9343}" type="slidenum">
              <a:rPr lang="en-US" sz="1200">
                <a:solidFill>
                  <a:srgbClr val="000000"/>
                </a:solidFill>
              </a:rPr>
              <a:pPr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958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Rectangle 7">
            <a:extLst>
              <a:ext uri="{FF2B5EF4-FFF2-40B4-BE49-F238E27FC236}">
                <a16:creationId xmlns:a16="http://schemas.microsoft.com/office/drawing/2014/main" id="{FA9BE1F1-CB12-974A-A7B3-FA135DFB5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4BBE5-425C-6449-8A61-82B75618E7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2738" name="Rectangle 2">
            <a:extLst>
              <a:ext uri="{FF2B5EF4-FFF2-40B4-BE49-F238E27FC236}">
                <a16:creationId xmlns:a16="http://schemas.microsoft.com/office/drawing/2014/main" id="{3CEE01BE-C977-8A49-9D63-E9ECD1AC7C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Rectangle 3">
            <a:extLst>
              <a:ext uri="{FF2B5EF4-FFF2-40B4-BE49-F238E27FC236}">
                <a16:creationId xmlns:a16="http://schemas.microsoft.com/office/drawing/2014/main" id="{5218B047-1381-CC49-8D79-9C7D7093F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99573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Rectangle 7">
            <a:extLst>
              <a:ext uri="{FF2B5EF4-FFF2-40B4-BE49-F238E27FC236}">
                <a16:creationId xmlns:a16="http://schemas.microsoft.com/office/drawing/2014/main" id="{D4C1825C-B820-9645-87B9-0F1F9DAC7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3B28B7-186B-3348-9139-5112D722B0B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4786" name="Rectangle 2">
            <a:extLst>
              <a:ext uri="{FF2B5EF4-FFF2-40B4-BE49-F238E27FC236}">
                <a16:creationId xmlns:a16="http://schemas.microsoft.com/office/drawing/2014/main" id="{3F7172F0-372D-F649-AE9D-B9F7B2D10EC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>
            <a:extLst>
              <a:ext uri="{FF2B5EF4-FFF2-40B4-BE49-F238E27FC236}">
                <a16:creationId xmlns:a16="http://schemas.microsoft.com/office/drawing/2014/main" id="{C82072BC-1776-1441-A18C-A3CD0D134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786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0F6718-9BF4-EC49-8EB5-823834197020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7">
            <a:extLst>
              <a:ext uri="{FF2B5EF4-FFF2-40B4-BE49-F238E27FC236}">
                <a16:creationId xmlns:a16="http://schemas.microsoft.com/office/drawing/2014/main" id="{F1B3D316-6B99-2947-8A6F-9BE779927B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5920DD-6AF5-D045-ACB7-676193D743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6834" name="Rectangle 2">
            <a:extLst>
              <a:ext uri="{FF2B5EF4-FFF2-40B4-BE49-F238E27FC236}">
                <a16:creationId xmlns:a16="http://schemas.microsoft.com/office/drawing/2014/main" id="{F9252E62-B7C2-2144-A5E3-F3EE5C7C3B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6835" name="Rectangle 3">
            <a:extLst>
              <a:ext uri="{FF2B5EF4-FFF2-40B4-BE49-F238E27FC236}">
                <a16:creationId xmlns:a16="http://schemas.microsoft.com/office/drawing/2014/main" id="{AD2D8D9B-3E7D-974A-9C38-CD712A131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18967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7">
            <a:extLst>
              <a:ext uri="{FF2B5EF4-FFF2-40B4-BE49-F238E27FC236}">
                <a16:creationId xmlns:a16="http://schemas.microsoft.com/office/drawing/2014/main" id="{8775D1B5-2AB5-BC44-B451-3B58AA1A3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625E89-9185-DA43-AB11-5425C3C03F7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882" name="Rectangle 2">
            <a:extLst>
              <a:ext uri="{FF2B5EF4-FFF2-40B4-BE49-F238E27FC236}">
                <a16:creationId xmlns:a16="http://schemas.microsoft.com/office/drawing/2014/main" id="{792E74FA-6080-EB46-93B5-BE328D90EB1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Rectangle 3">
            <a:extLst>
              <a:ext uri="{FF2B5EF4-FFF2-40B4-BE49-F238E27FC236}">
                <a16:creationId xmlns:a16="http://schemas.microsoft.com/office/drawing/2014/main" id="{ED527692-9C44-0444-9D9E-D6F56985B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24228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7">
            <a:extLst>
              <a:ext uri="{FF2B5EF4-FFF2-40B4-BE49-F238E27FC236}">
                <a16:creationId xmlns:a16="http://schemas.microsoft.com/office/drawing/2014/main" id="{1451EA93-8086-4742-B01B-92F23770C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1118C3-B6EC-9746-8DAC-C7F4024C80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0930" name="Rectangle 2">
            <a:extLst>
              <a:ext uri="{FF2B5EF4-FFF2-40B4-BE49-F238E27FC236}">
                <a16:creationId xmlns:a16="http://schemas.microsoft.com/office/drawing/2014/main" id="{B57A6CCE-3466-B14B-8D2A-CE0C8A36B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0598F4E0-4415-B449-B25B-9C62B7A5A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68282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7">
            <a:extLst>
              <a:ext uri="{FF2B5EF4-FFF2-40B4-BE49-F238E27FC236}">
                <a16:creationId xmlns:a16="http://schemas.microsoft.com/office/drawing/2014/main" id="{94B909F1-00E6-E843-B075-523B64F815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39EA6E-5AD6-784E-A81A-6D513A3193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2978" name="Rectangle 2">
            <a:extLst>
              <a:ext uri="{FF2B5EF4-FFF2-40B4-BE49-F238E27FC236}">
                <a16:creationId xmlns:a16="http://schemas.microsoft.com/office/drawing/2014/main" id="{CA9B6938-21EA-994A-A4E3-8E7B41DF3A3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2979" name="Rectangle 3">
            <a:extLst>
              <a:ext uri="{FF2B5EF4-FFF2-40B4-BE49-F238E27FC236}">
                <a16:creationId xmlns:a16="http://schemas.microsoft.com/office/drawing/2014/main" id="{33F12278-9F38-9C4D-A7CB-D694B4DBF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Japanese title slide</a:t>
            </a:r>
          </a:p>
        </p:txBody>
      </p:sp>
    </p:spTree>
    <p:extLst>
      <p:ext uri="{BB962C8B-B14F-4D97-AF65-F5344CB8AC3E}">
        <p14:creationId xmlns:p14="http://schemas.microsoft.com/office/powerpoint/2010/main" val="17781728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7">
            <a:extLst>
              <a:ext uri="{FF2B5EF4-FFF2-40B4-BE49-F238E27FC236}">
                <a16:creationId xmlns:a16="http://schemas.microsoft.com/office/drawing/2014/main" id="{0BCA8F05-CEC6-824A-9776-98EFD32E8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D1AC3-7409-AF41-A0B3-CCBDA2844AB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5026" name="Rectangle 2">
            <a:extLst>
              <a:ext uri="{FF2B5EF4-FFF2-40B4-BE49-F238E27FC236}">
                <a16:creationId xmlns:a16="http://schemas.microsoft.com/office/drawing/2014/main" id="{AA877272-D0B8-4140-98AD-E6C2C5BCA4E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0398084E-699B-884F-9F51-79F12731B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54952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7">
            <a:extLst>
              <a:ext uri="{FF2B5EF4-FFF2-40B4-BE49-F238E27FC236}">
                <a16:creationId xmlns:a16="http://schemas.microsoft.com/office/drawing/2014/main" id="{D0D73DE7-E293-3545-940C-7FAA768E53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477543-CD95-A34E-B57A-7971A8DDD69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7074" name="Rectangle 2">
            <a:extLst>
              <a:ext uri="{FF2B5EF4-FFF2-40B4-BE49-F238E27FC236}">
                <a16:creationId xmlns:a16="http://schemas.microsoft.com/office/drawing/2014/main" id="{14A581B1-F91F-4043-9099-F72EAE8182C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7075" name="Rectangle 3">
            <a:extLst>
              <a:ext uri="{FF2B5EF4-FFF2-40B4-BE49-F238E27FC236}">
                <a16:creationId xmlns:a16="http://schemas.microsoft.com/office/drawing/2014/main" id="{7DFA39F7-88B7-4D45-854B-93F4AD1D5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84498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>
            <a:extLst>
              <a:ext uri="{FF2B5EF4-FFF2-40B4-BE49-F238E27FC236}">
                <a16:creationId xmlns:a16="http://schemas.microsoft.com/office/drawing/2014/main" id="{DD8E2D02-5CD8-9247-87C4-B712E70973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FC568-B3F1-6747-813A-4A3121245AF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22" name="Rectangle 2">
            <a:extLst>
              <a:ext uri="{FF2B5EF4-FFF2-40B4-BE49-F238E27FC236}">
                <a16:creationId xmlns:a16="http://schemas.microsoft.com/office/drawing/2014/main" id="{CBAD8B00-F05E-C847-A10A-32804A448CF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23" name="Rectangle 3">
            <a:extLst>
              <a:ext uri="{FF2B5EF4-FFF2-40B4-BE49-F238E27FC236}">
                <a16:creationId xmlns:a16="http://schemas.microsoft.com/office/drawing/2014/main" id="{550D55DE-6655-6446-996D-FF381D4DB1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43917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>
            <a:extLst>
              <a:ext uri="{FF2B5EF4-FFF2-40B4-BE49-F238E27FC236}">
                <a16:creationId xmlns:a16="http://schemas.microsoft.com/office/drawing/2014/main" id="{B9B29A5D-8D96-DD4C-A39A-EA92B4CA5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2E4803-ED0C-664C-B216-F2674ABA361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1170" name="Rectangle 2">
            <a:extLst>
              <a:ext uri="{FF2B5EF4-FFF2-40B4-BE49-F238E27FC236}">
                <a16:creationId xmlns:a16="http://schemas.microsoft.com/office/drawing/2014/main" id="{BB1082B2-DB09-4940-8555-B1EE483D07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135437A3-ACE6-4449-974D-61E2267F9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0425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7">
            <a:extLst>
              <a:ext uri="{FF2B5EF4-FFF2-40B4-BE49-F238E27FC236}">
                <a16:creationId xmlns:a16="http://schemas.microsoft.com/office/drawing/2014/main" id="{2BA55786-686E-A04B-813C-63579293E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F497C-EA7F-A745-87A8-9E408C9CDC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3218" name="Rectangle 2">
            <a:extLst>
              <a:ext uri="{FF2B5EF4-FFF2-40B4-BE49-F238E27FC236}">
                <a16:creationId xmlns:a16="http://schemas.microsoft.com/office/drawing/2014/main" id="{528825C9-D036-7543-A454-CF09F003D98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Rectangle 3">
            <a:extLst>
              <a:ext uri="{FF2B5EF4-FFF2-40B4-BE49-F238E27FC236}">
                <a16:creationId xmlns:a16="http://schemas.microsoft.com/office/drawing/2014/main" id="{75DB6871-76F0-9844-8D93-39B4E0B01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33387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7">
            <a:extLst>
              <a:ext uri="{FF2B5EF4-FFF2-40B4-BE49-F238E27FC236}">
                <a16:creationId xmlns:a16="http://schemas.microsoft.com/office/drawing/2014/main" id="{A05258CD-940B-6F44-87E8-7E80FA0A8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EE9F1-8897-2642-8117-F9D1D2F4E9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5266" name="Rectangle 2">
            <a:extLst>
              <a:ext uri="{FF2B5EF4-FFF2-40B4-BE49-F238E27FC236}">
                <a16:creationId xmlns:a16="http://schemas.microsoft.com/office/drawing/2014/main" id="{1CC349A5-0A6E-3840-9EF4-4BD4C7CEFF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Rectangle 3">
            <a:extLst>
              <a:ext uri="{FF2B5EF4-FFF2-40B4-BE49-F238E27FC236}">
                <a16:creationId xmlns:a16="http://schemas.microsoft.com/office/drawing/2014/main" id="{4C59FB14-AF8C-8243-B1E5-73BC94D1E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505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7ACD27-0EF5-364E-8C0E-D8B6E5B564E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7">
            <a:extLst>
              <a:ext uri="{FF2B5EF4-FFF2-40B4-BE49-F238E27FC236}">
                <a16:creationId xmlns:a16="http://schemas.microsoft.com/office/drawing/2014/main" id="{2D83D725-68B8-904E-9199-FE3DCE905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A2DA4-D8D9-0E46-9C66-CC68D2F547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7314" name="Rectangle 2">
            <a:extLst>
              <a:ext uri="{FF2B5EF4-FFF2-40B4-BE49-F238E27FC236}">
                <a16:creationId xmlns:a16="http://schemas.microsoft.com/office/drawing/2014/main" id="{8D41B46F-2AC6-E341-A35E-7A76390583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Rectangle 3">
            <a:extLst>
              <a:ext uri="{FF2B5EF4-FFF2-40B4-BE49-F238E27FC236}">
                <a16:creationId xmlns:a16="http://schemas.microsoft.com/office/drawing/2014/main" id="{732F3425-5C94-4A46-93EC-371E3FBA8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13343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Rectangle 7">
            <a:extLst>
              <a:ext uri="{FF2B5EF4-FFF2-40B4-BE49-F238E27FC236}">
                <a16:creationId xmlns:a16="http://schemas.microsoft.com/office/drawing/2014/main" id="{E52336EE-8F70-A94C-8A8B-CC2B8BEAD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E8-E5A6-E643-B193-420B2026E6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62" name="Rectangle 2">
            <a:extLst>
              <a:ext uri="{FF2B5EF4-FFF2-40B4-BE49-F238E27FC236}">
                <a16:creationId xmlns:a16="http://schemas.microsoft.com/office/drawing/2014/main" id="{36248EC2-EC7D-6B4A-8D34-0C31296C292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>
            <a:extLst>
              <a:ext uri="{FF2B5EF4-FFF2-40B4-BE49-F238E27FC236}">
                <a16:creationId xmlns:a16="http://schemas.microsoft.com/office/drawing/2014/main" id="{A4E77E51-2607-4642-A0C2-2C658D289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11198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7">
            <a:extLst>
              <a:ext uri="{FF2B5EF4-FFF2-40B4-BE49-F238E27FC236}">
                <a16:creationId xmlns:a16="http://schemas.microsoft.com/office/drawing/2014/main" id="{70460CBC-F34A-D246-B5DC-C0C5376F90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45CC-5816-DF43-9779-8E41733BE25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1410" name="Rectangle 2">
            <a:extLst>
              <a:ext uri="{FF2B5EF4-FFF2-40B4-BE49-F238E27FC236}">
                <a16:creationId xmlns:a16="http://schemas.microsoft.com/office/drawing/2014/main" id="{9B67D054-72C8-7C49-9601-F66647DF93A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Rectangle 3">
            <a:extLst>
              <a:ext uri="{FF2B5EF4-FFF2-40B4-BE49-F238E27FC236}">
                <a16:creationId xmlns:a16="http://schemas.microsoft.com/office/drawing/2014/main" id="{EE3B85E2-1D4E-CB4C-B249-3A3241643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PLEASE PUT THE TITLE AND SUBTITLES INTO YOUR NATIONAL LANGUAGE AND LEAVE THE WEBSITE UNCHANGED</a:t>
            </a:r>
          </a:p>
        </p:txBody>
      </p:sp>
    </p:spTree>
    <p:extLst>
      <p:ext uri="{BB962C8B-B14F-4D97-AF65-F5344CB8AC3E}">
        <p14:creationId xmlns:p14="http://schemas.microsoft.com/office/powerpoint/2010/main" val="9340726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7">
            <a:extLst>
              <a:ext uri="{FF2B5EF4-FFF2-40B4-BE49-F238E27FC236}">
                <a16:creationId xmlns:a16="http://schemas.microsoft.com/office/drawing/2014/main" id="{74A81739-0A0F-0B48-B9C1-FE31F4159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D5C0F3-184F-2C45-A8F8-B572043ED52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3458" name="Rectangle 2">
            <a:extLst>
              <a:ext uri="{FF2B5EF4-FFF2-40B4-BE49-F238E27FC236}">
                <a16:creationId xmlns:a16="http://schemas.microsoft.com/office/drawing/2014/main" id="{0FC16EA1-9B55-3145-A336-F38B97BD967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3459" name="Rectangle 3">
            <a:extLst>
              <a:ext uri="{FF2B5EF4-FFF2-40B4-BE49-F238E27FC236}">
                <a16:creationId xmlns:a16="http://schemas.microsoft.com/office/drawing/2014/main" id="{399E3EBF-12CF-534B-AEFF-CBD46CF70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75871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7">
            <a:extLst>
              <a:ext uri="{FF2B5EF4-FFF2-40B4-BE49-F238E27FC236}">
                <a16:creationId xmlns:a16="http://schemas.microsoft.com/office/drawing/2014/main" id="{114150C7-D794-954F-9A20-D886992C5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D0F688-78C8-5942-B71C-40E630954C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5506" name="Rectangle 2">
            <a:extLst>
              <a:ext uri="{FF2B5EF4-FFF2-40B4-BE49-F238E27FC236}">
                <a16:creationId xmlns:a16="http://schemas.microsoft.com/office/drawing/2014/main" id="{2EB88AA6-D327-8145-8D8C-68FBC73401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>
            <a:extLst>
              <a:ext uri="{FF2B5EF4-FFF2-40B4-BE49-F238E27FC236}">
                <a16:creationId xmlns:a16="http://schemas.microsoft.com/office/drawing/2014/main" id="{B2084041-CE9A-0D4D-AE71-3B5A193E4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9830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Rectangle 7">
            <a:extLst>
              <a:ext uri="{FF2B5EF4-FFF2-40B4-BE49-F238E27FC236}">
                <a16:creationId xmlns:a16="http://schemas.microsoft.com/office/drawing/2014/main" id="{64A95B98-FD95-0F4E-9F51-368E9B596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120A4-FE56-3A49-988A-0B5085B5E3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7554" name="Rectangle 2">
            <a:extLst>
              <a:ext uri="{FF2B5EF4-FFF2-40B4-BE49-F238E27FC236}">
                <a16:creationId xmlns:a16="http://schemas.microsoft.com/office/drawing/2014/main" id="{FD883CA9-BCC6-2E44-B938-1C4870FE01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7555" name="Rectangle 3">
            <a:extLst>
              <a:ext uri="{FF2B5EF4-FFF2-40B4-BE49-F238E27FC236}">
                <a16:creationId xmlns:a16="http://schemas.microsoft.com/office/drawing/2014/main" id="{CB78401A-7AAB-7F43-8899-0B2FE875C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3091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7">
            <a:extLst>
              <a:ext uri="{FF2B5EF4-FFF2-40B4-BE49-F238E27FC236}">
                <a16:creationId xmlns:a16="http://schemas.microsoft.com/office/drawing/2014/main" id="{C030D40F-E2A9-B744-96FD-A589F2B48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25F4A6-985E-9C47-B77F-0C600CD2CC0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02" name="Rectangle 2">
            <a:extLst>
              <a:ext uri="{FF2B5EF4-FFF2-40B4-BE49-F238E27FC236}">
                <a16:creationId xmlns:a16="http://schemas.microsoft.com/office/drawing/2014/main" id="{57A76688-063B-7347-8D12-28C038557C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3" name="Rectangle 3">
            <a:extLst>
              <a:ext uri="{FF2B5EF4-FFF2-40B4-BE49-F238E27FC236}">
                <a16:creationId xmlns:a16="http://schemas.microsoft.com/office/drawing/2014/main" id="{5D75F3A5-3D7A-FE44-AFBB-CD3B18B88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48140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7">
            <a:extLst>
              <a:ext uri="{FF2B5EF4-FFF2-40B4-BE49-F238E27FC236}">
                <a16:creationId xmlns:a16="http://schemas.microsoft.com/office/drawing/2014/main" id="{4B3E5615-349C-7B41-9A10-2EABB04FB2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7CB06-BB9A-B849-BC60-ADAF1A7CE3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1650" name="Rectangle 2">
            <a:extLst>
              <a:ext uri="{FF2B5EF4-FFF2-40B4-BE49-F238E27FC236}">
                <a16:creationId xmlns:a16="http://schemas.microsoft.com/office/drawing/2014/main" id="{76004E93-A077-8C41-A260-7F5D655C60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1651" name="Rectangle 3">
            <a:extLst>
              <a:ext uri="{FF2B5EF4-FFF2-40B4-BE49-F238E27FC236}">
                <a16:creationId xmlns:a16="http://schemas.microsoft.com/office/drawing/2014/main" id="{0BF90F56-02CB-7B43-B2F3-C39AE7D5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09684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7">
            <a:extLst>
              <a:ext uri="{FF2B5EF4-FFF2-40B4-BE49-F238E27FC236}">
                <a16:creationId xmlns:a16="http://schemas.microsoft.com/office/drawing/2014/main" id="{9C5CED8A-62D2-BA45-9260-270C64F364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48050-E365-B844-83B2-3421F6C7ED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3698" name="Rectangle 2">
            <a:extLst>
              <a:ext uri="{FF2B5EF4-FFF2-40B4-BE49-F238E27FC236}">
                <a16:creationId xmlns:a16="http://schemas.microsoft.com/office/drawing/2014/main" id="{50E195E6-D97F-6143-A987-73D4D1B5F99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3699" name="Rectangle 3">
            <a:extLst>
              <a:ext uri="{FF2B5EF4-FFF2-40B4-BE49-F238E27FC236}">
                <a16:creationId xmlns:a16="http://schemas.microsoft.com/office/drawing/2014/main" id="{F918A838-9870-D84B-B4D6-9F8438253E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4449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Rectangle 7">
            <a:extLst>
              <a:ext uri="{FF2B5EF4-FFF2-40B4-BE49-F238E27FC236}">
                <a16:creationId xmlns:a16="http://schemas.microsoft.com/office/drawing/2014/main" id="{EE72DA3F-E827-8643-B625-60735A667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356F9C-DE29-084D-AC90-6A2FD7AE4EE8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5746" name="Rectangle 2">
            <a:extLst>
              <a:ext uri="{FF2B5EF4-FFF2-40B4-BE49-F238E27FC236}">
                <a16:creationId xmlns:a16="http://schemas.microsoft.com/office/drawing/2014/main" id="{CC64BA2D-5B91-D74A-A145-210ACFA334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7" name="Rectangle 3">
            <a:extLst>
              <a:ext uri="{FF2B5EF4-FFF2-40B4-BE49-F238E27FC236}">
                <a16:creationId xmlns:a16="http://schemas.microsoft.com/office/drawing/2014/main" id="{116BABE2-9917-4646-AAE1-86DB1902F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431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Slide Image Placeholder 1">
            <a:extLst>
              <a:ext uri="{FF2B5EF4-FFF2-40B4-BE49-F238E27FC236}">
                <a16:creationId xmlns:a16="http://schemas.microsoft.com/office/drawing/2014/main" id="{193EEF50-ADE6-764B-881A-1466BE926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0" name="Notes Placeholder 2">
            <a:extLst>
              <a:ext uri="{FF2B5EF4-FFF2-40B4-BE49-F238E27FC236}">
                <a16:creationId xmlns:a16="http://schemas.microsoft.com/office/drawing/2014/main" id="{593AAD79-D763-664E-BBC6-B8751957C5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 also lead the woman</a:t>
            </a:r>
            <a:r>
              <a:rPr lang="uk-UA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Precept Bible study at our church</a:t>
            </a:r>
          </a:p>
        </p:txBody>
      </p:sp>
      <p:sp>
        <p:nvSpPr>
          <p:cNvPr id="324611" name="Slide Number Placeholder 3">
            <a:extLst>
              <a:ext uri="{FF2B5EF4-FFF2-40B4-BE49-F238E27FC236}">
                <a16:creationId xmlns:a16="http://schemas.microsoft.com/office/drawing/2014/main" id="{FB8E0C6E-5783-2741-AC25-F8CA6D938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CD60D-7F62-8A4E-AE73-BDAD1A83A7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6180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>
            <a:extLst>
              <a:ext uri="{FF2B5EF4-FFF2-40B4-BE49-F238E27FC236}">
                <a16:creationId xmlns:a16="http://schemas.microsoft.com/office/drawing/2014/main" id="{3726896F-8407-F647-8745-D77844455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887E46-FF8B-7745-AEC5-DFCF2719FC2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7794" name="Rectangle 2">
            <a:extLst>
              <a:ext uri="{FF2B5EF4-FFF2-40B4-BE49-F238E27FC236}">
                <a16:creationId xmlns:a16="http://schemas.microsoft.com/office/drawing/2014/main" id="{AF3A1F5F-C130-8C41-91B2-8EAF6A54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7795" name="Rectangle 3">
            <a:extLst>
              <a:ext uri="{FF2B5EF4-FFF2-40B4-BE49-F238E27FC236}">
                <a16:creationId xmlns:a16="http://schemas.microsoft.com/office/drawing/2014/main" id="{DAE4277C-9A3A-7648-85C8-573ACA36D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11322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>
            <a:extLst>
              <a:ext uri="{FF2B5EF4-FFF2-40B4-BE49-F238E27FC236}">
                <a16:creationId xmlns:a16="http://schemas.microsoft.com/office/drawing/2014/main" id="{4F5943E8-704B-7D46-9D55-BA0AB7171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D51C51-F045-8E45-A8E3-672F560073F9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42" name="Rectangle 2">
            <a:extLst>
              <a:ext uri="{FF2B5EF4-FFF2-40B4-BE49-F238E27FC236}">
                <a16:creationId xmlns:a16="http://schemas.microsoft.com/office/drawing/2014/main" id="{15ED738A-8E4E-6B4C-8F71-A7C70BAC6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19843" name="Rectangle 3">
            <a:extLst>
              <a:ext uri="{FF2B5EF4-FFF2-40B4-BE49-F238E27FC236}">
                <a16:creationId xmlns:a16="http://schemas.microsoft.com/office/drawing/2014/main" id="{1BBB28C6-3ED8-4146-8DAD-AE3BDF9B6A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1002725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>
            <a:extLst>
              <a:ext uri="{FF2B5EF4-FFF2-40B4-BE49-F238E27FC236}">
                <a16:creationId xmlns:a16="http://schemas.microsoft.com/office/drawing/2014/main" id="{8F9C7D14-9C3A-5B4F-8227-F1CEAAC363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1AB33E-1661-8A41-B035-3E14579A213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1890" name="Rectangle 2">
            <a:extLst>
              <a:ext uri="{FF2B5EF4-FFF2-40B4-BE49-F238E27FC236}">
                <a16:creationId xmlns:a16="http://schemas.microsoft.com/office/drawing/2014/main" id="{CE84CC5D-FE8A-F044-AC74-0DE17C55E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1891" name="Rectangle 3">
            <a:extLst>
              <a:ext uri="{FF2B5EF4-FFF2-40B4-BE49-F238E27FC236}">
                <a16:creationId xmlns:a16="http://schemas.microsoft.com/office/drawing/2014/main" id="{7A499A50-6AE2-C24A-83A3-C69C2B10A75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075607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7">
            <a:extLst>
              <a:ext uri="{FF2B5EF4-FFF2-40B4-BE49-F238E27FC236}">
                <a16:creationId xmlns:a16="http://schemas.microsoft.com/office/drawing/2014/main" id="{31915082-9E4F-6142-9EE8-3051E9FFA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7D2A8-0119-2148-9DA8-F529C2798A0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88BEA6B6-599B-5546-B2F1-43EDFF985E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4FB4BB91-07A2-9747-B3AC-D6A7D5B57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81987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7">
            <a:extLst>
              <a:ext uri="{FF2B5EF4-FFF2-40B4-BE49-F238E27FC236}">
                <a16:creationId xmlns:a16="http://schemas.microsoft.com/office/drawing/2014/main" id="{EAEA96C3-A3A0-DE4F-AD5E-E93B0473A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3E63E5-C3F5-CB49-B5A1-E1AEB352276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5986" name="Rectangle 2">
            <a:extLst>
              <a:ext uri="{FF2B5EF4-FFF2-40B4-BE49-F238E27FC236}">
                <a16:creationId xmlns:a16="http://schemas.microsoft.com/office/drawing/2014/main" id="{33A67823-2633-594B-B22E-FDB4E82E2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5987" name="Rectangle 3">
            <a:extLst>
              <a:ext uri="{FF2B5EF4-FFF2-40B4-BE49-F238E27FC236}">
                <a16:creationId xmlns:a16="http://schemas.microsoft.com/office/drawing/2014/main" id="{8E32FEAE-AF44-7741-B595-8AD3E92425B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837226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>
            <a:extLst>
              <a:ext uri="{FF2B5EF4-FFF2-40B4-BE49-F238E27FC236}">
                <a16:creationId xmlns:a16="http://schemas.microsoft.com/office/drawing/2014/main" id="{908F198C-3D7A-1F40-B070-2B02FBE8D3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1F46E6-367A-A54D-BF16-721F99F707B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8034" name="Rectangle 2">
            <a:extLst>
              <a:ext uri="{FF2B5EF4-FFF2-40B4-BE49-F238E27FC236}">
                <a16:creationId xmlns:a16="http://schemas.microsoft.com/office/drawing/2014/main" id="{DC2CA91E-BBDD-BE46-A78F-CC89D1279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8035" name="Rectangle 3">
            <a:extLst>
              <a:ext uri="{FF2B5EF4-FFF2-40B4-BE49-F238E27FC236}">
                <a16:creationId xmlns:a16="http://schemas.microsoft.com/office/drawing/2014/main" id="{9D6FE833-CB29-8B4A-A6B0-DA3705CD945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4701554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1" name="Rectangle 7">
            <a:extLst>
              <a:ext uri="{FF2B5EF4-FFF2-40B4-BE49-F238E27FC236}">
                <a16:creationId xmlns:a16="http://schemas.microsoft.com/office/drawing/2014/main" id="{286BFCFA-4F1E-1D4E-847E-83B32F4E4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1518DD-DF27-6243-8F7C-1333738F1B3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082" name="Rectangle 2">
            <a:extLst>
              <a:ext uri="{FF2B5EF4-FFF2-40B4-BE49-F238E27FC236}">
                <a16:creationId xmlns:a16="http://schemas.microsoft.com/office/drawing/2014/main" id="{AC37473E-1D49-FF44-BDAA-C090D3BE5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083" name="Rectangle 3">
            <a:extLst>
              <a:ext uri="{FF2B5EF4-FFF2-40B4-BE49-F238E27FC236}">
                <a16:creationId xmlns:a16="http://schemas.microsoft.com/office/drawing/2014/main" id="{D9FAC905-29FC-3545-BCC3-601B705B2B4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4771496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7">
            <a:extLst>
              <a:ext uri="{FF2B5EF4-FFF2-40B4-BE49-F238E27FC236}">
                <a16:creationId xmlns:a16="http://schemas.microsoft.com/office/drawing/2014/main" id="{45D0B29C-4E00-A547-AD3F-9823CF5EC3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00921-F471-C848-8D91-11BC04D20A2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2130" name="Rectangle 2">
            <a:extLst>
              <a:ext uri="{FF2B5EF4-FFF2-40B4-BE49-F238E27FC236}">
                <a16:creationId xmlns:a16="http://schemas.microsoft.com/office/drawing/2014/main" id="{9FB0145E-BC70-DD45-9F88-AAC5AF720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2131" name="Rectangle 3">
            <a:extLst>
              <a:ext uri="{FF2B5EF4-FFF2-40B4-BE49-F238E27FC236}">
                <a16:creationId xmlns:a16="http://schemas.microsoft.com/office/drawing/2014/main" id="{CC6867F5-DF1D-5049-8335-479A6B124E7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2257667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7">
            <a:extLst>
              <a:ext uri="{FF2B5EF4-FFF2-40B4-BE49-F238E27FC236}">
                <a16:creationId xmlns:a16="http://schemas.microsoft.com/office/drawing/2014/main" id="{84741A68-86A5-7B40-92B7-B57E1732E0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B85CB-6BDE-2D45-A38C-B80CF0DEB5A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4178" name="Rectangle 2">
            <a:extLst>
              <a:ext uri="{FF2B5EF4-FFF2-40B4-BE49-F238E27FC236}">
                <a16:creationId xmlns:a16="http://schemas.microsoft.com/office/drawing/2014/main" id="{42689FE4-D748-E040-B2A1-146F1CC41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4179" name="Rectangle 3">
            <a:extLst>
              <a:ext uri="{FF2B5EF4-FFF2-40B4-BE49-F238E27FC236}">
                <a16:creationId xmlns:a16="http://schemas.microsoft.com/office/drawing/2014/main" id="{B3F5DD8A-974A-9641-A197-434F83D6183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884161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5" name="Rectangle 7">
            <a:extLst>
              <a:ext uri="{FF2B5EF4-FFF2-40B4-BE49-F238E27FC236}">
                <a16:creationId xmlns:a16="http://schemas.microsoft.com/office/drawing/2014/main" id="{6EB7BC06-9DE4-BB45-BDCA-CB555911C7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56BA6-EE64-5646-BED8-848AD9059499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6226" name="Rectangle 2">
            <a:extLst>
              <a:ext uri="{FF2B5EF4-FFF2-40B4-BE49-F238E27FC236}">
                <a16:creationId xmlns:a16="http://schemas.microsoft.com/office/drawing/2014/main" id="{3CA8E516-B0DC-5540-ADDE-A86157D1A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6227" name="Rectangle 3">
            <a:extLst>
              <a:ext uri="{FF2B5EF4-FFF2-40B4-BE49-F238E27FC236}">
                <a16:creationId xmlns:a16="http://schemas.microsoft.com/office/drawing/2014/main" id="{1AB85D18-9BF9-B34E-8F73-F3168B1DDFF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21067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7">
            <a:extLst>
              <a:ext uri="{FF2B5EF4-FFF2-40B4-BE49-F238E27FC236}">
                <a16:creationId xmlns:a16="http://schemas.microsoft.com/office/drawing/2014/main" id="{A6E35415-8CE2-9C45-B8AE-3ADFF51D4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55D69-0D4F-314D-BD80-831CE756631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569FAD60-C400-8646-8DC9-24FC6872649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546B7C2C-7E81-A64D-8F2C-BB74B01B2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INTERVIEWER: And Susan, what ministries has the Lord granted you?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SUSAN: I have been teaching the wives of leaders at SBC.  These 5 women come from 5 different nations!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SUSAN: I also lead the woman</a:t>
            </a:r>
            <a:r>
              <a:rPr lang="fr-F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Bible study at our church</a:t>
            </a:r>
          </a:p>
        </p:txBody>
      </p:sp>
    </p:spTree>
    <p:extLst>
      <p:ext uri="{BB962C8B-B14F-4D97-AF65-F5344CB8AC3E}">
        <p14:creationId xmlns:p14="http://schemas.microsoft.com/office/powerpoint/2010/main" val="5742256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Rectangle 7">
            <a:extLst>
              <a:ext uri="{FF2B5EF4-FFF2-40B4-BE49-F238E27FC236}">
                <a16:creationId xmlns:a16="http://schemas.microsoft.com/office/drawing/2014/main" id="{E9E67B4A-A078-D847-BF86-FD5DEABCF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253F0-BBDE-A749-9549-1E3A77A66F79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8274" name="Rectangle 2">
            <a:extLst>
              <a:ext uri="{FF2B5EF4-FFF2-40B4-BE49-F238E27FC236}">
                <a16:creationId xmlns:a16="http://schemas.microsoft.com/office/drawing/2014/main" id="{7BB7AEBD-E54C-804E-BCDA-F6D197045E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Rectangle 3">
            <a:extLst>
              <a:ext uri="{FF2B5EF4-FFF2-40B4-BE49-F238E27FC236}">
                <a16:creationId xmlns:a16="http://schemas.microsoft.com/office/drawing/2014/main" id="{8E506D5E-CFC8-4644-9E1B-2483D86FE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70819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7">
            <a:extLst>
              <a:ext uri="{FF2B5EF4-FFF2-40B4-BE49-F238E27FC236}">
                <a16:creationId xmlns:a16="http://schemas.microsoft.com/office/drawing/2014/main" id="{CA74B509-24FF-1A46-B681-3240B34AA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FA7E71-1E7A-D145-BFA8-DD5720007C9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22" name="Rectangle 2">
            <a:extLst>
              <a:ext uri="{FF2B5EF4-FFF2-40B4-BE49-F238E27FC236}">
                <a16:creationId xmlns:a16="http://schemas.microsoft.com/office/drawing/2014/main" id="{07866FA2-BDA8-AC4D-8195-EE1199BD9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0323" name="Rectangle 3">
            <a:extLst>
              <a:ext uri="{FF2B5EF4-FFF2-40B4-BE49-F238E27FC236}">
                <a16:creationId xmlns:a16="http://schemas.microsoft.com/office/drawing/2014/main" id="{D1ED1215-7A34-E147-81A1-E18837F675A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000645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7">
            <a:extLst>
              <a:ext uri="{FF2B5EF4-FFF2-40B4-BE49-F238E27FC236}">
                <a16:creationId xmlns:a16="http://schemas.microsoft.com/office/drawing/2014/main" id="{CCE13E71-8D36-2B41-B27B-1D7EA23262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DAC15-B4D9-B242-AD0C-5EFDF41C9A3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2370" name="Rectangle 2">
            <a:extLst>
              <a:ext uri="{FF2B5EF4-FFF2-40B4-BE49-F238E27FC236}">
                <a16:creationId xmlns:a16="http://schemas.microsoft.com/office/drawing/2014/main" id="{1389ECEB-168D-C041-B830-486C6777C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526FCF28-459B-BD44-B838-4E92D2D6033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8381636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>
            <a:extLst>
              <a:ext uri="{FF2B5EF4-FFF2-40B4-BE49-F238E27FC236}">
                <a16:creationId xmlns:a16="http://schemas.microsoft.com/office/drawing/2014/main" id="{272F825D-A311-B54C-8E6C-A8D72DDF0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55B48-B088-E14A-879B-031EAB72466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ABBC914D-9045-BE4A-825D-232B398E8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550B18CC-3C34-9641-9FE0-7D98DFD1D1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2571157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2">
            <a:extLst>
              <a:ext uri="{FF2B5EF4-FFF2-40B4-BE49-F238E27FC236}">
                <a16:creationId xmlns:a16="http://schemas.microsoft.com/office/drawing/2014/main" id="{9990FCB9-DFB1-404B-97DE-47E4D9B3E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6466" name="Rectangle 3">
            <a:extLst>
              <a:ext uri="{FF2B5EF4-FFF2-40B4-BE49-F238E27FC236}">
                <a16:creationId xmlns:a16="http://schemas.microsoft.com/office/drawing/2014/main" id="{F058C994-C8E5-3546-B949-203171D23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44457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2">
            <a:extLst>
              <a:ext uri="{FF2B5EF4-FFF2-40B4-BE49-F238E27FC236}">
                <a16:creationId xmlns:a16="http://schemas.microsoft.com/office/drawing/2014/main" id="{0216D5FB-0291-2346-84DF-1E7F2C1CB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To review the entire sequence so far…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Beginning with the single number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7....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leading to…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 	C  7  S  J...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which becomes...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C  4  3  S  J.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These numbers and letters are then used to develop a mental list of TEN WORDS that will form a dependable mental outline of the entirety of Scripture.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8514" name="Rectangle 3">
            <a:extLst>
              <a:ext uri="{FF2B5EF4-FFF2-40B4-BE49-F238E27FC236}">
                <a16:creationId xmlns:a16="http://schemas.microsoft.com/office/drawing/2014/main" id="{B0043AC4-496D-8F4F-93E2-69ED21ECF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109247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2">
            <a:extLst>
              <a:ext uri="{FF2B5EF4-FFF2-40B4-BE49-F238E27FC236}">
                <a16:creationId xmlns:a16="http://schemas.microsoft.com/office/drawing/2014/main" id="{A23BC231-59EA-E04E-B94D-AF5FB1EE2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Now, based on C  4  3  S  J, we enlarge that idea into five key words or phrases. They will become the foundation of your mental Bible File. Here they are…say them aloud…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C =	CREATION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4 =  	4  PEOPLE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3 =  	3  SOCIETIES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S =  	SILENCE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J = 	JESUS.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And that</a:t>
            </a:r>
            <a:r>
              <a:rPr lang="fr-FR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an organizational plan for the entire Bible! Those five words and phrases create an abbreviated outline map of the entire Bible</a:t>
            </a:r>
            <a:r>
              <a:rPr lang="fr-FR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basic design.</a:t>
            </a: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0562" name="Rectangle 3">
            <a:extLst>
              <a:ext uri="{FF2B5EF4-FFF2-40B4-BE49-F238E27FC236}">
                <a16:creationId xmlns:a16="http://schemas.microsoft.com/office/drawing/2014/main" id="{469B948F-A16E-0B41-BD08-D600CAED9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0086177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2">
            <a:extLst>
              <a:ext uri="{FF2B5EF4-FFF2-40B4-BE49-F238E27FC236}">
                <a16:creationId xmlns:a16="http://schemas.microsoft.com/office/drawing/2014/main" id="{4D503B99-EF27-354A-97D6-76AC569BB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2610" name="Rectangle 3">
            <a:extLst>
              <a:ext uri="{FF2B5EF4-FFF2-40B4-BE49-F238E27FC236}">
                <a16:creationId xmlns:a16="http://schemas.microsoft.com/office/drawing/2014/main" id="{77A34BC9-997E-754C-A00D-2EC84ECA4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645350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2">
            <a:extLst>
              <a:ext uri="{FF2B5EF4-FFF2-40B4-BE49-F238E27FC236}">
                <a16:creationId xmlns:a16="http://schemas.microsoft.com/office/drawing/2014/main" id="{60512A74-5CCA-5244-B201-8A4EA6EDB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4658" name="Rectangle 3">
            <a:extLst>
              <a:ext uri="{FF2B5EF4-FFF2-40B4-BE49-F238E27FC236}">
                <a16:creationId xmlns:a16="http://schemas.microsoft.com/office/drawing/2014/main" id="{E3BEF4AB-1856-114B-9306-BB744711F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it</a:t>
            </a:r>
            <a:r>
              <a:rPr lang="fr-FR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time mentally to apply those ten words as labels to ten mental folders in your new Bible File –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right up there in your  head. That mental picture might look something like this.   And there they are...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 	CREATION//// 	ABRAHAM//// 	JOSEPH//// 	MOSES//// 	JOSHUA//// 	ANARCHY//// 	ROYALTY//// 	CAPTIVITY//// 	SILENCE…and…//// 	JESUS.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it</a:t>
            </a:r>
            <a:r>
              <a:rPr lang="fr-FR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organized in a neat and orderly package in your mind  --- ready for recall and use as you need it. Now just a few more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examples to drive home the point...</a:t>
            </a: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41251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>
            <a:extLst>
              <a:ext uri="{FF2B5EF4-FFF2-40B4-BE49-F238E27FC236}">
                <a16:creationId xmlns:a16="http://schemas.microsoft.com/office/drawing/2014/main" id="{E8BE037E-55D1-8945-B5F2-842F2CA96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3F2493-8E9D-304E-B58C-7E8EAA9F78B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6706" name="Rectangle 2">
            <a:extLst>
              <a:ext uri="{FF2B5EF4-FFF2-40B4-BE49-F238E27FC236}">
                <a16:creationId xmlns:a16="http://schemas.microsoft.com/office/drawing/2014/main" id="{425BB36C-CC87-E744-BEC1-8B6C69612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6707" name="Rectangle 3">
            <a:extLst>
              <a:ext uri="{FF2B5EF4-FFF2-40B4-BE49-F238E27FC236}">
                <a16:creationId xmlns:a16="http://schemas.microsoft.com/office/drawing/2014/main" id="{6888FA9C-F1DF-5A41-AA89-E5FAFD63597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572303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D292B-22B0-764D-B8DC-21E3F62898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With nearly 500 students</a:t>
            </a:r>
          </a:p>
        </p:txBody>
      </p:sp>
    </p:spTree>
    <p:extLst>
      <p:ext uri="{BB962C8B-B14F-4D97-AF65-F5344CB8AC3E}">
        <p14:creationId xmlns:p14="http://schemas.microsoft.com/office/powerpoint/2010/main" val="16746565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Rectangle 7">
            <a:extLst>
              <a:ext uri="{FF2B5EF4-FFF2-40B4-BE49-F238E27FC236}">
                <a16:creationId xmlns:a16="http://schemas.microsoft.com/office/drawing/2014/main" id="{BD1C56CA-1C7D-8849-8E13-71446932B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FE039-885C-6744-89E9-C7BF8A396A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8754" name="Rectangle 2">
            <a:extLst>
              <a:ext uri="{FF2B5EF4-FFF2-40B4-BE49-F238E27FC236}">
                <a16:creationId xmlns:a16="http://schemas.microsoft.com/office/drawing/2014/main" id="{38403D7F-9375-7E40-AA63-6BA37021F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8755" name="Rectangle 3">
            <a:extLst>
              <a:ext uri="{FF2B5EF4-FFF2-40B4-BE49-F238E27FC236}">
                <a16:creationId xmlns:a16="http://schemas.microsoft.com/office/drawing/2014/main" id="{96AA2282-E69E-CA48-86B4-75AD9B22483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712094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1" name="Rectangle 7">
            <a:extLst>
              <a:ext uri="{FF2B5EF4-FFF2-40B4-BE49-F238E27FC236}">
                <a16:creationId xmlns:a16="http://schemas.microsoft.com/office/drawing/2014/main" id="{CB3DBB35-6385-1C47-8EED-2C470475E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62EA6-11EF-AA47-AD40-7420101846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02" name="Rectangle 2">
            <a:extLst>
              <a:ext uri="{FF2B5EF4-FFF2-40B4-BE49-F238E27FC236}">
                <a16:creationId xmlns:a16="http://schemas.microsoft.com/office/drawing/2014/main" id="{7404AB52-80A4-1B4B-B42F-FAAA1540B65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C75019A8-B079-1941-9607-7F08193FD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34673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49" name="Rectangle 7">
            <a:extLst>
              <a:ext uri="{FF2B5EF4-FFF2-40B4-BE49-F238E27FC236}">
                <a16:creationId xmlns:a16="http://schemas.microsoft.com/office/drawing/2014/main" id="{174AD9CF-52A2-A54F-A017-DDD3562CC8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F1BA17-B650-1147-9D05-130B52F4EDA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2850" name="Rectangle 2">
            <a:extLst>
              <a:ext uri="{FF2B5EF4-FFF2-40B4-BE49-F238E27FC236}">
                <a16:creationId xmlns:a16="http://schemas.microsoft.com/office/drawing/2014/main" id="{5D9F9BDF-7B0E-3B40-8104-7180C2CF5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2851" name="Rectangle 3">
            <a:extLst>
              <a:ext uri="{FF2B5EF4-FFF2-40B4-BE49-F238E27FC236}">
                <a16:creationId xmlns:a16="http://schemas.microsoft.com/office/drawing/2014/main" id="{70C7531C-F9BA-714C-A760-25A3E5DDF03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24104798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7">
            <a:extLst>
              <a:ext uri="{FF2B5EF4-FFF2-40B4-BE49-F238E27FC236}">
                <a16:creationId xmlns:a16="http://schemas.microsoft.com/office/drawing/2014/main" id="{D32A4998-71E3-614D-8030-6EB84CAC1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065F56-EF1D-0947-8871-BB87D4BBEF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4898" name="Rectangle 2">
            <a:extLst>
              <a:ext uri="{FF2B5EF4-FFF2-40B4-BE49-F238E27FC236}">
                <a16:creationId xmlns:a16="http://schemas.microsoft.com/office/drawing/2014/main" id="{164A9371-B5D5-F145-B7A0-AB35D2FCC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4899" name="Rectangle 3">
            <a:extLst>
              <a:ext uri="{FF2B5EF4-FFF2-40B4-BE49-F238E27FC236}">
                <a16:creationId xmlns:a16="http://schemas.microsoft.com/office/drawing/2014/main" id="{C80F4552-38B6-9C46-8A41-32FCE2E20E3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17288148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Rectangle 7">
            <a:extLst>
              <a:ext uri="{FF2B5EF4-FFF2-40B4-BE49-F238E27FC236}">
                <a16:creationId xmlns:a16="http://schemas.microsoft.com/office/drawing/2014/main" id="{372A6ADF-CBAF-DC4D-B2B9-1FA1A3B7AE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730200-224D-3844-92BC-73F1E93401D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6946" name="Rectangle 2">
            <a:extLst>
              <a:ext uri="{FF2B5EF4-FFF2-40B4-BE49-F238E27FC236}">
                <a16:creationId xmlns:a16="http://schemas.microsoft.com/office/drawing/2014/main" id="{0BE4D3D8-364E-3045-8D55-6F788328A9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6947" name="Rectangle 3">
            <a:extLst>
              <a:ext uri="{FF2B5EF4-FFF2-40B4-BE49-F238E27FC236}">
                <a16:creationId xmlns:a16="http://schemas.microsoft.com/office/drawing/2014/main" id="{50840150-C84E-E645-93D4-0E16E5DC19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763286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3" name="Rectangle 7">
            <a:extLst>
              <a:ext uri="{FF2B5EF4-FFF2-40B4-BE49-F238E27FC236}">
                <a16:creationId xmlns:a16="http://schemas.microsoft.com/office/drawing/2014/main" id="{42E67269-232C-2142-A76F-189D3120FA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1F950-B8E8-0F43-97A0-5C67909683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8994" name="Rectangle 2">
            <a:extLst>
              <a:ext uri="{FF2B5EF4-FFF2-40B4-BE49-F238E27FC236}">
                <a16:creationId xmlns:a16="http://schemas.microsoft.com/office/drawing/2014/main" id="{FEA065C5-151B-5F4D-8BEB-4004CFCFF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8995" name="Rectangle 3">
            <a:extLst>
              <a:ext uri="{FF2B5EF4-FFF2-40B4-BE49-F238E27FC236}">
                <a16:creationId xmlns:a16="http://schemas.microsoft.com/office/drawing/2014/main" id="{5BE61CC2-465F-204A-AD41-913E65D8FFE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92815713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7">
            <a:extLst>
              <a:ext uri="{FF2B5EF4-FFF2-40B4-BE49-F238E27FC236}">
                <a16:creationId xmlns:a16="http://schemas.microsoft.com/office/drawing/2014/main" id="{93DB0170-9D74-4043-BFAA-D1E8799431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102AC7-F99F-3B46-9621-D5D78780B7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42" name="Rectangle 2">
            <a:extLst>
              <a:ext uri="{FF2B5EF4-FFF2-40B4-BE49-F238E27FC236}">
                <a16:creationId xmlns:a16="http://schemas.microsoft.com/office/drawing/2014/main" id="{0ADE4054-0173-364D-A958-83ECB35A2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43" name="Rectangle 3">
            <a:extLst>
              <a:ext uri="{FF2B5EF4-FFF2-40B4-BE49-F238E27FC236}">
                <a16:creationId xmlns:a16="http://schemas.microsoft.com/office/drawing/2014/main" id="{48C89914-5B68-5E4C-9388-1E460FEEC71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6720585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89" name="Rectangle 2">
            <a:extLst>
              <a:ext uri="{FF2B5EF4-FFF2-40B4-BE49-F238E27FC236}">
                <a16:creationId xmlns:a16="http://schemas.microsoft.com/office/drawing/2014/main" id="{98A9B088-0B9B-884E-9694-526E02741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Alat pengingat yang lainnya adalah … 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Ini ikan apa?  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Benar, ikan “KAKAP”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Kita lihat disini ada 2 huruf K, kita mau buang 1 huruf K-nya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Huruf A juga ada 2, kita buang lagi huruf A yang double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Sekarang yang tersisa adalah A-K-P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Ikan KAKAP-nya tidak dibutuhkan lagi, kita kembali ke laut saja..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Sisa tiga huruf ini A-K-P, huruf-huruf ini akan membantu anda mengingatkan huruf pertama pada tiga 3 MACAM KOMUNITAS.</a:t>
            </a:r>
            <a:endParaRPr lang="en-US" altLang="en-US" b="1">
              <a:ea typeface="ＭＳ Ｐゴシック" panose="020B0600070205080204" pitchFamily="34" charset="-128"/>
            </a:endParaRPr>
          </a:p>
        </p:txBody>
      </p:sp>
      <p:sp>
        <p:nvSpPr>
          <p:cNvPr id="473090" name="Rectangle 3">
            <a:extLst>
              <a:ext uri="{FF2B5EF4-FFF2-40B4-BE49-F238E27FC236}">
                <a16:creationId xmlns:a16="http://schemas.microsoft.com/office/drawing/2014/main" id="{57B205CB-E379-5247-8B88-0B8679CF98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42708678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Rectangle 7">
            <a:extLst>
              <a:ext uri="{FF2B5EF4-FFF2-40B4-BE49-F238E27FC236}">
                <a16:creationId xmlns:a16="http://schemas.microsoft.com/office/drawing/2014/main" id="{16E36908-9B66-694F-90B0-AC016D522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BE098-64B9-FD4B-8D5F-6949346BD3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5138" name="Rectangle 2">
            <a:extLst>
              <a:ext uri="{FF2B5EF4-FFF2-40B4-BE49-F238E27FC236}">
                <a16:creationId xmlns:a16="http://schemas.microsoft.com/office/drawing/2014/main" id="{A3F76032-337F-664D-AC71-FFA156293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5139" name="Rectangle 3">
            <a:extLst>
              <a:ext uri="{FF2B5EF4-FFF2-40B4-BE49-F238E27FC236}">
                <a16:creationId xmlns:a16="http://schemas.microsoft.com/office/drawing/2014/main" id="{05121EEB-FB31-8144-953D-716A0A572D6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66712705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A9B976-8973-F447-8247-CEDD8BE9449E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96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549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05E993-C4E6-8440-BB87-82AB837F4DF0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97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4003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84004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72DA69-6761-FB4C-A4A6-4A601B3FFC8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98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B73EC9-6D46-4E4D-B414-3E08CB382E9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99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8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4C92C9-8EF0-6D46-AACE-A6755A96F320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100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90147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90148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310E13-6EE2-314D-920B-18A724A1E936}" type="slidenum">
              <a:rPr lang="en-US" sz="1200">
                <a:solidFill>
                  <a:srgbClr val="000000"/>
                </a:solidFill>
              </a:rPr>
              <a:pPr eaLnBrk="1" hangingPunct="1"/>
              <a:t>101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BC354D-7EE0-874E-A52B-5539204C1BB4}" type="slidenum">
              <a:rPr lang="en-US" sz="1200">
                <a:solidFill>
                  <a:srgbClr val="000000"/>
                </a:solidFill>
              </a:rPr>
              <a:pPr/>
              <a:t>103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774C5E-847C-9940-9A44-01212FF46BBA}" type="slidenum">
              <a:rPr lang="en-US" sz="1200"/>
              <a:pPr/>
              <a:t>104</a:t>
            </a:fld>
            <a:endParaRPr lang="en-US" sz="1200"/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105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Backgrounds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8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5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C0CBE-AA33-0C49-AE12-E114AD060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D0338-55FF-CB47-AFA7-B622B7F2F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041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46BDB-A649-D644-8D84-228095C9BAC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490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DCA3B-3A26-2F4C-B290-F04BD43C05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167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21936-365F-9748-A8A7-10E850AC58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072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5668E-AA19-FD45-8CE8-D88D9B30D5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052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FFA0C-3D5F-9947-892E-53746D21E3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857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E22F7-D40D-1049-9224-9351195957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677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8D630-D512-2B48-8EB4-AFD5CA614A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701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D57E5-3F65-CC48-B129-ED39B8699A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887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299ED-C50B-5A49-84FC-FBBA477A4F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162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D2446-A96E-914D-8EE3-CF3A6C2579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0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3DC9D-436F-5F42-A77D-88FCCCAE2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584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E8D2F-1E7D-CA40-AFD0-F03D58D7172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103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5B04-A0ED-3A42-864A-60F889C290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482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F19D-B45D-004F-9FFF-D948E11C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078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35E5-6F3E-E84B-8D81-78B684BA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412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570D-41C5-504F-A7AB-B66D9B2B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603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3EEF-F7E5-8645-8F40-871C6A526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548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C7345-C3ED-784A-89E0-3F09D8B6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144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C5AA-6538-1F4D-877F-12378B4AC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392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D030-5215-904F-9EC3-05199928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05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EA77-AB1B-3743-B5E0-DCAB2E3B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0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37D7-0CA4-BF41-B4CA-8B4AD631D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410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99D4-C76B-EE45-968D-FDA6D4EDE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633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F7C3-6849-8C42-9AA7-73D1A009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66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6234-C5F4-FC42-B855-D79B4E72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385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09F6-1969-2D43-8296-05F1FAFCA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522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>
            <a:extLst>
              <a:ext uri="{FF2B5EF4-FFF2-40B4-BE49-F238E27FC236}">
                <a16:creationId xmlns:a16="http://schemas.microsoft.com/office/drawing/2014/main" id="{C3A64513-39BE-7043-AE77-722131902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766DC0E1-CD9D-FB4D-BE8F-4D437B55D5B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8B8FF9E7-B1A1-D447-B1A9-A0ED33CF4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138A7545-B758-A046-99AD-F807E20D1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28D8AF22-5432-854D-8375-B1D20C24A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1A1F77F9-F5BB-7B4E-B1FD-021AD0C59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89B3304D-0931-934B-9443-B29FA9F09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1AA29216-4526-4D42-AEBD-ECD9E63C3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5207BBB0-40BD-6644-BA68-4BB084EB1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F832B783-421E-B14A-8BD5-853F9AF83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Rectangle 17">
              <a:extLst>
                <a:ext uri="{FF2B5EF4-FFF2-40B4-BE49-F238E27FC236}">
                  <a16:creationId xmlns:a16="http://schemas.microsoft.com/office/drawing/2014/main" id="{72D392CB-9C39-5143-ACB4-DF6C0FEB2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BF62BEE2-E8EA-7F42-A462-B5233018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4F6E5792-0F81-D34F-A727-E1BD6CAA9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5B1BB399-0CC7-E44A-A572-AB863CCE6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8" name="Rectangle 21">
              <a:extLst>
                <a:ext uri="{FF2B5EF4-FFF2-40B4-BE49-F238E27FC236}">
                  <a16:creationId xmlns:a16="http://schemas.microsoft.com/office/drawing/2014/main" id="{F0C69ED4-29FC-F94F-8865-36238C600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9" name="Line 22">
            <a:extLst>
              <a:ext uri="{FF2B5EF4-FFF2-40B4-BE49-F238E27FC236}">
                <a16:creationId xmlns:a16="http://schemas.microsoft.com/office/drawing/2014/main" id="{7846AAA9-8BD7-2041-BF9C-E15CF75876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9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C9B0B78F-8E29-744F-88CB-59132E92D6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4A8A855A-EEA1-FE48-B49D-9DA7BFCDFB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560A3448-CD34-F645-B233-21364A3A9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4F2F2DC-884A-C14A-AB3D-305CEEFC6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691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873622-AB5E-4243-9C7C-0B41444686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334A06-77D3-DA49-94A0-128AE7B65C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C1871FE-BE55-AB41-8B86-98E91BDBF82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884D59D1-BA84-614A-A901-6547517CD14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021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7AAA86-FCD9-B04A-A77E-2BBC04A56E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54F587-C79E-B240-838C-5C597DDA5B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67ED705-7AEF-A846-B594-19110D7D1ED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BA550417-71E5-7A43-B8BF-F6F42CE70E3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113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01CD1-21CC-074C-AE76-BE08F440D6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7D251-355F-D141-B790-A45E42363A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91E03F7-2711-6E43-A7B7-822CD3981A4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8688614-3236-4F4E-A0C0-997FC992D9D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31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5E3626-5AF8-A645-82DA-2A77EEBB53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610C57-DAF9-EB47-804C-186ED9C321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3FC0B83-3316-D641-9DC8-5C7B4610B69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598B3BE3-CE2C-A145-A6B3-21C604B6804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758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737140-0F0B-F349-ACA8-467A932BC8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8F9355-D1A6-4447-990F-69CC7D3074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4C5369E-A8C4-CD41-AFAF-9CB929236DC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0685FCCF-7B1A-4944-B915-DFF0DF6EF85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21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DEA68-D3DC-F144-943C-7D765C3BD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754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E6CBA2-0727-7E4B-9E1C-8D445F91D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2433E6-01A1-2B4E-B50C-FF0B269D92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F282A3-186A-F847-A6A2-A43B5407B0B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0BC141BA-8849-4C41-9A20-8049BF8F3DF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337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0021-19FC-FB4E-A60F-AE71EF9D2A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9F57-6F00-7945-A628-10649C68B4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191ED44-7A17-FD4A-ADFE-70533BF8CAF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0DCEFB38-B9D0-154F-8AAC-3ECFDE49AB5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092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55B5B-A725-8843-8F76-4798F737AEB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9E425-54B2-4C42-B9A4-AB5D5E32C86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78FBC7C-1EE5-7747-8149-AAF4F5335B8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3D920367-490C-8344-87F7-DC18F39EAA8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531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837A95-BB99-C140-8C95-57B4D0D04E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78C938-5B1E-CA47-B44A-36C655FD72B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64DE292-7A08-1E4D-AA1C-639D8288EE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D86984C9-0383-254E-9E49-63F8969E984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133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FE5282-9C40-024A-BEAD-644D1081B3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B2D4C4-DD81-974D-8687-079326228E7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89A5E1A-E922-6345-8198-25AEA14827F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183E8E3B-819A-8140-83B5-DFB5C0B0B05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685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D7CF889-1A43-FC41-827F-4BB1D40393D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C0C9C84-4969-6442-8AB3-D803D3677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9422CA0-8BF4-0443-942B-7BDB02BA1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07A8F1B-7AEA-6447-959A-E68341E50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6714970-5209-A44C-AC55-9101C17C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F49B179-A98A-784E-AEF4-3F945815628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56C98A83-3AF8-A54C-BA87-AC187C4B1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98B63EA7-84AE-504E-AE9B-1BD98D7DC5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A8D14A6-2B8C-0842-93D2-4E8CD46ED4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8448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E2FED94-8549-7143-9D06-29D580188A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F172F54-4BF8-E54A-9F7D-D8B50465E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8B6E618-9233-1541-BD89-A10632602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013C425-4A76-2641-BAB1-D579A5A18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6593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996C45E-8F57-2C42-A436-8AD3547085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3ADFB06-0B5A-9948-AC04-FEC389B681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ABEA5E6-9B5F-7D49-8F13-64350559B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9C8ABB7-E084-E24F-87D7-F577973EFE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160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FCAFAF2-1734-0C40-AE5F-606C4EC4F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46326CF-E84A-B242-B654-C359B947B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5DC4246-7DD0-0E42-B36C-A07FBB0FE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5B90010-D6B5-5F48-B5D7-887DE794E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8424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7B7F5B3-03CC-BC40-907C-0055E6F3D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B924E39-0481-2F45-A090-4AF214DD0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8CAF80DD-249D-AA44-BDFA-9A9426151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F342ECD-DE5D-5642-8085-AB0CD319EA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40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D26AB-6E62-BC40-9A1E-E63775A06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127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E3F13C2-D83B-D748-B0C3-CA9EFCC910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BA71692-0E9F-B44F-B0D2-4D7500BC8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8A1AED1-15C5-FC48-8842-68B4663B7D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1FC3BFB-B741-0A4E-9B7D-41C8602DF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1915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5B65894F-06CE-DE48-8A08-0F18DDE6BE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641EFF0-B6F7-504D-8E41-4CD363B910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7EE3D1D2-DEAC-D144-8991-D50FABE31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F444937-8802-A24E-8CC7-3D92E14B88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5286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45D4E7C-BA9C-3444-8E7B-B305933F7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BEED479-8999-854A-9D18-54ED029BA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1236CCF-63A1-004A-98AE-F2392FDDA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924B803-7CE2-3A48-9B29-16AA1DC4A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2335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29B677F-1FEC-C741-87E3-11BF5C8FC4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505BAF8-C295-9E40-8220-557CB2824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F8927C1-1675-384A-BBB1-1B3570C938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0A2588B-8B59-9F42-830F-4C159B4A57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5952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943B76C-C59B-C644-8739-A0AEA70C78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FF67C5C-2142-364A-90B0-5B1F837C6B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4ADE2FA-9832-E74F-9E90-100D16B27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4288AF6-4501-5447-98DA-F3024175FB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1163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753C8FF-B067-8B41-BDAF-1E677B8181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06F1322-8A21-AD49-9848-2EAF6A6EF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163A742-C4A7-B145-95A9-BEA4307641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FDE006-00B5-744D-BB14-7EC5EFAFC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67873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BE681EF-02D2-5C4D-85A1-F9AE74FC3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A97DCFD-80EB-6F43-97AA-8EE232E66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01212D1-CF97-0F48-9153-5822786DC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C9F865C-F573-0641-BFA6-FC9CD1A33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6688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D88E66B-3BFD-0940-B190-B41F86FA4B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3B3B29D-2350-5749-8394-3B52B9D3CE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04368ED8-B278-6A4F-B3EA-7C613C3CE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20D9C18-C269-5F48-B6A4-0A073F5897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0370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3A5A51-6FA8-2846-A515-9888A39D44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2C1DC0-C1F5-4340-85AE-83C191DDA8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2DBF53-1254-264F-9FDB-F499060D3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AC026A90-FD6A-E54D-9EE7-D44A153A6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9757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C41153-F54B-8547-BFCF-C68C10BA8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9FE066-BD40-E24A-A470-A97820055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5E3A21-A02C-D649-B072-131E87AF9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2C86912A-38C1-E64D-9FA1-B1F139C8E8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688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4EB75-0846-C449-B194-3337D1D81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247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27B533-48DE-A44D-B294-26F076271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FA8F2F-63E3-F742-B59A-EB5C4FB2E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99A01E-E3AC-1249-BEED-6C5CFDEFB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53F64226-5E34-D740-9B14-60DD3D206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2659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6C809-2984-084A-952C-F0DFAC846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C06E5-5236-DF47-8CBF-613195783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E9E9D-B4BE-5848-9F14-F83511BF5A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70584B9B-A22D-364C-83D5-581B32B1F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4941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22ABC9-FC1F-634E-9010-9AF56B72F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BFE47B-E30C-E640-B845-F071D0133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4AC0DE-58B6-3F42-A0B0-0632EB38DA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06138A61-9A3E-944D-964A-1DE0AFC0D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8296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15D30B-22DD-804D-8E0B-C8375882CD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524639-83C5-0049-B525-05E289416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16888B-D199-6F4B-AEA8-FEADC319B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7850D4A5-65BC-5741-9F86-7403B76CA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0076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FF312E-AF0F-274B-9E1A-F882E6B68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2729DF-748D-6040-AF42-412A8A4E4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FE30B2-04FA-474E-96F5-0B71032AD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A2259BEF-7EB1-7246-84AE-97540E820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8367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98CA7-6270-C441-AC3F-35F77C12C2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DA752-E9C8-2040-9A7A-59D4C8CE6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7DEBA-5488-8748-8980-DE1E5A4E5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55ABD043-B331-FC48-A1C3-98DE935E8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5197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8D4B6-4402-B84E-A396-5B9AB01AA9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A1954-A537-B344-819C-23A5169C82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95360-0BDA-4F48-BD62-52796F8849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E3CDD851-B6E5-8241-9D2D-027DBC59B1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829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875EC4-6CC3-4F45-B207-5828BC55E8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D6B4AD-B218-DF46-829E-39B9551EC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0D3D8-F734-5349-9175-1EDED452A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69B878DD-CE7E-294E-A344-46FA9024D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0994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1AED2A-B871-9146-A908-3B90207126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41A6E2-E534-9A4A-AB8C-7D7AD0921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EFA296-CB01-8746-BD52-1DC8C25FB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C753B903-C341-BE40-919E-9CDE5639D7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0163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52A524-9664-C446-AC16-848FE7AD03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5E63E4-1CC5-344C-9E94-B78957E321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9959D8B-ACC1-C540-937D-7F6CF847FF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8DD93012-79A8-1244-BE3B-AD90093B7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009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272D7-1FBA-B54D-A141-6B8A84BA1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68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5EE80E-349E-1E4E-AE7A-93DB2400C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5062A-1B23-F343-8475-CF1130139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17F9A0-9282-584C-AD96-8D7857715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E793F6-E184-704D-9C02-9C319C553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69427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9E68A3-BCE9-AA43-BC7F-7665D157B6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1F66B5-8B5B-E541-B389-344F39E9D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2AE8E1-C938-D741-A0CD-89DBBFEA8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B92FC2A-4DE7-4F4B-BB4B-A2DD3F427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76976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FE6693-C38B-184D-B6EF-1BB386F04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44CFD9-E4B1-9F4B-9D00-E1D0612C2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C3CFD4-C02E-FE4D-A4AA-B323DC780D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045EBDE-0BBC-2F48-9260-1E219F5BD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865336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03CA1-CB19-4042-97CC-4E8C02239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28764-74DC-324A-BEAC-C303F453A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E863A-93DD-2540-A729-6E8088070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BC3172F-438B-DF46-9521-4212D9067C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173698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4E9114-6223-DF4F-8FE6-5E8B0A9FD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16CA6D-D370-C841-B7DF-397FD786F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5B393B-6BA9-7345-A494-347876957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56793C1-693F-9D4E-9097-E6D11777F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59960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3A316E-CBAD-3244-A58C-767E3DC26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DB1631-3654-1042-9CFF-EE9C7B181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95EC3-7475-8E47-9659-43EFD8506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27768B9-58F0-F742-9922-DF5C42D781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351048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8997F6-CD36-F247-BEF8-4B39C53B6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3DF1F4-6A1A-AE47-A85D-F74C9A4E52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9DB482-4E5D-5241-AF74-1684916A8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EEFE457-50E1-0B48-A59A-2031A3C00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685148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6F26F-6781-B74A-989D-3F96C1E36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7DB52-732D-4645-BC79-E7B772575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9C035-FECD-194E-9C87-FACF5B563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352CD8-6548-B047-9938-E4A10AF1A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447403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96B8A-A6D8-FD42-9494-6D63CAE1B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567ED-49A4-AA4D-B5E9-65C9CB28B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033A8-B1E1-DF40-8889-B1C7DBBAC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0197D7B-B64E-314D-A7A9-5FCF727BE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52897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8A5D3-8174-F84E-83E7-8F0F9C811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515962-3007-7140-8283-A9999D24E4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E22F3D-E1C5-AA4F-B656-028C6BEA2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1E1933B-3718-E44C-B428-D0F28C7BBF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74757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711FA-7EB9-904E-9477-53C725A42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432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1E8F1A-2D7C-3A43-905C-04999EE01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480F5-BA57-404E-858C-260ADABD5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A7682E-FCD4-9D46-B862-81DC07C94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263DC05-6AA9-6C4C-93D2-18C6F87C8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917163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B408C-7114-7841-B3BE-C1A286EA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69067E0-7828-0246-A798-4562802F3ED5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EEFF-ADA6-2946-A8CF-F3888E87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38F4E-2B10-8741-A5FC-881E13CD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14FD0A6-F3C0-1945-8719-9BCED713F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74742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0105B-2AE8-6841-AD26-B2ABD5EE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467E694-5C54-884B-B53D-03A5FBE23EC0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63BCF-9F74-854D-9B1C-A37CE9F3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91DC1-980C-0944-B162-D6FE1CCD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2EF7F3-5AE3-2B43-88A5-804AE9697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2169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AF006-A773-D549-8A91-C86D74E6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E60DA47-67EC-5A47-907E-79645D3B6C5B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1F44C-E88B-CE43-A174-C9EFCEE8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26453-01D3-9342-8CAC-F1DCAA79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C2A883-3A64-3846-8612-31133783DB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5528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92F61-00FF-6C4A-B911-39BF35567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736F356-1ADB-2C42-9BBF-F5A05EC06AF8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F0C11-D1C5-3044-BCE8-DE64D5CF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05914-C380-5B46-B615-B96A7DBD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77E44E0-48EA-694E-9EB2-F4224C21F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4617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15853-3399-5045-A27E-3D0CF65F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F5A58ED-2012-9143-BE5A-05BCF4B3E3F1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E2D38-8FAF-194E-B507-AC9194FF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AF6D5-6F3F-004B-A8BB-34A390FF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A1F1BCE-DF42-4349-822C-554358919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9780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04023-9B42-014A-8FBA-2312AC50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94E0304-2C54-9D4A-BD3A-7C478AD21F4C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CD828-20A1-5E48-95A4-58FCCC93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AC64F-5EB8-354F-8EB0-4E70DC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D4A781-21EE-914D-9F10-960427185C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8232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46030-0EB6-DF4B-B3EF-702DB2AB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FB0C52F-6DC1-A641-9282-2FF9914BEFBE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B47CA-B473-B242-A7DD-91F2B5E3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0063B-9F3D-FB4D-BD4C-87500E1A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17875A-92B4-E143-B329-13B96D10E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9981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12619-70F6-4D46-9043-9A4AA85A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25A29E-1D5D-A845-B153-9B0E5C565019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8FDED-761C-E342-A102-C8DA7A67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D2DB8-D21A-5D49-8033-7FFF1110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44A008D-B979-ED44-8F9C-63D5CFABE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9634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4CB07-4916-8F4D-B825-05368E04B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FD39667-DD3F-024F-B133-4958C11F8CD6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016A6-E3D9-1D4C-BE6B-ACFCE3B0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E930F-63D1-CF41-8CFA-A9C93C14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BD1EB45-EB79-0744-8BA1-E41775894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884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E9AE1-A2C2-CF41-B965-E96333148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7245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0053D-D8F0-3D43-89CC-104E55A3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76A88D-1AF0-1341-B44D-7D8BC232FBC3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319F3-A9F2-F14D-9E41-36B5F44A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916CB-8BE4-3741-AA90-6AA658AE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29A8044-6C16-6643-9A70-3CE576E90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4013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4E3A-81DE-8E45-B881-FB26C23A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40AB867-2EE7-CA4B-B8FE-734896F71DFE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8DA9C-B401-E14B-9B0E-6CA2C521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C333F-7761-2649-AE4E-FA2F4274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CACBC9B-F5E0-784D-B5BE-86BA58E3D2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5830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E8D1459-35EF-9A40-96A5-D82267577AD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1B09AF5E-8B2D-E443-B92B-810000AA7F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70D51E9-EA8D-734C-B6DC-C2B7F1683E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99D3FB0-349E-3944-94D0-9711C20FC7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23F94C0-A2C3-F642-A247-D3FC69CE1FB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98 w 1722"/>
                <a:gd name="T1" fmla="*/ 33 h 66"/>
                <a:gd name="T2" fmla="*/ 159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98 w 1722"/>
                <a:gd name="T9" fmla="*/ 33 h 66"/>
                <a:gd name="T10" fmla="*/ 159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B3DA8A1-3640-B841-97DA-B15B0B6C45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CC28D07-AEDA-244D-AB7B-246BB3DDC1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3 w 975"/>
                <a:gd name="T1" fmla="*/ 48 h 101"/>
                <a:gd name="T2" fmla="*/ 91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3 w 975"/>
                <a:gd name="T9" fmla="*/ 48 h 101"/>
                <a:gd name="T10" fmla="*/ 91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DC4D458-9CFA-CA4C-B7D8-3BE6365C38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7 w 2141"/>
                <a:gd name="T7" fmla="*/ 0 h 198"/>
                <a:gd name="T8" fmla="*/ 20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AA4321F-D38B-2049-A1B1-860D2B0D89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081148E-4908-8C49-8A81-D13ECFEED4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29 w 2517"/>
                <a:gd name="T1" fmla="*/ 276 h 276"/>
                <a:gd name="T2" fmla="*/ 2331 w 2517"/>
                <a:gd name="T3" fmla="*/ 204 h 276"/>
                <a:gd name="T4" fmla="*/ 2081 w 2517"/>
                <a:gd name="T5" fmla="*/ 0 h 276"/>
                <a:gd name="T6" fmla="*/ 0 w 2517"/>
                <a:gd name="T7" fmla="*/ 276 h 276"/>
                <a:gd name="T8" fmla="*/ 2029 w 2517"/>
                <a:gd name="T9" fmla="*/ 276 h 276"/>
                <a:gd name="T10" fmla="*/ 202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CF99956-9224-B046-A002-B84E8D4F48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974EB63-BF77-A64D-92F7-AB21017095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7 w 729"/>
                <a:gd name="T7" fmla="*/ 240 h 240"/>
                <a:gd name="T8" fmla="*/ 66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1009B8E-FCB7-D94D-B8F0-5D6390828F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888BE2-C687-9E47-B9A5-1B329B121C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7 w 729"/>
                <a:gd name="T1" fmla="*/ 318 h 318"/>
                <a:gd name="T2" fmla="*/ 66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7 w 729"/>
                <a:gd name="T9" fmla="*/ 318 h 318"/>
                <a:gd name="T10" fmla="*/ 66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0E6991A-3C2E-D34B-861D-2D56D7849A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2B6F325-20EF-6F4A-AB0A-1572029569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BE289A81-27CE-184C-833F-6078241126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C48AFACF-82AF-9843-A847-D1E6CEAAE9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26BD65C-4F42-A140-8805-88FE777594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5E3DBF1-2F69-4247-B771-35050ABCCA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ED2A349-4320-BB4B-A164-F46F9D9B4E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B7C4581-2E28-FD42-AB3C-224257B2DD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27AB5CB-F7CF-664C-A8E9-F0E61C5958B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E5BEE5A5-EF04-FE4A-A5B5-FDAACD13827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ACEAD04-FABC-6E45-9A77-2D4FAA1B78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A897C021-B548-CA4A-9711-CEC463F628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C50895C7-E856-A74F-8A42-99C9BBBD31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27B9B832-93D9-2946-BC6D-D9BC185154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18B829A2-AD63-DA4A-8D1F-A4D687E888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F682FFD9-FC20-5D42-BE8C-CEA1EFB6FF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397E04D8-1AC2-034B-9EAB-48BA9BB423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6976106D-5050-7F44-9491-B029E8909C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F6BD9706-3255-9D4A-A472-B5B807BD58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0C813011-9154-354C-93BE-4E58EF188A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585CF7BB-5AD2-8B44-8FC3-883EAC50CC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55077624-28AA-C74A-B1D3-D5E78560BA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36F0C61B-84F2-9A4E-832F-2BE5BF1500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B8FE3930-D299-5D4E-8776-9A6E6513F4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11F84218-D82B-BB40-B575-9D325186B46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7A22EB1F-5324-CB45-87B8-AEAE39223C0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C7B231B1-E07C-EA4D-87E2-C7570489674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AD1C13DF-09BD-884F-8D86-5D2D1F284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CA6763B9-7F6E-D648-AE8E-0036D86AB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2AE9D2A4-2E96-8E47-B859-7461D2523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1155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A0AC9DF4-7C3E-0F4F-917C-6F56CC705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9B34FE69-B4CE-8C4C-93C9-0F85C9210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D644EBB-03E4-C342-A386-4F2DA1947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1866847A-475A-FA4D-B3C8-EA1888C927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0485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58E358A-C321-8847-99BD-BCCFE8F36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37F70EE4-CED0-8644-9E21-92AD5F873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A250191-1812-6E4F-891E-B80EE7791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63C6598-D5A2-7B4C-AC97-5C04D4F8E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7840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0B8B862-0E5F-5C4E-A8B4-6F1D8B43C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897A69B-0C24-D949-BF03-E3C2DD6AA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6B52A700-5C2C-4346-AFFF-2EBA386A3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DABA5AAB-7D88-6844-9154-958B3F25D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00297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AC7170DD-5DF2-C946-B813-AA9E84C50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83929834-3443-9243-952C-376014C26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BB8A01CB-A472-4D4C-ADCE-8012F2CB9E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B8CAA9D-D56D-7D45-AE89-80232B87F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3271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3EEF0F8F-52AF-D848-B631-B5BB34094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B5A39F8B-2E27-B144-AC7B-2D4B06C98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83C7B072-8DEF-8343-936F-310041D13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93F96949-0354-374D-BEF0-F280DCA8D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98710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D7E19D2A-3007-F643-909D-8F0315A8F0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1B5F97E9-3DA7-FF47-AD26-2D41148092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48865113-374B-A341-AB55-21C6E898A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C42130FD-B1CF-FA44-9718-09AFF218B8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4459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982BA33-7F77-F544-ABDD-20AAFBF7D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25BCFFC-02ED-9844-B2A2-2A9CD72A5D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5DBD86D3-E1E5-174D-B8B8-68EF31AE6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9C1110F-413F-2248-9B9A-F8D8591A7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061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ED350-B2C2-1D49-915E-1335EC382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97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7F096E96-BA89-9644-A429-54BB2B8A2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D62A6F8C-47FB-F443-B2F0-D7AF97E29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AB06D0C-F813-8B4D-A66E-05A98C5786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3AA7FC5D-4F2F-C34E-AC6A-47ECA866A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0083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E99BA5D1-8C0E-5B47-8093-9539B4E51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64EDF49-B654-D34B-AF66-CFB66566A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23DFA24D-EDEE-C946-8BCA-D2F0CCA72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E8E5F68F-E45F-5449-B499-EBDE8EC18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5971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3783E86E-4FB9-0B47-AB4B-0E365C2FA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FCEBF962-9D12-3E4A-9DB9-01F569B3C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7ED08E1-B8CD-424A-ABC5-1C0097188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B4FF99D5-F3DD-764F-B841-C70512B16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5390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F5CF152-8876-534D-9930-883BD2E3D4B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6C14724-85DE-724B-BD57-4B72585065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978E8C9-B931-C34A-94CD-42219333B1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6550FD5-A52F-764A-9677-2AB36C064C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E0BD4E7-B0AE-6C44-BC15-7AB4A7EFC5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2 w 1722"/>
                <a:gd name="T1" fmla="*/ 33 h 66"/>
                <a:gd name="T2" fmla="*/ 160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2 w 1722"/>
                <a:gd name="T9" fmla="*/ 33 h 66"/>
                <a:gd name="T10" fmla="*/ 160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FB07071F-54F9-A040-8E92-ACAF9A7D40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57996EC-0819-A342-8499-7E618CB935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5 w 975"/>
                <a:gd name="T1" fmla="*/ 48 h 101"/>
                <a:gd name="T2" fmla="*/ 91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5 w 975"/>
                <a:gd name="T9" fmla="*/ 48 h 101"/>
                <a:gd name="T10" fmla="*/ 91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7A131EF-B1D1-3846-AC85-3894BD0291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1 w 2141"/>
                <a:gd name="T7" fmla="*/ 0 h 198"/>
                <a:gd name="T8" fmla="*/ 202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CC5B86D-3F2C-5843-97B7-AD4CD99D495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2CCFF2A-10C0-374C-826C-AA365F18AC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3 w 2517"/>
                <a:gd name="T1" fmla="*/ 276 h 276"/>
                <a:gd name="T2" fmla="*/ 2337 w 2517"/>
                <a:gd name="T3" fmla="*/ 204 h 276"/>
                <a:gd name="T4" fmla="*/ 2085 w 2517"/>
                <a:gd name="T5" fmla="*/ 0 h 276"/>
                <a:gd name="T6" fmla="*/ 0 w 2517"/>
                <a:gd name="T7" fmla="*/ 276 h 276"/>
                <a:gd name="T8" fmla="*/ 2033 w 2517"/>
                <a:gd name="T9" fmla="*/ 276 h 276"/>
                <a:gd name="T10" fmla="*/ 203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20A7945-8EE9-B64D-8631-62E33345D75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1094FA8-AECF-9B4E-AE0C-F87FC322BB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9 w 729"/>
                <a:gd name="T7" fmla="*/ 240 h 240"/>
                <a:gd name="T8" fmla="*/ 66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B8931BB-C963-2648-89FD-D7B3DBC884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F2F03ED-746F-3E46-AA8A-1502EC80F9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9 w 729"/>
                <a:gd name="T1" fmla="*/ 318 h 318"/>
                <a:gd name="T2" fmla="*/ 66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9 w 729"/>
                <a:gd name="T9" fmla="*/ 318 h 318"/>
                <a:gd name="T10" fmla="*/ 66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2FCC1B6-D387-5C4F-8927-AC2613244E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6C00C9A7-67B8-8F47-8E51-0C287940C4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E543CCA-5871-DB4D-88AA-BB7A3F6D28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598E440F-9BF3-E34B-ACAA-7F6A472601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3F0F8D3-6946-3B48-AEE4-E2AB65606A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71152504-946C-EF46-A48D-E2387D3365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C9354BC1-1BAE-AC45-A532-8C3A5D23FD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4B32BA43-E350-C448-A98E-4078E0F6D5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BB9CBEE-92F1-F549-AB2B-3897F57CC2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827BD2D8-C76D-1544-9CEC-C5107DABC0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AA75010E-9CB5-0846-B9A0-D3DDE26989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B0A1BEC5-0A1C-4D48-B9F2-80DE0920305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21548310-5FBF-3B4C-B43C-B3879190C1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CA810F8-E525-204E-B288-5E826DA09F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73855921-5AF7-2946-9ABC-57D2867D08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5FFC9406-48E7-3E45-9B72-D693D90C95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7B6615D-DDF9-EA45-BF15-C5774436E9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21532DB2-F226-DA4F-95C1-67B63F3685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557711BD-B31F-0C48-B58D-4B373F445D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C3DBDD14-736E-B640-B4C8-9158B3FA8AE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1FCEAF8D-0902-364F-A70A-33F32D29B1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B047394-727C-DB42-BCDD-619CAA118B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64C19E74-421A-754A-BA62-3B4942D83B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CF6E5244-0A30-6443-8ED4-B766D3C0B17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D6C08F41-12DB-8445-A346-EE25EAE4AF2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1B43BEBF-21D5-2A4E-B614-82801B62B20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76DD8CCF-B62A-6A4C-9C54-F995181B982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437E5D2C-C1E0-6B41-918F-6A16879A3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BAC8F720-6F7F-754D-BDBC-F29FEE662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43DE713C-3E25-9745-942D-C81F43174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27189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FE0939F-05E9-834C-B7EA-05D467243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C692171D-64B0-C949-A86E-EAE405BA87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9AC1E44D-1117-7C47-878D-860800D40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DAE58FF1-AE87-144B-9B53-A23DF86B2D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63739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FFDED453-B3D2-274F-9D2F-FA446E6800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5A50870B-A474-0E4C-9BCF-4B72DCBA4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DED9DC0-BDE7-C743-8CAC-518ED63EA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023B99DD-9823-9E40-A9B2-0B367028E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82433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EF46715D-69BF-FF4C-A36B-783FEA3E4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B3A2620-BD6B-F041-AC13-28CBBCDD3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FD50370F-351A-7343-98D9-FE6058BE6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7F8F2C70-36F9-9F43-92F9-F0F532040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2303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EB174C72-DAB9-9142-84E8-405388A0F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E9DD897D-1F35-BA44-BDC9-9EAAE489EF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DA46CE7F-481A-5944-B72C-A9DBD997A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F7DDF642-D727-7F49-B9C7-D1C6B1B79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3489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CDEF45EE-4BD7-9B4F-AFA3-F221194FF3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146E887F-F361-DD41-8EDF-4D7E73048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F8D28748-A032-E242-80A8-64AC406B9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4C9CD5E9-21E8-EB46-AA6D-2465E0859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2434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E864D4A8-01F9-5B4D-9712-4B0C1A5F8E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6143F64D-FB71-294A-8E60-C04C86193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0EC155DD-3D38-8341-9B89-28B9645A3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01F0566F-CF2C-234D-A29D-18E576BDC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22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17D3F-ED59-A943-A647-8A297D535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42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F3098-4578-2E46-949A-3F44FE8F9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6783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6F3D2263-4961-7849-A7D0-ED6D4FA79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316FDADC-D7B1-974B-AF45-EC87F12F07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B4097AE1-D3E7-7141-95DC-1C60290624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2D94ECAE-53F6-054E-8486-711E95A8A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279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653BEA1-69B8-B940-8F17-3C871DDED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D4B3FD79-BCCD-7C47-A76D-68BF25BDF3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B6BBC7E-8C58-904D-954C-648FE99C5F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0C3FB6F6-1F5D-CB43-B22A-E0EEC755A0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91547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60818BFE-0077-0146-B7DE-AB680E90DE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30FA402C-AA8C-6D4F-A180-2871092A0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6C34E024-465A-2545-A0AF-7894AB4EEA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BD152254-65FE-FB47-8B05-472685AC2A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64672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8A06F154-4A15-3B47-8B02-0B4D1353CF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4AECC73E-C8D4-0343-B236-29CE53F41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D244B9B5-53D0-5D4C-A50B-AA05AFE02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506FDE6E-2608-254D-B93A-E694916C5B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9508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C7F6C13-89ED-2842-914C-FB4228B61BE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C1EAB292-29AE-A940-AE28-4B66F9CBEA9B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58079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813576C-C8E7-0948-A8CB-5C8F4E724D3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61093AAD-9DB3-6F49-96F8-7272C4E8CA90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959961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86DC813-B466-2B4A-AAFD-C14FA7E4651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30642D54-8547-FE4E-970E-AB7655C69165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488540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E0FC671-6199-F34B-8A41-E5550285CEE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C47865E8-6394-3642-BB5A-7157F4FBA0DA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498301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73D7958-B386-7F4E-AECE-BB75B04DA46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448D0B28-A28E-6644-88B4-CE2173BD6B4B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292276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6CC379B-08B0-B446-8D05-74660E50B48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55E66903-FBB8-B84D-975B-A1BE1C2DF228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661524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9FA8B-39AA-9342-BC59-ED47265A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836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6A5C657-5207-1E41-A478-2FC771BB204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73341A3B-8DC8-F949-A7D7-A79D45168B3C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9855740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C5C05D5-4F0A-2A4C-A19C-822C5EEE29E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BDDCA381-FE94-2E43-837C-6FF631CED28A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6299043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A095FC7-7FAB-1044-8ABF-C1620246D9C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5F0F2B93-EA1F-FD49-9C32-4EF4AF9F0251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5575786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C203D3E-4F83-154B-9FFE-B435B3FF173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74DE73B3-4B7C-154B-918B-B63C7F5B5B65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4502340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64862F6-8C92-6349-8FDE-EAFBB94F4D7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C56A6A45-C82D-164C-8563-A3E48446A724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4667560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>
                  <a:spcBef>
                    <a:spcPct val="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>
                  <a:spcBef>
                    <a:spcPct val="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6273B50-3254-6C41-9A1B-C5F34824E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1789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D9B4B16-FEC8-A94B-8336-D1606044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5790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ACE0451-1E07-314C-8FB3-897FA06FC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0743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3133183-51AC-204E-B6F0-A8907F00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788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7A0A76E-FC05-7345-B299-8F71F3086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33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DB1A-D87E-0941-A917-A1FFC296A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7380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383DEE5-BC9D-1C43-8350-B9C8C329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49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C5F974E-73A0-F048-B98F-2AA88186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7085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4337162-BA12-7D46-B512-7EDF3B6E7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6822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ED647-7812-D84C-A297-34CA10ABD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646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42A2D4-5F29-9D4D-9521-017A32F33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399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E183593-447B-8241-9447-2CC22756F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4767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A3201D-2AB6-AE49-A975-3B4F60CAF80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503427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C6396E-D8C5-0543-A5FB-DE05D216177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22449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357BD8-583B-AE43-B7F0-33205CCF4F1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584402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3BB173-1418-4742-BE45-792D2A47B7C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4359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AEAB6-BA7B-F942-AA59-C44D875F1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249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C259480-B71F-8A4D-ADC8-0B9239E658E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602278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784F48-2016-004E-8AC9-A402ADCB27D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806960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9A0DE4-78E2-194F-8084-D7E9349ACF1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050345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39F00F-C3D3-B44D-9A4F-5BEEA77E4E6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053733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60A73A-6CAC-9D4A-854A-5F86B02F1176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71395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A1B017-F4C4-9D4D-9639-C1B68D9EF09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970270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6315BB-E2A2-0244-B2CB-C4C1EF281AB1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40056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A9B366-F5CD-384D-AF35-AFCBC52EF71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271940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FD8632-1DBA-0A46-9E16-D3019C2DB6E3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873396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820796C8-04EF-1746-8B8D-93927FE3D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2389681-F9E9-E546-9DD2-4D4A826B7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16C3C5D-5FD1-E54A-A14A-F3985F991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 defTabSz="457200">
              <a:defRPr/>
            </a:lvl1pPr>
          </a:lstStyle>
          <a:p>
            <a:fld id="{4697DF9F-3BAC-004C-83D2-FA8813FD378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349385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EB3F0-E893-784A-A599-55D668732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6351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BDFE95C0-78D1-A14A-A866-260B65CD9D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343A688-2701-A445-9C64-FD0C60E74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BD23A3D-4274-F84D-80F6-436EC926C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59EC480-4372-F240-95B8-B266DBF94D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8151421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4F9C77A3-5C9B-C84B-86E4-A30F81FF6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EACB2E7-D039-5C44-809F-377E6F3EA9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EECB53ED-D2E1-924F-A1A6-7312E15AFB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2C7D5E7-1DFE-5545-86C4-A82FC415E0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545915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2605B4D7-B8D1-454D-A367-07834CE1B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58589297-C685-7540-8AD2-70BCEFB501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3DEC6FC6-AC58-9243-8F82-4D4DADDBA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6596F24-D329-F641-9908-99DD904781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4428445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7A9CE404-748F-2C4B-8FCC-E8715C5176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>
            <a:extLst>
              <a:ext uri="{FF2B5EF4-FFF2-40B4-BE49-F238E27FC236}">
                <a16:creationId xmlns:a16="http://schemas.microsoft.com/office/drawing/2014/main" id="{A4D2F203-1121-0A4A-A18A-F10CAAA8B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>
            <a:extLst>
              <a:ext uri="{FF2B5EF4-FFF2-40B4-BE49-F238E27FC236}">
                <a16:creationId xmlns:a16="http://schemas.microsoft.com/office/drawing/2014/main" id="{9D6AF212-1E83-E642-9A42-190441B82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F286AC0-E150-CB4E-AEE3-3A77C473F6B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4124004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>
            <a:extLst>
              <a:ext uri="{FF2B5EF4-FFF2-40B4-BE49-F238E27FC236}">
                <a16:creationId xmlns:a16="http://schemas.microsoft.com/office/drawing/2014/main" id="{19C028DF-440A-C540-8AEA-2F078E572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249584F-ACBD-ED4A-8075-E331D1273A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0E8DD9B-9015-9D46-B718-8320215A2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54E47B4-3496-1B46-8BE1-208408C40B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157985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2560A467-2EA8-7B49-AE08-F2937A8F21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7D6B4FE-63BE-5146-89F1-C9774A70B4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7722DE04-33DB-6845-B023-A31A59164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C75ED9E-3E86-FB49-8B38-BFDFE7258D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9462407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C79DCB8C-FFFD-5D46-A40E-A04B6A2740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CA8C72E4-79C7-3143-BACD-47B1C12DE5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0AD7882B-91BE-D745-A17A-C6BA2147F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45C11F-8433-D348-AA16-872400447D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7444314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781F488E-796A-1E42-B183-71D27BF6C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090AF6F0-FDF8-6A48-A5F7-128C50DD1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694FC5AF-0D52-2845-BA45-1A6BF83C2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36BFDD0-C088-1A4C-B359-7D9232672A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3077405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E6AB1887-5100-0B40-9CA6-3B0D993BEC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BBAA217-040D-5F49-A641-AB6446867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8ADBEC2-1BB1-3A42-928B-1CE6E1F08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1AFCDE7-BF7A-574F-BC26-7F92D8B3D4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1708157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319A1274-05E0-4D43-AE4C-DFD4921FF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463FCC-680B-4C4A-A4FE-AD32C015CC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8C47932-FBFB-3F4C-8846-D6DCD7A872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E69F546-DC3E-FD4A-B9AA-A9C1BDB1A8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066855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E3E03A5-87ED-324F-948F-066BB691A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585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C74B82C-248F-6840-86F8-B7D849744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3268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AFC62E7-14EA-D041-ABC6-8BC14BE5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1422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EB59F4-6472-D040-B320-C5E722597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2755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41C5484-7FA8-3A42-8C38-1C95CDE35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7077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1F1CBC1-EF81-5C45-9CDE-E79CE793C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1842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725A9F2-E018-E64C-A8F6-D6EB94F69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3628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C2391D2-3D84-D345-AF67-C885A9B00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502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EA7D782-9C0B-A240-90B1-2086147AA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5966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F43EFE-2E4E-5B42-8343-5EE60EBD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9406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1BD41DB-A581-E34D-82E9-4E790A9F7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49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6C8F6A6-6195-174C-94D4-B928A0CD1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101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44C08C2-49B4-FB46-B2CE-A849D0EDD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5907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104F9E7-5481-B041-AD2B-B2617AD62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1130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2FEEC9B-1220-F446-B618-3083225DC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73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80DD9-A23B-314F-BFC4-72C649525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2889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BDA53-B73B-5341-BA85-2FC04EB72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6852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392D6-62C7-6C4B-835A-194B30669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02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E1AAE-EB9F-0643-9053-1F4C9745B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346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2D0A9-2102-CB44-8CD3-AA2A189F2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8854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58597-4425-1E4C-B4BF-CE36C758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2358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BE135-2A53-BB4B-8C9E-B455622CA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10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29295F3-DE46-3C4C-82C4-35A91DAF4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2689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E1614-3ADD-284A-A0A7-22AE409D8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3358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87FD-96D8-7E45-B7D7-CB67DA64E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6647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DEE3E-DF19-EA4B-8141-650655CE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5297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1A96F-40D7-1642-9895-AEEE24496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013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80735C-3865-A946-8FB4-6A75F71996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62F651-4E43-1948-82AD-EC28F3154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86A74A-B3DF-0D4D-B608-E32DDDE6B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/>
            </a:lvl1pPr>
          </a:lstStyle>
          <a:p>
            <a:fld id="{C3DF72AE-A844-2848-B771-4DFA51EBF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78439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36D67F-DFAE-9C41-90F0-64EFE39BE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C1DE29-1C98-3047-A285-524A2334A4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251678-0355-A94B-AA81-941B40153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DAC9515A-02D9-8B40-986F-D8B0B40C5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416993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81A1A-A939-3540-ADE1-83C40C036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ADF25D-9C38-5D4A-9C04-FAA8C2BEE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F47615-BA4F-6847-AADB-610BD8CD0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13EB7F32-F027-3842-B06F-80F174CD1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012238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D4805-C063-F04A-BD07-F85593C47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961791-8D90-6940-881A-7F61EBCB3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A6EFDD-BD55-D742-B5C1-FFF117A2D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0DBA5A62-B3C1-4747-A3B0-560FC72D6E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274843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5639B-978E-6842-88FD-B3D7D6BC2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394D3-3B80-6E41-B4E1-BBB5AEB0A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EDD7D-64F9-DA48-A885-3FC5A7518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50174E26-8534-6148-AA6E-A50AED2B1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11544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430FB8-6A13-F949-8588-9F7CE22B4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39E9B1-093A-384A-8C58-6E98DC4650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30505F4-2992-4949-8FBC-7D1838A38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22643479-DE28-534E-BDEF-AC42CA54A1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37460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AAA3E51-E029-404D-B4BF-E6E4440D0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1559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62AE60-F138-4949-A21F-73F52E03D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E84D5F-CE50-734C-9DA5-A40AA18D8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CA08D0-9B0B-3A46-A754-73AE615620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3DC0B802-2865-724D-84D1-653E5266E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544348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199A12-27D7-EC47-947D-AA9CB53D0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771463-AE97-D241-8E6B-5DF9FB851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20203C-D89C-BF42-9589-C853E7A4A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A4F9897F-5C1A-714C-B321-AA99968CEF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783012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602CE-E5CF-5F44-A06A-BE6047401D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6FC76-CD1D-554B-9BC5-1F27982EA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3A91A-7038-1749-B97F-0529FB4B15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DDCDB330-E2D8-1E4F-B068-335E10634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247694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91A81-C520-7D4D-BC7B-F9061811A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FCF5D-7F4A-EF4A-A1ED-1A0FAF23B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52C40-7EF9-8345-BBAF-64E56C628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7E6D6A26-9DCB-D34C-8DFC-B9E429FB6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061191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466199-38DB-DA40-83F2-CA59DA3CE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4F3F2E-51FA-2D4B-9EDB-68BF2CA96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2ADC1F-21FD-1E4E-AE25-F461FE350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E66C0B12-FFE1-CA49-9772-54755B0BC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374329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77C46B-CAC0-DB4C-8A80-C9A64B46A3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3CF598-E729-B94C-84DE-41F5A3AED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1FFF28-60EA-4548-A00A-8A7DA8318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1D635212-6CDF-2542-A427-548FDD0EF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122221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52D5AD-87DA-8A40-96CF-01F5BFB56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778FAF-88DE-C84C-AC32-559ED732C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192EDF-1F7D-3E48-B4D7-F1941D7EC6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EBDCFF70-00F9-A246-91D6-D827721AC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41686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499F4F6-214C-6C45-90F5-A7FD3866D7B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32EAF48B-425F-194A-BD87-294179081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0509EE7-0238-304A-9B42-C317C8470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205B4B6D-53EF-4A48-B863-A816A0168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A4E4F71B-794F-BE42-A072-1A64D15B5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E0765C27-4206-3E41-A777-719A570F1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E1328CF-3A84-F24E-8DD7-C3CF4A39B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63708A58-6A89-3A44-9AF2-3FA02302B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629AF61-1A4A-1549-9BFF-95C8C0B3A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7D2FDD2-4D60-0A43-83A2-151291245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BD21FAE8-CBB1-0A4E-B322-982871B73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41CCC986-0FA0-B744-ADC4-A276A49C8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77498202-2FDB-3C42-8042-7EE1D026A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B4276241-D38B-7544-B000-3C5C040F1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AF72E780-7D55-EE49-91D3-1ABAEA5C4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C3D7B605-4683-784D-87C9-8B5E61A28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DF4A110C-23EA-8F44-9537-6239D58F7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A1EA0B20-3593-7A44-8A59-A4A598700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976457B4-4E43-3D42-822A-A2884B3D0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EB4B94FE-E8D7-214C-BC9A-0CE58DEF7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F73249DB-472C-C34A-A232-01D16F55D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0B31332D-620E-9249-AE89-240FBD41C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19DB16BE-19FB-5C48-BB07-221003CE5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6AE81115-2E14-6C49-973B-9D66CB395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71ED101B-1E65-824E-8F04-878415376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CEBFC206-D218-E44E-AA19-15D9B097E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8">
              <a:extLst>
                <a:ext uri="{FF2B5EF4-FFF2-40B4-BE49-F238E27FC236}">
                  <a16:creationId xmlns:a16="http://schemas.microsoft.com/office/drawing/2014/main" id="{C4A1E3D2-F835-9D4A-8F94-C617421944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>
                <a:extLst>
                  <a:ext uri="{FF2B5EF4-FFF2-40B4-BE49-F238E27FC236}">
                    <a16:creationId xmlns:a16="http://schemas.microsoft.com/office/drawing/2014/main" id="{97B85881-0293-574A-A99F-B5FC76111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64E81FD7-4AC4-F443-8A62-2CE21980D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31">
                <a:extLst>
                  <a:ext uri="{FF2B5EF4-FFF2-40B4-BE49-F238E27FC236}">
                    <a16:creationId xmlns:a16="http://schemas.microsoft.com/office/drawing/2014/main" id="{40810B5B-A1DE-924E-89C1-4724515FF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2" name="Rectangle 32">
            <a:extLst>
              <a:ext uri="{FF2B5EF4-FFF2-40B4-BE49-F238E27FC236}">
                <a16:creationId xmlns:a16="http://schemas.microsoft.com/office/drawing/2014/main" id="{47DA5E11-75CF-2641-B212-99EE84D25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EE4C6BB-96FF-164D-B862-D16C5E63B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B906820A-0710-A14D-9F33-3335A42A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42E95F31-B628-B44E-B5A7-53E6DD8C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CCF61E90-774D-E045-921B-4A85A9C73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DRESSING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8813E427-A54B-1D48-A848-768EFA5A0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028934"/>
      </p:ext>
    </p:extLst>
  </p:cSld>
  <p:clrMapOvr>
    <a:masterClrMapping/>
  </p:clrMapOvr>
  <p:transition spd="med">
    <p:cut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715801"/>
      </p:ext>
    </p:extLst>
  </p:cSld>
  <p:clrMapOvr>
    <a:masterClrMapping/>
  </p:clrMapOvr>
  <p:transition spd="med">
    <p:cut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743790"/>
      </p:ext>
    </p:extLst>
  </p:cSld>
  <p:clrMapOvr>
    <a:masterClrMapping/>
  </p:clrMapOvr>
  <p:transition spd="med"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F40D36B-D1A9-D849-AF07-CD50093D4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45730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9631287"/>
      </p:ext>
    </p:extLst>
  </p:cSld>
  <p:clrMapOvr>
    <a:masterClrMapping/>
  </p:clrMapOvr>
  <p:transition spd="med">
    <p:cut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9243877"/>
      </p:ext>
    </p:extLst>
  </p:cSld>
  <p:clrMapOvr>
    <a:masterClrMapping/>
  </p:clrMapOvr>
  <p:transition spd="med">
    <p:cut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815997"/>
      </p:ext>
    </p:extLst>
  </p:cSld>
  <p:clrMapOvr>
    <a:masterClrMapping/>
  </p:clrMapOvr>
  <p:transition spd="med">
    <p:cut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500917"/>
      </p:ext>
    </p:extLst>
  </p:cSld>
  <p:clrMapOvr>
    <a:masterClrMapping/>
  </p:clrMapOvr>
  <p:transition spd="med">
    <p:cut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019150"/>
      </p:ext>
    </p:extLst>
  </p:cSld>
  <p:clrMapOvr>
    <a:masterClrMapping/>
  </p:clrMapOvr>
  <p:transition spd="med">
    <p:cut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554071"/>
      </p:ext>
    </p:extLst>
  </p:cSld>
  <p:clrMapOvr>
    <a:masterClrMapping/>
  </p:clrMapOvr>
  <p:transition spd="med">
    <p:cut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1428910"/>
      </p:ext>
    </p:extLst>
  </p:cSld>
  <p:clrMapOvr>
    <a:masterClrMapping/>
  </p:clrMapOvr>
  <p:transition spd="med">
    <p:cut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7434480"/>
      </p:ext>
    </p:extLst>
  </p:cSld>
  <p:clrMapOvr>
    <a:masterClrMapping/>
  </p:clrMapOvr>
  <p:transition spd="med">
    <p:cut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601271"/>
      </p:ext>
    </p:extLst>
  </p:cSld>
  <p:clrMapOvr>
    <a:masterClrMapping/>
  </p:clrMapOvr>
  <p:transition>
    <p:wheel spokes="0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360912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5181D-7DA9-B64D-A8E3-480017FCD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A644EBE-5813-064F-8BE6-DAE3C0B9D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8708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604737"/>
      </p:ext>
    </p:extLst>
  </p:cSld>
  <p:clrMapOvr>
    <a:masterClrMapping/>
  </p:clrMapOvr>
  <p:transition>
    <p:wheel spokes="0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897667"/>
      </p:ext>
    </p:extLst>
  </p:cSld>
  <p:clrMapOvr>
    <a:masterClrMapping/>
  </p:clrMapOvr>
  <p:transition>
    <p:wheel spokes="0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684496"/>
      </p:ext>
    </p:extLst>
  </p:cSld>
  <p:clrMapOvr>
    <a:masterClrMapping/>
  </p:clrMapOvr>
  <p:transition>
    <p:wheel spokes="0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0780594"/>
      </p:ext>
    </p:extLst>
  </p:cSld>
  <p:clrMapOvr>
    <a:masterClrMapping/>
  </p:clrMapOvr>
  <p:transition>
    <p:wheel spokes="0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159132"/>
      </p:ext>
    </p:extLst>
  </p:cSld>
  <p:clrMapOvr>
    <a:masterClrMapping/>
  </p:clrMapOvr>
  <p:transition>
    <p:wheel spokes="0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955035"/>
      </p:ext>
    </p:extLst>
  </p:cSld>
  <p:clrMapOvr>
    <a:masterClrMapping/>
  </p:clrMapOvr>
  <p:transition>
    <p:wheel spokes="0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740540"/>
      </p:ext>
    </p:extLst>
  </p:cSld>
  <p:clrMapOvr>
    <a:masterClrMapping/>
  </p:clrMapOvr>
  <p:transition>
    <p:wheel spokes="0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8570827"/>
      </p:ext>
    </p:extLst>
  </p:cSld>
  <p:clrMapOvr>
    <a:masterClrMapping/>
  </p:clrMapOvr>
  <p:transition>
    <p:wheel spokes="0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9152593"/>
      </p:ext>
    </p:extLst>
  </p:cSld>
  <p:clrMapOvr>
    <a:masterClrMapping/>
  </p:clrMapOvr>
  <p:transition>
    <p:wheel spokes="0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120093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BCF0785-FEEE-1347-9FA5-B3D8DB1B7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04398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776187"/>
      </p:ext>
    </p:extLst>
  </p:cSld>
  <p:clrMapOvr>
    <a:masterClrMapping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582305"/>
      </p:ext>
    </p:extLst>
  </p:cSld>
  <p:clrMapOvr>
    <a:masterClrMapping/>
  </p:clrMapOvr>
  <p:transition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205032"/>
      </p:ext>
    </p:extLst>
  </p:cSld>
  <p:clrMapOvr>
    <a:masterClrMapping/>
  </p:clrMapOvr>
  <p:transition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6904678"/>
      </p:ext>
    </p:extLst>
  </p:cSld>
  <p:clrMapOvr>
    <a:masterClrMapping/>
  </p:clrMapOvr>
  <p:transition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2043844"/>
      </p:ext>
    </p:extLst>
  </p:cSld>
  <p:clrMapOvr>
    <a:masterClrMapping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566367"/>
      </p:ext>
    </p:extLst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175255"/>
      </p:ext>
    </p:extLst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284994"/>
      </p:ext>
    </p:extLst>
  </p:cSld>
  <p:clrMapOvr>
    <a:masterClrMapping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167842"/>
      </p:ext>
    </p:extLst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15978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B6ABBCC8-6154-554A-9186-B3DF0206A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785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7909879"/>
      </p:ext>
    </p:extLst>
  </p:cSld>
  <p:clrMapOvr>
    <a:masterClrMapping/>
  </p:clrMapOvr>
  <p:transition spd="med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110631"/>
      </p:ext>
    </p:extLst>
  </p:cSld>
  <p:clrMapOvr>
    <a:masterClrMapping/>
  </p:clrMapOvr>
  <p:transition spd="med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545637"/>
      </p:ext>
    </p:extLst>
  </p:cSld>
  <p:clrMapOvr>
    <a:masterClrMapping/>
  </p:clrMapOvr>
  <p:transition spd="med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44780"/>
      </p:ext>
    </p:extLst>
  </p:cSld>
  <p:clrMapOvr>
    <a:masterClrMapping/>
  </p:clrMapOvr>
  <p:transition spd="med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6362616"/>
      </p:ext>
    </p:extLst>
  </p:cSld>
  <p:clrMapOvr>
    <a:masterClrMapping/>
  </p:clrMapOvr>
  <p:transition spd="med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720450"/>
      </p:ext>
    </p:extLst>
  </p:cSld>
  <p:clrMapOvr>
    <a:masterClrMapping/>
  </p:clrMapOvr>
  <p:transition spd="med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007499"/>
      </p:ext>
    </p:extLst>
  </p:cSld>
  <p:clrMapOvr>
    <a:masterClrMapping/>
  </p:clrMapOvr>
  <p:transition spd="med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095410"/>
      </p:ext>
    </p:extLst>
  </p:cSld>
  <p:clrMapOvr>
    <a:masterClrMapping/>
  </p:clrMapOvr>
  <p:transition spd="med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5737218"/>
      </p:ext>
    </p:extLst>
  </p:cSld>
  <p:clrMapOvr>
    <a:masterClrMapping/>
  </p:clrMapOvr>
  <p:transition spd="med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775861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028505C1-E9E7-364A-B4D9-EAA8BE4B1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2812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3912421"/>
      </p:ext>
    </p:extLst>
  </p:cSld>
  <p:clrMapOvr>
    <a:masterClrMapping/>
  </p:clrMapOvr>
  <p:transition spd="med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1635975"/>
      </p:ext>
    </p:extLst>
  </p:cSld>
  <p:clrMapOvr>
    <a:masterClrMapping/>
  </p:clrMapOvr>
  <p:transition>
    <p:wheel spokes="0"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836622"/>
      </p:ext>
    </p:extLst>
  </p:cSld>
  <p:clrMapOvr>
    <a:masterClrMapping/>
  </p:clrMapOvr>
  <p:transition>
    <p:wheel spokes="0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169287"/>
      </p:ext>
    </p:extLst>
  </p:cSld>
  <p:clrMapOvr>
    <a:masterClrMapping/>
  </p:clrMapOvr>
  <p:transition>
    <p:wheel spokes="0"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17944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65787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261654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458213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84141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30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950BD57D-F601-A545-8A9A-4D58675F4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2407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9691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9490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5777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46233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66506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312453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818847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2DD6-EC2D-F540-BEEB-2C9A6ABA9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7699"/>
      </p:ext>
    </p:extLst>
  </p:cSld>
  <p:clrMapOvr>
    <a:masterClrMapping/>
  </p:clrMapOvr>
  <p:transition spd="med">
    <p:randomBar dir="vert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C63CA-EDA4-964D-81E2-5A6B8B058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4831"/>
      </p:ext>
    </p:extLst>
  </p:cSld>
  <p:clrMapOvr>
    <a:masterClrMapping/>
  </p:clrMapOvr>
  <p:transition spd="med">
    <p:randomBar dir="vert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BCEAF-3A4E-2E4D-B299-E0DC45CFE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14530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F91F7159-2CD6-4A43-949F-39FBC6AA3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8227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FDB86-ABFD-CC4D-9369-56B8624F1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70330"/>
      </p:ext>
    </p:extLst>
  </p:cSld>
  <p:clrMapOvr>
    <a:masterClrMapping/>
  </p:clrMapOvr>
  <p:transition spd="med">
    <p:randomBar dir="vert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DA526-58CD-E448-9C14-F6219075A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9061"/>
      </p:ext>
    </p:extLst>
  </p:cSld>
  <p:clrMapOvr>
    <a:masterClrMapping/>
  </p:clrMapOvr>
  <p:transition spd="med">
    <p:randomBar dir="vert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E8976-ED29-A044-8949-55F2A11CC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6629"/>
      </p:ext>
    </p:extLst>
  </p:cSld>
  <p:clrMapOvr>
    <a:masterClrMapping/>
  </p:clrMapOvr>
  <p:transition spd="med">
    <p:randomBar dir="vert"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CF043-496E-534E-A1CF-921A62CB7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4475"/>
      </p:ext>
    </p:extLst>
  </p:cSld>
  <p:clrMapOvr>
    <a:masterClrMapping/>
  </p:clrMapOvr>
  <p:transition spd="med">
    <p:randomBar dir="vert"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8E9A7-7E31-A848-AD58-5E4E8F708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57707"/>
      </p:ext>
    </p:extLst>
  </p:cSld>
  <p:clrMapOvr>
    <a:masterClrMapping/>
  </p:clrMapOvr>
  <p:transition spd="med">
    <p:randomBar dir="vert"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DC19B-D1B8-6F4C-8B2A-9BB3D67EB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90493"/>
      </p:ext>
    </p:extLst>
  </p:cSld>
  <p:clrMapOvr>
    <a:masterClrMapping/>
  </p:clrMapOvr>
  <p:transition spd="med">
    <p:randomBar dir="vert"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96FE4-98B0-7841-BBB7-F663AEF16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41493"/>
      </p:ext>
    </p:extLst>
  </p:cSld>
  <p:clrMapOvr>
    <a:masterClrMapping/>
  </p:clrMapOvr>
  <p:transition spd="med">
    <p:randomBar dir="vert"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43234-4440-E548-A50D-770374B00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01458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0E21F27D-7771-6D4D-BE90-B940E2EB1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29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D746A9CF-83CE-304F-BF00-CB4ECD79A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54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5B4E0CE2-5950-A142-B01D-AD3205259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5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F6B9FF51-671E-6F4B-9207-4B8E8DA1F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6E33D-DFBA-4347-A095-DF27BDCA0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82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157287B8-373B-D24D-8085-F1D963013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902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4359A762-A083-2A4A-B919-6EFD2B074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fld id="{6651FA93-7F90-E34C-90DB-34C9FC81E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</a:rPr>
              <a:t> DRESSING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</a:rPr>
              <a:t>        THE                                    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21260"/>
      </p:ext>
    </p:extLst>
  </p:cSld>
  <p:clrMapOvr>
    <a:masterClrMapping/>
  </p:clrMapOvr>
  <p:transition spd="med"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2317505"/>
      </p:ext>
    </p:extLst>
  </p:cSld>
  <p:clrMapOvr>
    <a:masterClrMapping/>
  </p:clrMapOvr>
  <p:transition spd="med"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4760672"/>
      </p:ext>
    </p:extLst>
  </p:cSld>
  <p:clrMapOvr>
    <a:masterClrMapping/>
  </p:clrMapOvr>
  <p:transition spd="med"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8789586"/>
      </p:ext>
    </p:extLst>
  </p:cSld>
  <p:clrMapOvr>
    <a:masterClrMapping/>
  </p:clrMapOvr>
  <p:transition spd="med"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9136669"/>
      </p:ext>
    </p:extLst>
  </p:cSld>
  <p:clrMapOvr>
    <a:masterClrMapping/>
  </p:clrMapOvr>
  <p:transition spd="med"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5723805"/>
      </p:ext>
    </p:extLst>
  </p:cSld>
  <p:clrMapOvr>
    <a:masterClrMapping/>
  </p:clrMapOvr>
  <p:transition spd="med"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104844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73C41-C4B1-AC49-973E-7BDB7987F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54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4094889"/>
      </p:ext>
    </p:extLst>
  </p:cSld>
  <p:clrMapOvr>
    <a:masterClrMapping/>
  </p:clrMapOvr>
  <p:transition spd="med"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997676"/>
      </p:ext>
    </p:extLst>
  </p:cSld>
  <p:clrMapOvr>
    <a:masterClrMapping/>
  </p:clrMapOvr>
  <p:transition spd="med"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377944"/>
      </p:ext>
    </p:extLst>
  </p:cSld>
  <p:clrMapOvr>
    <a:masterClrMapping/>
  </p:clrMapOvr>
  <p:transition spd="med"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027"/>
      </p:ext>
    </p:extLst>
  </p:cSld>
  <p:clrMapOvr>
    <a:masterClrMapping/>
  </p:clrMapOvr>
  <p:transition spd="med"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9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EC8BF-6808-A844-9F79-9AB6B7D1E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254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33C9F-AAE4-4643-8F3B-588BDF507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124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B4774-5797-B94C-99CC-1E1B1AD6E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20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2D507-7CB4-934F-824B-B083600DB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12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DB8E5-6F55-784E-BEB4-C373AD53A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677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00E90-F19D-FB4F-9FF6-266A8A1BC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0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B4938-F10D-C845-8422-D7564B78A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01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17F32-DDAF-844D-8CCA-6B442FF2D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06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AB6FD-A6E4-6048-86C8-DD2E450B3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85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5FDAA-039F-F64A-B8E5-9878C5A0D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241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936AE-7844-214D-AFC4-4A34D1450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09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5FAC1-F256-A74C-B5AD-C2054F7CA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99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F03B550-C747-764E-B04E-B50512C96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CFCF56B-D20A-4441-9102-81D2258C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81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ABC777B-4ED3-3F44-81BF-09C12CDEA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275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D2901F3-6009-7245-A5F5-C07C51352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478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E9D8010-BC1A-F148-B68D-ABEA5A598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7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23181-E3CA-7141-9A98-4B8DFAD0C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535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9C1A453-8571-4C44-954B-CE9140DA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49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BE45E28-93F2-2B4D-8A66-1BEA0F81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13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7683E6D-2E5A-584C-AAF6-6CA546F23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898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D4B0D56-91DC-E94D-92D7-8DEB48C54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7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09B41C1-96B0-6F40-A1F2-5CA098DBC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179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CD3330-BA8A-C748-ADBA-CDEA89FD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6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1B2D140-B8ED-C946-BF88-E6AC220AD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67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78"/>
            <a:ext cx="9144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57192"/>
            <a:ext cx="9144000" cy="1700808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32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Dr. Rick Griffith</a:t>
            </a:r>
          </a:p>
          <a:p>
            <a:r>
              <a:rPr lang="en-US" dirty="0"/>
              <a:t>Singapore Bible College</a:t>
            </a:r>
          </a:p>
          <a:p>
            <a:r>
              <a:rPr lang="en-US" dirty="0" err="1"/>
              <a:t>Biblestudydownloads.com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14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F0E62B9-4F3A-2144-B353-DDC02D27F08E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74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3F50D6-A74F-EA4E-8BAA-614C687E3159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3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0155F-85F8-E34C-8DCF-F78907474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505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E0E9A73-D6F3-FB4B-B676-AB2D6ACB3033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777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1B05C86-5CA8-C640-83F6-0464EF60335F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547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BC2C85-5B23-2743-8351-2458AC3B1C6F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786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668B637-F1B0-CD4B-945A-E1B24BE0055F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52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DDB0FBA-1AA2-7A41-A7E8-827850B26E1B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176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474792B-817A-344D-BDC3-98766AAD8EB6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868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0BDE67-5EFE-FF4D-AC25-976BBC3D78DA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609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114420-13EE-2946-AB89-0A59875297C0}" type="slidenum">
              <a:rPr lang="en-US" sz="2400">
                <a:solidFill>
                  <a:srgbClr val="000000"/>
                </a:solidFill>
              </a:rPr>
              <a:pPr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73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881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6063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CEB67-1673-174B-AB2C-A815D114D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990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5723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0776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101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440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5566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830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3873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4806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0216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8439" name="Rectangle 103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103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CFEBCB-8094-C349-8569-BA4E90207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6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image" Target="../media/image2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27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4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5B2636F-5E7E-464F-9A34-12B7100CF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38" r:id="rId1"/>
    <p:sldLayoutId id="2147485728" r:id="rId2"/>
    <p:sldLayoutId id="2147485729" r:id="rId3"/>
    <p:sldLayoutId id="2147485730" r:id="rId4"/>
    <p:sldLayoutId id="2147485731" r:id="rId5"/>
    <p:sldLayoutId id="2147485732" r:id="rId6"/>
    <p:sldLayoutId id="2147485733" r:id="rId7"/>
    <p:sldLayoutId id="2147485734" r:id="rId8"/>
    <p:sldLayoutId id="2147485735" r:id="rId9"/>
    <p:sldLayoutId id="2147485736" r:id="rId10"/>
    <p:sldLayoutId id="21474857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5" charset="2"/>
        <a:buChar char="o"/>
        <a:defRPr sz="2000">
          <a:solidFill>
            <a:schemeClr val="tx2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5" charset="2"/>
        <a:buChar char="o"/>
        <a:defRPr sz="2000">
          <a:solidFill>
            <a:schemeClr val="tx2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5" charset="2"/>
        <a:buChar char="o"/>
        <a:defRPr sz="2000">
          <a:solidFill>
            <a:schemeClr val="tx2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5" charset="2"/>
        <a:buChar char="o"/>
        <a:defRPr sz="2000">
          <a:solidFill>
            <a:schemeClr val="tx2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8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7409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74092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366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</a:endParaRPr>
              </a:p>
            </p:txBody>
          </p:sp>
          <p:sp>
            <p:nvSpPr>
              <p:cNvPr id="17409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09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0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1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093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7409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095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096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3696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13697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74085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4086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3700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</a:rPr>
              <a:t> DRESSING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</a:rPr>
              <a:t>        THE                                    </a:t>
            </a:r>
          </a:p>
          <a:p>
            <a:pPr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</a:rPr>
              <a:t>   STAGE</a:t>
            </a:r>
          </a:p>
        </p:txBody>
      </p:sp>
      <p:sp>
        <p:nvSpPr>
          <p:cNvPr id="113701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26633" name="Text Box 38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3703" name="Rectangle 39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30" r:id="rId1"/>
    <p:sldLayoutId id="2147485818" r:id="rId2"/>
    <p:sldLayoutId id="2147485819" r:id="rId3"/>
    <p:sldLayoutId id="2147485820" r:id="rId4"/>
    <p:sldLayoutId id="2147485821" r:id="rId5"/>
    <p:sldLayoutId id="2147485822" r:id="rId6"/>
    <p:sldLayoutId id="2147485823" r:id="rId7"/>
    <p:sldLayoutId id="2147485824" r:id="rId8"/>
    <p:sldLayoutId id="2147485825" r:id="rId9"/>
    <p:sldLayoutId id="2147485826" r:id="rId10"/>
    <p:sldLayoutId id="2147485827" r:id="rId1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610EA58-E903-F34A-BBCE-09FC68384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6134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3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6136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76138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39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0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1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2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3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4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5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6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7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8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49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150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31" r:id="rId1"/>
    <p:sldLayoutId id="2147485828" r:id="rId2"/>
    <p:sldLayoutId id="2147485829" r:id="rId3"/>
    <p:sldLayoutId id="2147485830" r:id="rId4"/>
    <p:sldLayoutId id="2147485831" r:id="rId5"/>
    <p:sldLayoutId id="2147485832" r:id="rId6"/>
    <p:sldLayoutId id="2147485833" r:id="rId7"/>
    <p:sldLayoutId id="2147485834" r:id="rId8"/>
    <p:sldLayoutId id="2147485835" r:id="rId9"/>
    <p:sldLayoutId id="2147485836" r:id="rId10"/>
    <p:sldLayoutId id="21474858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4FB8A746-AC4E-B04B-B719-B00109B78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790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006" r:id="rId1"/>
    <p:sldLayoutId id="2147486007" r:id="rId2"/>
    <p:sldLayoutId id="2147486008" r:id="rId3"/>
    <p:sldLayoutId id="2147486009" r:id="rId4"/>
    <p:sldLayoutId id="2147486010" r:id="rId5"/>
    <p:sldLayoutId id="2147486011" r:id="rId6"/>
    <p:sldLayoutId id="2147486012" r:id="rId7"/>
    <p:sldLayoutId id="2147486013" r:id="rId8"/>
    <p:sldLayoutId id="2147486014" r:id="rId9"/>
    <p:sldLayoutId id="2147486015" r:id="rId10"/>
    <p:sldLayoutId id="2147486016" r:id="rId11"/>
    <p:sldLayoutId id="21474860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75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55" r:id="rId1"/>
    <p:sldLayoutId id="2147486056" r:id="rId2"/>
    <p:sldLayoutId id="2147486057" r:id="rId3"/>
    <p:sldLayoutId id="2147486058" r:id="rId4"/>
    <p:sldLayoutId id="2147486059" r:id="rId5"/>
    <p:sldLayoutId id="2147486060" r:id="rId6"/>
    <p:sldLayoutId id="2147486061" r:id="rId7"/>
    <p:sldLayoutId id="2147486062" r:id="rId8"/>
    <p:sldLayoutId id="2147486063" r:id="rId9"/>
    <p:sldLayoutId id="2147486064" r:id="rId10"/>
    <p:sldLayoutId id="214748606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135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067" r:id="rId1"/>
    <p:sldLayoutId id="2147486068" r:id="rId2"/>
    <p:sldLayoutId id="2147486069" r:id="rId3"/>
    <p:sldLayoutId id="2147486070" r:id="rId4"/>
    <p:sldLayoutId id="2147486071" r:id="rId5"/>
    <p:sldLayoutId id="2147486072" r:id="rId6"/>
    <p:sldLayoutId id="2147486073" r:id="rId7"/>
    <p:sldLayoutId id="2147486074" r:id="rId8"/>
    <p:sldLayoutId id="2147486075" r:id="rId9"/>
    <p:sldLayoutId id="2147486076" r:id="rId10"/>
    <p:sldLayoutId id="214748607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1" hangingPunct="1">
              <a:defRPr/>
            </a:pPr>
            <a:fld id="{BA011D19-F3B2-B643-98B2-4521022C0A53}" type="slidenum">
              <a:rPr lang="en-US">
                <a:solidFill>
                  <a:srgbClr val="FFFFFF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09154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091" r:id="rId1"/>
    <p:sldLayoutId id="2147486092" r:id="rId2"/>
    <p:sldLayoutId id="2147486093" r:id="rId3"/>
    <p:sldLayoutId id="2147486094" r:id="rId4"/>
    <p:sldLayoutId id="2147486095" r:id="rId5"/>
    <p:sldLayoutId id="2147486096" r:id="rId6"/>
    <p:sldLayoutId id="2147486097" r:id="rId7"/>
    <p:sldLayoutId id="2147486098" r:id="rId8"/>
    <p:sldLayoutId id="2147486099" r:id="rId9"/>
    <p:sldLayoutId id="2147486100" r:id="rId10"/>
    <p:sldLayoutId id="2147486101" r:id="rId11"/>
    <p:sldLayoutId id="2147486102" r:id="rId12"/>
    <p:sldLayoutId id="21474861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7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7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676332-2FEB-0143-A8CC-7B37BF4AD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369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31" r:id="rId1"/>
    <p:sldLayoutId id="2147486132" r:id="rId2"/>
    <p:sldLayoutId id="2147486133" r:id="rId3"/>
    <p:sldLayoutId id="2147486134" r:id="rId4"/>
    <p:sldLayoutId id="2147486135" r:id="rId5"/>
    <p:sldLayoutId id="2147486136" r:id="rId6"/>
    <p:sldLayoutId id="2147486137" r:id="rId7"/>
    <p:sldLayoutId id="2147486138" r:id="rId8"/>
    <p:sldLayoutId id="2147486139" r:id="rId9"/>
    <p:sldLayoutId id="2147486140" r:id="rId10"/>
    <p:sldLayoutId id="2147486141" r:id="rId11"/>
    <p:sldLayoutId id="21474861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C9F30E-D04A-8A49-9773-1FD14D48F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8EBD86-8A8F-614B-A668-B484B90908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4D8578A-AB4D-6447-89AB-7F142182C0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4710DE5-D752-3D48-87BE-E192CA1A24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</a:defRPr>
            </a:lvl1pPr>
          </a:lstStyle>
          <a:p>
            <a:fld id="{0788C54D-0A4A-044D-B2ED-0E43E65EB44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2E45E4E3-9CF3-6842-915A-2A46D2A0C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24ABA99F-8C9B-8948-BFCF-EEC06A295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2" name="Group 8">
            <a:extLst>
              <a:ext uri="{FF2B5EF4-FFF2-40B4-BE49-F238E27FC236}">
                <a16:creationId xmlns:a16="http://schemas.microsoft.com/office/drawing/2014/main" id="{A8AFE74C-CB18-C644-ABC8-10C09DF18F2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034" name="Rectangle 9">
              <a:extLst>
                <a:ext uri="{FF2B5EF4-FFF2-40B4-BE49-F238E27FC236}">
                  <a16:creationId xmlns:a16="http://schemas.microsoft.com/office/drawing/2014/main" id="{0704DC08-E19A-414F-8629-4BEE8DBD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5" name="Rectangle 10">
              <a:extLst>
                <a:ext uri="{FF2B5EF4-FFF2-40B4-BE49-F238E27FC236}">
                  <a16:creationId xmlns:a16="http://schemas.microsoft.com/office/drawing/2014/main" id="{51330885-D03A-BD4E-A594-D2DFEE246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6" name="Rectangle 11">
              <a:extLst>
                <a:ext uri="{FF2B5EF4-FFF2-40B4-BE49-F238E27FC236}">
                  <a16:creationId xmlns:a16="http://schemas.microsoft.com/office/drawing/2014/main" id="{FA2D9812-ABBB-7E45-BE1C-DD7FF218E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7" name="Rectangle 12">
              <a:extLst>
                <a:ext uri="{FF2B5EF4-FFF2-40B4-BE49-F238E27FC236}">
                  <a16:creationId xmlns:a16="http://schemas.microsoft.com/office/drawing/2014/main" id="{647A67DB-8EF2-9F4E-9049-2C884B4F0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8" name="Rectangle 13">
              <a:extLst>
                <a:ext uri="{FF2B5EF4-FFF2-40B4-BE49-F238E27FC236}">
                  <a16:creationId xmlns:a16="http://schemas.microsoft.com/office/drawing/2014/main" id="{E14C3898-1317-8841-B087-48C209F43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9" name="Rectangle 14">
              <a:extLst>
                <a:ext uri="{FF2B5EF4-FFF2-40B4-BE49-F238E27FC236}">
                  <a16:creationId xmlns:a16="http://schemas.microsoft.com/office/drawing/2014/main" id="{478074C3-9B70-B84D-AA37-C9613676D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0" name="Rectangle 15">
              <a:extLst>
                <a:ext uri="{FF2B5EF4-FFF2-40B4-BE49-F238E27FC236}">
                  <a16:creationId xmlns:a16="http://schemas.microsoft.com/office/drawing/2014/main" id="{3A71562E-EC05-3348-92DB-B53ED6656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6">
              <a:extLst>
                <a:ext uri="{FF2B5EF4-FFF2-40B4-BE49-F238E27FC236}">
                  <a16:creationId xmlns:a16="http://schemas.microsoft.com/office/drawing/2014/main" id="{A518A3E7-C340-BC4C-8E8A-D2C30BE28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7">
              <a:extLst>
                <a:ext uri="{FF2B5EF4-FFF2-40B4-BE49-F238E27FC236}">
                  <a16:creationId xmlns:a16="http://schemas.microsoft.com/office/drawing/2014/main" id="{C15B1BD1-2532-C34C-8E9F-971982A55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3" name="Rectangle 18">
              <a:extLst>
                <a:ext uri="{FF2B5EF4-FFF2-40B4-BE49-F238E27FC236}">
                  <a16:creationId xmlns:a16="http://schemas.microsoft.com/office/drawing/2014/main" id="{B3DBA2CE-C926-AA44-B283-31142FF24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4" name="Rectangle 19">
              <a:extLst>
                <a:ext uri="{FF2B5EF4-FFF2-40B4-BE49-F238E27FC236}">
                  <a16:creationId xmlns:a16="http://schemas.microsoft.com/office/drawing/2014/main" id="{69287CBF-AF2C-2A46-8964-37E7620E6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5" name="Rectangle 20">
              <a:extLst>
                <a:ext uri="{FF2B5EF4-FFF2-40B4-BE49-F238E27FC236}">
                  <a16:creationId xmlns:a16="http://schemas.microsoft.com/office/drawing/2014/main" id="{AB6DD3DD-9D4A-604D-A56D-5A7A5F61B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6" name="Rectangle 21">
              <a:extLst>
                <a:ext uri="{FF2B5EF4-FFF2-40B4-BE49-F238E27FC236}">
                  <a16:creationId xmlns:a16="http://schemas.microsoft.com/office/drawing/2014/main" id="{40B5DE48-BBC0-A346-80A8-754B9F273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>
            <a:extLst>
              <a:ext uri="{FF2B5EF4-FFF2-40B4-BE49-F238E27FC236}">
                <a16:creationId xmlns:a16="http://schemas.microsoft.com/office/drawing/2014/main" id="{B5CCD98E-D5A9-8741-B821-2625257279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224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44" r:id="rId1"/>
    <p:sldLayoutId id="2147486145" r:id="rId2"/>
    <p:sldLayoutId id="2147486146" r:id="rId3"/>
    <p:sldLayoutId id="2147486147" r:id="rId4"/>
    <p:sldLayoutId id="2147486148" r:id="rId5"/>
    <p:sldLayoutId id="2147486149" r:id="rId6"/>
    <p:sldLayoutId id="2147486150" r:id="rId7"/>
    <p:sldLayoutId id="2147486151" r:id="rId8"/>
    <p:sldLayoutId id="2147486152" r:id="rId9"/>
    <p:sldLayoutId id="2147486153" r:id="rId10"/>
    <p:sldLayoutId id="21474861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C14C463F-E2A0-D745-8493-37531CA7F0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>
              <a:extLst>
                <a:ext uri="{FF2B5EF4-FFF2-40B4-BE49-F238E27FC236}">
                  <a16:creationId xmlns:a16="http://schemas.microsoft.com/office/drawing/2014/main" id="{EB26A500-6222-AB40-A65C-98E19516E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Freeform 4">
              <a:extLst>
                <a:ext uri="{FF2B5EF4-FFF2-40B4-BE49-F238E27FC236}">
                  <a16:creationId xmlns:a16="http://schemas.microsoft.com/office/drawing/2014/main" id="{75C9C235-751B-614F-8721-01E9AFB23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Freeform 5">
              <a:extLst>
                <a:ext uri="{FF2B5EF4-FFF2-40B4-BE49-F238E27FC236}">
                  <a16:creationId xmlns:a16="http://schemas.microsoft.com/office/drawing/2014/main" id="{D69BC1AA-4F35-DF4E-ADF7-0CC824AA1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Freeform 6">
              <a:extLst>
                <a:ext uri="{FF2B5EF4-FFF2-40B4-BE49-F238E27FC236}">
                  <a16:creationId xmlns:a16="http://schemas.microsoft.com/office/drawing/2014/main" id="{C8B7175C-FFA0-8E4F-9685-37713AC12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>
            <a:extLst>
              <a:ext uri="{FF2B5EF4-FFF2-40B4-BE49-F238E27FC236}">
                <a16:creationId xmlns:a16="http://schemas.microsoft.com/office/drawing/2014/main" id="{BAE50333-DB91-FA4D-99AE-7854FC276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588B3DEA-051D-434B-8C60-1E3D0C0A3C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id="{64683910-A1C7-EE46-AFFE-104C8D1822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>
            <a:extLst>
              <a:ext uri="{FF2B5EF4-FFF2-40B4-BE49-F238E27FC236}">
                <a16:creationId xmlns:a16="http://schemas.microsoft.com/office/drawing/2014/main" id="{F1DE0FF5-01E1-EF47-B20A-12FD34C621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23381F74-9171-5E4B-961F-EBE77E27A42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7419" name="Rectangle 11">
            <a:extLst>
              <a:ext uri="{FF2B5EF4-FFF2-40B4-BE49-F238E27FC236}">
                <a16:creationId xmlns:a16="http://schemas.microsoft.com/office/drawing/2014/main" id="{00A5A366-3819-4843-A984-02D13D0F3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831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56" r:id="rId1"/>
    <p:sldLayoutId id="2147486157" r:id="rId2"/>
    <p:sldLayoutId id="2147486158" r:id="rId3"/>
    <p:sldLayoutId id="2147486159" r:id="rId4"/>
    <p:sldLayoutId id="2147486160" r:id="rId5"/>
    <p:sldLayoutId id="2147486161" r:id="rId6"/>
    <p:sldLayoutId id="2147486162" r:id="rId7"/>
    <p:sldLayoutId id="2147486163" r:id="rId8"/>
    <p:sldLayoutId id="2147486164" r:id="rId9"/>
    <p:sldLayoutId id="2147486165" r:id="rId10"/>
    <p:sldLayoutId id="2147486166" r:id="rId11"/>
    <p:sldLayoutId id="2147486167" r:id="rId12"/>
    <p:sldLayoutId id="21474861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33684D5-3F0A-904C-ADBF-A56D658B1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81ECDA2-3B4D-6742-B5E8-6828D3550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D70CAAA0-F978-CC42-84E2-D248CC33BA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5A078F86-DB9B-DF40-9FF6-CAC608AC91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F8C24925-8337-4842-B53E-A98BB6E83B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</a:defRPr>
            </a:lvl1pPr>
          </a:lstStyle>
          <a:p>
            <a:fld id="{D9BB34B7-C529-874F-AC35-FFA320E5B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6957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70" r:id="rId1"/>
    <p:sldLayoutId id="2147486171" r:id="rId2"/>
    <p:sldLayoutId id="2147486172" r:id="rId3"/>
    <p:sldLayoutId id="2147486173" r:id="rId4"/>
    <p:sldLayoutId id="2147486174" r:id="rId5"/>
    <p:sldLayoutId id="2147486175" r:id="rId6"/>
    <p:sldLayoutId id="2147486176" r:id="rId7"/>
    <p:sldLayoutId id="2147486177" r:id="rId8"/>
    <p:sldLayoutId id="2147486178" r:id="rId9"/>
    <p:sldLayoutId id="2147486179" r:id="rId10"/>
    <p:sldLayoutId id="2147486180" r:id="rId11"/>
    <p:sldLayoutId id="21474861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E294D6B4-1BE2-F04D-8386-0469A1549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1" r:id="rId1"/>
    <p:sldLayoutId id="2147485792" r:id="rId2"/>
    <p:sldLayoutId id="2147485793" r:id="rId3"/>
    <p:sldLayoutId id="2147485794" r:id="rId4"/>
    <p:sldLayoutId id="2147485795" r:id="rId5"/>
    <p:sldLayoutId id="2147485796" r:id="rId6"/>
    <p:sldLayoutId id="2147485797" r:id="rId7"/>
    <p:sldLayoutId id="2147485798" r:id="rId8"/>
    <p:sldLayoutId id="2147485799" r:id="rId9"/>
    <p:sldLayoutId id="2147485800" r:id="rId10"/>
    <p:sldLayoutId id="2147485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15ECA9A-0CA1-2241-8B17-101050108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D46014B-C7F5-F54C-8863-4940D271A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63236" name="Rectangle 4">
            <a:extLst>
              <a:ext uri="{FF2B5EF4-FFF2-40B4-BE49-F238E27FC236}">
                <a16:creationId xmlns:a16="http://schemas.microsoft.com/office/drawing/2014/main" id="{58491F69-85FF-9A48-B568-F414CECE76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>
            <a:extLst>
              <a:ext uri="{FF2B5EF4-FFF2-40B4-BE49-F238E27FC236}">
                <a16:creationId xmlns:a16="http://schemas.microsoft.com/office/drawing/2014/main" id="{D57E424F-9B9F-FC48-8732-B83118B1E6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>
            <a:extLst>
              <a:ext uri="{FF2B5EF4-FFF2-40B4-BE49-F238E27FC236}">
                <a16:creationId xmlns:a16="http://schemas.microsoft.com/office/drawing/2014/main" id="{0C236FA8-9337-C645-9859-985A3B5134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96F65F5B-6507-2246-8692-08612CA55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3" r:id="rId1"/>
    <p:sldLayoutId id="2147486184" r:id="rId2"/>
    <p:sldLayoutId id="2147486185" r:id="rId3"/>
    <p:sldLayoutId id="2147486186" r:id="rId4"/>
    <p:sldLayoutId id="2147486187" r:id="rId5"/>
    <p:sldLayoutId id="2147486188" r:id="rId6"/>
    <p:sldLayoutId id="2147486189" r:id="rId7"/>
    <p:sldLayoutId id="2147486190" r:id="rId8"/>
    <p:sldLayoutId id="2147486191" r:id="rId9"/>
    <p:sldLayoutId id="2147486192" r:id="rId10"/>
    <p:sldLayoutId id="21474861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Placeholder 1">
            <a:extLst>
              <a:ext uri="{FF2B5EF4-FFF2-40B4-BE49-F238E27FC236}">
                <a16:creationId xmlns:a16="http://schemas.microsoft.com/office/drawing/2014/main" id="{1A522933-F173-B845-82E8-69BEB71411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7827" name="Text Placeholder 2">
            <a:extLst>
              <a:ext uri="{FF2B5EF4-FFF2-40B4-BE49-F238E27FC236}">
                <a16:creationId xmlns:a16="http://schemas.microsoft.com/office/drawing/2014/main" id="{4E76F535-5B0A-714B-A362-E6364A8F5D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C77CE-DA0C-764B-908B-0E58B2E82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47A02CD-8BEF-E84A-A897-FF0D4B1E3B1B}" type="datetimeFigureOut">
              <a:rPr lang="en-US" altLang="en-US"/>
              <a:pPr/>
              <a:t>11/14/19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5782C-2AA0-7644-AE88-83CE1E322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63B43-3246-3448-9362-EF38F596D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CB67C4A-15C8-B542-9B8A-062D4E477F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93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5" r:id="rId1"/>
    <p:sldLayoutId id="2147486196" r:id="rId2"/>
    <p:sldLayoutId id="2147486197" r:id="rId3"/>
    <p:sldLayoutId id="2147486198" r:id="rId4"/>
    <p:sldLayoutId id="2147486199" r:id="rId5"/>
    <p:sldLayoutId id="2147486200" r:id="rId6"/>
    <p:sldLayoutId id="2147486201" r:id="rId7"/>
    <p:sldLayoutId id="2147486202" r:id="rId8"/>
    <p:sldLayoutId id="2147486203" r:id="rId9"/>
    <p:sldLayoutId id="2147486204" r:id="rId10"/>
    <p:sldLayoutId id="2147486205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>
            <a:extLst>
              <a:ext uri="{FF2B5EF4-FFF2-40B4-BE49-F238E27FC236}">
                <a16:creationId xmlns:a16="http://schemas.microsoft.com/office/drawing/2014/main" id="{C9FD3CF1-6393-C845-9F6D-7779DFF8011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>
              <a:extLst>
                <a:ext uri="{FF2B5EF4-FFF2-40B4-BE49-F238E27FC236}">
                  <a16:creationId xmlns:a16="http://schemas.microsoft.com/office/drawing/2014/main" id="{C82AF192-3AE2-5947-B25C-D17B378DA24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0" name="Freeform 4">
              <a:extLst>
                <a:ext uri="{FF2B5EF4-FFF2-40B4-BE49-F238E27FC236}">
                  <a16:creationId xmlns:a16="http://schemas.microsoft.com/office/drawing/2014/main" id="{440BE01A-D246-484C-B90D-36E78793CE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1" name="Freeform 5">
              <a:extLst>
                <a:ext uri="{FF2B5EF4-FFF2-40B4-BE49-F238E27FC236}">
                  <a16:creationId xmlns:a16="http://schemas.microsoft.com/office/drawing/2014/main" id="{711C3706-9645-BC43-83AB-A20784E0C4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23" name="Freeform 6">
              <a:extLst>
                <a:ext uri="{FF2B5EF4-FFF2-40B4-BE49-F238E27FC236}">
                  <a16:creationId xmlns:a16="http://schemas.microsoft.com/office/drawing/2014/main" id="{764B8BA9-4B2B-044B-B300-B6157247E1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98 w 1722"/>
                <a:gd name="T1" fmla="*/ 33 h 66"/>
                <a:gd name="T2" fmla="*/ 159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98 w 1722"/>
                <a:gd name="T9" fmla="*/ 33 h 66"/>
                <a:gd name="T10" fmla="*/ 159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>
              <a:extLst>
                <a:ext uri="{FF2B5EF4-FFF2-40B4-BE49-F238E27FC236}">
                  <a16:creationId xmlns:a16="http://schemas.microsoft.com/office/drawing/2014/main" id="{6078B4D3-FC17-BC4C-A437-E7F38EF0C97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5" name="Freeform 8">
              <a:extLst>
                <a:ext uri="{FF2B5EF4-FFF2-40B4-BE49-F238E27FC236}">
                  <a16:creationId xmlns:a16="http://schemas.microsoft.com/office/drawing/2014/main" id="{55392479-123A-5645-B5F9-67892C218A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3 w 975"/>
                <a:gd name="T1" fmla="*/ 48 h 101"/>
                <a:gd name="T2" fmla="*/ 91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3 w 975"/>
                <a:gd name="T9" fmla="*/ 48 h 101"/>
                <a:gd name="T10" fmla="*/ 91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6" name="Freeform 9">
              <a:extLst>
                <a:ext uri="{FF2B5EF4-FFF2-40B4-BE49-F238E27FC236}">
                  <a16:creationId xmlns:a16="http://schemas.microsoft.com/office/drawing/2014/main" id="{721C8EF3-9AB2-174D-B0D1-3299D0AAFE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7 w 2141"/>
                <a:gd name="T7" fmla="*/ 0 h 198"/>
                <a:gd name="T8" fmla="*/ 20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>
              <a:extLst>
                <a:ext uri="{FF2B5EF4-FFF2-40B4-BE49-F238E27FC236}">
                  <a16:creationId xmlns:a16="http://schemas.microsoft.com/office/drawing/2014/main" id="{7850802E-BC4E-9641-82B0-AA40EC7C43F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28" name="Freeform 11">
              <a:extLst>
                <a:ext uri="{FF2B5EF4-FFF2-40B4-BE49-F238E27FC236}">
                  <a16:creationId xmlns:a16="http://schemas.microsoft.com/office/drawing/2014/main" id="{5C4EF469-0596-6E45-A863-0B55DEE9D9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29 w 2517"/>
                <a:gd name="T1" fmla="*/ 276 h 276"/>
                <a:gd name="T2" fmla="*/ 2331 w 2517"/>
                <a:gd name="T3" fmla="*/ 204 h 276"/>
                <a:gd name="T4" fmla="*/ 2081 w 2517"/>
                <a:gd name="T5" fmla="*/ 0 h 276"/>
                <a:gd name="T6" fmla="*/ 0 w 2517"/>
                <a:gd name="T7" fmla="*/ 276 h 276"/>
                <a:gd name="T8" fmla="*/ 2029 w 2517"/>
                <a:gd name="T9" fmla="*/ 276 h 276"/>
                <a:gd name="T10" fmla="*/ 202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>
              <a:extLst>
                <a:ext uri="{FF2B5EF4-FFF2-40B4-BE49-F238E27FC236}">
                  <a16:creationId xmlns:a16="http://schemas.microsoft.com/office/drawing/2014/main" id="{2F3169CB-C123-ED47-8E2E-B5213348F0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0" name="Freeform 13">
              <a:extLst>
                <a:ext uri="{FF2B5EF4-FFF2-40B4-BE49-F238E27FC236}">
                  <a16:creationId xmlns:a16="http://schemas.microsoft.com/office/drawing/2014/main" id="{CE381F5E-E9C9-C248-A8EA-E9190165A7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7 w 729"/>
                <a:gd name="T7" fmla="*/ 240 h 240"/>
                <a:gd name="T8" fmla="*/ 66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>
              <a:extLst>
                <a:ext uri="{FF2B5EF4-FFF2-40B4-BE49-F238E27FC236}">
                  <a16:creationId xmlns:a16="http://schemas.microsoft.com/office/drawing/2014/main" id="{1D30D5F6-AACD-174E-9CD9-1F63200214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2" name="Freeform 15">
              <a:extLst>
                <a:ext uri="{FF2B5EF4-FFF2-40B4-BE49-F238E27FC236}">
                  <a16:creationId xmlns:a16="http://schemas.microsoft.com/office/drawing/2014/main" id="{273EDDC7-C70B-BF43-B382-05B4FA27C0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7 w 729"/>
                <a:gd name="T1" fmla="*/ 318 h 318"/>
                <a:gd name="T2" fmla="*/ 66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7 w 729"/>
                <a:gd name="T9" fmla="*/ 318 h 318"/>
                <a:gd name="T10" fmla="*/ 66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>
              <a:extLst>
                <a:ext uri="{FF2B5EF4-FFF2-40B4-BE49-F238E27FC236}">
                  <a16:creationId xmlns:a16="http://schemas.microsoft.com/office/drawing/2014/main" id="{DA24366D-2D0B-EE48-988C-3DD1064798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3" name="Freeform 17">
              <a:extLst>
                <a:ext uri="{FF2B5EF4-FFF2-40B4-BE49-F238E27FC236}">
                  <a16:creationId xmlns:a16="http://schemas.microsoft.com/office/drawing/2014/main" id="{F55C5438-81E0-084E-B5E9-160C388E7E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4" name="Freeform 18">
              <a:extLst>
                <a:ext uri="{FF2B5EF4-FFF2-40B4-BE49-F238E27FC236}">
                  <a16:creationId xmlns:a16="http://schemas.microsoft.com/office/drawing/2014/main" id="{8434B926-8CE9-684F-BEC3-32AE70B650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6" name="Freeform 19">
              <a:extLst>
                <a:ext uri="{FF2B5EF4-FFF2-40B4-BE49-F238E27FC236}">
                  <a16:creationId xmlns:a16="http://schemas.microsoft.com/office/drawing/2014/main" id="{0EE08B71-4393-8948-B987-EA6302A127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>
              <a:extLst>
                <a:ext uri="{FF2B5EF4-FFF2-40B4-BE49-F238E27FC236}">
                  <a16:creationId xmlns:a16="http://schemas.microsoft.com/office/drawing/2014/main" id="{4080F5BF-7534-1345-8351-828C33B000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8" name="Freeform 21">
              <a:extLst>
                <a:ext uri="{FF2B5EF4-FFF2-40B4-BE49-F238E27FC236}">
                  <a16:creationId xmlns:a16="http://schemas.microsoft.com/office/drawing/2014/main" id="{E179515A-4010-DB4F-869C-BF78D6ACE1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>
              <a:extLst>
                <a:ext uri="{FF2B5EF4-FFF2-40B4-BE49-F238E27FC236}">
                  <a16:creationId xmlns:a16="http://schemas.microsoft.com/office/drawing/2014/main" id="{6A8AE8D1-5159-584C-8947-04F33D9948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9" name="Freeform 23">
              <a:extLst>
                <a:ext uri="{FF2B5EF4-FFF2-40B4-BE49-F238E27FC236}">
                  <a16:creationId xmlns:a16="http://schemas.microsoft.com/office/drawing/2014/main" id="{78CB92EF-2517-C14B-8682-7E6BCD2988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0" name="Freeform 24">
              <a:extLst>
                <a:ext uri="{FF2B5EF4-FFF2-40B4-BE49-F238E27FC236}">
                  <a16:creationId xmlns:a16="http://schemas.microsoft.com/office/drawing/2014/main" id="{5E7E5E14-DE0C-B342-8385-FAFA2D18E3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2" name="Freeform 25">
              <a:extLst>
                <a:ext uri="{FF2B5EF4-FFF2-40B4-BE49-F238E27FC236}">
                  <a16:creationId xmlns:a16="http://schemas.microsoft.com/office/drawing/2014/main" id="{6570EE75-AA32-C144-A430-30C1801AB8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>
              <a:extLst>
                <a:ext uri="{FF2B5EF4-FFF2-40B4-BE49-F238E27FC236}">
                  <a16:creationId xmlns:a16="http://schemas.microsoft.com/office/drawing/2014/main" id="{7C920F0B-B1DE-6040-A297-CE53BE0CB2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3" name="Freeform 27">
              <a:extLst>
                <a:ext uri="{FF2B5EF4-FFF2-40B4-BE49-F238E27FC236}">
                  <a16:creationId xmlns:a16="http://schemas.microsoft.com/office/drawing/2014/main" id="{2923EA6B-642E-0E4D-AE01-2842690F17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5" name="Freeform 28">
              <a:extLst>
                <a:ext uri="{FF2B5EF4-FFF2-40B4-BE49-F238E27FC236}">
                  <a16:creationId xmlns:a16="http://schemas.microsoft.com/office/drawing/2014/main" id="{3B1E42DB-D86A-5244-9882-7AF54FBFF8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>
              <a:extLst>
                <a:ext uri="{FF2B5EF4-FFF2-40B4-BE49-F238E27FC236}">
                  <a16:creationId xmlns:a16="http://schemas.microsoft.com/office/drawing/2014/main" id="{73AC9195-C4EC-4343-BDDA-2F22D08DA8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7" name="Freeform 30">
              <a:extLst>
                <a:ext uri="{FF2B5EF4-FFF2-40B4-BE49-F238E27FC236}">
                  <a16:creationId xmlns:a16="http://schemas.microsoft.com/office/drawing/2014/main" id="{3E16DFE4-072F-824E-9B4C-28E8AA8A28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>
              <a:extLst>
                <a:ext uri="{FF2B5EF4-FFF2-40B4-BE49-F238E27FC236}">
                  <a16:creationId xmlns:a16="http://schemas.microsoft.com/office/drawing/2014/main" id="{C6192479-5438-BC49-A9A0-C8A8E19304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8" name="Freeform 32">
              <a:extLst>
                <a:ext uri="{FF2B5EF4-FFF2-40B4-BE49-F238E27FC236}">
                  <a16:creationId xmlns:a16="http://schemas.microsoft.com/office/drawing/2014/main" id="{6C6E72F8-0692-7F45-8520-C4C0E39F78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9" name="Freeform 33">
              <a:extLst>
                <a:ext uri="{FF2B5EF4-FFF2-40B4-BE49-F238E27FC236}">
                  <a16:creationId xmlns:a16="http://schemas.microsoft.com/office/drawing/2014/main" id="{55939770-E2B4-5745-99CD-E95BE034C1E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0" name="Freeform 34">
              <a:extLst>
                <a:ext uri="{FF2B5EF4-FFF2-40B4-BE49-F238E27FC236}">
                  <a16:creationId xmlns:a16="http://schemas.microsoft.com/office/drawing/2014/main" id="{FE0B967C-9920-DE47-9824-A209334E10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1" name="Freeform 35">
              <a:extLst>
                <a:ext uri="{FF2B5EF4-FFF2-40B4-BE49-F238E27FC236}">
                  <a16:creationId xmlns:a16="http://schemas.microsoft.com/office/drawing/2014/main" id="{CB9025F3-F196-EA4B-BCBC-977B9987CD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2" name="Freeform 36">
              <a:extLst>
                <a:ext uri="{FF2B5EF4-FFF2-40B4-BE49-F238E27FC236}">
                  <a16:creationId xmlns:a16="http://schemas.microsoft.com/office/drawing/2014/main" id="{37639DDB-006D-4645-9C30-C6BD693A80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3" name="Freeform 37">
              <a:extLst>
                <a:ext uri="{FF2B5EF4-FFF2-40B4-BE49-F238E27FC236}">
                  <a16:creationId xmlns:a16="http://schemas.microsoft.com/office/drawing/2014/main" id="{1F25DB8A-50E8-174D-842C-DB235A01E9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4" name="Freeform 38">
              <a:extLst>
                <a:ext uri="{FF2B5EF4-FFF2-40B4-BE49-F238E27FC236}">
                  <a16:creationId xmlns:a16="http://schemas.microsoft.com/office/drawing/2014/main" id="{B40C083A-EEDA-844A-BF31-0F0977815E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0156" name="Group 39">
              <a:extLst>
                <a:ext uri="{FF2B5EF4-FFF2-40B4-BE49-F238E27FC236}">
                  <a16:creationId xmlns:a16="http://schemas.microsoft.com/office/drawing/2014/main" id="{71B97D36-0951-D943-B6F1-5BD61A87A5D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>
                <a:extLst>
                  <a:ext uri="{FF2B5EF4-FFF2-40B4-BE49-F238E27FC236}">
                    <a16:creationId xmlns:a16="http://schemas.microsoft.com/office/drawing/2014/main" id="{0F121263-C856-6244-81A9-7BA139D1B7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897" name="Freeform 41">
                <a:extLst>
                  <a:ext uri="{FF2B5EF4-FFF2-40B4-BE49-F238E27FC236}">
                    <a16:creationId xmlns:a16="http://schemas.microsoft.com/office/drawing/2014/main" id="{19B2DAE4-A1B0-334B-AFF2-5C1C6C2FAEB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9898" name="Rectangle 42">
            <a:extLst>
              <a:ext uri="{FF2B5EF4-FFF2-40B4-BE49-F238E27FC236}">
                <a16:creationId xmlns:a16="http://schemas.microsoft.com/office/drawing/2014/main" id="{0AC7E5E6-73AE-474D-A6E4-DA1E880AD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>
            <a:extLst>
              <a:ext uri="{FF2B5EF4-FFF2-40B4-BE49-F238E27FC236}">
                <a16:creationId xmlns:a16="http://schemas.microsoft.com/office/drawing/2014/main" id="{436318A4-83DC-FC4F-B79E-92B30B107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>
            <a:extLst>
              <a:ext uri="{FF2B5EF4-FFF2-40B4-BE49-F238E27FC236}">
                <a16:creationId xmlns:a16="http://schemas.microsoft.com/office/drawing/2014/main" id="{8BF4E151-CE13-7447-A03A-52E983A02F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>
            <a:extLst>
              <a:ext uri="{FF2B5EF4-FFF2-40B4-BE49-F238E27FC236}">
                <a16:creationId xmlns:a16="http://schemas.microsoft.com/office/drawing/2014/main" id="{4EC41122-E8A8-8845-8315-D33B5A5B99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>
            <a:extLst>
              <a:ext uri="{FF2B5EF4-FFF2-40B4-BE49-F238E27FC236}">
                <a16:creationId xmlns:a16="http://schemas.microsoft.com/office/drawing/2014/main" id="{2B98777E-D95C-0D45-B1F2-35F3C078E0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C87C6B7-C29E-2048-AEB2-57B550666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9007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09" r:id="rId3"/>
    <p:sldLayoutId id="2147486210" r:id="rId4"/>
    <p:sldLayoutId id="2147486211" r:id="rId5"/>
    <p:sldLayoutId id="2147486212" r:id="rId6"/>
    <p:sldLayoutId id="2147486213" r:id="rId7"/>
    <p:sldLayoutId id="2147486214" r:id="rId8"/>
    <p:sldLayoutId id="2147486215" r:id="rId9"/>
    <p:sldLayoutId id="2147486216" r:id="rId10"/>
    <p:sldLayoutId id="21474862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>
            <a:extLst>
              <a:ext uri="{FF2B5EF4-FFF2-40B4-BE49-F238E27FC236}">
                <a16:creationId xmlns:a16="http://schemas.microsoft.com/office/drawing/2014/main" id="{0C3E82EB-7ECC-6A45-AF1B-008AC99BA50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>
              <a:extLst>
                <a:ext uri="{FF2B5EF4-FFF2-40B4-BE49-F238E27FC236}">
                  <a16:creationId xmlns:a16="http://schemas.microsoft.com/office/drawing/2014/main" id="{F6F0542F-376F-DF4C-BD53-3AD52C46FA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0" name="Freeform 4">
              <a:extLst>
                <a:ext uri="{FF2B5EF4-FFF2-40B4-BE49-F238E27FC236}">
                  <a16:creationId xmlns:a16="http://schemas.microsoft.com/office/drawing/2014/main" id="{AE301A96-FB76-4447-89FF-8F1181DF8A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1" name="Freeform 5">
              <a:extLst>
                <a:ext uri="{FF2B5EF4-FFF2-40B4-BE49-F238E27FC236}">
                  <a16:creationId xmlns:a16="http://schemas.microsoft.com/office/drawing/2014/main" id="{28AC8C36-F15F-AF4C-8B61-E75223C06C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11" name="Freeform 6">
              <a:extLst>
                <a:ext uri="{FF2B5EF4-FFF2-40B4-BE49-F238E27FC236}">
                  <a16:creationId xmlns:a16="http://schemas.microsoft.com/office/drawing/2014/main" id="{C4257DFD-D498-D345-8309-4913D363CE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2 w 1722"/>
                <a:gd name="T1" fmla="*/ 33 h 66"/>
                <a:gd name="T2" fmla="*/ 160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2 w 1722"/>
                <a:gd name="T9" fmla="*/ 33 h 66"/>
                <a:gd name="T10" fmla="*/ 160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>
              <a:extLst>
                <a:ext uri="{FF2B5EF4-FFF2-40B4-BE49-F238E27FC236}">
                  <a16:creationId xmlns:a16="http://schemas.microsoft.com/office/drawing/2014/main" id="{26C38964-E7C6-F641-8736-52D16A64D8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3" name="Freeform 8">
              <a:extLst>
                <a:ext uri="{FF2B5EF4-FFF2-40B4-BE49-F238E27FC236}">
                  <a16:creationId xmlns:a16="http://schemas.microsoft.com/office/drawing/2014/main" id="{845B0317-3B91-1F44-A883-0FA50FD75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5 w 975"/>
                <a:gd name="T1" fmla="*/ 48 h 101"/>
                <a:gd name="T2" fmla="*/ 91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5 w 975"/>
                <a:gd name="T9" fmla="*/ 48 h 101"/>
                <a:gd name="T10" fmla="*/ 91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4" name="Freeform 9">
              <a:extLst>
                <a:ext uri="{FF2B5EF4-FFF2-40B4-BE49-F238E27FC236}">
                  <a16:creationId xmlns:a16="http://schemas.microsoft.com/office/drawing/2014/main" id="{17FDF9CE-E73C-1243-85F5-29595BAAF2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1 w 2141"/>
                <a:gd name="T7" fmla="*/ 0 h 198"/>
                <a:gd name="T8" fmla="*/ 202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>
              <a:extLst>
                <a:ext uri="{FF2B5EF4-FFF2-40B4-BE49-F238E27FC236}">
                  <a16:creationId xmlns:a16="http://schemas.microsoft.com/office/drawing/2014/main" id="{80CAE435-F927-9249-9FEE-CD7739CFF8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16" name="Freeform 11">
              <a:extLst>
                <a:ext uri="{FF2B5EF4-FFF2-40B4-BE49-F238E27FC236}">
                  <a16:creationId xmlns:a16="http://schemas.microsoft.com/office/drawing/2014/main" id="{E81C3A4F-A674-9A40-A1C3-1523FD6C96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3 w 2517"/>
                <a:gd name="T1" fmla="*/ 276 h 276"/>
                <a:gd name="T2" fmla="*/ 2337 w 2517"/>
                <a:gd name="T3" fmla="*/ 204 h 276"/>
                <a:gd name="T4" fmla="*/ 2085 w 2517"/>
                <a:gd name="T5" fmla="*/ 0 h 276"/>
                <a:gd name="T6" fmla="*/ 0 w 2517"/>
                <a:gd name="T7" fmla="*/ 276 h 276"/>
                <a:gd name="T8" fmla="*/ 2033 w 2517"/>
                <a:gd name="T9" fmla="*/ 276 h 276"/>
                <a:gd name="T10" fmla="*/ 203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>
              <a:extLst>
                <a:ext uri="{FF2B5EF4-FFF2-40B4-BE49-F238E27FC236}">
                  <a16:creationId xmlns:a16="http://schemas.microsoft.com/office/drawing/2014/main" id="{7F27C5A1-C0BB-6944-872A-96D816CD7D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18" name="Freeform 13">
              <a:extLst>
                <a:ext uri="{FF2B5EF4-FFF2-40B4-BE49-F238E27FC236}">
                  <a16:creationId xmlns:a16="http://schemas.microsoft.com/office/drawing/2014/main" id="{D7BF1256-EF60-7147-A497-E5ED9CD8F1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9 w 729"/>
                <a:gd name="T7" fmla="*/ 240 h 240"/>
                <a:gd name="T8" fmla="*/ 66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>
              <a:extLst>
                <a:ext uri="{FF2B5EF4-FFF2-40B4-BE49-F238E27FC236}">
                  <a16:creationId xmlns:a16="http://schemas.microsoft.com/office/drawing/2014/main" id="{3CECBF09-8721-1D4E-B0B7-272A69889A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20" name="Freeform 15">
              <a:extLst>
                <a:ext uri="{FF2B5EF4-FFF2-40B4-BE49-F238E27FC236}">
                  <a16:creationId xmlns:a16="http://schemas.microsoft.com/office/drawing/2014/main" id="{41A52836-7B76-964A-8588-F49F50F3F0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9 w 729"/>
                <a:gd name="T1" fmla="*/ 318 h 318"/>
                <a:gd name="T2" fmla="*/ 66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9 w 729"/>
                <a:gd name="T9" fmla="*/ 318 h 318"/>
                <a:gd name="T10" fmla="*/ 66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>
              <a:extLst>
                <a:ext uri="{FF2B5EF4-FFF2-40B4-BE49-F238E27FC236}">
                  <a16:creationId xmlns:a16="http://schemas.microsoft.com/office/drawing/2014/main" id="{E89228AA-9D15-4949-BD40-76F04D234B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3" name="Freeform 17">
              <a:extLst>
                <a:ext uri="{FF2B5EF4-FFF2-40B4-BE49-F238E27FC236}">
                  <a16:creationId xmlns:a16="http://schemas.microsoft.com/office/drawing/2014/main" id="{E238CA86-A7B7-1E49-8FFF-65BB1C51E7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4" name="Freeform 18">
              <a:extLst>
                <a:ext uri="{FF2B5EF4-FFF2-40B4-BE49-F238E27FC236}">
                  <a16:creationId xmlns:a16="http://schemas.microsoft.com/office/drawing/2014/main" id="{6AA8BCFD-57BF-1A42-B83B-0D49C452DB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24" name="Freeform 19">
              <a:extLst>
                <a:ext uri="{FF2B5EF4-FFF2-40B4-BE49-F238E27FC236}">
                  <a16:creationId xmlns:a16="http://schemas.microsoft.com/office/drawing/2014/main" id="{DFDE342E-B30A-BB41-8092-8E23B049A3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>
              <a:extLst>
                <a:ext uri="{FF2B5EF4-FFF2-40B4-BE49-F238E27FC236}">
                  <a16:creationId xmlns:a16="http://schemas.microsoft.com/office/drawing/2014/main" id="{5F79F900-73F3-9747-959B-89045CDA4F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26" name="Freeform 21">
              <a:extLst>
                <a:ext uri="{FF2B5EF4-FFF2-40B4-BE49-F238E27FC236}">
                  <a16:creationId xmlns:a16="http://schemas.microsoft.com/office/drawing/2014/main" id="{2B97DF6F-C75D-B047-9FD1-40A80AB7C7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>
              <a:extLst>
                <a:ext uri="{FF2B5EF4-FFF2-40B4-BE49-F238E27FC236}">
                  <a16:creationId xmlns:a16="http://schemas.microsoft.com/office/drawing/2014/main" id="{2AA15FB8-8FCA-5245-8F6D-396C5DB2F1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9" name="Freeform 23">
              <a:extLst>
                <a:ext uri="{FF2B5EF4-FFF2-40B4-BE49-F238E27FC236}">
                  <a16:creationId xmlns:a16="http://schemas.microsoft.com/office/drawing/2014/main" id="{264F247B-3920-0348-B5EC-8BD11959B2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0" name="Freeform 24">
              <a:extLst>
                <a:ext uri="{FF2B5EF4-FFF2-40B4-BE49-F238E27FC236}">
                  <a16:creationId xmlns:a16="http://schemas.microsoft.com/office/drawing/2014/main" id="{D7A1A8B9-33E7-BE4D-98A7-CEAE610A05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30" name="Freeform 25">
              <a:extLst>
                <a:ext uri="{FF2B5EF4-FFF2-40B4-BE49-F238E27FC236}">
                  <a16:creationId xmlns:a16="http://schemas.microsoft.com/office/drawing/2014/main" id="{A14C817C-AF4A-D44D-AB94-A63E034D36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>
              <a:extLst>
                <a:ext uri="{FF2B5EF4-FFF2-40B4-BE49-F238E27FC236}">
                  <a16:creationId xmlns:a16="http://schemas.microsoft.com/office/drawing/2014/main" id="{D545AC97-2706-B44B-85CD-24A3914491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3" name="Freeform 27">
              <a:extLst>
                <a:ext uri="{FF2B5EF4-FFF2-40B4-BE49-F238E27FC236}">
                  <a16:creationId xmlns:a16="http://schemas.microsoft.com/office/drawing/2014/main" id="{B96E21C1-EACD-B549-A098-7D7ABBE349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33" name="Freeform 28">
              <a:extLst>
                <a:ext uri="{FF2B5EF4-FFF2-40B4-BE49-F238E27FC236}">
                  <a16:creationId xmlns:a16="http://schemas.microsoft.com/office/drawing/2014/main" id="{07AB35DD-494F-214D-AEA7-08DD4A39A9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>
              <a:extLst>
                <a:ext uri="{FF2B5EF4-FFF2-40B4-BE49-F238E27FC236}">
                  <a16:creationId xmlns:a16="http://schemas.microsoft.com/office/drawing/2014/main" id="{B5FB68A4-FF62-CD43-9CE4-C18B6064EF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35" name="Freeform 30">
              <a:extLst>
                <a:ext uri="{FF2B5EF4-FFF2-40B4-BE49-F238E27FC236}">
                  <a16:creationId xmlns:a16="http://schemas.microsoft.com/office/drawing/2014/main" id="{96F5D08D-1E79-7D4D-8188-EE633B8D17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>
              <a:extLst>
                <a:ext uri="{FF2B5EF4-FFF2-40B4-BE49-F238E27FC236}">
                  <a16:creationId xmlns:a16="http://schemas.microsoft.com/office/drawing/2014/main" id="{40151A10-54CB-184E-8997-B70F444977B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8" name="Freeform 32">
              <a:extLst>
                <a:ext uri="{FF2B5EF4-FFF2-40B4-BE49-F238E27FC236}">
                  <a16:creationId xmlns:a16="http://schemas.microsoft.com/office/drawing/2014/main" id="{E9D2FAB5-73B2-0A4D-84BA-03A5F9850D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9" name="Freeform 33">
              <a:extLst>
                <a:ext uri="{FF2B5EF4-FFF2-40B4-BE49-F238E27FC236}">
                  <a16:creationId xmlns:a16="http://schemas.microsoft.com/office/drawing/2014/main" id="{40E31D05-62CC-8041-BCBC-CACF04750E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0" name="Freeform 34">
              <a:extLst>
                <a:ext uri="{FF2B5EF4-FFF2-40B4-BE49-F238E27FC236}">
                  <a16:creationId xmlns:a16="http://schemas.microsoft.com/office/drawing/2014/main" id="{693856EF-FA0E-EB4A-95CA-7732E8F085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1" name="Freeform 35">
              <a:extLst>
                <a:ext uri="{FF2B5EF4-FFF2-40B4-BE49-F238E27FC236}">
                  <a16:creationId xmlns:a16="http://schemas.microsoft.com/office/drawing/2014/main" id="{BE01D95C-F001-D640-95B8-875A327F74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2" name="Freeform 36">
              <a:extLst>
                <a:ext uri="{FF2B5EF4-FFF2-40B4-BE49-F238E27FC236}">
                  <a16:creationId xmlns:a16="http://schemas.microsoft.com/office/drawing/2014/main" id="{DB546488-96BF-7047-976B-EC35FF9E04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3" name="Freeform 37">
              <a:extLst>
                <a:ext uri="{FF2B5EF4-FFF2-40B4-BE49-F238E27FC236}">
                  <a16:creationId xmlns:a16="http://schemas.microsoft.com/office/drawing/2014/main" id="{9977CA41-5B5E-1042-A034-1903735936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4" name="Freeform 38">
              <a:extLst>
                <a:ext uri="{FF2B5EF4-FFF2-40B4-BE49-F238E27FC236}">
                  <a16:creationId xmlns:a16="http://schemas.microsoft.com/office/drawing/2014/main" id="{5EB8483C-C0FF-0541-B065-4EFAB0769A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2444" name="Group 39">
              <a:extLst>
                <a:ext uri="{FF2B5EF4-FFF2-40B4-BE49-F238E27FC236}">
                  <a16:creationId xmlns:a16="http://schemas.microsoft.com/office/drawing/2014/main" id="{EE2348D7-DE3A-DE4B-A0B2-14D5B34739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>
                <a:extLst>
                  <a:ext uri="{FF2B5EF4-FFF2-40B4-BE49-F238E27FC236}">
                    <a16:creationId xmlns:a16="http://schemas.microsoft.com/office/drawing/2014/main" id="{B1135980-AF02-CF49-860B-7A8022EAD4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897" name="Freeform 41">
                <a:extLst>
                  <a:ext uri="{FF2B5EF4-FFF2-40B4-BE49-F238E27FC236}">
                    <a16:creationId xmlns:a16="http://schemas.microsoft.com/office/drawing/2014/main" id="{DB54010E-84B2-6444-8CAD-387E77D0F3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9898" name="Rectangle 42">
            <a:extLst>
              <a:ext uri="{FF2B5EF4-FFF2-40B4-BE49-F238E27FC236}">
                <a16:creationId xmlns:a16="http://schemas.microsoft.com/office/drawing/2014/main" id="{8F4F23AD-A8C8-B344-8CC2-3B5BBD5D0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>
            <a:extLst>
              <a:ext uri="{FF2B5EF4-FFF2-40B4-BE49-F238E27FC236}">
                <a16:creationId xmlns:a16="http://schemas.microsoft.com/office/drawing/2014/main" id="{611AD977-5855-0D4C-B2CB-8D09EC9C8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>
            <a:extLst>
              <a:ext uri="{FF2B5EF4-FFF2-40B4-BE49-F238E27FC236}">
                <a16:creationId xmlns:a16="http://schemas.microsoft.com/office/drawing/2014/main" id="{0E049DE7-B41A-CD4E-9B0A-43B2A1C6F1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>
            <a:extLst>
              <a:ext uri="{FF2B5EF4-FFF2-40B4-BE49-F238E27FC236}">
                <a16:creationId xmlns:a16="http://schemas.microsoft.com/office/drawing/2014/main" id="{CFB897FA-DE8E-8A4B-BBDA-E899C90E52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>
            <a:extLst>
              <a:ext uri="{FF2B5EF4-FFF2-40B4-BE49-F238E27FC236}">
                <a16:creationId xmlns:a16="http://schemas.microsoft.com/office/drawing/2014/main" id="{C1981CDC-6424-C642-A204-A6927FDFE0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9C77562-76E9-CD44-B172-85E02470C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7718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19" r:id="rId1"/>
    <p:sldLayoutId id="2147486220" r:id="rId2"/>
    <p:sldLayoutId id="2147486221" r:id="rId3"/>
    <p:sldLayoutId id="2147486222" r:id="rId4"/>
    <p:sldLayoutId id="2147486223" r:id="rId5"/>
    <p:sldLayoutId id="2147486224" r:id="rId6"/>
    <p:sldLayoutId id="2147486225" r:id="rId7"/>
    <p:sldLayoutId id="2147486226" r:id="rId8"/>
    <p:sldLayoutId id="2147486227" r:id="rId9"/>
    <p:sldLayoutId id="2147486228" r:id="rId10"/>
    <p:sldLayoutId id="21474862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A2900B41-4744-0744-BB96-68BA83B13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C83C42F2-9C19-0A48-8743-9071E921E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8D667F8E-9726-BB43-A8F8-0CB70CC298B0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Comic Sans MS" panose="030F0902030302020204" pitchFamily="66" charset="0"/>
                <a:ea typeface="ヒラギノ角ゴ ProN W3" panose="020B0300000000000000" pitchFamily="34" charset="-128"/>
                <a:sym typeface="Comic Sans MS" panose="030F0902030302020204" pitchFamily="66" charset="0"/>
              </a:defRPr>
            </a:lvl1pPr>
          </a:lstStyle>
          <a:p>
            <a:fld id="{6EEB291E-694F-8A44-86CC-604E37BDF947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999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67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69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1870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72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74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76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80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82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86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89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91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219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>
                  <a:spcBef>
                    <a:spcPct val="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>
                  <a:spcBef>
                    <a:spcPct val="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07445FE6-8F5F-B445-9B38-75D61F8283CB}" type="slidenum">
              <a:rPr lang="en-US">
                <a:ea typeface="ＭＳ Ｐゴシック" charset="0"/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658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43" r:id="rId1"/>
    <p:sldLayoutId id="2147486244" r:id="rId2"/>
    <p:sldLayoutId id="2147486245" r:id="rId3"/>
    <p:sldLayoutId id="2147486246" r:id="rId4"/>
    <p:sldLayoutId id="2147486247" r:id="rId5"/>
    <p:sldLayoutId id="2147486248" r:id="rId6"/>
    <p:sldLayoutId id="2147486249" r:id="rId7"/>
    <p:sldLayoutId id="2147486250" r:id="rId8"/>
    <p:sldLayoutId id="2147486251" r:id="rId9"/>
    <p:sldLayoutId id="2147486252" r:id="rId10"/>
    <p:sldLayoutId id="21474862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32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eaLnBrk="1" hangingPunct="1">
              <a:defRPr/>
            </a:pPr>
            <a:fld id="{A963465A-6F78-8246-B96E-0F5C2E01655B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2640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55" r:id="rId1"/>
    <p:sldLayoutId id="2147486256" r:id="rId2"/>
    <p:sldLayoutId id="2147486257" r:id="rId3"/>
    <p:sldLayoutId id="2147486258" r:id="rId4"/>
    <p:sldLayoutId id="2147486259" r:id="rId5"/>
    <p:sldLayoutId id="2147486260" r:id="rId6"/>
    <p:sldLayoutId id="2147486261" r:id="rId7"/>
    <p:sldLayoutId id="2147486262" r:id="rId8"/>
    <p:sldLayoutId id="2147486263" r:id="rId9"/>
    <p:sldLayoutId id="2147486264" r:id="rId10"/>
    <p:sldLayoutId id="2147486265" r:id="rId11"/>
    <p:sldLayoutId id="2147486266" r:id="rId12"/>
    <p:sldLayoutId id="21474862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>
            <a:extLst>
              <a:ext uri="{FF2B5EF4-FFF2-40B4-BE49-F238E27FC236}">
                <a16:creationId xmlns:a16="http://schemas.microsoft.com/office/drawing/2014/main" id="{F716B98E-F8E3-3E40-8CA5-515C961CC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4019" name="Rectangle 1027">
            <a:extLst>
              <a:ext uri="{FF2B5EF4-FFF2-40B4-BE49-F238E27FC236}">
                <a16:creationId xmlns:a16="http://schemas.microsoft.com/office/drawing/2014/main" id="{FC2AC39A-49B2-824F-84F8-E00F347B3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1604" name="Rectangle 1028">
            <a:extLst>
              <a:ext uri="{FF2B5EF4-FFF2-40B4-BE49-F238E27FC236}">
                <a16:creationId xmlns:a16="http://schemas.microsoft.com/office/drawing/2014/main" id="{A386E189-5FEE-2642-B553-621745DFC2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>
            <a:extLst>
              <a:ext uri="{FF2B5EF4-FFF2-40B4-BE49-F238E27FC236}">
                <a16:creationId xmlns:a16="http://schemas.microsoft.com/office/drawing/2014/main" id="{C4D1C7C9-1318-4B42-BE75-3996D47EC7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>
            <a:extLst>
              <a:ext uri="{FF2B5EF4-FFF2-40B4-BE49-F238E27FC236}">
                <a16:creationId xmlns:a16="http://schemas.microsoft.com/office/drawing/2014/main" id="{593AA661-789B-9D44-B524-3031EAFB96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BC2EA6C6-E81F-AC43-A1A9-325788BFC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22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69" r:id="rId1"/>
    <p:sldLayoutId id="2147486270" r:id="rId2"/>
    <p:sldLayoutId id="2147486271" r:id="rId3"/>
    <p:sldLayoutId id="2147486272" r:id="rId4"/>
    <p:sldLayoutId id="2147486273" r:id="rId5"/>
    <p:sldLayoutId id="2147486274" r:id="rId6"/>
    <p:sldLayoutId id="2147486275" r:id="rId7"/>
    <p:sldLayoutId id="2147486276" r:id="rId8"/>
    <p:sldLayoutId id="2147486277" r:id="rId9"/>
    <p:sldLayoutId id="2147486278" r:id="rId10"/>
    <p:sldLayoutId id="214748627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6589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589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589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589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DD388E2-F1C6-DA4B-929D-6649C4B0E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15641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81" r:id="rId1"/>
    <p:sldLayoutId id="2147486282" r:id="rId2"/>
    <p:sldLayoutId id="2147486283" r:id="rId3"/>
    <p:sldLayoutId id="2147486284" r:id="rId4"/>
    <p:sldLayoutId id="2147486285" r:id="rId5"/>
    <p:sldLayoutId id="2147486286" r:id="rId6"/>
    <p:sldLayoutId id="2147486287" r:id="rId7"/>
    <p:sldLayoutId id="2147486288" r:id="rId8"/>
    <p:sldLayoutId id="2147486289" r:id="rId9"/>
    <p:sldLayoutId id="2147486290" r:id="rId10"/>
    <p:sldLayoutId id="2147486291" r:id="rId11"/>
    <p:sldLayoutId id="2147486292" r:id="rId12"/>
    <p:sldLayoutId id="21474862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7256CBEC-CB86-5A48-8D5B-4901F08D9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5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5" r:id="rId1"/>
    <p:sldLayoutId id="2147486296" r:id="rId2"/>
    <p:sldLayoutId id="2147486297" r:id="rId3"/>
    <p:sldLayoutId id="2147486298" r:id="rId4"/>
    <p:sldLayoutId id="2147486299" r:id="rId5"/>
    <p:sldLayoutId id="2147486300" r:id="rId6"/>
    <p:sldLayoutId id="2147486301" r:id="rId7"/>
    <p:sldLayoutId id="2147486302" r:id="rId8"/>
    <p:sldLayoutId id="2147486303" r:id="rId9"/>
    <p:sldLayoutId id="2147486304" r:id="rId10"/>
    <p:sldLayoutId id="21474863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ECF3C0E-6E23-AD4F-A9AE-3A15C6DE0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66570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71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72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73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74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75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76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77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78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79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80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81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82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0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6083091-5578-2043-B673-8BBAADA04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F75C9186-DEBC-A844-A2C4-08394A218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3524" name="Rectangle 4">
            <a:extLst>
              <a:ext uri="{FF2B5EF4-FFF2-40B4-BE49-F238E27FC236}">
                <a16:creationId xmlns:a16="http://schemas.microsoft.com/office/drawing/2014/main" id="{7C0ABA03-34B4-4547-A895-6A40EEAF78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5" name="Rectangle 5">
            <a:extLst>
              <a:ext uri="{FF2B5EF4-FFF2-40B4-BE49-F238E27FC236}">
                <a16:creationId xmlns:a16="http://schemas.microsoft.com/office/drawing/2014/main" id="{404EBE89-BD4B-B847-95ED-36F4F44710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6" name="Rectangle 6">
            <a:extLst>
              <a:ext uri="{FF2B5EF4-FFF2-40B4-BE49-F238E27FC236}">
                <a16:creationId xmlns:a16="http://schemas.microsoft.com/office/drawing/2014/main" id="{96C9BDB6-C608-1C4B-831E-3B07CFAEC0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36EA9FC-9A02-6D4A-B5F1-99021587D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2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EB36A11-8ACB-2445-BCED-6F5AFB4B6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5E7DAC4C-4629-BF47-B2B1-B27578320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BA594A77-1135-FA46-8D26-8F8611F87C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9673A29C-A3DE-9547-9091-180671C564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>
            <a:extLst>
              <a:ext uri="{FF2B5EF4-FFF2-40B4-BE49-F238E27FC236}">
                <a16:creationId xmlns:a16="http://schemas.microsoft.com/office/drawing/2014/main" id="{0BD8200F-41FA-2944-989E-5F3A983FCE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0030F2F3-6C8B-4D4F-B1B8-C3A6F42D78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9" r:id="rId1"/>
    <p:sldLayoutId id="2147486310" r:id="rId2"/>
    <p:sldLayoutId id="2147486311" r:id="rId3"/>
    <p:sldLayoutId id="2147486312" r:id="rId4"/>
    <p:sldLayoutId id="2147486313" r:id="rId5"/>
    <p:sldLayoutId id="2147486314" r:id="rId6"/>
    <p:sldLayoutId id="2147486315" r:id="rId7"/>
    <p:sldLayoutId id="2147486316" r:id="rId8"/>
    <p:sldLayoutId id="2147486317" r:id="rId9"/>
    <p:sldLayoutId id="2147486318" r:id="rId10"/>
    <p:sldLayoutId id="2147486319" r:id="rId11"/>
    <p:sldLayoutId id="214748632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86" name="Group 2">
            <a:extLst>
              <a:ext uri="{FF2B5EF4-FFF2-40B4-BE49-F238E27FC236}">
                <a16:creationId xmlns:a16="http://schemas.microsoft.com/office/drawing/2014/main" id="{BDC38015-0BF7-E547-B91C-04A565134A4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5595" name="Rectangle 3">
              <a:extLst>
                <a:ext uri="{FF2B5EF4-FFF2-40B4-BE49-F238E27FC236}">
                  <a16:creationId xmlns:a16="http://schemas.microsoft.com/office/drawing/2014/main" id="{70D47F6B-1968-A648-A6FA-033292683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95596" name="Group 4">
              <a:extLst>
                <a:ext uri="{FF2B5EF4-FFF2-40B4-BE49-F238E27FC236}">
                  <a16:creationId xmlns:a16="http://schemas.microsoft.com/office/drawing/2014/main" id="{A8787747-9159-6441-A731-F3F1FCCED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3669" name="Rectangle 5">
                <a:extLst>
                  <a:ext uri="{FF2B5EF4-FFF2-40B4-BE49-F238E27FC236}">
                    <a16:creationId xmlns:a16="http://schemas.microsoft.com/office/drawing/2014/main" id="{637B4075-8BE2-D14B-9A8E-0118B984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5602" name="Freeform 6">
                <a:extLst>
                  <a:ext uri="{FF2B5EF4-FFF2-40B4-BE49-F238E27FC236}">
                    <a16:creationId xmlns:a16="http://schemas.microsoft.com/office/drawing/2014/main" id="{91291ADF-D712-FD49-A0AA-CEE5DF3BD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3" name="Freeform 7">
                <a:extLst>
                  <a:ext uri="{FF2B5EF4-FFF2-40B4-BE49-F238E27FC236}">
                    <a16:creationId xmlns:a16="http://schemas.microsoft.com/office/drawing/2014/main" id="{13BDD06F-4934-9946-8D17-5D28E40D1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4" name="Freeform 8">
                <a:extLst>
                  <a:ext uri="{FF2B5EF4-FFF2-40B4-BE49-F238E27FC236}">
                    <a16:creationId xmlns:a16="http://schemas.microsoft.com/office/drawing/2014/main" id="{6EECE495-33DB-2B47-91E6-6CF50F695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5" name="Freeform 9">
                <a:extLst>
                  <a:ext uri="{FF2B5EF4-FFF2-40B4-BE49-F238E27FC236}">
                    <a16:creationId xmlns:a16="http://schemas.microsoft.com/office/drawing/2014/main" id="{F711F8F6-22E7-944B-A121-978455A1A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6" name="Freeform 10">
                <a:extLst>
                  <a:ext uri="{FF2B5EF4-FFF2-40B4-BE49-F238E27FC236}">
                    <a16:creationId xmlns:a16="http://schemas.microsoft.com/office/drawing/2014/main" id="{9EF583F9-1945-0141-9EC4-D0FD85375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7" name="Freeform 11">
                <a:extLst>
                  <a:ext uri="{FF2B5EF4-FFF2-40B4-BE49-F238E27FC236}">
                    <a16:creationId xmlns:a16="http://schemas.microsoft.com/office/drawing/2014/main" id="{FF32453B-DAE2-F34D-B227-CEB9B4C3D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8" name="Freeform 12">
                <a:extLst>
                  <a:ext uri="{FF2B5EF4-FFF2-40B4-BE49-F238E27FC236}">
                    <a16:creationId xmlns:a16="http://schemas.microsoft.com/office/drawing/2014/main" id="{209D77FF-DC43-2D4D-9123-7D6E06486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9" name="Freeform 13">
                <a:extLst>
                  <a:ext uri="{FF2B5EF4-FFF2-40B4-BE49-F238E27FC236}">
                    <a16:creationId xmlns:a16="http://schemas.microsoft.com/office/drawing/2014/main" id="{543FA209-0828-1F41-824B-A6A8A5C9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0" name="Freeform 14">
                <a:extLst>
                  <a:ext uri="{FF2B5EF4-FFF2-40B4-BE49-F238E27FC236}">
                    <a16:creationId xmlns:a16="http://schemas.microsoft.com/office/drawing/2014/main" id="{1E40AAD9-7417-F040-9F53-2A5DC4FF9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1" name="Freeform 15">
                <a:extLst>
                  <a:ext uri="{FF2B5EF4-FFF2-40B4-BE49-F238E27FC236}">
                    <a16:creationId xmlns:a16="http://schemas.microsoft.com/office/drawing/2014/main" id="{9DD16C3C-1CB7-FD47-9B56-20B72C49F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2" name="Freeform 16">
                <a:extLst>
                  <a:ext uri="{FF2B5EF4-FFF2-40B4-BE49-F238E27FC236}">
                    <a16:creationId xmlns:a16="http://schemas.microsoft.com/office/drawing/2014/main" id="{25BA845E-B93A-E047-9F54-B9A52282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3" name="Freeform 17">
                <a:extLst>
                  <a:ext uri="{FF2B5EF4-FFF2-40B4-BE49-F238E27FC236}">
                    <a16:creationId xmlns:a16="http://schemas.microsoft.com/office/drawing/2014/main" id="{D29F3B5B-B9ED-D843-9D4B-0EB9C31EF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4" name="Freeform 18">
                <a:extLst>
                  <a:ext uri="{FF2B5EF4-FFF2-40B4-BE49-F238E27FC236}">
                    <a16:creationId xmlns:a16="http://schemas.microsoft.com/office/drawing/2014/main" id="{01A41653-DF9D-1B4B-8473-AFABE1BD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5" name="Freeform 19">
                <a:extLst>
                  <a:ext uri="{FF2B5EF4-FFF2-40B4-BE49-F238E27FC236}">
                    <a16:creationId xmlns:a16="http://schemas.microsoft.com/office/drawing/2014/main" id="{136CBF1F-782E-EE44-B540-4AB8DAEFD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6" name="Freeform 20">
                <a:extLst>
                  <a:ext uri="{FF2B5EF4-FFF2-40B4-BE49-F238E27FC236}">
                    <a16:creationId xmlns:a16="http://schemas.microsoft.com/office/drawing/2014/main" id="{22402B24-0E97-2449-85B7-75AE09418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7" name="Freeform 21">
                <a:extLst>
                  <a:ext uri="{FF2B5EF4-FFF2-40B4-BE49-F238E27FC236}">
                    <a16:creationId xmlns:a16="http://schemas.microsoft.com/office/drawing/2014/main" id="{5FC83EAF-86BC-8449-B34A-C5C9451E1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8" name="Freeform 22">
                <a:extLst>
                  <a:ext uri="{FF2B5EF4-FFF2-40B4-BE49-F238E27FC236}">
                    <a16:creationId xmlns:a16="http://schemas.microsoft.com/office/drawing/2014/main" id="{74926170-7AE6-FF4C-B565-DB0F7FD23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9" name="Freeform 23">
                <a:extLst>
                  <a:ext uri="{FF2B5EF4-FFF2-40B4-BE49-F238E27FC236}">
                    <a16:creationId xmlns:a16="http://schemas.microsoft.com/office/drawing/2014/main" id="{56913A85-CC8B-EA4F-9E35-A23D120E5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0" name="Freeform 24">
                <a:extLst>
                  <a:ext uri="{FF2B5EF4-FFF2-40B4-BE49-F238E27FC236}">
                    <a16:creationId xmlns:a16="http://schemas.microsoft.com/office/drawing/2014/main" id="{54F09162-DF25-A447-96BF-7E1EB9E98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1" name="Freeform 25">
                <a:extLst>
                  <a:ext uri="{FF2B5EF4-FFF2-40B4-BE49-F238E27FC236}">
                    <a16:creationId xmlns:a16="http://schemas.microsoft.com/office/drawing/2014/main" id="{58E9DF0D-BE20-1C4E-8573-38FD6FF77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2" name="Freeform 26">
                <a:extLst>
                  <a:ext uri="{FF2B5EF4-FFF2-40B4-BE49-F238E27FC236}">
                    <a16:creationId xmlns:a16="http://schemas.microsoft.com/office/drawing/2014/main" id="{5A8F9803-674A-6542-828A-B27A606B9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3" name="Freeform 27">
                <a:extLst>
                  <a:ext uri="{FF2B5EF4-FFF2-40B4-BE49-F238E27FC236}">
                    <a16:creationId xmlns:a16="http://schemas.microsoft.com/office/drawing/2014/main" id="{372595A0-B107-524D-8938-0354C8BDB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597" name="Group 28">
              <a:extLst>
                <a:ext uri="{FF2B5EF4-FFF2-40B4-BE49-F238E27FC236}">
                  <a16:creationId xmlns:a16="http://schemas.microsoft.com/office/drawing/2014/main" id="{7B4E005C-1F7B-0543-A2DE-6AB39E518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5598" name="Rectangle 29">
                <a:extLst>
                  <a:ext uri="{FF2B5EF4-FFF2-40B4-BE49-F238E27FC236}">
                    <a16:creationId xmlns:a16="http://schemas.microsoft.com/office/drawing/2014/main" id="{4EB2D5F4-1852-0846-8206-5C8A12B84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599" name="Rectangle 30">
                <a:extLst>
                  <a:ext uri="{FF2B5EF4-FFF2-40B4-BE49-F238E27FC236}">
                    <a16:creationId xmlns:a16="http://schemas.microsoft.com/office/drawing/2014/main" id="{06981770-48DA-4043-A557-7CC8616FA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600" name="Rectangle 31">
                <a:extLst>
                  <a:ext uri="{FF2B5EF4-FFF2-40B4-BE49-F238E27FC236}">
                    <a16:creationId xmlns:a16="http://schemas.microsoft.com/office/drawing/2014/main" id="{C6942535-9014-2A45-B675-BEEC43F9B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3696" name="Rectangle 32">
            <a:extLst>
              <a:ext uri="{FF2B5EF4-FFF2-40B4-BE49-F238E27FC236}">
                <a16:creationId xmlns:a16="http://schemas.microsoft.com/office/drawing/2014/main" id="{10DC4EDC-DBC3-7744-8607-1ADDF4335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97" name="Rectangle 33">
            <a:extLst>
              <a:ext uri="{FF2B5EF4-FFF2-40B4-BE49-F238E27FC236}">
                <a16:creationId xmlns:a16="http://schemas.microsoft.com/office/drawing/2014/main" id="{82DA8C97-A971-324B-85D1-2EF90C096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Rectangle 34">
            <a:extLst>
              <a:ext uri="{FF2B5EF4-FFF2-40B4-BE49-F238E27FC236}">
                <a16:creationId xmlns:a16="http://schemas.microsoft.com/office/drawing/2014/main" id="{38FD3F98-8D10-3643-9DA1-F9143D0EE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95590" name="Rectangle 35">
            <a:extLst>
              <a:ext uri="{FF2B5EF4-FFF2-40B4-BE49-F238E27FC236}">
                <a16:creationId xmlns:a16="http://schemas.microsoft.com/office/drawing/2014/main" id="{20586BE1-D817-BF48-AA21-B96F5ABFE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3700" name="Rectangle 36">
            <a:extLst>
              <a:ext uri="{FF2B5EF4-FFF2-40B4-BE49-F238E27FC236}">
                <a16:creationId xmlns:a16="http://schemas.microsoft.com/office/drawing/2014/main" id="{A8D32BCC-B147-7948-8D6D-197A89496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DRESSING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113701" name="Line 37">
            <a:extLst>
              <a:ext uri="{FF2B5EF4-FFF2-40B4-BE49-F238E27FC236}">
                <a16:creationId xmlns:a16="http://schemas.microsoft.com/office/drawing/2014/main" id="{C8939B4A-FEC7-904D-9A4B-FDD28AE6D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3" name="Text Box 38">
            <a:extLst>
              <a:ext uri="{FF2B5EF4-FFF2-40B4-BE49-F238E27FC236}">
                <a16:creationId xmlns:a16="http://schemas.microsoft.com/office/drawing/2014/main" id="{78108EE7-3513-4E4F-B037-9828E967C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3703" name="Rectangle 39">
            <a:extLst>
              <a:ext uri="{FF2B5EF4-FFF2-40B4-BE49-F238E27FC236}">
                <a16:creationId xmlns:a16="http://schemas.microsoft.com/office/drawing/2014/main" id="{B28A7DF8-EA9F-CE4C-A67E-136B4FB68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7.5.02.</a:t>
            </a:r>
          </a:p>
        </p:txBody>
      </p:sp>
    </p:spTree>
    <p:extLst>
      <p:ext uri="{BB962C8B-B14F-4D97-AF65-F5344CB8AC3E}">
        <p14:creationId xmlns:p14="http://schemas.microsoft.com/office/powerpoint/2010/main" val="1357110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322" r:id="rId1"/>
    <p:sldLayoutId id="2147486323" r:id="rId2"/>
    <p:sldLayoutId id="2147486324" r:id="rId3"/>
    <p:sldLayoutId id="2147486325" r:id="rId4"/>
    <p:sldLayoutId id="2147486326" r:id="rId5"/>
    <p:sldLayoutId id="2147486327" r:id="rId6"/>
    <p:sldLayoutId id="2147486328" r:id="rId7"/>
    <p:sldLayoutId id="2147486329" r:id="rId8"/>
    <p:sldLayoutId id="2147486330" r:id="rId9"/>
    <p:sldLayoutId id="2147486331" r:id="rId10"/>
    <p:sldLayoutId id="2147486332" r:id="rId1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>
            <a:extLst>
              <a:ext uri="{FF2B5EF4-FFF2-40B4-BE49-F238E27FC236}">
                <a16:creationId xmlns:a16="http://schemas.microsoft.com/office/drawing/2014/main" id="{A8321D16-D426-2F41-AF94-BD65C4553F2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7637" name="Rectangle 3">
              <a:extLst>
                <a:ext uri="{FF2B5EF4-FFF2-40B4-BE49-F238E27FC236}">
                  <a16:creationId xmlns:a16="http://schemas.microsoft.com/office/drawing/2014/main" id="{D658D669-A34E-134E-B4F6-19741488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97638" name="Group 4">
              <a:extLst>
                <a:ext uri="{FF2B5EF4-FFF2-40B4-BE49-F238E27FC236}">
                  <a16:creationId xmlns:a16="http://schemas.microsoft.com/office/drawing/2014/main" id="{2634E5B2-7A17-B645-83F0-25673AC88E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>
                <a:extLst>
                  <a:ext uri="{FF2B5EF4-FFF2-40B4-BE49-F238E27FC236}">
                    <a16:creationId xmlns:a16="http://schemas.microsoft.com/office/drawing/2014/main" id="{28871D53-3261-FA4C-83B1-D61025312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7644" name="Freeform 6">
                <a:extLst>
                  <a:ext uri="{FF2B5EF4-FFF2-40B4-BE49-F238E27FC236}">
                    <a16:creationId xmlns:a16="http://schemas.microsoft.com/office/drawing/2014/main" id="{B37FDEC6-33F5-FE4C-9C7F-3FC4F48DF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5" name="Freeform 7">
                <a:extLst>
                  <a:ext uri="{FF2B5EF4-FFF2-40B4-BE49-F238E27FC236}">
                    <a16:creationId xmlns:a16="http://schemas.microsoft.com/office/drawing/2014/main" id="{BBB97786-713A-104E-A058-833FA732F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6" name="Freeform 8">
                <a:extLst>
                  <a:ext uri="{FF2B5EF4-FFF2-40B4-BE49-F238E27FC236}">
                    <a16:creationId xmlns:a16="http://schemas.microsoft.com/office/drawing/2014/main" id="{9EDBED4F-0392-B743-BD29-670F1F458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7" name="Freeform 9">
                <a:extLst>
                  <a:ext uri="{FF2B5EF4-FFF2-40B4-BE49-F238E27FC236}">
                    <a16:creationId xmlns:a16="http://schemas.microsoft.com/office/drawing/2014/main" id="{CC06BDD9-957D-004C-83DF-1AB84C911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8" name="Freeform 10">
                <a:extLst>
                  <a:ext uri="{FF2B5EF4-FFF2-40B4-BE49-F238E27FC236}">
                    <a16:creationId xmlns:a16="http://schemas.microsoft.com/office/drawing/2014/main" id="{4B1C1889-53A0-2743-97AB-D5419B82F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9" name="Freeform 11">
                <a:extLst>
                  <a:ext uri="{FF2B5EF4-FFF2-40B4-BE49-F238E27FC236}">
                    <a16:creationId xmlns:a16="http://schemas.microsoft.com/office/drawing/2014/main" id="{07E6A010-DDDE-454B-BCF9-D296E3667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0" name="Freeform 12">
                <a:extLst>
                  <a:ext uri="{FF2B5EF4-FFF2-40B4-BE49-F238E27FC236}">
                    <a16:creationId xmlns:a16="http://schemas.microsoft.com/office/drawing/2014/main" id="{4C822F8D-4D2C-534F-944F-FEF9B7664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1" name="Freeform 13">
                <a:extLst>
                  <a:ext uri="{FF2B5EF4-FFF2-40B4-BE49-F238E27FC236}">
                    <a16:creationId xmlns:a16="http://schemas.microsoft.com/office/drawing/2014/main" id="{ADF6379C-CC38-734B-8E28-3DC8F8559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2" name="Freeform 14">
                <a:extLst>
                  <a:ext uri="{FF2B5EF4-FFF2-40B4-BE49-F238E27FC236}">
                    <a16:creationId xmlns:a16="http://schemas.microsoft.com/office/drawing/2014/main" id="{3B53E0B4-6917-144C-9126-015520CD2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3" name="Freeform 15">
                <a:extLst>
                  <a:ext uri="{FF2B5EF4-FFF2-40B4-BE49-F238E27FC236}">
                    <a16:creationId xmlns:a16="http://schemas.microsoft.com/office/drawing/2014/main" id="{70DC7940-74BC-024B-9288-F449D2E1E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4" name="Freeform 16">
                <a:extLst>
                  <a:ext uri="{FF2B5EF4-FFF2-40B4-BE49-F238E27FC236}">
                    <a16:creationId xmlns:a16="http://schemas.microsoft.com/office/drawing/2014/main" id="{5B1DAF9F-CCB1-5243-87BB-2FAA764B3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5" name="Freeform 17">
                <a:extLst>
                  <a:ext uri="{FF2B5EF4-FFF2-40B4-BE49-F238E27FC236}">
                    <a16:creationId xmlns:a16="http://schemas.microsoft.com/office/drawing/2014/main" id="{14A8CCC8-B604-7848-B328-FE8F046D7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6" name="Freeform 18">
                <a:extLst>
                  <a:ext uri="{FF2B5EF4-FFF2-40B4-BE49-F238E27FC236}">
                    <a16:creationId xmlns:a16="http://schemas.microsoft.com/office/drawing/2014/main" id="{C16356C0-2EA4-DB4A-B769-9D8AF02E9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7" name="Freeform 19">
                <a:extLst>
                  <a:ext uri="{FF2B5EF4-FFF2-40B4-BE49-F238E27FC236}">
                    <a16:creationId xmlns:a16="http://schemas.microsoft.com/office/drawing/2014/main" id="{DF776E77-7AE4-4B44-8BAA-4CDAC0E57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8" name="Freeform 20">
                <a:extLst>
                  <a:ext uri="{FF2B5EF4-FFF2-40B4-BE49-F238E27FC236}">
                    <a16:creationId xmlns:a16="http://schemas.microsoft.com/office/drawing/2014/main" id="{0E59A0E8-D02F-DB45-83A7-E2C2BB584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9" name="Freeform 21">
                <a:extLst>
                  <a:ext uri="{FF2B5EF4-FFF2-40B4-BE49-F238E27FC236}">
                    <a16:creationId xmlns:a16="http://schemas.microsoft.com/office/drawing/2014/main" id="{B38BC266-A4D9-7942-A330-280D7C6E9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0" name="Freeform 22">
                <a:extLst>
                  <a:ext uri="{FF2B5EF4-FFF2-40B4-BE49-F238E27FC236}">
                    <a16:creationId xmlns:a16="http://schemas.microsoft.com/office/drawing/2014/main" id="{D5A0AFA5-7EFF-5F42-A13E-CF407FF9D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1" name="Freeform 23">
                <a:extLst>
                  <a:ext uri="{FF2B5EF4-FFF2-40B4-BE49-F238E27FC236}">
                    <a16:creationId xmlns:a16="http://schemas.microsoft.com/office/drawing/2014/main" id="{ECA886A7-E8C2-4D47-9136-B086D459D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2" name="Freeform 24">
                <a:extLst>
                  <a:ext uri="{FF2B5EF4-FFF2-40B4-BE49-F238E27FC236}">
                    <a16:creationId xmlns:a16="http://schemas.microsoft.com/office/drawing/2014/main" id="{F718C524-4B68-1E41-9349-FFA399EC9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3" name="Freeform 25">
                <a:extLst>
                  <a:ext uri="{FF2B5EF4-FFF2-40B4-BE49-F238E27FC236}">
                    <a16:creationId xmlns:a16="http://schemas.microsoft.com/office/drawing/2014/main" id="{D78CC637-20C0-A444-AD06-AC3216210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4" name="Freeform 26">
                <a:extLst>
                  <a:ext uri="{FF2B5EF4-FFF2-40B4-BE49-F238E27FC236}">
                    <a16:creationId xmlns:a16="http://schemas.microsoft.com/office/drawing/2014/main" id="{D6D9DCA0-B883-BF4D-BD3A-EE143FDB4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5" name="Freeform 27">
                <a:extLst>
                  <a:ext uri="{FF2B5EF4-FFF2-40B4-BE49-F238E27FC236}">
                    <a16:creationId xmlns:a16="http://schemas.microsoft.com/office/drawing/2014/main" id="{067B0366-D2FE-E946-B987-AB3D1CF55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7639" name="Group 28">
              <a:extLst>
                <a:ext uri="{FF2B5EF4-FFF2-40B4-BE49-F238E27FC236}">
                  <a16:creationId xmlns:a16="http://schemas.microsoft.com/office/drawing/2014/main" id="{AF649C13-91F3-BF43-915E-9E4CA487BD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7640" name="Rectangle 29">
                <a:extLst>
                  <a:ext uri="{FF2B5EF4-FFF2-40B4-BE49-F238E27FC236}">
                    <a16:creationId xmlns:a16="http://schemas.microsoft.com/office/drawing/2014/main" id="{5696BB12-B955-5149-80A5-A8652697F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641" name="Rectangle 30">
                <a:extLst>
                  <a:ext uri="{FF2B5EF4-FFF2-40B4-BE49-F238E27FC236}">
                    <a16:creationId xmlns:a16="http://schemas.microsoft.com/office/drawing/2014/main" id="{D0E245AB-F6A7-9940-8A4C-9F6E25483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642" name="Rectangle 31">
                <a:extLst>
                  <a:ext uri="{FF2B5EF4-FFF2-40B4-BE49-F238E27FC236}">
                    <a16:creationId xmlns:a16="http://schemas.microsoft.com/office/drawing/2014/main" id="{856D6C27-1DB5-4745-A960-81FD42133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603" name="Text Box 32">
            <a:extLst>
              <a:ext uri="{FF2B5EF4-FFF2-40B4-BE49-F238E27FC236}">
                <a16:creationId xmlns:a16="http://schemas.microsoft.com/office/drawing/2014/main" id="{9494B4F3-E3BE-1741-BB85-C34C531B4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9841" name="Rectangle 33">
            <a:extLst>
              <a:ext uri="{FF2B5EF4-FFF2-40B4-BE49-F238E27FC236}">
                <a16:creationId xmlns:a16="http://schemas.microsoft.com/office/drawing/2014/main" id="{D16FB0D8-E06E-104E-8CEA-15FB60248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31756666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334" r:id="rId1"/>
    <p:sldLayoutId id="2147486335" r:id="rId2"/>
    <p:sldLayoutId id="2147486336" r:id="rId3"/>
    <p:sldLayoutId id="2147486337" r:id="rId4"/>
    <p:sldLayoutId id="2147486338" r:id="rId5"/>
    <p:sldLayoutId id="2147486339" r:id="rId6"/>
    <p:sldLayoutId id="2147486340" r:id="rId7"/>
    <p:sldLayoutId id="2147486341" r:id="rId8"/>
    <p:sldLayoutId id="2147486342" r:id="rId9"/>
    <p:sldLayoutId id="2147486343" r:id="rId10"/>
    <p:sldLayoutId id="2147486344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oup 2">
            <a:extLst>
              <a:ext uri="{FF2B5EF4-FFF2-40B4-BE49-F238E27FC236}">
                <a16:creationId xmlns:a16="http://schemas.microsoft.com/office/drawing/2014/main" id="{241D1BF2-AABE-FA4D-9D4A-1F9E96A71A6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8662" name="Rectangle 3">
              <a:extLst>
                <a:ext uri="{FF2B5EF4-FFF2-40B4-BE49-F238E27FC236}">
                  <a16:creationId xmlns:a16="http://schemas.microsoft.com/office/drawing/2014/main" id="{D4A5B005-3B6D-334C-B2FB-CDCE5ED4C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/>
              <a:endParaRPr lang="en-US" altLang="en-US" b="1">
                <a:solidFill>
                  <a:srgbClr val="FFFFFF"/>
                </a:solidFill>
              </a:endParaRPr>
            </a:p>
          </p:txBody>
        </p:sp>
        <p:grpSp>
          <p:nvGrpSpPr>
            <p:cNvPr id="198663" name="Group 4">
              <a:extLst>
                <a:ext uri="{FF2B5EF4-FFF2-40B4-BE49-F238E27FC236}">
                  <a16:creationId xmlns:a16="http://schemas.microsoft.com/office/drawing/2014/main" id="{BB7FA4ED-3843-974F-925E-738A62BE2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44741" name="Rectangle 5">
                <a:extLst>
                  <a:ext uri="{FF2B5EF4-FFF2-40B4-BE49-F238E27FC236}">
                    <a16:creationId xmlns:a16="http://schemas.microsoft.com/office/drawing/2014/main" id="{E94E6F8B-E9E8-9F46-BAE1-79062A929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hangingPunct="0">
                  <a:defRPr/>
                </a:pPr>
                <a:endParaRPr lang="en-US" sz="2400" b="1">
                  <a:solidFill>
                    <a:srgbClr val="FFFFFF"/>
                  </a:solidFill>
                  <a:latin typeface="Arial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98669" name="Freeform 6">
                <a:extLst>
                  <a:ext uri="{FF2B5EF4-FFF2-40B4-BE49-F238E27FC236}">
                    <a16:creationId xmlns:a16="http://schemas.microsoft.com/office/drawing/2014/main" id="{0BD2AECE-8336-1548-BC7F-563068B00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0" name="Freeform 7">
                <a:extLst>
                  <a:ext uri="{FF2B5EF4-FFF2-40B4-BE49-F238E27FC236}">
                    <a16:creationId xmlns:a16="http://schemas.microsoft.com/office/drawing/2014/main" id="{61B9F4B1-E5B2-5A4A-A907-279C8F53A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1" name="Freeform 8">
                <a:extLst>
                  <a:ext uri="{FF2B5EF4-FFF2-40B4-BE49-F238E27FC236}">
                    <a16:creationId xmlns:a16="http://schemas.microsoft.com/office/drawing/2014/main" id="{E602F3D2-EBA0-BC40-851D-50DC9E6A4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2" name="Freeform 9">
                <a:extLst>
                  <a:ext uri="{FF2B5EF4-FFF2-40B4-BE49-F238E27FC236}">
                    <a16:creationId xmlns:a16="http://schemas.microsoft.com/office/drawing/2014/main" id="{0FD45F08-627F-5340-ACE1-8F7CE0BFA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3" name="Freeform 10">
                <a:extLst>
                  <a:ext uri="{FF2B5EF4-FFF2-40B4-BE49-F238E27FC236}">
                    <a16:creationId xmlns:a16="http://schemas.microsoft.com/office/drawing/2014/main" id="{01EA839D-0F16-2E48-A17B-2EDA47C98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4" name="Freeform 11">
                <a:extLst>
                  <a:ext uri="{FF2B5EF4-FFF2-40B4-BE49-F238E27FC236}">
                    <a16:creationId xmlns:a16="http://schemas.microsoft.com/office/drawing/2014/main" id="{FAAD0261-9525-A84F-B2A0-5EDA2CF02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5" name="Freeform 12">
                <a:extLst>
                  <a:ext uri="{FF2B5EF4-FFF2-40B4-BE49-F238E27FC236}">
                    <a16:creationId xmlns:a16="http://schemas.microsoft.com/office/drawing/2014/main" id="{EB5804BE-5F11-8148-967C-F1E5CED25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6" name="Freeform 13">
                <a:extLst>
                  <a:ext uri="{FF2B5EF4-FFF2-40B4-BE49-F238E27FC236}">
                    <a16:creationId xmlns:a16="http://schemas.microsoft.com/office/drawing/2014/main" id="{A2CDDD3F-1201-1244-89B6-393896C49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7" name="Freeform 14">
                <a:extLst>
                  <a:ext uri="{FF2B5EF4-FFF2-40B4-BE49-F238E27FC236}">
                    <a16:creationId xmlns:a16="http://schemas.microsoft.com/office/drawing/2014/main" id="{B34C3749-C02B-594A-81C9-7E0A8849E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8" name="Freeform 15">
                <a:extLst>
                  <a:ext uri="{FF2B5EF4-FFF2-40B4-BE49-F238E27FC236}">
                    <a16:creationId xmlns:a16="http://schemas.microsoft.com/office/drawing/2014/main" id="{EF269FEC-3D73-8A4B-99B4-FD9079211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9" name="Freeform 16">
                <a:extLst>
                  <a:ext uri="{FF2B5EF4-FFF2-40B4-BE49-F238E27FC236}">
                    <a16:creationId xmlns:a16="http://schemas.microsoft.com/office/drawing/2014/main" id="{4274E45E-1549-0B4B-8600-650DA42BD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0" name="Freeform 17">
                <a:extLst>
                  <a:ext uri="{FF2B5EF4-FFF2-40B4-BE49-F238E27FC236}">
                    <a16:creationId xmlns:a16="http://schemas.microsoft.com/office/drawing/2014/main" id="{2B9C802B-3199-374C-9C5B-34AA17A1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1" name="Freeform 18">
                <a:extLst>
                  <a:ext uri="{FF2B5EF4-FFF2-40B4-BE49-F238E27FC236}">
                    <a16:creationId xmlns:a16="http://schemas.microsoft.com/office/drawing/2014/main" id="{6652F7DB-FC11-FD47-883E-7898A42E8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2" name="Freeform 19">
                <a:extLst>
                  <a:ext uri="{FF2B5EF4-FFF2-40B4-BE49-F238E27FC236}">
                    <a16:creationId xmlns:a16="http://schemas.microsoft.com/office/drawing/2014/main" id="{BFB15538-B238-1C44-A6E1-1B31D62EB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3" name="Freeform 20">
                <a:extLst>
                  <a:ext uri="{FF2B5EF4-FFF2-40B4-BE49-F238E27FC236}">
                    <a16:creationId xmlns:a16="http://schemas.microsoft.com/office/drawing/2014/main" id="{8A6049EE-D0C4-DB49-B652-E9BB18810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4" name="Freeform 21">
                <a:extLst>
                  <a:ext uri="{FF2B5EF4-FFF2-40B4-BE49-F238E27FC236}">
                    <a16:creationId xmlns:a16="http://schemas.microsoft.com/office/drawing/2014/main" id="{D3D9BE70-5B09-7941-95CD-CE65920E1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5" name="Freeform 22">
                <a:extLst>
                  <a:ext uri="{FF2B5EF4-FFF2-40B4-BE49-F238E27FC236}">
                    <a16:creationId xmlns:a16="http://schemas.microsoft.com/office/drawing/2014/main" id="{AD4BF506-275A-E44C-A018-72D3E6BC9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6" name="Freeform 23">
                <a:extLst>
                  <a:ext uri="{FF2B5EF4-FFF2-40B4-BE49-F238E27FC236}">
                    <a16:creationId xmlns:a16="http://schemas.microsoft.com/office/drawing/2014/main" id="{7C7E6EE2-8ED8-644D-A998-F7CDF32E5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7" name="Freeform 24">
                <a:extLst>
                  <a:ext uri="{FF2B5EF4-FFF2-40B4-BE49-F238E27FC236}">
                    <a16:creationId xmlns:a16="http://schemas.microsoft.com/office/drawing/2014/main" id="{0242930A-AD8C-C64E-B0C3-C026BF10F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8" name="Freeform 25">
                <a:extLst>
                  <a:ext uri="{FF2B5EF4-FFF2-40B4-BE49-F238E27FC236}">
                    <a16:creationId xmlns:a16="http://schemas.microsoft.com/office/drawing/2014/main" id="{2526DE29-38C6-7A4D-9AF3-75204CE38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9" name="Freeform 26">
                <a:extLst>
                  <a:ext uri="{FF2B5EF4-FFF2-40B4-BE49-F238E27FC236}">
                    <a16:creationId xmlns:a16="http://schemas.microsoft.com/office/drawing/2014/main" id="{826AFDC3-8F3C-A549-A9EA-94CD4B128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0" name="Freeform 27">
                <a:extLst>
                  <a:ext uri="{FF2B5EF4-FFF2-40B4-BE49-F238E27FC236}">
                    <a16:creationId xmlns:a16="http://schemas.microsoft.com/office/drawing/2014/main" id="{6B8C2155-8617-F746-8E37-0F3E641FB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8664" name="Group 28">
              <a:extLst>
                <a:ext uri="{FF2B5EF4-FFF2-40B4-BE49-F238E27FC236}">
                  <a16:creationId xmlns:a16="http://schemas.microsoft.com/office/drawing/2014/main" id="{31833F1F-D0F2-9F47-99D7-5A1684C24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8665" name="Rectangle 29">
                <a:extLst>
                  <a:ext uri="{FF2B5EF4-FFF2-40B4-BE49-F238E27FC236}">
                    <a16:creationId xmlns:a16="http://schemas.microsoft.com/office/drawing/2014/main" id="{C7E5B320-AB17-AB46-AFD0-233037E78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666" name="Rectangle 30">
                <a:extLst>
                  <a:ext uri="{FF2B5EF4-FFF2-40B4-BE49-F238E27FC236}">
                    <a16:creationId xmlns:a16="http://schemas.microsoft.com/office/drawing/2014/main" id="{35985285-4FDC-254A-AA59-AF24236FC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667" name="Rectangle 31">
                <a:extLst>
                  <a:ext uri="{FF2B5EF4-FFF2-40B4-BE49-F238E27FC236}">
                    <a16:creationId xmlns:a16="http://schemas.microsoft.com/office/drawing/2014/main" id="{44EFD7C9-4020-B64F-861D-BB3B63B5D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27" name="Text Box 32">
            <a:extLst>
              <a:ext uri="{FF2B5EF4-FFF2-40B4-BE49-F238E27FC236}">
                <a16:creationId xmlns:a16="http://schemas.microsoft.com/office/drawing/2014/main" id="{EAD97E9C-11E6-DF46-B53E-6AB08B9C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166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a typeface="宋体" panose="02010600030101010101" pitchFamily="2" charset="-122"/>
              </a:rPr>
              <a:t>©2006 TBBMI</a:t>
            </a:r>
          </a:p>
        </p:txBody>
      </p:sp>
      <p:sp>
        <p:nvSpPr>
          <p:cNvPr id="244769" name="Rectangle 33">
            <a:extLst>
              <a:ext uri="{FF2B5EF4-FFF2-40B4-BE49-F238E27FC236}">
                <a16:creationId xmlns:a16="http://schemas.microsoft.com/office/drawing/2014/main" id="{BFC35917-B7C3-4846-9402-262EB3E78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8.0.01.</a:t>
            </a:r>
          </a:p>
        </p:txBody>
      </p:sp>
      <p:sp>
        <p:nvSpPr>
          <p:cNvPr id="198661" name="Base" hidden="1">
            <a:extLst>
              <a:ext uri="{FF2B5EF4-FFF2-40B4-BE49-F238E27FC236}">
                <a16:creationId xmlns:a16="http://schemas.microsoft.com/office/drawing/2014/main" id="{2E14AB4F-B663-4C44-9AF6-73590C707A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880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346" r:id="rId1"/>
    <p:sldLayoutId id="2147486347" r:id="rId2"/>
    <p:sldLayoutId id="2147486348" r:id="rId3"/>
    <p:sldLayoutId id="2147486349" r:id="rId4"/>
    <p:sldLayoutId id="2147486350" r:id="rId5"/>
    <p:sldLayoutId id="2147486351" r:id="rId6"/>
    <p:sldLayoutId id="2147486352" r:id="rId7"/>
    <p:sldLayoutId id="2147486353" r:id="rId8"/>
    <p:sldLayoutId id="2147486354" r:id="rId9"/>
    <p:sldLayoutId id="2147486355" r:id="rId10"/>
    <p:sldLayoutId id="2147486356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31">
            <a:extLst>
              <a:ext uri="{FF2B5EF4-FFF2-40B4-BE49-F238E27FC236}">
                <a16:creationId xmlns:a16="http://schemas.microsoft.com/office/drawing/2014/main" id="{47FCA883-AFD3-2547-93D9-7FBCFF49414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9685" name="Rectangle 2">
              <a:extLst>
                <a:ext uri="{FF2B5EF4-FFF2-40B4-BE49-F238E27FC236}">
                  <a16:creationId xmlns:a16="http://schemas.microsoft.com/office/drawing/2014/main" id="{B58FBACE-9708-D34B-8171-17ED1CA0C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/>
              <a:endParaRPr lang="en-US" altLang="en-US" sz="900">
                <a:solidFill>
                  <a:srgbClr val="FFA27C"/>
                </a:solidFill>
              </a:endParaRPr>
            </a:p>
          </p:txBody>
        </p:sp>
        <p:grpSp>
          <p:nvGrpSpPr>
            <p:cNvPr id="199686" name="Group 26">
              <a:extLst>
                <a:ext uri="{FF2B5EF4-FFF2-40B4-BE49-F238E27FC236}">
                  <a16:creationId xmlns:a16="http://schemas.microsoft.com/office/drawing/2014/main" id="{BEE755AE-3CDA-114B-AEFF-F91CA19AE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>
                <a:extLst>
                  <a:ext uri="{FF2B5EF4-FFF2-40B4-BE49-F238E27FC236}">
                    <a16:creationId xmlns:a16="http://schemas.microsoft.com/office/drawing/2014/main" id="{8C9C1DE1-0D00-BA4E-B1D2-F33CC554D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hangingPunct="0">
                  <a:defRPr/>
                </a:pPr>
                <a:endParaRPr lang="en-US" sz="900">
                  <a:solidFill>
                    <a:srgbClr val="FFA27C"/>
                  </a:solidFill>
                  <a:latin typeface="Arial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9692" name="Freeform 4">
                <a:extLst>
                  <a:ext uri="{FF2B5EF4-FFF2-40B4-BE49-F238E27FC236}">
                    <a16:creationId xmlns:a16="http://schemas.microsoft.com/office/drawing/2014/main" id="{D61E4259-06C5-A447-B524-6455CFB5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3" name="Freeform 5">
                <a:extLst>
                  <a:ext uri="{FF2B5EF4-FFF2-40B4-BE49-F238E27FC236}">
                    <a16:creationId xmlns:a16="http://schemas.microsoft.com/office/drawing/2014/main" id="{B8BCACD5-BE2D-D347-954F-C7F1FBE0E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4" name="Freeform 6">
                <a:extLst>
                  <a:ext uri="{FF2B5EF4-FFF2-40B4-BE49-F238E27FC236}">
                    <a16:creationId xmlns:a16="http://schemas.microsoft.com/office/drawing/2014/main" id="{19951F0E-D152-0245-8818-C271267E5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5" name="Freeform 7">
                <a:extLst>
                  <a:ext uri="{FF2B5EF4-FFF2-40B4-BE49-F238E27FC236}">
                    <a16:creationId xmlns:a16="http://schemas.microsoft.com/office/drawing/2014/main" id="{D2EF4711-4638-FD4A-846E-054BD180F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6" name="Freeform 8">
                <a:extLst>
                  <a:ext uri="{FF2B5EF4-FFF2-40B4-BE49-F238E27FC236}">
                    <a16:creationId xmlns:a16="http://schemas.microsoft.com/office/drawing/2014/main" id="{CA9A571C-5132-A846-86DA-9DEE1FDBD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7" name="Freeform 9">
                <a:extLst>
                  <a:ext uri="{FF2B5EF4-FFF2-40B4-BE49-F238E27FC236}">
                    <a16:creationId xmlns:a16="http://schemas.microsoft.com/office/drawing/2014/main" id="{4BB3266C-FFE5-9642-B6CF-BA5AFDCD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8" name="Freeform 10">
                <a:extLst>
                  <a:ext uri="{FF2B5EF4-FFF2-40B4-BE49-F238E27FC236}">
                    <a16:creationId xmlns:a16="http://schemas.microsoft.com/office/drawing/2014/main" id="{AC816D99-A796-8341-87AE-7A4A6CC85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9" name="Freeform 11">
                <a:extLst>
                  <a:ext uri="{FF2B5EF4-FFF2-40B4-BE49-F238E27FC236}">
                    <a16:creationId xmlns:a16="http://schemas.microsoft.com/office/drawing/2014/main" id="{D6E55169-F21F-6948-B25A-89C7C89A6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0" name="Freeform 12">
                <a:extLst>
                  <a:ext uri="{FF2B5EF4-FFF2-40B4-BE49-F238E27FC236}">
                    <a16:creationId xmlns:a16="http://schemas.microsoft.com/office/drawing/2014/main" id="{75CDE254-6F6B-7A49-98EC-1761F28F5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1" name="Freeform 13">
                <a:extLst>
                  <a:ext uri="{FF2B5EF4-FFF2-40B4-BE49-F238E27FC236}">
                    <a16:creationId xmlns:a16="http://schemas.microsoft.com/office/drawing/2014/main" id="{8C44C4AA-681E-BD49-AD9F-17469C563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2" name="Freeform 14">
                <a:extLst>
                  <a:ext uri="{FF2B5EF4-FFF2-40B4-BE49-F238E27FC236}">
                    <a16:creationId xmlns:a16="http://schemas.microsoft.com/office/drawing/2014/main" id="{A6FEEC56-4D14-FB4D-A6B4-42CEE28FD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3" name="Freeform 15">
                <a:extLst>
                  <a:ext uri="{FF2B5EF4-FFF2-40B4-BE49-F238E27FC236}">
                    <a16:creationId xmlns:a16="http://schemas.microsoft.com/office/drawing/2014/main" id="{2F49B8ED-EF1B-1747-B4AA-ABEF4B2D1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4" name="Freeform 16">
                <a:extLst>
                  <a:ext uri="{FF2B5EF4-FFF2-40B4-BE49-F238E27FC236}">
                    <a16:creationId xmlns:a16="http://schemas.microsoft.com/office/drawing/2014/main" id="{34FE978F-D0AB-9B44-887E-DB08D3D9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5" name="Freeform 17">
                <a:extLst>
                  <a:ext uri="{FF2B5EF4-FFF2-40B4-BE49-F238E27FC236}">
                    <a16:creationId xmlns:a16="http://schemas.microsoft.com/office/drawing/2014/main" id="{86F0FE29-9D77-3C4E-BB8B-0CCFD076B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6" name="Freeform 18">
                <a:extLst>
                  <a:ext uri="{FF2B5EF4-FFF2-40B4-BE49-F238E27FC236}">
                    <a16:creationId xmlns:a16="http://schemas.microsoft.com/office/drawing/2014/main" id="{B105C58A-AC2C-CE46-96D7-6F272C8E4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7" name="Freeform 19">
                <a:extLst>
                  <a:ext uri="{FF2B5EF4-FFF2-40B4-BE49-F238E27FC236}">
                    <a16:creationId xmlns:a16="http://schemas.microsoft.com/office/drawing/2014/main" id="{1A077008-2602-8749-AF02-CAF22225A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8" name="Freeform 20">
                <a:extLst>
                  <a:ext uri="{FF2B5EF4-FFF2-40B4-BE49-F238E27FC236}">
                    <a16:creationId xmlns:a16="http://schemas.microsoft.com/office/drawing/2014/main" id="{FBAAD570-9949-F54E-9AFB-EE0D50F29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9" name="Freeform 21">
                <a:extLst>
                  <a:ext uri="{FF2B5EF4-FFF2-40B4-BE49-F238E27FC236}">
                    <a16:creationId xmlns:a16="http://schemas.microsoft.com/office/drawing/2014/main" id="{D9A19390-ABE3-1E43-A8C9-9647E1A8E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0" name="Freeform 22">
                <a:extLst>
                  <a:ext uri="{FF2B5EF4-FFF2-40B4-BE49-F238E27FC236}">
                    <a16:creationId xmlns:a16="http://schemas.microsoft.com/office/drawing/2014/main" id="{B0A38530-EBCD-4148-A5DC-4C5C1B466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1" name="Freeform 23">
                <a:extLst>
                  <a:ext uri="{FF2B5EF4-FFF2-40B4-BE49-F238E27FC236}">
                    <a16:creationId xmlns:a16="http://schemas.microsoft.com/office/drawing/2014/main" id="{0B7B5576-CE97-AD45-8A49-7EF48A62C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2" name="Freeform 24">
                <a:extLst>
                  <a:ext uri="{FF2B5EF4-FFF2-40B4-BE49-F238E27FC236}">
                    <a16:creationId xmlns:a16="http://schemas.microsoft.com/office/drawing/2014/main" id="{A5F8A482-27A1-654C-85B1-354E2B47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3" name="Freeform 25">
                <a:extLst>
                  <a:ext uri="{FF2B5EF4-FFF2-40B4-BE49-F238E27FC236}">
                    <a16:creationId xmlns:a16="http://schemas.microsoft.com/office/drawing/2014/main" id="{F67CCA12-3030-3B4C-8897-6BA372F7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9687" name="Group 30">
              <a:extLst>
                <a:ext uri="{FF2B5EF4-FFF2-40B4-BE49-F238E27FC236}">
                  <a16:creationId xmlns:a16="http://schemas.microsoft.com/office/drawing/2014/main" id="{FE207BF7-1FF3-CC4F-8D0A-2B572DA27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9688" name="Rectangle 27">
                <a:extLst>
                  <a:ext uri="{FF2B5EF4-FFF2-40B4-BE49-F238E27FC236}">
                    <a16:creationId xmlns:a16="http://schemas.microsoft.com/office/drawing/2014/main" id="{11CF8341-AEAD-AC46-ADBF-EBAABF614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sz="900">
                  <a:solidFill>
                    <a:srgbClr val="FFA27C"/>
                  </a:solidFill>
                </a:endParaRPr>
              </a:p>
            </p:txBody>
          </p:sp>
          <p:sp>
            <p:nvSpPr>
              <p:cNvPr id="199689" name="Rectangle 28">
                <a:extLst>
                  <a:ext uri="{FF2B5EF4-FFF2-40B4-BE49-F238E27FC236}">
                    <a16:creationId xmlns:a16="http://schemas.microsoft.com/office/drawing/2014/main" id="{21A10B52-11FE-CA4A-AF8B-172BC8E28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sz="900">
                  <a:solidFill>
                    <a:srgbClr val="FFA27C"/>
                  </a:solidFill>
                </a:endParaRPr>
              </a:p>
            </p:txBody>
          </p:sp>
          <p:sp>
            <p:nvSpPr>
              <p:cNvPr id="199690" name="Rectangle 29">
                <a:extLst>
                  <a:ext uri="{FF2B5EF4-FFF2-40B4-BE49-F238E27FC236}">
                    <a16:creationId xmlns:a16="http://schemas.microsoft.com/office/drawing/2014/main" id="{CD3D5DC3-B24A-494F-B8E4-1AB52686C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sz="900">
                  <a:solidFill>
                    <a:srgbClr val="FFA27C"/>
                  </a:solidFill>
                </a:endParaRPr>
              </a:p>
            </p:txBody>
          </p:sp>
        </p:grpSp>
      </p:grpSp>
      <p:sp>
        <p:nvSpPr>
          <p:cNvPr id="1027" name="Text Box 34">
            <a:extLst>
              <a:ext uri="{FF2B5EF4-FFF2-40B4-BE49-F238E27FC236}">
                <a16:creationId xmlns:a16="http://schemas.microsoft.com/office/drawing/2014/main" id="{ABA40D47-36C1-9647-BD2B-0195EC1538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2575" y="6519863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99684" name="Rectangle 35">
            <a:extLst>
              <a:ext uri="{FF2B5EF4-FFF2-40B4-BE49-F238E27FC236}">
                <a16:creationId xmlns:a16="http://schemas.microsoft.com/office/drawing/2014/main" id="{33EA73E2-9796-3B45-99C5-CD92A2AC93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02538" y="6519863"/>
            <a:ext cx="64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cs typeface="Arial" panose="020B0604020202020204" pitchFamily="34" charset="0"/>
              </a:rPr>
              <a:t>9.65.01.</a:t>
            </a:r>
          </a:p>
        </p:txBody>
      </p:sp>
    </p:spTree>
    <p:extLst>
      <p:ext uri="{BB962C8B-B14F-4D97-AF65-F5344CB8AC3E}">
        <p14:creationId xmlns:p14="http://schemas.microsoft.com/office/powerpoint/2010/main" val="40995131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358" r:id="rId1"/>
    <p:sldLayoutId id="2147486359" r:id="rId2"/>
    <p:sldLayoutId id="2147486360" r:id="rId3"/>
    <p:sldLayoutId id="2147486361" r:id="rId4"/>
    <p:sldLayoutId id="2147486362" r:id="rId5"/>
    <p:sldLayoutId id="2147486363" r:id="rId6"/>
    <p:sldLayoutId id="2147486364" r:id="rId7"/>
    <p:sldLayoutId id="2147486365" r:id="rId8"/>
    <p:sldLayoutId id="2147486366" r:id="rId9"/>
    <p:sldLayoutId id="2147486367" r:id="rId10"/>
    <p:sldLayoutId id="2147486368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06" name="Group 2">
            <a:extLst>
              <a:ext uri="{FF2B5EF4-FFF2-40B4-BE49-F238E27FC236}">
                <a16:creationId xmlns:a16="http://schemas.microsoft.com/office/drawing/2014/main" id="{2322A535-D1F3-B644-9275-53E5C2CAC52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00709" name="Rectangle 3">
              <a:extLst>
                <a:ext uri="{FF2B5EF4-FFF2-40B4-BE49-F238E27FC236}">
                  <a16:creationId xmlns:a16="http://schemas.microsoft.com/office/drawing/2014/main" id="{6303CA6F-D60C-BE4C-8CDE-8573B79CB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200710" name="Group 4">
              <a:extLst>
                <a:ext uri="{FF2B5EF4-FFF2-40B4-BE49-F238E27FC236}">
                  <a16:creationId xmlns:a16="http://schemas.microsoft.com/office/drawing/2014/main" id="{B576D310-9C75-5342-BAFA-63F8362ED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>
                <a:extLst>
                  <a:ext uri="{FF2B5EF4-FFF2-40B4-BE49-F238E27FC236}">
                    <a16:creationId xmlns:a16="http://schemas.microsoft.com/office/drawing/2014/main" id="{F5A7DD89-BB9A-2243-944E-F38AB26EE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0716" name="Freeform 6">
                <a:extLst>
                  <a:ext uri="{FF2B5EF4-FFF2-40B4-BE49-F238E27FC236}">
                    <a16:creationId xmlns:a16="http://schemas.microsoft.com/office/drawing/2014/main" id="{544EF1AB-E499-F04A-8722-5E1BBE934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17" name="Freeform 7">
                <a:extLst>
                  <a:ext uri="{FF2B5EF4-FFF2-40B4-BE49-F238E27FC236}">
                    <a16:creationId xmlns:a16="http://schemas.microsoft.com/office/drawing/2014/main" id="{0D301758-C623-5541-809F-4930AFEE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18" name="Freeform 8">
                <a:extLst>
                  <a:ext uri="{FF2B5EF4-FFF2-40B4-BE49-F238E27FC236}">
                    <a16:creationId xmlns:a16="http://schemas.microsoft.com/office/drawing/2014/main" id="{D1FCCDE9-4D8F-A54B-A1A7-2C79A3409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19" name="Freeform 9">
                <a:extLst>
                  <a:ext uri="{FF2B5EF4-FFF2-40B4-BE49-F238E27FC236}">
                    <a16:creationId xmlns:a16="http://schemas.microsoft.com/office/drawing/2014/main" id="{FFA8E88E-C4DE-B54D-98B3-BEBE5D3C6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0" name="Freeform 10">
                <a:extLst>
                  <a:ext uri="{FF2B5EF4-FFF2-40B4-BE49-F238E27FC236}">
                    <a16:creationId xmlns:a16="http://schemas.microsoft.com/office/drawing/2014/main" id="{12D5AF97-20A8-444B-BEA2-3523D468A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1" name="Freeform 11">
                <a:extLst>
                  <a:ext uri="{FF2B5EF4-FFF2-40B4-BE49-F238E27FC236}">
                    <a16:creationId xmlns:a16="http://schemas.microsoft.com/office/drawing/2014/main" id="{1D813F30-BBF3-444F-A409-54BF7354A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2" name="Freeform 12">
                <a:extLst>
                  <a:ext uri="{FF2B5EF4-FFF2-40B4-BE49-F238E27FC236}">
                    <a16:creationId xmlns:a16="http://schemas.microsoft.com/office/drawing/2014/main" id="{898FF098-05FB-C641-8E8C-7C9225C05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3" name="Freeform 13">
                <a:extLst>
                  <a:ext uri="{FF2B5EF4-FFF2-40B4-BE49-F238E27FC236}">
                    <a16:creationId xmlns:a16="http://schemas.microsoft.com/office/drawing/2014/main" id="{D1E795F0-F8AC-F148-9398-04C80C719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4" name="Freeform 14">
                <a:extLst>
                  <a:ext uri="{FF2B5EF4-FFF2-40B4-BE49-F238E27FC236}">
                    <a16:creationId xmlns:a16="http://schemas.microsoft.com/office/drawing/2014/main" id="{75255018-558F-8340-9E65-F25C0A524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5" name="Freeform 15">
                <a:extLst>
                  <a:ext uri="{FF2B5EF4-FFF2-40B4-BE49-F238E27FC236}">
                    <a16:creationId xmlns:a16="http://schemas.microsoft.com/office/drawing/2014/main" id="{0457461C-E754-B149-9D20-EC9A58D1D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6" name="Freeform 16">
                <a:extLst>
                  <a:ext uri="{FF2B5EF4-FFF2-40B4-BE49-F238E27FC236}">
                    <a16:creationId xmlns:a16="http://schemas.microsoft.com/office/drawing/2014/main" id="{9E2C75AF-58DC-5F40-B115-CED56164A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7" name="Freeform 17">
                <a:extLst>
                  <a:ext uri="{FF2B5EF4-FFF2-40B4-BE49-F238E27FC236}">
                    <a16:creationId xmlns:a16="http://schemas.microsoft.com/office/drawing/2014/main" id="{30FF1F25-746D-2143-A220-F7EA465D3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8" name="Freeform 18">
                <a:extLst>
                  <a:ext uri="{FF2B5EF4-FFF2-40B4-BE49-F238E27FC236}">
                    <a16:creationId xmlns:a16="http://schemas.microsoft.com/office/drawing/2014/main" id="{B31A073E-4E63-A040-8159-2ADD78297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9" name="Freeform 19">
                <a:extLst>
                  <a:ext uri="{FF2B5EF4-FFF2-40B4-BE49-F238E27FC236}">
                    <a16:creationId xmlns:a16="http://schemas.microsoft.com/office/drawing/2014/main" id="{9AC4FBB3-6142-0F49-B20E-F09C0599D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0" name="Freeform 20">
                <a:extLst>
                  <a:ext uri="{FF2B5EF4-FFF2-40B4-BE49-F238E27FC236}">
                    <a16:creationId xmlns:a16="http://schemas.microsoft.com/office/drawing/2014/main" id="{97B382A9-39F3-804B-88F4-B8C9BE738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1" name="Freeform 21">
                <a:extLst>
                  <a:ext uri="{FF2B5EF4-FFF2-40B4-BE49-F238E27FC236}">
                    <a16:creationId xmlns:a16="http://schemas.microsoft.com/office/drawing/2014/main" id="{C7FE4BA9-49D8-164B-BCF2-8331CA959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2" name="Freeform 22">
                <a:extLst>
                  <a:ext uri="{FF2B5EF4-FFF2-40B4-BE49-F238E27FC236}">
                    <a16:creationId xmlns:a16="http://schemas.microsoft.com/office/drawing/2014/main" id="{A74CED4D-255A-A34F-8F0E-715C8C3C1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3" name="Freeform 23">
                <a:extLst>
                  <a:ext uri="{FF2B5EF4-FFF2-40B4-BE49-F238E27FC236}">
                    <a16:creationId xmlns:a16="http://schemas.microsoft.com/office/drawing/2014/main" id="{1C006B2E-1100-7742-8717-002022AD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4" name="Freeform 24">
                <a:extLst>
                  <a:ext uri="{FF2B5EF4-FFF2-40B4-BE49-F238E27FC236}">
                    <a16:creationId xmlns:a16="http://schemas.microsoft.com/office/drawing/2014/main" id="{2FC19BD6-AAA5-9B48-8476-44FFF418F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5" name="Freeform 25">
                <a:extLst>
                  <a:ext uri="{FF2B5EF4-FFF2-40B4-BE49-F238E27FC236}">
                    <a16:creationId xmlns:a16="http://schemas.microsoft.com/office/drawing/2014/main" id="{132171F9-37EF-444A-9E57-0DD8EF6B4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6" name="Freeform 26">
                <a:extLst>
                  <a:ext uri="{FF2B5EF4-FFF2-40B4-BE49-F238E27FC236}">
                    <a16:creationId xmlns:a16="http://schemas.microsoft.com/office/drawing/2014/main" id="{576E9245-917B-A746-8FF4-D9C9D0D8D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7" name="Freeform 27">
                <a:extLst>
                  <a:ext uri="{FF2B5EF4-FFF2-40B4-BE49-F238E27FC236}">
                    <a16:creationId xmlns:a16="http://schemas.microsoft.com/office/drawing/2014/main" id="{CD09A6D2-133C-E548-9274-F4CCD52B5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0711" name="Group 28">
              <a:extLst>
                <a:ext uri="{FF2B5EF4-FFF2-40B4-BE49-F238E27FC236}">
                  <a16:creationId xmlns:a16="http://schemas.microsoft.com/office/drawing/2014/main" id="{4000B2A2-74D0-4F43-90CE-88362AF8F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00712" name="Rectangle 29">
                <a:extLst>
                  <a:ext uri="{FF2B5EF4-FFF2-40B4-BE49-F238E27FC236}">
                    <a16:creationId xmlns:a16="http://schemas.microsoft.com/office/drawing/2014/main" id="{BB5F7814-BEE5-5643-848A-47B05B773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713" name="Rectangle 30">
                <a:extLst>
                  <a:ext uri="{FF2B5EF4-FFF2-40B4-BE49-F238E27FC236}">
                    <a16:creationId xmlns:a16="http://schemas.microsoft.com/office/drawing/2014/main" id="{7E835B24-431C-9643-A96B-0C99CBCE3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714" name="Rectangle 31">
                <a:extLst>
                  <a:ext uri="{FF2B5EF4-FFF2-40B4-BE49-F238E27FC236}">
                    <a16:creationId xmlns:a16="http://schemas.microsoft.com/office/drawing/2014/main" id="{A877FFF4-50A5-5744-B8CE-EFA84469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1683" name="Text Box 32">
            <a:extLst>
              <a:ext uri="{FF2B5EF4-FFF2-40B4-BE49-F238E27FC236}">
                <a16:creationId xmlns:a16="http://schemas.microsoft.com/office/drawing/2014/main" id="{B71C33BA-509F-A044-ABE2-B9F41000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9841" name="Rectangle 33">
            <a:extLst>
              <a:ext uri="{FF2B5EF4-FFF2-40B4-BE49-F238E27FC236}">
                <a16:creationId xmlns:a16="http://schemas.microsoft.com/office/drawing/2014/main" id="{C3F5B33B-62D3-DD4A-A0D6-765EFEDD7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890318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370" r:id="rId1"/>
    <p:sldLayoutId id="2147486371" r:id="rId2"/>
    <p:sldLayoutId id="2147486372" r:id="rId3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2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0" name="Freeform 3"/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1343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374" r:id="rId1"/>
    <p:sldLayoutId id="2147486375" r:id="rId2"/>
    <p:sldLayoutId id="2147486376" r:id="rId3"/>
    <p:sldLayoutId id="2147486377" r:id="rId4"/>
    <p:sldLayoutId id="2147486378" r:id="rId5"/>
    <p:sldLayoutId id="2147486379" r:id="rId6"/>
    <p:sldLayoutId id="2147486380" r:id="rId7"/>
    <p:sldLayoutId id="2147486381" r:id="rId8"/>
    <p:sldLayoutId id="2147486382" r:id="rId9"/>
    <p:sldLayoutId id="2147486383" r:id="rId10"/>
    <p:sldLayoutId id="2147486384" r:id="rId11"/>
    <p:sldLayoutId id="2147486385" r:id="rId12"/>
    <p:sldLayoutId id="21474863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2E8AA9B7-BF15-1449-B764-CE240531D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00" r:id="rId1"/>
    <p:sldLayoutId id="2147486401" r:id="rId2"/>
    <p:sldLayoutId id="2147486402" r:id="rId3"/>
    <p:sldLayoutId id="2147486403" r:id="rId4"/>
    <p:sldLayoutId id="2147486404" r:id="rId5"/>
    <p:sldLayoutId id="2147486405" r:id="rId6"/>
    <p:sldLayoutId id="2147486406" r:id="rId7"/>
    <p:sldLayoutId id="2147486407" r:id="rId8"/>
    <p:sldLayoutId id="2147486408" r:id="rId9"/>
    <p:sldLayoutId id="2147486409" r:id="rId10"/>
    <p:sldLayoutId id="2147486410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71105B32-D936-4742-A869-3B694C864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1AC45DA-6CEE-5B46-9AB7-0A5835E85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586A18B-52C5-FC4E-A11B-A3EF52490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6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889FB009-899C-9C4B-9AE4-02025FC50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4" r:id="rId1"/>
    <p:sldLayoutId id="214748591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7F32584-AA7A-1845-ADFC-07B00EF4D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6" r:id="rId1"/>
    <p:sldLayoutId id="2147485917" r:id="rId2"/>
    <p:sldLayoutId id="2147485918" r:id="rId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741D2EA-AE8C-4A4D-9250-83AFA4FAB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9" r:id="rId1"/>
    <p:sldLayoutId id="2147485920" r:id="rId2"/>
    <p:sldLayoutId id="2147485921" r:id="rId3"/>
    <p:sldLayoutId id="2147485922" r:id="rId4"/>
    <p:sldLayoutId id="2147485923" r:id="rId5"/>
    <p:sldLayoutId id="2147485924" r:id="rId6"/>
    <p:sldLayoutId id="2147485925" r:id="rId7"/>
    <p:sldLayoutId id="2147485926" r:id="rId8"/>
    <p:sldLayoutId id="2147485927" r:id="rId9"/>
    <p:sldLayoutId id="2147485928" r:id="rId10"/>
    <p:sldLayoutId id="21474859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9.emf"/><Relationship Id="rId4" Type="http://schemas.openxmlformats.org/officeDocument/2006/relationships/package" Target="../embeddings/Microsoft_Word_Document.docx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4.xml"/><Relationship Id="rId5" Type="http://schemas.openxmlformats.org/officeDocument/2006/relationships/image" Target="../media/image82.png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04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7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0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0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0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0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0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2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2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2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2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3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3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3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3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3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3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3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3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1" name="Picture 2" descr="ISCBG032">
            <a:extLst>
              <a:ext uri="{FF2B5EF4-FFF2-40B4-BE49-F238E27FC236}">
                <a16:creationId xmlns:a16="http://schemas.microsoft.com/office/drawing/2014/main" id="{72CBBE6C-26BC-0348-9292-16CB816E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B9B097DE-4710-0646-8F5E-4753ED4C9C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371600"/>
            <a:ext cx="9144000" cy="2705100"/>
          </a:xfr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8000" b="1" dirty="0">
                <a:effectLst>
                  <a:glow rad="266700">
                    <a:srgbClr val="000000">
                      <a:alpha val="75000"/>
                    </a:srgbClr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旧约全书背景大纲</a:t>
            </a:r>
            <a:endParaRPr lang="en-US" altLang="en-US" sz="8000" b="1" dirty="0">
              <a:effectLst>
                <a:glow rad="266700">
                  <a:srgbClr val="000000">
                    <a:alpha val="75000"/>
                  </a:srgbClr>
                </a:glow>
              </a:effectLst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A877DA5A-1F69-E947-B943-746A7AB132E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71600" y="4221088"/>
            <a:ext cx="7503368" cy="1447800"/>
          </a:xfrm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ctr" eaLnBrk="1" hangingPunct="1">
              <a:buFont typeface="Wingdings" pitchFamily="-112" charset="2"/>
              <a:buNone/>
              <a:defRPr/>
            </a:pPr>
            <a:r>
              <a:rPr lang="en-US" sz="3600" dirty="0" err="1">
                <a:effectLst>
                  <a:glow rad="228600">
                    <a:srgbClr val="101100"/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Dr.</a:t>
            </a:r>
            <a:r>
              <a:rPr lang="en-US" sz="3600" dirty="0">
                <a:effectLst>
                  <a:glow rad="228600">
                    <a:srgbClr val="101100"/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 Rick Griffith</a:t>
            </a:r>
          </a:p>
          <a:p>
            <a:pPr algn="ctr" eaLnBrk="1" hangingPunct="1">
              <a:buFont typeface="Wingdings" pitchFamily="-112" charset="2"/>
              <a:buNone/>
              <a:defRPr/>
            </a:pPr>
            <a:r>
              <a:rPr lang="zh-CN" altLang="en-US" sz="3600" dirty="0">
                <a:effectLst>
                  <a:glow rad="228600">
                    <a:srgbClr val="101100"/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新加坡神学院</a:t>
            </a:r>
            <a:endParaRPr lang="en-US" sz="3600" dirty="0">
              <a:effectLst>
                <a:glow rad="228600">
                  <a:srgbClr val="101100"/>
                </a:glow>
              </a:effectLst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6F8AB4F-3D42-3043-B145-9BA75751D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805488"/>
            <a:ext cx="6553200" cy="642937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112" charset="-128"/>
                <a:cs typeface="ＭＳ Ｐゴシック" pitchFamily="-112" charset="-128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561030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2" descr="3 john world 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rot="5858594">
            <a:off x="3548856" y="2234407"/>
            <a:ext cx="2227263" cy="2559050"/>
            <a:chOff x="3199269" y="1651300"/>
            <a:chExt cx="2227249" cy="4270097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rot="18299371">
              <a:off x="3947034" y="3451715"/>
              <a:ext cx="635746" cy="2144699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19374369">
              <a:off x="4516587" y="2949683"/>
              <a:ext cx="380998" cy="2972115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 rot="-1429550">
              <a:off x="4744489" y="3672650"/>
              <a:ext cx="380998" cy="2135049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5005199" y="1901928"/>
              <a:ext cx="380998" cy="411381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ICS </a:t>
            </a:r>
            <a:r>
              <a:rPr lang="zh-CN" altLang="en-US" sz="4000" b="1" dirty="0">
                <a:cs typeface="+mj-cs"/>
              </a:rPr>
              <a:t>现在有</a:t>
            </a:r>
            <a:r>
              <a:rPr lang="en-US" altLang="zh-CN" sz="4000" b="1" dirty="0">
                <a:cs typeface="+mj-cs"/>
              </a:rPr>
              <a:t>480</a:t>
            </a:r>
            <a:r>
              <a:rPr lang="zh-CN" altLang="en-US" sz="4000" b="1" dirty="0">
                <a:cs typeface="+mj-cs"/>
              </a:rPr>
              <a:t>个学生</a:t>
            </a:r>
            <a:r>
              <a:rPr lang="en-US" sz="4000" b="1" dirty="0">
                <a:cs typeface="+mj-cs"/>
              </a:rPr>
              <a:t>!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9163" y="1874838"/>
            <a:ext cx="1790700" cy="2652712"/>
            <a:chOff x="3771900" y="1620838"/>
            <a:chExt cx="1790700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8113"/>
              <a:ext cx="381000" cy="3577087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069"/>
              <a:ext cx="381000" cy="2973404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-1429550">
              <a:off x="4803775" y="3561626"/>
              <a:ext cx="381000" cy="2134073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578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3635375" y="2759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日本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5829300" y="2990850"/>
            <a:ext cx="1446213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美国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638300" y="33924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印度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267075" y="237172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韩国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4208463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2651125" y="4025900"/>
            <a:ext cx="1676400" cy="3667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ICS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3140075" y="3209925"/>
            <a:ext cx="14478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泰国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682875" y="4410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印尼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44500" y="2576513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瑞士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63538" y="2058988"/>
            <a:ext cx="985837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英国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082925" y="47767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澳大利亚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96013" y="3581400"/>
            <a:ext cx="1446212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墨西哥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32588" y="41354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委内瑞拉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063" y="4776788"/>
            <a:ext cx="1446212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南非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44500" y="2990850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意大利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121525" y="46053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巴西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0"/>
            <a:ext cx="1800226" cy="1965325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75" y="14288"/>
            <a:ext cx="2919413" cy="1951037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570038" y="187483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瑞典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350" y="11113"/>
            <a:ext cx="2936875" cy="195421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374809" name="Rounded Rectangle 1"/>
          <p:cNvSpPr>
            <a:spLocks noChangeArrowheads="1"/>
          </p:cNvSpPr>
          <p:nvPr/>
        </p:nvSpPr>
        <p:spPr bwMode="auto">
          <a:xfrm>
            <a:off x="6643688" y="22225"/>
            <a:ext cx="2474912" cy="2357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37481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2613" y="92075"/>
            <a:ext cx="189071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650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5" grpId="0" animBg="1"/>
      <p:bldP spid="361489" grpId="0" animBg="1"/>
      <p:bldP spid="361491" grpId="0" animBg="1"/>
      <p:bldP spid="361493" grpId="0" animBg="1"/>
      <p:bldP spid="361496" grpId="0" animBg="1"/>
      <p:bldP spid="23" grpId="0" animBg="1"/>
      <p:bldP spid="21" grpId="0" animBg="1"/>
      <p:bldP spid="22" grpId="0" animBg="1"/>
      <p:bldP spid="24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2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89122" name="Picture 3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123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 sz="4000" b="1">
                <a:solidFill>
                  <a:srgbClr val="FFFF00"/>
                </a:solidFill>
                <a:latin typeface="Times New Roman" charset="0"/>
              </a:rPr>
              <a:t>Hari 1:</a:t>
            </a:r>
            <a:r>
              <a:rPr lang="en-GB" sz="4000" b="1">
                <a:solidFill>
                  <a:srgbClr val="FFFFFF"/>
                </a:solidFill>
                <a:latin typeface="Times New Roman" charset="0"/>
              </a:rPr>
              <a:t> Terang</a:t>
            </a:r>
          </a:p>
        </p:txBody>
      </p:sp>
      <p:sp>
        <p:nvSpPr>
          <p:cNvPr id="389124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4419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 sz="4000" b="1">
                <a:solidFill>
                  <a:srgbClr val="FFFF00"/>
                </a:solidFill>
                <a:latin typeface="Times New Roman" charset="0"/>
              </a:rPr>
              <a:t>Hari 2:</a:t>
            </a:r>
            <a:r>
              <a:rPr lang="en-GB" sz="4000" b="1">
                <a:solidFill>
                  <a:srgbClr val="FFFFFF"/>
                </a:solidFill>
                <a:latin typeface="Times New Roman" charset="0"/>
              </a:rPr>
              <a:t> Air &amp;  udara dipisahkan</a:t>
            </a:r>
          </a:p>
        </p:txBody>
      </p:sp>
      <p:sp>
        <p:nvSpPr>
          <p:cNvPr id="389125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5563" indent="-55563" defTabSz="45720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 sz="4000" b="1">
                <a:solidFill>
                  <a:srgbClr val="FFFF00"/>
                </a:solidFill>
                <a:latin typeface="Times New Roman" charset="0"/>
              </a:rPr>
              <a:t>Day 3:</a:t>
            </a:r>
            <a:r>
              <a:rPr lang="en-GB" sz="4000" b="1">
                <a:solidFill>
                  <a:srgbClr val="FFFFFF"/>
                </a:solidFill>
                <a:latin typeface="Times New Roman" charset="0"/>
              </a:rPr>
              <a:t> Darat &amp; laut dipisahkan</a:t>
            </a:r>
          </a:p>
        </p:txBody>
      </p:sp>
      <p:sp>
        <p:nvSpPr>
          <p:cNvPr id="389126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000"/>
              </a:spcBef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 sz="4000" b="1">
                <a:solidFill>
                  <a:srgbClr val="FFFF00"/>
                </a:solidFill>
                <a:latin typeface="Times New Roman" charset="0"/>
              </a:rPr>
              <a:t>Hari 4:</a:t>
            </a:r>
            <a:r>
              <a:rPr lang="en-GB" sz="4000" b="1">
                <a:solidFill>
                  <a:srgbClr val="FFFFFF"/>
                </a:solidFill>
                <a:latin typeface="Times New Roman" charset="0"/>
              </a:rPr>
              <a:t>  </a:t>
            </a:r>
            <a:r>
              <a:rPr lang="en-GB" sz="3200" b="1">
                <a:solidFill>
                  <a:srgbClr val="FFFFFF"/>
                </a:solidFill>
                <a:latin typeface="Times New Roman" charset="0"/>
              </a:rPr>
              <a:t>Matahari, bulan &amp; bintang diatur</a:t>
            </a:r>
          </a:p>
        </p:txBody>
      </p:sp>
      <p:sp>
        <p:nvSpPr>
          <p:cNvPr id="389127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 sz="4000" b="1">
                <a:solidFill>
                  <a:srgbClr val="FFFF00"/>
                </a:solidFill>
                <a:latin typeface="Times New Roman" charset="0"/>
              </a:rPr>
              <a:t>Day 5:</a:t>
            </a:r>
            <a:r>
              <a:rPr lang="en-GB" sz="4000" b="1">
                <a:solidFill>
                  <a:srgbClr val="FFFFFF"/>
                </a:solidFill>
                <a:latin typeface="Times New Roman" charset="0"/>
              </a:rPr>
              <a:t>  Ikan &amp; unggas</a:t>
            </a:r>
          </a:p>
        </p:txBody>
      </p:sp>
      <p:sp>
        <p:nvSpPr>
          <p:cNvPr id="389128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 sz="4000" b="1">
                <a:solidFill>
                  <a:srgbClr val="FFFF00"/>
                </a:solidFill>
                <a:latin typeface="Times New Roman" charset="0"/>
              </a:rPr>
              <a:t>Day 6:</a:t>
            </a:r>
            <a:r>
              <a:rPr lang="en-GB" sz="4000" b="1">
                <a:solidFill>
                  <a:srgbClr val="FFFFFF"/>
                </a:solidFill>
                <a:latin typeface="Times New Roman" charset="0"/>
              </a:rPr>
              <a:t>  Binatang &amp; manusia</a:t>
            </a:r>
          </a:p>
        </p:txBody>
      </p:sp>
      <p:sp>
        <p:nvSpPr>
          <p:cNvPr id="389129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2000"/>
              </a:spcBef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sz="3200" b="1">
                <a:solidFill>
                  <a:srgbClr val="FFFFFF"/>
                </a:solidFill>
                <a:latin typeface="Times New Roman" charset="0"/>
              </a:rPr>
              <a:t>Kejadian 1:3-31</a:t>
            </a:r>
          </a:p>
        </p:txBody>
      </p:sp>
      <p:sp>
        <p:nvSpPr>
          <p:cNvPr id="389130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9131" name="Line 12"/>
          <p:cNvSpPr>
            <a:spLocks noChangeShapeType="1"/>
          </p:cNvSpPr>
          <p:nvPr/>
        </p:nvSpPr>
        <p:spPr bwMode="auto">
          <a:xfrm>
            <a:off x="4343400" y="1219200"/>
            <a:ext cx="1588" cy="49530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32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33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34" name="Text Box 15"/>
          <p:cNvSpPr txBox="1">
            <a:spLocks noChangeArrowheads="1"/>
          </p:cNvSpPr>
          <p:nvPr/>
        </p:nvSpPr>
        <p:spPr bwMode="auto">
          <a:xfrm>
            <a:off x="8580438" y="76200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b="1">
                <a:solidFill>
                  <a:srgbClr val="FFFFFF"/>
                </a:solidFill>
                <a:latin typeface="Times New Roman" charset="0"/>
              </a:rPr>
              <a:t>64</a:t>
            </a:r>
          </a:p>
        </p:txBody>
      </p:sp>
      <p:sp>
        <p:nvSpPr>
          <p:cNvPr id="389135" name="WordArt 16"/>
          <p:cNvSpPr>
            <a:spLocks noChangeArrowheads="1" noChangeShapeType="1" noTextEdit="1"/>
          </p:cNvSpPr>
          <p:nvPr/>
        </p:nvSpPr>
        <p:spPr bwMode="auto">
          <a:xfrm>
            <a:off x="152400" y="771525"/>
            <a:ext cx="2057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52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Tidak berbentuk</a:t>
            </a:r>
          </a:p>
        </p:txBody>
      </p:sp>
      <p:sp>
        <p:nvSpPr>
          <p:cNvPr id="389136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12795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966" dir="2700000" algn="ctr" rotWithShape="0">
                    <a:srgbClr val="9999FF">
                      <a:alpha val="80011"/>
                    </a:srgbClr>
                  </a:outerShdw>
                </a:effectLst>
                <a:latin typeface="Impact"/>
                <a:ea typeface="Impact"/>
                <a:cs typeface="Impact"/>
              </a:rPr>
              <a:t>Kosong</a:t>
            </a:r>
          </a:p>
        </p:txBody>
      </p:sp>
      <p:sp>
        <p:nvSpPr>
          <p:cNvPr id="389137" name="WordArt 18"/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Dibentuk</a:t>
            </a:r>
          </a:p>
        </p:txBody>
      </p:sp>
      <p:sp>
        <p:nvSpPr>
          <p:cNvPr id="389138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Diisi</a:t>
            </a:r>
          </a:p>
        </p:txBody>
      </p:sp>
      <p:sp>
        <p:nvSpPr>
          <p:cNvPr id="389139" name="AutoShape 20"/>
          <p:cNvSpPr>
            <a:spLocks noChangeArrowheads="1"/>
          </p:cNvSpPr>
          <p:nvPr/>
        </p:nvSpPr>
        <p:spPr bwMode="auto">
          <a:xfrm>
            <a:off x="2286000" y="914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9140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9141" name="Text Box 22"/>
          <p:cNvSpPr txBox="1">
            <a:spLocks noChangeArrowheads="1"/>
          </p:cNvSpPr>
          <p:nvPr/>
        </p:nvSpPr>
        <p:spPr bwMode="auto">
          <a:xfrm>
            <a:off x="152400" y="-153988"/>
            <a:ext cx="6629400" cy="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AFE1E"/>
              </a:buClr>
              <a:buSzPct val="100000"/>
              <a:buFont typeface="Times New Roman" charset="0"/>
              <a:buNone/>
            </a:pPr>
            <a:r>
              <a:rPr lang="en-GB" sz="5400" b="1">
                <a:solidFill>
                  <a:srgbClr val="FAFE1E"/>
                </a:solidFill>
                <a:latin typeface="Times New Roman" charset="0"/>
              </a:rPr>
              <a:t>Hari-hari penciptaan</a:t>
            </a:r>
          </a:p>
        </p:txBody>
      </p:sp>
      <p:sp>
        <p:nvSpPr>
          <p:cNvPr id="389142" name="Title 1"/>
          <p:cNvSpPr>
            <a:spLocks noGrp="1"/>
          </p:cNvSpPr>
          <p:nvPr>
            <p:ph type="title" idx="4294967295"/>
          </p:nvPr>
        </p:nvSpPr>
        <p:spPr>
          <a:xfrm>
            <a:off x="-31750" y="-674688"/>
            <a:ext cx="9067800" cy="571500"/>
          </a:xfrm>
        </p:spPr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Days of Creation in Bahasa Indonesian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91170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第一天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第二天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endParaRPr lang="en-US" altLang="zh-CN" sz="4000" b="1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水与空气分开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第三天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</a:t>
            </a:r>
            <a:endParaRPr lang="en-US" altLang="zh-CN" sz="4000" b="1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旱地与海分开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第四天</a:t>
            </a:r>
            <a:r>
              <a:rPr lang="en-US" altLang="zh-CN" sz="4000" b="1">
                <a:solidFill>
                  <a:srgbClr val="FFFF00"/>
                </a:solidFill>
                <a:ea typeface="SimSun" charset="0"/>
                <a:cs typeface="SimSun" charset="0"/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太阳，月亮与众星摆列在天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鱼与雀鸟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第</a:t>
            </a:r>
            <a:r>
              <a:rPr lang="zh-CN" altLang="en-US" sz="40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</a:t>
            </a:r>
            <a:r>
              <a:rPr lang="zh-CN" altLang="en-US" sz="4000" b="1">
                <a:solidFill>
                  <a:srgbClr val="FFFF00"/>
                </a:solidFill>
                <a:ea typeface="SimSun" charset="0"/>
                <a:cs typeface="SimSun" charset="0"/>
              </a:rPr>
              <a:t>天</a:t>
            </a:r>
            <a:r>
              <a:rPr lang="en-US" altLang="ja-JP" sz="4000" b="1">
                <a:solidFill>
                  <a:srgbClr val="FFFF00"/>
                </a:solidFill>
              </a:rPr>
              <a:t>:</a:t>
            </a:r>
            <a:r>
              <a:rPr lang="en-US" altLang="ja-JP" sz="4000" b="1">
                <a:solidFill>
                  <a:srgbClr val="FFFFFF"/>
                </a:solidFill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ea typeface="SimSun" charset="0"/>
                <a:cs typeface="SimSun" charset="0"/>
              </a:rPr>
              <a:t>动物与人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200" b="1">
                <a:solidFill>
                  <a:srgbClr val="FFFFFF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1:3-31</a:t>
            </a:r>
          </a:p>
        </p:txBody>
      </p:sp>
      <p:sp>
        <p:nvSpPr>
          <p:cNvPr id="39117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solidFill>
                <a:srgbClr val="FFFFFF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91179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118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118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1182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rPr>
              <a:t>64</a:t>
            </a:r>
          </a:p>
        </p:txBody>
      </p:sp>
      <p:sp>
        <p:nvSpPr>
          <p:cNvPr id="391183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391184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391185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391186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391187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91188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9118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63BAF-E290-D545-8E5B-251237A5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5" y="981075"/>
            <a:ext cx="6696075" cy="5184775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6000" b="1">
                <a:latin typeface="宋体" panose="02010600030101010101" pitchFamily="2" charset="-122"/>
                <a:ea typeface="宋体" panose="02010600030101010101" pitchFamily="2" charset="-122"/>
              </a:rPr>
              <a:t>请明天上网查看看有关课程的资料并开始您下一周    的阅读作业</a:t>
            </a:r>
            <a:endParaRPr lang="en-US" altLang="en-US" sz="6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8451332"/>
      </p:ext>
    </p:extLst>
  </p:cSld>
  <p:clrMapOvr>
    <a:masterClrMapping/>
  </p:clrMapOvr>
  <p:transition spd="med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9075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2019</a:t>
            </a:r>
            <a:r>
              <a:rPr lang="zh-CN" alt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项目注册名单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942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106747"/>
              </p:ext>
            </p:extLst>
          </p:nvPr>
        </p:nvGraphicFramePr>
        <p:xfrm>
          <a:off x="-36513" y="1108075"/>
          <a:ext cx="9823451" cy="530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30" name="Document" r:id="rId4" imgW="9969500" imgH="5384800" progId="Word.Document.12">
                  <p:embed/>
                </p:oleObj>
              </mc:Choice>
              <mc:Fallback>
                <p:oleObj name="Document" r:id="rId4" imgW="9969500" imgH="5384800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3" y="1108075"/>
                        <a:ext cx="9823451" cy="530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3124200"/>
            <a:ext cx="4267200" cy="38100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Black</a:t>
            </a:r>
            <a:endParaRPr lang="en-US" sz="400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旧约全书背景链接地址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免费获取此投影搞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13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7" name="Picture 2" descr="Three Boys 1994.jpg">
            <a:extLst>
              <a:ext uri="{FF2B5EF4-FFF2-40B4-BE49-F238E27FC236}">
                <a16:creationId xmlns:a16="http://schemas.microsoft.com/office/drawing/2014/main" id="{FDCAFFAE-0A7E-EF41-8766-9411D76D1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71016-12F7-FB42-8542-74F78E58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个儿子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9353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C69DD-9582-A740-9DBA-B1DE2CFEE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260648"/>
            <a:ext cx="92525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68192-FC7E-5D46-B5F9-99E93AA05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-99393"/>
            <a:ext cx="9252521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个儿子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24142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1C8BBA-CA15-C24C-9E67-C608B519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3" t="9710" r="10169" b="1559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2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31 May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4116427" y="3441705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克尔和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 </a:t>
            </a: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卡拉</a:t>
            </a:r>
            <a:b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(31)</a:t>
            </a: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421023" y="3441705"/>
            <a:ext cx="121219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约翰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(26)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6203896" y="3861048"/>
            <a:ext cx="2555776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史帝文</a:t>
            </a:r>
            <a:r>
              <a:rPr kumimoji="0" lang="mr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   </a:t>
            </a:r>
            <a:br>
              <a:rPr kumimoji="0" lang="mr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mr-I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和卡蒂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杰西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33119" y="3446785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力克和苏珊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4716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B829F-C175-7A4E-85FE-8C21E590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4"/>
            <a:ext cx="894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124" y="4481438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克尔是一位   信息技术人员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41599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7247BA-0F0C-7C4A-9535-EF17C8AE1F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340768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史帝文和卡蒂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61971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969038-58D7-7E4F-8B1B-6DDFAD12E9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340768"/>
          </a:xfrm>
        </p:spPr>
        <p:txBody>
          <a:bodyPr/>
          <a:lstStyle/>
          <a:p>
            <a:pPr lvl="0">
              <a:defRPr/>
            </a:pPr>
            <a:r>
              <a:rPr lang="zh-TW" altLang="en-US" b="1" kern="1200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苏珊</a:t>
            </a:r>
            <a:r>
              <a:rPr lang="zh-CN" altLang="en-US" b="1" kern="1200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爱杰西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552742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4A14-94F7-B14A-AF99-CED41F52C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217460"/>
            <a:ext cx="3943349" cy="3597303"/>
          </a:xfrm>
        </p:spPr>
        <p:txBody>
          <a:bodyPr/>
          <a:lstStyle/>
          <a:p>
            <a:pPr>
              <a:defRPr/>
            </a:pP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史帝文是一位</a:t>
            </a:r>
            <a:b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United</a:t>
            </a: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航空公司</a:t>
            </a:r>
            <a:b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机师</a:t>
            </a:r>
            <a:endParaRPr lang="en-US" sz="4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8F02F-AB71-5A47-A0AC-26820DEEA2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B7929B-0909-174F-AC4B-24574C6FE68E}"/>
              </a:ext>
            </a:extLst>
          </p:cNvPr>
          <p:cNvSpPr txBox="1">
            <a:spLocks/>
          </p:cNvSpPr>
          <p:nvPr/>
        </p:nvSpPr>
        <p:spPr bwMode="auto">
          <a:xfrm>
            <a:off x="4427984" y="3501008"/>
            <a:ext cx="460976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26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6113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FB6C64-1CB2-0F41-B557-ED475517B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38329"/>
            <a:ext cx="8686801" cy="6023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394A14-94F7-B14A-AF99-CED41F52C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217460"/>
            <a:ext cx="3943349" cy="3597303"/>
          </a:xfrm>
        </p:spPr>
        <p:txBody>
          <a:bodyPr/>
          <a:lstStyle/>
          <a:p>
            <a:r>
              <a:rPr lang="zh-CN" altLang="zh-CN" sz="4800" b="1" kern="1200" dirty="0">
                <a:solidFill>
                  <a:srgbClr val="E4AF33"/>
                </a:solidFill>
                <a:ea typeface="MS PGothic" pitchFamily="34" charset="-128"/>
                <a:cs typeface="MS PGothic" charset="0"/>
              </a:rPr>
              <a:t>2</a:t>
            </a:r>
            <a:r>
              <a:rPr lang="en-US" altLang="zh-CN" sz="4800" b="1" kern="1200" dirty="0">
                <a:solidFill>
                  <a:srgbClr val="E4AF33"/>
                </a:solidFill>
                <a:ea typeface="MS PGothic" pitchFamily="34" charset="-128"/>
                <a:cs typeface="MS PGothic" charset="0"/>
              </a:rPr>
              <a:t>019</a:t>
            </a:r>
            <a:r>
              <a:rPr lang="zh-CN" altLang="en-US" sz="4800" b="1" kern="1200" dirty="0">
                <a:solidFill>
                  <a:srgbClr val="E4AF33"/>
                </a:solidFill>
                <a:ea typeface="MS PGothic" pitchFamily="34" charset="-128"/>
                <a:cs typeface="MS PGothic" charset="0"/>
              </a:rPr>
              <a:t>年</a:t>
            </a:r>
            <a:br>
              <a:rPr lang="en-US" altLang="zh-CN" sz="4800" b="1" kern="1200" dirty="0">
                <a:solidFill>
                  <a:srgbClr val="E4AF33"/>
                </a:solidFill>
                <a:ea typeface="MS PGothic" pitchFamily="34" charset="-128"/>
                <a:cs typeface="MS PGothic" charset="0"/>
              </a:rPr>
            </a:br>
            <a:r>
              <a:rPr lang="zh-CN" altLang="en-US" sz="4800" b="1" kern="1200" dirty="0">
                <a:solidFill>
                  <a:srgbClr val="E4AF33"/>
                </a:solidFill>
                <a:ea typeface="MS PGothic" pitchFamily="34" charset="-128"/>
                <a:cs typeface="MS PGothic" charset="0"/>
              </a:rPr>
              <a:t>五月十四日出生的</a:t>
            </a:r>
            <a:r>
              <a:rPr lang="zh-CN" altLang="en-US" sz="4800" b="1" kern="1200" dirty="0">
                <a:solidFill>
                  <a:srgbClr val="E4AF33"/>
                </a:solidFill>
                <a:effectLst/>
                <a:ea typeface="MS PGothic" pitchFamily="34" charset="-128"/>
                <a:cs typeface="MS PGothic" charset="0"/>
              </a:rPr>
              <a:t>杰西</a:t>
            </a:r>
            <a:endParaRPr lang="en-US" sz="4800" b="1" dirty="0">
              <a:solidFill>
                <a:srgbClr val="E4A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70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9CDC55-0E26-2341-878A-66D1D229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我们的小儿子，约翰</a:t>
            </a:r>
            <a:r>
              <a:rPr lang="en-US" altLang="zh-CN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(23)</a:t>
            </a: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是  加利福尼亚的一个图形艺术家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30355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>
            <a:extLst>
              <a:ext uri="{FF2B5EF4-FFF2-40B4-BE49-F238E27FC236}">
                <a16:creationId xmlns:a16="http://schemas.microsoft.com/office/drawing/2014/main" id="{BEB386B7-CF6E-8241-91FE-AC4AA8CB1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>
            <a:extLst>
              <a:ext uri="{FF2B5EF4-FFF2-40B4-BE49-F238E27FC236}">
                <a16:creationId xmlns:a16="http://schemas.microsoft.com/office/drawing/2014/main" id="{3F7DA0F2-43FE-8143-8B64-65B5795015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100013"/>
            <a:ext cx="9144000" cy="86518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自我介绍</a:t>
            </a:r>
            <a:r>
              <a:rPr lang="en-US" altLang="zh-TW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!</a:t>
            </a:r>
            <a:endParaRPr lang="en-US" sz="5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648FD1A6-DE1E-9F4F-936E-A68AB2C95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7450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名称</a:t>
            </a:r>
            <a:b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国家</a:t>
            </a:r>
            <a:b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家庭背景</a:t>
            </a:r>
            <a:b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教会</a:t>
            </a:r>
            <a:b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事奉目标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35DBE-D906-4E42-BB1E-B4CCC332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3628" y="1088058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Name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Country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Programme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Family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Church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Ministry Goal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$20 each for Notes</a:t>
            </a:r>
          </a:p>
        </p:txBody>
      </p:sp>
    </p:spTree>
    <p:extLst>
      <p:ext uri="{BB962C8B-B14F-4D97-AF65-F5344CB8AC3E}">
        <p14:creationId xmlns:p14="http://schemas.microsoft.com/office/powerpoint/2010/main" val="561929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69" name="Picture 1">
            <a:extLst>
              <a:ext uri="{FF2B5EF4-FFF2-40B4-BE49-F238E27FC236}">
                <a16:creationId xmlns:a16="http://schemas.microsoft.com/office/drawing/2014/main" id="{FAA22BDF-7B71-0544-8BF9-E02EAAD0445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>
            <a:extLst>
              <a:ext uri="{FF2B5EF4-FFF2-40B4-BE49-F238E27FC236}">
                <a16:creationId xmlns:a16="http://schemas.microsoft.com/office/drawing/2014/main" id="{82203603-D28B-B641-BA89-5F9853F28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0638"/>
            <a:ext cx="9144000" cy="9286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rIns="132080"/>
          <a:lstStyle/>
          <a:p>
            <a:pPr indent="0" eaLnBrk="1" hangingPunct="1"/>
            <a:r>
              <a:rPr lang="ja-JP" altLang="en-US" sz="54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宣教机构</a:t>
            </a:r>
            <a:r>
              <a:rPr lang="en-US" altLang="ja-JP" sz="54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  <a:endParaRPr lang="en-US" altLang="en-US" sz="54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63395" name="Rectangle 3">
            <a:extLst>
              <a:ext uri="{FF2B5EF4-FFF2-40B4-BE49-F238E27FC236}">
                <a16:creationId xmlns:a16="http://schemas.microsoft.com/office/drawing/2014/main" id="{4383D59D-76F3-CE49-BCB3-4B192D3ACA4C}"/>
              </a:ext>
            </a:extLst>
          </p:cNvPr>
          <p:cNvSpPr>
            <a:spLocks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AAAAAA">
                  <a:lumMod val="20000"/>
                  <a:lumOff val="8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4372" name="Group 6">
            <a:extLst>
              <a:ext uri="{FF2B5EF4-FFF2-40B4-BE49-F238E27FC236}">
                <a16:creationId xmlns:a16="http://schemas.microsoft.com/office/drawing/2014/main" id="{93E48462-AB54-DD44-8DCB-425AD4401196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4406900"/>
            <a:ext cx="8891587" cy="1254125"/>
            <a:chOff x="0" y="0"/>
            <a:chExt cx="5601" cy="790"/>
          </a:xfrm>
        </p:grpSpPr>
        <p:sp>
          <p:nvSpPr>
            <p:cNvPr id="2363397" name="Rectangle 4">
              <a:extLst>
                <a:ext uri="{FF2B5EF4-FFF2-40B4-BE49-F238E27FC236}">
                  <a16:creationId xmlns:a16="http://schemas.microsoft.com/office/drawing/2014/main" id="{D3555E04-0EB1-4647-9C0A-ABB612CC7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01" cy="79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AAAAAA">
                    <a:lumMod val="20000"/>
                    <a:lumOff val="8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14374" name="Picture 5">
              <a:extLst>
                <a:ext uri="{FF2B5EF4-FFF2-40B4-BE49-F238E27FC236}">
                  <a16:creationId xmlns:a16="http://schemas.microsoft.com/office/drawing/2014/main" id="{2557B9C7-E812-4E41-8BE2-10F9A78E1D0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01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618617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Picture 4" descr="Asia Map">
            <a:extLst>
              <a:ext uri="{FF2B5EF4-FFF2-40B4-BE49-F238E27FC236}">
                <a16:creationId xmlns:a16="http://schemas.microsoft.com/office/drawing/2014/main" id="{6B7278C9-9CB5-794C-BDDA-9A17CB6C4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>
            <a:extLst>
              <a:ext uri="{FF2B5EF4-FFF2-40B4-BE49-F238E27FC236}">
                <a16:creationId xmlns:a16="http://schemas.microsoft.com/office/drawing/2014/main" id="{1C14768F-0E8F-FC4E-B7A1-9A4709172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美国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477" name="Rectangle 5">
            <a:extLst>
              <a:ext uri="{FF2B5EF4-FFF2-40B4-BE49-F238E27FC236}">
                <a16:creationId xmlns:a16="http://schemas.microsoft.com/office/drawing/2014/main" id="{0C5ECEDB-E71D-4D48-BD3C-3A14C586F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Crossroads</a:t>
            </a: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教会会友</a:t>
            </a: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2015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SG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2E174A-2134-9F48-A88B-3ED8CD20C602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>
              <a:extLst>
                <a:ext uri="{FF2B5EF4-FFF2-40B4-BE49-F238E27FC236}">
                  <a16:creationId xmlns:a16="http://schemas.microsoft.com/office/drawing/2014/main" id="{ACA2EE5F-710A-0E4F-9D24-0120A1795F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79" name="AutoShape 7">
              <a:extLst>
                <a:ext uri="{FF2B5EF4-FFF2-40B4-BE49-F238E27FC236}">
                  <a16:creationId xmlns:a16="http://schemas.microsoft.com/office/drawing/2014/main" id="{50A35202-CC9F-DF41-8374-19C1624817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0" name="AutoShape 8">
              <a:extLst>
                <a:ext uri="{FF2B5EF4-FFF2-40B4-BE49-F238E27FC236}">
                  <a16:creationId xmlns:a16="http://schemas.microsoft.com/office/drawing/2014/main" id="{96948373-530A-F540-9273-7DAFAEA38F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1" name="AutoShape 9">
              <a:extLst>
                <a:ext uri="{FF2B5EF4-FFF2-40B4-BE49-F238E27FC236}">
                  <a16:creationId xmlns:a16="http://schemas.microsoft.com/office/drawing/2014/main" id="{5F9DB86F-9564-DA4A-A475-49FB7C81F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  <p:sp>
        <p:nvSpPr>
          <p:cNvPr id="361485" name="Text Box 13">
            <a:extLst>
              <a:ext uri="{FF2B5EF4-FFF2-40B4-BE49-F238E27FC236}">
                <a16:creationId xmlns:a16="http://schemas.microsoft.com/office/drawing/2014/main" id="{C189F676-ED24-9B46-8505-A243E3C87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092200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法国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491" name="Text Box 19">
            <a:extLst>
              <a:ext uri="{FF2B5EF4-FFF2-40B4-BE49-F238E27FC236}">
                <a16:creationId xmlns:a16="http://schemas.microsoft.com/office/drawing/2014/main" id="{30659EAF-979C-5E4E-BF1E-6045C06F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印度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493" name="Text Box 21">
            <a:extLst>
              <a:ext uri="{FF2B5EF4-FFF2-40B4-BE49-F238E27FC236}">
                <a16:creationId xmlns:a16="http://schemas.microsoft.com/office/drawing/2014/main" id="{DFEE2DA5-F02F-3542-90B9-A4364B6B3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缅甸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498" name="Line 26">
            <a:extLst>
              <a:ext uri="{FF2B5EF4-FFF2-40B4-BE49-F238E27FC236}">
                <a16:creationId xmlns:a16="http://schemas.microsoft.com/office/drawing/2014/main" id="{58550F34-E3A4-FA41-9156-96080528A4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315401" name="Text Box 28">
            <a:extLst>
              <a:ext uri="{FF2B5EF4-FFF2-40B4-BE49-F238E27FC236}">
                <a16:creationId xmlns:a16="http://schemas.microsoft.com/office/drawing/2014/main" id="{E74E219E-1636-5246-A85F-D8A640BAE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CIC</a:t>
            </a:r>
          </a:p>
        </p:txBody>
      </p:sp>
      <p:sp>
        <p:nvSpPr>
          <p:cNvPr id="361496" name="Text Box 24">
            <a:extLst>
              <a:ext uri="{FF2B5EF4-FFF2-40B4-BE49-F238E27FC236}">
                <a16:creationId xmlns:a16="http://schemas.microsoft.com/office/drawing/2014/main" id="{A1152AAC-5D30-6047-8E60-8F4EFC043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新加坡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5403" name="Rounded Rectangle 1">
            <a:extLst>
              <a:ext uri="{FF2B5EF4-FFF2-40B4-BE49-F238E27FC236}">
                <a16:creationId xmlns:a16="http://schemas.microsoft.com/office/drawing/2014/main" id="{6BB8DD4D-43B8-6843-B909-C218D3C8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15404" name="Picture 5" descr="Crossroads-Logo">
            <a:extLst>
              <a:ext uri="{FF2B5EF4-FFF2-40B4-BE49-F238E27FC236}">
                <a16:creationId xmlns:a16="http://schemas.microsoft.com/office/drawing/2014/main" id="{054E73C4-B62D-5D4B-97DE-E044BD41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>
            <a:extLst>
              <a:ext uri="{FF2B5EF4-FFF2-40B4-BE49-F238E27FC236}">
                <a16:creationId xmlns:a16="http://schemas.microsoft.com/office/drawing/2014/main" id="{C09A1D55-6BEF-0440-ADB8-DA6A1F11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221163"/>
            <a:ext cx="1906587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菲律宾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7E3518C6-5E9F-5D4B-8C35-47EEE5EC7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64293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意大利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94BA9AAF-7932-0D40-A253-86EC07F9A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541463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荷兰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819B98CA-8343-4F4F-96F2-63EC1522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700213"/>
            <a:ext cx="1905000" cy="40005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韩国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8344BF84-2985-4041-8B9F-B2C59DB8D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16065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香港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70EF9C05-B65E-484D-957E-DC690BA6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24003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台湾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B3634A17-BC13-1243-995A-2CED13C66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30861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中国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Text Box 21">
            <a:extLst>
              <a:ext uri="{FF2B5EF4-FFF2-40B4-BE49-F238E27FC236}">
                <a16:creationId xmlns:a16="http://schemas.microsoft.com/office/drawing/2014/main" id="{C8E28395-181A-2547-BE38-AB4B2D35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100" y="5578475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印尼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Text Box 21">
            <a:extLst>
              <a:ext uri="{FF2B5EF4-FFF2-40B4-BE49-F238E27FC236}">
                <a16:creationId xmlns:a16="http://schemas.microsoft.com/office/drawing/2014/main" id="{7C48E6D9-2748-1847-B3FF-019584F4F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4748213"/>
            <a:ext cx="1655762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马来西亚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2FBF1AD1-941E-6445-835E-C048B49D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新西兰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CB93CC55-4509-E046-9386-D7228ECA3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5" y="1993900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黎巴嫩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EA7186FB-E87D-CF4F-8FBB-77521EF8B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7425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津巴布韦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id="{966D31E2-7648-B84D-88FF-08F21430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日本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050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1" descr="Goodbye to David May 2014.jpg">
            <a:extLst>
              <a:ext uri="{FF2B5EF4-FFF2-40B4-BE49-F238E27FC236}">
                <a16:creationId xmlns:a16="http://schemas.microsoft.com/office/drawing/2014/main" id="{A4C777FE-1B29-C14D-A15A-759B58AA8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9D55BBBF-9476-A543-B6E8-7BB5975FD4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17443" name="Picture 7" descr="Crossroads-Logo.jpg">
            <a:extLst>
              <a:ext uri="{FF2B5EF4-FFF2-40B4-BE49-F238E27FC236}">
                <a16:creationId xmlns:a16="http://schemas.microsoft.com/office/drawing/2014/main" id="{7FA24F68-1BD9-B541-B3B2-8AFDFD488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CC28F09-683C-E841-98E6-96538E4B3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5325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2015: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来自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13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个国家的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50</a:t>
            </a:r>
            <a:r>
              <a:rPr kumimoji="0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名会友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151964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Picture 6" descr="Preaching Home as Relationships May 2014.jpg">
            <a:extLst>
              <a:ext uri="{FF2B5EF4-FFF2-40B4-BE49-F238E27FC236}">
                <a16:creationId xmlns:a16="http://schemas.microsoft.com/office/drawing/2014/main" id="{5AFFDC2A-8936-5649-B072-A1DBC1D5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D28E1492-70E2-D44B-8110-60CA9885FF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19491" name="Picture 7" descr="Crossroads-Logo.jpg">
            <a:extLst>
              <a:ext uri="{FF2B5EF4-FFF2-40B4-BE49-F238E27FC236}">
                <a16:creationId xmlns:a16="http://schemas.microsoft.com/office/drawing/2014/main" id="{F2B7C44E-B620-9148-86E8-3FFDA072C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1164537-10AD-8D4A-8F9C-1E61E718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用经文讲道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86393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B56A9BF0-62A6-F046-9806-5583EE03FF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21538" name="Picture 6" descr="CIC SBC Students.JPG">
            <a:extLst>
              <a:ext uri="{FF2B5EF4-FFF2-40B4-BE49-F238E27FC236}">
                <a16:creationId xmlns:a16="http://schemas.microsoft.com/office/drawing/2014/main" id="{735AD1D4-4088-2749-969F-AE218CFC9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7" descr="Crossroads-Logo.jpg">
            <a:extLst>
              <a:ext uri="{FF2B5EF4-FFF2-40B4-BE49-F238E27FC236}">
                <a16:creationId xmlns:a16="http://schemas.microsoft.com/office/drawing/2014/main" id="{62F58EC5-1BF2-F34C-86F3-70720374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435F2CB-9289-8640-AB58-C92CA1D0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新加坡神学院学生在教会事奉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57629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Picture 1" descr="IMG_0861.JPG">
            <a:extLst>
              <a:ext uri="{FF2B5EF4-FFF2-40B4-BE49-F238E27FC236}">
                <a16:creationId xmlns:a16="http://schemas.microsoft.com/office/drawing/2014/main" id="{3C04D239-F01A-E745-A974-61673A8F2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>
            <a:extLst>
              <a:ext uri="{FF2B5EF4-FFF2-40B4-BE49-F238E27FC236}">
                <a16:creationId xmlns:a16="http://schemas.microsoft.com/office/drawing/2014/main" id="{02E2013E-2C0B-844B-89D4-F1A2760D9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我负责指导新神博士研究生（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DMin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206935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1944216"/>
          </a:xfrm>
        </p:spPr>
        <p:txBody>
          <a:bodyPr/>
          <a:lstStyle/>
          <a:p>
            <a:r>
              <a:rPr lang="en-US" sz="4000" dirty="0"/>
              <a:t>Leading Change &amp; Conflict Resolution </a:t>
            </a:r>
            <a:br>
              <a:rPr lang="en-US" sz="4000" dirty="0"/>
            </a:br>
            <a:r>
              <a:rPr lang="en-US" sz="4000" dirty="0"/>
              <a:t>(Dr. </a:t>
            </a:r>
            <a:r>
              <a:rPr lang="en-US" sz="4000" dirty="0" err="1"/>
              <a:t>Alan McMahan</a:t>
            </a:r>
            <a:r>
              <a:rPr lang="en-US" sz="4000" dirty="0"/>
              <a:t> Oct 2016)</a:t>
            </a:r>
          </a:p>
        </p:txBody>
      </p:sp>
      <p:pic>
        <p:nvPicPr>
          <p:cNvPr id="4" name="Picture 3" descr="2016-10 DMin Leading Change McMahan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20" y="116632"/>
            <a:ext cx="91810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52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2" descr="Sh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2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7010400" cy="1295400"/>
          </a:xfrm>
          <a:noFill/>
          <a:ln>
            <a:noFill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zh-CN" altLang="en-US" sz="4800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我是谁</a:t>
            </a:r>
            <a:r>
              <a:rPr lang="en-US" sz="4800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?(</a:t>
            </a:r>
            <a:r>
              <a:rPr lang="zh-CN" altLang="en-US" sz="4800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我钟情的事</a:t>
            </a:r>
            <a:r>
              <a:rPr lang="en-US" sz="4800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2406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556792"/>
            <a:ext cx="7010400" cy="4114800"/>
          </a:xfrm>
        </p:spPr>
        <p:txBody>
          <a:bodyPr/>
          <a:lstStyle/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我的神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我的家庭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我的事工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2" descr="Sunset tr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4" name="Picture 20" descr="Pray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 descr="Libraria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29718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Boys000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566988"/>
            <a:ext cx="40386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6" descr="Slide19"/>
          <p:cNvPicPr>
            <a:picLocks noChangeAspect="1" noChangeArrowheads="1"/>
          </p:cNvPicPr>
          <p:nvPr/>
        </p:nvPicPr>
        <p:blipFill>
          <a:blip r:embed="rId7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2209800"/>
            <a:ext cx="33528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4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12" y="76200"/>
            <a:ext cx="6602288" cy="762000"/>
          </a:xfrm>
        </p:spPr>
        <p:txBody>
          <a:bodyPr/>
          <a:lstStyle/>
          <a:p>
            <a:pPr algn="l" eaLnBrk="1" hangingPunct="1"/>
            <a:r>
              <a:rPr lang="zh-CN" altLang="en-US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事工</a:t>
            </a:r>
            <a:r>
              <a:rPr lang="en-US" altLang="zh-CN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ABC</a:t>
            </a:r>
            <a:endParaRPr lang="en-US" i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08552" name="Picture 8" descr="CBI Background"/>
          <p:cNvPicPr>
            <a:picLocks noChangeAspect="1" noChangeArrowheads="1"/>
          </p:cNvPicPr>
          <p:nvPr/>
        </p:nvPicPr>
        <p:blipFill>
          <a:blip r:embed="rId8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5578475"/>
            <a:ext cx="4191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9" descr="j031677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5943600" y="2757488"/>
            <a:ext cx="32004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圣经教育延伸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76200" y="2276872"/>
            <a:ext cx="312420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zh-CN" altLang="en-US" sz="32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26"/>
                <a:ea typeface="ＭＳ Ｐゴシック"/>
              </a:rPr>
              <a:t>国际社区学校</a:t>
            </a:r>
            <a:r>
              <a:rPr lang="en-US" altLang="zh-CN" sz="32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26"/>
                <a:ea typeface="ＭＳ Ｐゴシック"/>
              </a:rPr>
              <a:t>  (International Community School) </a:t>
            </a:r>
            <a:endParaRPr lang="en-US" sz="28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08556" name="Rectangle 12"/>
          <p:cNvSpPr>
            <a:spLocks noChangeArrowheads="1"/>
          </p:cNvSpPr>
          <p:nvPr/>
        </p:nvSpPr>
        <p:spPr bwMode="auto">
          <a:xfrm>
            <a:off x="395536" y="1219200"/>
            <a:ext cx="4896544" cy="9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zh-CN" sz="36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Crossroads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国际教堂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08557" name="Rectangle 13"/>
          <p:cNvSpPr>
            <a:spLocks noChangeArrowheads="1"/>
          </p:cNvSpPr>
          <p:nvPr/>
        </p:nvSpPr>
        <p:spPr bwMode="auto">
          <a:xfrm>
            <a:off x="3131840" y="4538464"/>
            <a:ext cx="2952328" cy="105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新加坡神学院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08558" name="Rectangle 14"/>
          <p:cNvSpPr>
            <a:spLocks noChangeArrowheads="1"/>
          </p:cNvSpPr>
          <p:nvPr/>
        </p:nvSpPr>
        <p:spPr bwMode="auto">
          <a:xfrm>
            <a:off x="2438400" y="5589240"/>
            <a:ext cx="4419600" cy="134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宣教机构</a:t>
            </a:r>
            <a:r>
              <a:rPr lang="en-US" sz="36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WorldVenture</a:t>
            </a:r>
            <a:r>
              <a:rPr lang="en-US" sz="36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Int</a:t>
            </a:r>
            <a:r>
              <a:rPr lang="fr-FR" altLang="ja-JP" sz="36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'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l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08559" name="Rectangle 15"/>
          <p:cNvSpPr>
            <a:spLocks noChangeArrowheads="1"/>
          </p:cNvSpPr>
          <p:nvPr/>
        </p:nvSpPr>
        <p:spPr bwMode="auto">
          <a:xfrm>
            <a:off x="5724128" y="533400"/>
            <a:ext cx="358065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互联网圣经学院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8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4" grpId="0"/>
      <p:bldP spid="108555" grpId="0"/>
      <p:bldP spid="108556" grpId="0"/>
      <p:bldP spid="108557" grpId="0"/>
      <p:bldP spid="10855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1" name="Picture 9" descr="j0316779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通过互联网学习的优势</a:t>
            </a:r>
            <a:endParaRPr lang="en-US" altLang="zh-CN" dirty="0">
              <a:solidFill>
                <a:schemeClr val="bg1">
                  <a:lumMod val="75000"/>
                </a:schemeClr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rial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7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1828800" y="1752600"/>
            <a:ext cx="6400800" cy="510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AutoNum type="alphaU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兴趣</a:t>
            </a:r>
            <a:endParaRPr kumimoji="0" lang="en-SG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AutoNum type="alphaU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更好的学习</a:t>
            </a:r>
            <a:endParaRPr kumimoji="0" lang="en-SG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AutoNum type="alphaU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装备</a:t>
            </a:r>
            <a:r>
              <a:rPr kumimoji="0" lang="en-SG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/</a:t>
            </a: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训练信徒</a:t>
            </a:r>
            <a:endParaRPr kumimoji="0" lang="en-SG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AutoNum type="alphaU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节省时间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4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effectLst>
                <a:glow rad="165100">
                  <a:srgbClr val="000000"/>
                </a:glow>
              </a:effectLst>
            </a:endParaRPr>
          </a:p>
        </p:txBody>
      </p:sp>
      <p:pic>
        <p:nvPicPr>
          <p:cNvPr id="216066" name="Picture 5" descr="DSS"/>
          <p:cNvPicPr>
            <a:picLocks noChangeAspect="1" noChangeArrowheads="1"/>
          </p:cNvPicPr>
          <p:nvPr/>
        </p:nvPicPr>
        <p:blipFill>
          <a:blip r:embed="rId4">
            <a:lum bright="-4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01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2954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47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我是谁</a:t>
            </a:r>
            <a:r>
              <a:rPr lang="en-US" sz="47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 (</a:t>
            </a:r>
            <a:r>
              <a:rPr lang="zh-CN" altLang="en-US" sz="47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家族根源</a:t>
            </a:r>
            <a:r>
              <a:rPr lang="en-US" sz="47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1200"/>
            <a:ext cx="8686800" cy="4544144"/>
          </a:xfrm>
        </p:spPr>
        <p:txBody>
          <a:bodyPr/>
          <a:lstStyle/>
          <a:p>
            <a:pPr marL="439738" indent="-439738" eaLnBrk="1" hangingPunct="1">
              <a:defRPr/>
            </a:pPr>
            <a:r>
              <a:rPr lang="en-US" altLang="zh-CN" sz="32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1958</a:t>
            </a:r>
            <a:r>
              <a:rPr lang="zh-CN" altLang="en-US" sz="32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年出生于东京</a:t>
            </a:r>
            <a:r>
              <a:rPr lang="zh-CN" altLang="zh-CN" sz="32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lang="zh-CN" altLang="en-US" sz="32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是名军事宝宝。</a:t>
            </a:r>
            <a:endParaRPr lang="en-US" sz="3200" b="1" dirty="0">
              <a:effectLst>
                <a:glow rad="1651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39738" indent="-439738" eaLnBrk="1" hangingPunct="1">
              <a:defRPr/>
            </a:pPr>
            <a:r>
              <a:rPr lang="zh-CN" altLang="en-US" sz="32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在年仅十八个月大时，与家人移居加州旧金山地区</a:t>
            </a:r>
            <a:endParaRPr lang="en-US" sz="3200" b="1" dirty="0">
              <a:effectLst>
                <a:glow rad="1651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39738" indent="-439738" eaLnBrk="1" hangingPunct="1">
              <a:defRPr/>
            </a:pPr>
            <a:r>
              <a:rPr lang="zh-CN" altLang="en-US" sz="32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在年仅四岁时，父母离异</a:t>
            </a:r>
            <a:endParaRPr lang="en-US" sz="3200" b="1" dirty="0">
              <a:effectLst>
                <a:glow rad="1651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39738" indent="-439738" eaLnBrk="1" hangingPunct="1">
              <a:defRPr/>
            </a:pPr>
            <a:r>
              <a:rPr lang="zh-CN" altLang="en-US" sz="32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母亲在我年仅八至十岁时，再婚又离婚</a:t>
            </a:r>
            <a:endParaRPr lang="en-US" sz="3200" b="1" dirty="0">
              <a:effectLst>
                <a:glow rad="1651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39738" indent="-439738" eaLnBrk="1" hangingPunct="1">
              <a:defRPr/>
            </a:pPr>
            <a:r>
              <a:rPr lang="zh-CN" altLang="en-US" sz="32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在年仅十三岁时信奉耶稣</a:t>
            </a:r>
            <a:endParaRPr lang="en-US" sz="3200" b="1" dirty="0">
              <a:effectLst>
                <a:glow rad="1651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39738" indent="-439738" eaLnBrk="1" hangingPunct="1">
              <a:defRPr/>
            </a:pPr>
            <a:r>
              <a:rPr lang="zh-CN" altLang="en-US" sz="32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母亲在我十四岁时第三次再婚</a:t>
            </a:r>
            <a:endParaRPr lang="en-US" sz="3200" b="1" dirty="0">
              <a:effectLst>
                <a:glow rad="1651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1">
            <a:extLst>
              <a:ext uri="{FF2B5EF4-FFF2-40B4-BE49-F238E27FC236}">
                <a16:creationId xmlns:a16="http://schemas.microsoft.com/office/drawing/2014/main" id="{0572EAD0-FF46-8F4A-BF90-001B9B4BC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rIns="132080"/>
          <a:lstStyle/>
          <a:p>
            <a:pPr eaLnBrk="1" hangingPunct="1"/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新神</a:t>
            </a:r>
            <a:r>
              <a:rPr lang="en-US" altLang="ja-JP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</a:t>
            </a:r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课程</a:t>
            </a:r>
            <a:r>
              <a:rPr lang="en-US" altLang="ja-JP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</a:t>
            </a:r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网上教学</a:t>
            </a:r>
            <a:endParaRPr lang="en-US" altLang="en-US" sz="48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51E604E0-36E8-9547-BDC1-E3D8832217FF}"/>
              </a:ext>
            </a:extLst>
          </p:cNvPr>
          <p:cNvSpPr>
            <a:spLocks/>
          </p:cNvSpPr>
          <p:nvPr/>
        </p:nvSpPr>
        <p:spPr bwMode="auto">
          <a:xfrm>
            <a:off x="309563" y="1600200"/>
            <a:ext cx="9158287" cy="812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66900" algn="l"/>
                <a:tab pos="4318000" algn="l"/>
                <a:tab pos="4584700" algn="l"/>
              </a:tabLst>
              <a:defRPr/>
            </a:pPr>
            <a:r>
              <a:rPr kumimoji="0" lang="ja-JP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基础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旧约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新约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13154382-4D4B-324D-B04B-94CC520FD9C2}"/>
              </a:ext>
            </a:extLst>
          </p:cNvPr>
          <p:cNvSpPr>
            <a:spLocks/>
          </p:cNvSpPr>
          <p:nvPr/>
        </p:nvSpPr>
        <p:spPr bwMode="auto">
          <a:xfrm>
            <a:off x="309563" y="2489200"/>
            <a:ext cx="9158287" cy="736600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/>
            </a:pPr>
            <a:r>
              <a:rPr kumimoji="0" lang="ja-JP" altLang="en-US" sz="3500" b="1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背景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旧约的世界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新约的世界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endParaRPr kumimoji="0" lang="zh-CN" altLang="en-US" sz="35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20" name="Rectangle 4">
            <a:extLst>
              <a:ext uri="{FF2B5EF4-FFF2-40B4-BE49-F238E27FC236}">
                <a16:creationId xmlns:a16="http://schemas.microsoft.com/office/drawing/2014/main" id="{FF11800F-E783-9D42-B074-0C7982F0DF63}"/>
              </a:ext>
            </a:extLst>
          </p:cNvPr>
          <p:cNvSpPr>
            <a:spLocks/>
          </p:cNvSpPr>
          <p:nvPr/>
        </p:nvSpPr>
        <p:spPr bwMode="auto">
          <a:xfrm>
            <a:off x="309563" y="3381375"/>
            <a:ext cx="9158287" cy="736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0300" algn="l"/>
                <a:tab pos="3746500" algn="l"/>
                <a:tab pos="6096000" algn="l"/>
                <a:tab pos="6413500" algn="l"/>
              </a:tabLst>
              <a:defRPr/>
            </a:pPr>
            <a:r>
              <a:rPr kumimoji="0" lang="ja-JP" altLang="en-US" sz="3500" b="1" i="0" u="sng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神学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     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教会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	    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灵命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	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未来</a:t>
            </a:r>
            <a:endParaRPr kumimoji="0" lang="zh-CN" altLang="en-US" sz="3500" b="1" i="0" u="none" strike="noStrike" kern="1200" cap="none" spc="0" normalizeH="0" baseline="0" noProof="0">
              <a:ln>
                <a:noFill/>
              </a:ln>
              <a:solidFill>
                <a:srgbClr val="FFFA8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Arial Bold" charset="0"/>
            </a:endParaRPr>
          </a:p>
        </p:txBody>
      </p:sp>
      <p:sp>
        <p:nvSpPr>
          <p:cNvPr id="214021" name="Rectangle 5">
            <a:extLst>
              <a:ext uri="{FF2B5EF4-FFF2-40B4-BE49-F238E27FC236}">
                <a16:creationId xmlns:a16="http://schemas.microsoft.com/office/drawing/2014/main" id="{647752F1-214E-7041-BB8C-9072518722E9}"/>
              </a:ext>
            </a:extLst>
          </p:cNvPr>
          <p:cNvSpPr>
            <a:spLocks/>
          </p:cNvSpPr>
          <p:nvPr/>
        </p:nvSpPr>
        <p:spPr bwMode="auto">
          <a:xfrm>
            <a:off x="273050" y="4270375"/>
            <a:ext cx="9220200" cy="812800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44800" algn="l"/>
                <a:tab pos="4279900" algn="l"/>
                <a:tab pos="4584700" algn="l"/>
              </a:tabLst>
              <a:defRPr/>
            </a:pPr>
            <a:r>
              <a:rPr kumimoji="0" lang="ja-JP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  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讲道研习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（上）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讲道研习</a:t>
            </a:r>
            <a:r>
              <a:rPr kumimoji="0" lang="en-SG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下）</a:t>
            </a:r>
          </a:p>
        </p:txBody>
      </p:sp>
      <p:sp>
        <p:nvSpPr>
          <p:cNvPr id="214022" name="Rectangle 6">
            <a:extLst>
              <a:ext uri="{FF2B5EF4-FFF2-40B4-BE49-F238E27FC236}">
                <a16:creationId xmlns:a16="http://schemas.microsoft.com/office/drawing/2014/main" id="{F77ED408-EC42-7B44-AF8D-F1CB35952884}"/>
              </a:ext>
            </a:extLst>
          </p:cNvPr>
          <p:cNvSpPr>
            <a:spLocks/>
          </p:cNvSpPr>
          <p:nvPr/>
        </p:nvSpPr>
        <p:spPr bwMode="auto">
          <a:xfrm>
            <a:off x="0" y="715963"/>
            <a:ext cx="91567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uLnTx/>
                <a:uFillTx/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(</a:t>
            </a:r>
            <a:r>
              <a:rPr kumimoji="0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英文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kumimoji="0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印尼文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kumimoji="0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中文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1035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 autoUpdateAnimBg="0"/>
      <p:bldP spid="214019" grpId="0" animBg="1" autoUpdateAnimBg="0"/>
      <p:bldP spid="214020" grpId="0" animBg="1" autoUpdateAnimBg="0"/>
      <p:bldP spid="214021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2" descr="DSSc"/>
          <p:cNvPicPr>
            <a:picLocks noChangeAspect="1" noChangeArrowheads="1"/>
          </p:cNvPicPr>
          <p:nvPr/>
        </p:nvPicPr>
        <p:blipFill>
          <a:blip r:embed="rId3">
            <a:lum bright="18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764588" cy="1476375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70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课程简介</a:t>
            </a:r>
            <a:endParaRPr lang="en-US" sz="5700" dirty="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2932" name="Rectangle 4" descr="Green marble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458200" cy="12954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marL="0" indent="0" eaLnBrk="1" hangingPunct="1">
              <a:buNone/>
            </a:pPr>
            <a:r>
              <a:rPr lang="zh-CN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宋体" charset="0"/>
                <a:cs typeface="宋体" charset="0"/>
              </a:rPr>
              <a:t>我们将在旧约圣经以外的地方研究数据，阐明旧约，包括：</a:t>
            </a:r>
            <a:endParaRPr lang="en-US" altLang="zh-C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52933" name="Rectangle 5"/>
          <p:cNvSpPr>
            <a:spLocks noChangeArrowheads="1"/>
          </p:cNvSpPr>
          <p:nvPr/>
        </p:nvSpPr>
        <p:spPr bwMode="auto">
          <a:xfrm>
            <a:off x="14288" y="2819400"/>
            <a:ext cx="912971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622300" indent="-6223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Char char="o"/>
              <a:defRPr/>
            </a:pPr>
            <a:r>
              <a:rPr lang="zh-CN" altLang="en-US" sz="3600" b="1" dirty="0">
                <a:ln w="50800"/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以色列和近东古代地理</a:t>
            </a:r>
          </a:p>
          <a:p>
            <a:pPr marL="622300" indent="-6223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Char char="o"/>
              <a:defRPr/>
            </a:pPr>
            <a:r>
              <a:rPr lang="zh-CN" altLang="en-US" sz="3600" b="1" dirty="0">
                <a:ln w="50800"/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旧约的圣经神学</a:t>
            </a:r>
          </a:p>
          <a:p>
            <a:pPr marL="622300" indent="-6223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Char char="o"/>
              <a:defRPr/>
            </a:pPr>
            <a:r>
              <a:rPr lang="zh-CN" altLang="en-US" sz="3600" b="1" dirty="0">
                <a:ln w="50800"/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历史：社会学，宗教，著作</a:t>
            </a:r>
          </a:p>
          <a:p>
            <a:pPr marL="622300" indent="-6223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Char char="o"/>
              <a:defRPr/>
            </a:pPr>
            <a:r>
              <a:rPr lang="zh-CN" altLang="en-US" sz="3600" b="1" dirty="0">
                <a:ln w="50800"/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古代近东民族文化</a:t>
            </a:r>
          </a:p>
          <a:p>
            <a:pPr marL="622300" indent="-6223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Char char="o"/>
              <a:defRPr/>
            </a:pPr>
            <a:r>
              <a:rPr lang="zh-CN" altLang="en-US" sz="3600" b="1" dirty="0">
                <a:ln w="50800"/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考古学</a:t>
            </a:r>
          </a:p>
          <a:p>
            <a:pPr marL="622300" indent="-6223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Char char="o"/>
              <a:defRPr/>
            </a:pPr>
            <a:r>
              <a:rPr lang="zh-CN" altLang="en-US" sz="3600" b="1" dirty="0">
                <a:ln w="50800"/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以色列历史年表</a:t>
            </a:r>
            <a:endParaRPr lang="en-US" altLang="zh-CN" sz="3600" b="1" dirty="0">
              <a:ln w="50800"/>
              <a:solidFill>
                <a:srgbClr val="000000"/>
              </a:solidFill>
              <a:latin typeface="ＭＳ ゴシック"/>
              <a:ea typeface="ＭＳ ゴシック"/>
              <a:cs typeface="ＭＳ ゴシック"/>
            </a:endParaRP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8534400" y="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</a:rPr>
              <a:t>1</a:t>
            </a:r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2" grpId="0" build="p" animBg="1"/>
      <p:bldP spid="2529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656184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tx1"/>
                </a:solidFill>
                <a:effectLst>
                  <a:glow rad="228600">
                    <a:srgbClr val="000000"/>
                  </a:glow>
                </a:effectLst>
                <a:latin typeface="华文楷体"/>
                <a:ea typeface="华文楷体"/>
                <a:cs typeface="ＭＳ Ｐゴシック" charset="0"/>
              </a:rPr>
              <a:t>你对旧约圣经的认识有多少</a:t>
            </a:r>
            <a:r>
              <a:rPr lang="en-US" sz="4800" b="1" dirty="0">
                <a:solidFill>
                  <a:schemeClr val="tx1"/>
                </a:solidFill>
                <a:effectLst>
                  <a:glow rad="228600">
                    <a:srgbClr val="000000"/>
                  </a:glow>
                </a:effectLst>
                <a:latin typeface="华文楷体"/>
                <a:ea typeface="华文楷体"/>
                <a:cs typeface="ＭＳ Ｐゴシック" charset="0"/>
              </a:rPr>
              <a:t>?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1981200"/>
            <a:ext cx="8748712" cy="4114800"/>
          </a:xfrm>
        </p:spPr>
        <p:txBody>
          <a:bodyPr anchor="ctr"/>
          <a:lstStyle/>
          <a:p>
            <a:pPr marL="628650" indent="-628650">
              <a:spcBef>
                <a:spcPct val="0"/>
              </a:spcBef>
              <a:defRPr/>
            </a:pPr>
            <a:r>
              <a:rPr lang="zh-CN" altLang="en-US" sz="3600" b="1" dirty="0">
                <a:effectLst>
                  <a:glow rad="228600">
                    <a:srgbClr val="000000"/>
                  </a:glow>
                </a:effectLst>
                <a:latin typeface="华文楷体"/>
                <a:ea typeface="华文楷体"/>
                <a:cs typeface="ＭＳ Ｐゴシック" charset="0"/>
              </a:rPr>
              <a:t>请拿出一张白纸</a:t>
            </a:r>
            <a:br>
              <a:rPr lang="en-US" sz="3600" b="1" dirty="0">
                <a:effectLst>
                  <a:glow rad="228600">
                    <a:srgbClr val="000000"/>
                  </a:glow>
                </a:effectLst>
                <a:latin typeface="华文楷体"/>
                <a:ea typeface="华文楷体"/>
                <a:cs typeface="ＭＳ Ｐゴシック" charset="0"/>
              </a:rPr>
            </a:br>
            <a:r>
              <a:rPr lang="en-US" sz="3600" b="1" dirty="0">
                <a:effectLst>
                  <a:glow rad="228600">
                    <a:srgbClr val="000000"/>
                  </a:glow>
                </a:effectLst>
                <a:latin typeface="华文楷体"/>
                <a:ea typeface="华文楷体"/>
                <a:cs typeface="ＭＳ Ｐゴシック" charset="0"/>
              </a:rPr>
              <a:t>(</a:t>
            </a:r>
            <a:r>
              <a:rPr lang="zh-CN" altLang="en-US" sz="3600" b="1" dirty="0">
                <a:effectLst>
                  <a:glow rad="228600">
                    <a:srgbClr val="000000"/>
                  </a:glow>
                </a:effectLst>
                <a:latin typeface="华文楷体"/>
                <a:ea typeface="华文楷体"/>
                <a:cs typeface="ＭＳ Ｐゴシック" charset="0"/>
              </a:rPr>
              <a:t>或用你笔记本子里的空页</a:t>
            </a:r>
            <a:r>
              <a:rPr lang="en-US" sz="3600" b="1" dirty="0">
                <a:effectLst>
                  <a:glow rad="228600">
                    <a:srgbClr val="000000"/>
                  </a:glow>
                </a:effectLst>
                <a:latin typeface="华文楷体"/>
                <a:ea typeface="华文楷体"/>
                <a:cs typeface="ＭＳ Ｐゴシック" charset="0"/>
              </a:rPr>
              <a:t>)</a:t>
            </a:r>
          </a:p>
          <a:p>
            <a:pPr marL="628650" indent="-628650">
              <a:spcBef>
                <a:spcPct val="0"/>
              </a:spcBef>
              <a:defRPr/>
            </a:pPr>
            <a:r>
              <a:rPr lang="zh-CN" altLang="en-US" sz="3600" b="1" dirty="0">
                <a:effectLst>
                  <a:glow rad="228600">
                    <a:srgbClr val="000000"/>
                  </a:glow>
                </a:effectLst>
                <a:latin typeface="华文楷体"/>
                <a:ea typeface="华文楷体"/>
                <a:cs typeface="ＭＳ Ｐゴシック" charset="0"/>
              </a:rPr>
              <a:t>依照次序列出旧约圣经的每一本书</a:t>
            </a:r>
            <a:endParaRPr lang="en-US" sz="3600" b="1" dirty="0">
              <a:effectLst>
                <a:glow rad="228600">
                  <a:srgbClr val="000000"/>
                </a:glow>
              </a:effectLst>
              <a:latin typeface="华文楷体"/>
              <a:ea typeface="华文楷体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160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7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7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7634" name="Rectangle 3"/>
          <p:cNvSpPr>
            <a:spLocks noChangeArrowheads="1"/>
          </p:cNvSpPr>
          <p:nvPr/>
        </p:nvSpPr>
        <p:spPr bwMode="auto">
          <a:xfrm>
            <a:off x="0" y="4648200"/>
            <a:ext cx="533400" cy="2209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97635" name="Picture 4" descr="MIDGI00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127125"/>
            <a:ext cx="53260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572000" y="177800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创世记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 – </a:t>
            </a:r>
            <a:r>
              <a:rPr kumimoji="0" lang="zh-C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玛拉基书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/>
              <a:ea typeface="华文楷体"/>
              <a:cs typeface="Arial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52400" y="115888"/>
            <a:ext cx="66294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旧约圣经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/>
              <a:ea typeface="华文楷体"/>
              <a:cs typeface="Arial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52400" y="2879725"/>
            <a:ext cx="1828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历史书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 (12)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/>
              <a:ea typeface="华文楷体"/>
              <a:cs typeface="Arial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209800" y="5534561"/>
            <a:ext cx="571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大先知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5   </a:t>
            </a:r>
            <a:r>
              <a:rPr kumimoji="0" lang="zh-C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小先知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7010400" y="2971800"/>
            <a:ext cx="213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诗歌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 (5)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/>
              <a:ea typeface="华文楷体"/>
              <a:cs typeface="Arial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228600" y="4267200"/>
            <a:ext cx="1752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先知书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 (17)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/>
              <a:ea typeface="华文楷体"/>
              <a:cs typeface="Arial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152400" y="1355725"/>
            <a:ext cx="1600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律法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华文楷体"/>
                <a:ea typeface="华文楷体"/>
                <a:cs typeface="Arial"/>
              </a:rPr>
              <a:t> (5)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华文楷体"/>
              <a:ea typeface="华文楷体"/>
              <a:cs typeface="Arial"/>
            </a:endParaRPr>
          </a:p>
        </p:txBody>
      </p:sp>
      <p:sp>
        <p:nvSpPr>
          <p:cNvPr id="197643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5943600"/>
            <a:ext cx="7772400" cy="9144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  <a:ea typeface="ＭＳ Ｐゴシック" charset="0"/>
                <a:cs typeface="Arial" charset="0"/>
              </a:rPr>
              <a:t>OT Bookshelf</a:t>
            </a:r>
          </a:p>
        </p:txBody>
      </p:sp>
    </p:spTree>
    <p:extLst>
      <p:ext uri="{BB962C8B-B14F-4D97-AF65-F5344CB8AC3E}">
        <p14:creationId xmlns:p14="http://schemas.microsoft.com/office/powerpoint/2010/main" val="3940206344"/>
      </p:ext>
    </p:extLst>
  </p:cSld>
  <p:clrMapOvr>
    <a:masterClrMapping/>
  </p:clrMapOvr>
  <p:transition spd="med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CBG032"/>
          <p:cNvPicPr>
            <a:picLocks noChangeAspect="1" noChangeArrowheads="1"/>
          </p:cNvPicPr>
          <p:nvPr/>
        </p:nvPicPr>
        <p:blipFill>
          <a:blip r:embed="rId3" cstate="screen">
            <a:lum bright="-5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346592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4"/>
          <p:cNvSpPr>
            <a:spLocks noGrp="1" noChangeArrowheads="1"/>
          </p:cNvSpPr>
          <p:nvPr>
            <p:ph type="title"/>
          </p:nvPr>
        </p:nvSpPr>
        <p:spPr>
          <a:xfrm>
            <a:off x="1475656" y="72008"/>
            <a:ext cx="5544616" cy="980728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旧约察勘与旧约基础</a:t>
            </a:r>
            <a:endParaRPr lang="en-US" b="1" dirty="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8243" name="Text Box 7"/>
          <p:cNvSpPr txBox="1">
            <a:spLocks noChangeArrowheads="1"/>
          </p:cNvSpPr>
          <p:nvPr/>
        </p:nvSpPr>
        <p:spPr bwMode="auto">
          <a:xfrm>
            <a:off x="8429625" y="44450"/>
            <a:ext cx="67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xv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3813" y="1638567"/>
            <a:ext cx="2592387" cy="5847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>
                <a:solidFill>
                  <a:srgbClr val="FFFFFF"/>
                </a:solidFill>
                <a:latin typeface="Arial"/>
                <a:cs typeface="Arial"/>
              </a:rPr>
              <a:t>地理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-14288" y="4556392"/>
            <a:ext cx="2100263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/>
                <a:cs typeface="Arial"/>
              </a:rPr>
              <a:t>政治</a:t>
            </a:r>
            <a:endParaRPr lang="en-US" altLang="zh-CN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zh-CN" altLang="en-US" sz="3200" b="1" dirty="0">
                <a:solidFill>
                  <a:srgbClr val="FFFFFF"/>
                </a:solidFill>
                <a:latin typeface="Arial"/>
                <a:cs typeface="Arial"/>
              </a:rPr>
              <a:t>历史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962373" y="6156592"/>
            <a:ext cx="4841875" cy="5847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/>
                <a:cs typeface="Arial"/>
              </a:rPr>
              <a:t>文化语境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734175" y="4788440"/>
            <a:ext cx="2554288" cy="5847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/>
                <a:cs typeface="Arial"/>
              </a:rPr>
              <a:t>宗教语境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6408415" y="1660792"/>
            <a:ext cx="2844105" cy="5847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/>
                <a:cs typeface="Arial"/>
              </a:rPr>
              <a:t>圣经神学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946275" y="4632592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 rot="3348789">
            <a:off x="1828800" y="203068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 rot="7631537">
            <a:off x="6248400" y="2041792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 rot="10800000">
            <a:off x="6300788" y="4632592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 rot="-5400000">
            <a:off x="4114800" y="543684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2133600" y="2718067"/>
            <a:ext cx="4572000" cy="2590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</a:rPr>
              <a:t>旧约察勘</a:t>
            </a:r>
            <a:endParaRPr lang="en-US" altLang="zh-CN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/>
              <a:ea typeface="ＭＳ ゴシック"/>
              <a:cs typeface="ＭＳ ゴシック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zh-CN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</a:rPr>
              <a:t>-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</a:rPr>
              <a:t> 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</a:rPr>
              <a:t>作者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</a:rPr>
              <a:t>,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</a:rPr>
              <a:t>日期，论点</a:t>
            </a:r>
            <a:endParaRPr lang="en-US" altLang="zh-CN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FontTx/>
              <a:buChar char="-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</a:rPr>
              <a:t>书年表</a:t>
            </a:r>
            <a:endParaRPr lang="en-US" altLang="zh-CN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/>
              <a:ea typeface="ＭＳ ゴシック"/>
              <a:cs typeface="ＭＳ ゴシック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FontTx/>
              <a:buChar char="-"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/>
                <a:ea typeface="ＭＳ ゴシック"/>
                <a:cs typeface="ＭＳ ゴシック"/>
              </a:rPr>
              <a:t>独特的特点</a:t>
            </a:r>
            <a:endParaRPr lang="en-US" altLang="zh-CN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/>
              <a:ea typeface="ＭＳ ゴシック"/>
              <a:cs typeface="ＭＳ ゴシック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907704" y="1340768"/>
            <a:ext cx="4841875" cy="5847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/>
                <a:cs typeface="Arial"/>
              </a:rPr>
              <a:t>考古学</a:t>
            </a: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 rot="5400000">
            <a:off x="4026024" y="1739608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7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utoUpdateAnimBg="0"/>
      <p:bldP spid="34820" grpId="0" autoUpdateAnimBg="0"/>
      <p:bldP spid="34821" grpId="0" autoUpdateAnimBg="0"/>
      <p:bldP spid="34822" grpId="0" autoUpdateAnimBg="0"/>
      <p:bldP spid="34823" grpId="0" autoUpdateAnimBg="0"/>
      <p:bldP spid="34824" grpId="0" animBg="1"/>
      <p:bldP spid="34825" grpId="0" animBg="1"/>
      <p:bldP spid="34827" grpId="0" animBg="1"/>
      <p:bldP spid="34828" grpId="0" animBg="1"/>
      <p:bldP spid="34829" grpId="0" animBg="1"/>
      <p:bldP spid="34830" grpId="0" build="p" autoUpdateAnimBg="0" advAuto="0"/>
      <p:bldP spid="16" grpId="0" autoUpdateAnimBg="0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457200"/>
            <a:ext cx="3200400" cy="121920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读刊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08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981200"/>
            <a:ext cx="3200400" cy="4114800"/>
          </a:xfrm>
        </p:spPr>
        <p:txBody>
          <a:bodyPr/>
          <a:lstStyle/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著作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08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80622">
            <a:off x="304800" y="0"/>
            <a:ext cx="528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4" name="Text Box 5"/>
          <p:cNvSpPr txBox="1">
            <a:spLocks noChangeArrowheads="1"/>
          </p:cNvSpPr>
          <p:nvPr/>
        </p:nvSpPr>
        <p:spPr bwMode="auto">
          <a:xfrm>
            <a:off x="8534400" y="0"/>
            <a:ext cx="609600" cy="457200"/>
          </a:xfrm>
          <a:prstGeom prst="rect">
            <a:avLst/>
          </a:prstGeom>
          <a:solidFill>
            <a:srgbClr val="0515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1</a:t>
            </a:r>
            <a:endParaRPr lang="en-US"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457200"/>
            <a:ext cx="3200400" cy="1219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Readings</a:t>
            </a:r>
          </a:p>
        </p:txBody>
      </p:sp>
      <p:sp>
        <p:nvSpPr>
          <p:cNvPr id="2529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981200"/>
            <a:ext cx="3200400" cy="4114800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Literature</a:t>
            </a:r>
          </a:p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Peoples</a:t>
            </a:r>
          </a:p>
        </p:txBody>
      </p:sp>
      <p:pic>
        <p:nvPicPr>
          <p:cNvPr id="252931" name="Picture 4" descr="Hoerth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73451">
            <a:off x="-575516" y="-238110"/>
            <a:ext cx="4767262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Text Box 5"/>
          <p:cNvSpPr txBox="1">
            <a:spLocks noChangeArrowheads="1"/>
          </p:cNvSpPr>
          <p:nvPr/>
        </p:nvSpPr>
        <p:spPr bwMode="auto">
          <a:xfrm>
            <a:off x="8534400" y="0"/>
            <a:ext cx="609600" cy="457200"/>
          </a:xfrm>
          <a:prstGeom prst="rect">
            <a:avLst/>
          </a:prstGeom>
          <a:solidFill>
            <a:srgbClr val="0515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1</a:t>
            </a:r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3996">
            <a:off x="4875612" y="360153"/>
            <a:ext cx="4404136" cy="6659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457200"/>
            <a:ext cx="3200400" cy="121920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读刊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9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981200"/>
            <a:ext cx="3200400" cy="4114800"/>
          </a:xfrm>
        </p:spPr>
        <p:txBody>
          <a:bodyPr/>
          <a:lstStyle/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著作</a:t>
            </a:r>
            <a:endParaRPr lang="en-US" altLang="zh-CN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人物</a:t>
            </a:r>
            <a:endParaRPr lang="en-US" altLang="zh-CN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地理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4979" name="Picture 4" descr="New Moody Atla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93898">
            <a:off x="-152400" y="0"/>
            <a:ext cx="544195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0" name="Text Box 5"/>
          <p:cNvSpPr txBox="1">
            <a:spLocks noChangeArrowheads="1"/>
          </p:cNvSpPr>
          <p:nvPr/>
        </p:nvSpPr>
        <p:spPr bwMode="auto">
          <a:xfrm>
            <a:off x="8534400" y="0"/>
            <a:ext cx="609600" cy="457200"/>
          </a:xfrm>
          <a:prstGeom prst="rect">
            <a:avLst/>
          </a:prstGeom>
          <a:solidFill>
            <a:srgbClr val="0515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1</a:t>
            </a:r>
            <a:endParaRPr lang="en-US"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064" y="457200"/>
            <a:ext cx="3538736" cy="1219200"/>
          </a:xfrm>
        </p:spPr>
        <p:txBody>
          <a:bodyPr/>
          <a:lstStyle/>
          <a:p>
            <a:pPr eaLnBrk="1" hangingPunct="1"/>
            <a:r>
              <a:rPr lang="zh-CN" altLang="en-US" sz="4000" b="1" dirty="0">
                <a:latin typeface="Arial" charset="0"/>
                <a:ea typeface="ＭＳ Ｐゴシック" charset="0"/>
                <a:cs typeface="ＭＳ Ｐゴシック" charset="0"/>
              </a:rPr>
              <a:t>旧约基础读刊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7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981200"/>
            <a:ext cx="3200400" cy="4114800"/>
          </a:xfrm>
        </p:spPr>
        <p:txBody>
          <a:bodyPr/>
          <a:lstStyle/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著作</a:t>
            </a:r>
            <a:endParaRPr lang="en-US" altLang="zh-CN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人物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地理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笔记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7027" name="Picture 4" descr="OTBNo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2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8" name="Text Box 5"/>
          <p:cNvSpPr txBox="1">
            <a:spLocks noChangeArrowheads="1"/>
          </p:cNvSpPr>
          <p:nvPr/>
        </p:nvSpPr>
        <p:spPr bwMode="auto">
          <a:xfrm>
            <a:off x="8534400" y="0"/>
            <a:ext cx="609600" cy="457200"/>
          </a:xfrm>
          <a:prstGeom prst="rect">
            <a:avLst/>
          </a:prstGeom>
          <a:solidFill>
            <a:srgbClr val="0515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1</a:t>
            </a:r>
            <a:endParaRPr lang="en-US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457200"/>
            <a:ext cx="3657600" cy="1219200"/>
          </a:xfrm>
        </p:spPr>
        <p:txBody>
          <a:bodyPr/>
          <a:lstStyle/>
          <a:p>
            <a:pPr eaLnBrk="1" hangingPunct="1"/>
            <a:r>
              <a:rPr lang="zh-CN" altLang="en-US" sz="4000" b="1" dirty="0">
                <a:latin typeface="Arial" charset="0"/>
                <a:ea typeface="ＭＳ Ｐゴシック" charset="0"/>
                <a:cs typeface="ＭＳ Ｐゴシック" charset="0"/>
              </a:rPr>
              <a:t>旧约基础读刊</a:t>
            </a:r>
            <a:endParaRPr lang="en-US" sz="44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9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24128" y="1700808"/>
            <a:ext cx="3488432" cy="4114800"/>
          </a:xfrm>
        </p:spPr>
        <p:txBody>
          <a:bodyPr/>
          <a:lstStyle/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著作</a:t>
            </a:r>
            <a:endParaRPr lang="en-US" altLang="zh-CN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人物</a:t>
            </a:r>
            <a:endParaRPr lang="en-US" altLang="zh-CN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地理</a:t>
            </a:r>
            <a:endParaRPr lang="en-US" altLang="zh-CN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笔记</a:t>
            </a:r>
            <a:endParaRPr lang="en-US" altLang="zh-CN" sz="3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3600" dirty="0">
                <a:latin typeface="Arial" charset="0"/>
                <a:ea typeface="ＭＳ Ｐゴシック" charset="0"/>
                <a:cs typeface="ＭＳ Ｐゴシック" charset="0"/>
              </a:rPr>
              <a:t>额外的笔记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OTS1 COV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24637">
            <a:off x="-966787" y="1030287"/>
            <a:ext cx="57975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S2 COVE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41783">
            <a:off x="415925" y="1728788"/>
            <a:ext cx="606742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8534400" y="0"/>
            <a:ext cx="609600" cy="457200"/>
          </a:xfrm>
          <a:prstGeom prst="rect">
            <a:avLst/>
          </a:prstGeom>
          <a:solidFill>
            <a:srgbClr val="0515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1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4" descr="Scribes and 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57200"/>
            <a:ext cx="8291264" cy="12954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40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我是谁</a:t>
            </a:r>
            <a:r>
              <a:rPr lang="en-US" b="1" dirty="0"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 (</a:t>
            </a:r>
            <a:r>
              <a:rPr lang="zh-CN" altLang="en-US" b="1" dirty="0"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教育根源</a:t>
            </a:r>
            <a:r>
              <a:rPr lang="en-US" b="1" dirty="0"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717032"/>
            <a:ext cx="7010400" cy="288032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1980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年毕业于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Hayward University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获得商业行销学位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1987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年毕业于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Dallas Seminary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获得牧养事工系神学硕士学位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1987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年毕业于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Dallas Seminary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获得释经系博士学位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225" y="1588"/>
            <a:ext cx="3686175" cy="2779712"/>
          </a:xfrm>
        </p:spPr>
        <p:txBody>
          <a:bodyPr/>
          <a:lstStyle/>
          <a:p>
            <a:pPr>
              <a:defRPr/>
            </a:pP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我们的   </a:t>
            </a:r>
            <a:r>
              <a:rPr lang="en-US" altLang="zh-CN" sz="60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个网站</a:t>
            </a:r>
            <a:endParaRPr lang="en-US" sz="6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598862" y="260648"/>
            <a:ext cx="5545138" cy="3006725"/>
            <a:chOff x="3851920" y="3789040"/>
            <a:chExt cx="5544616" cy="3007048"/>
          </a:xfrm>
        </p:grpSpPr>
        <p:pic>
          <p:nvPicPr>
            <p:cNvPr id="342025" name="Picture 5" descr="moodle gra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722" y="3789040"/>
              <a:ext cx="4799278" cy="300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3851920" y="4509842"/>
              <a:ext cx="5544616" cy="122409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SBC Moodle</a:t>
              </a:r>
              <a:b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</a:b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(Quizzes)</a:t>
              </a:r>
            </a:p>
          </p:txBody>
        </p:sp>
      </p:grpSp>
      <p:grpSp>
        <p:nvGrpSpPr>
          <p:cNvPr id="342020" name="Group 6"/>
          <p:cNvGrpSpPr>
            <a:grpSpLocks/>
          </p:cNvGrpSpPr>
          <p:nvPr/>
        </p:nvGrpSpPr>
        <p:grpSpPr bwMode="auto">
          <a:xfrm>
            <a:off x="-252413" y="2997200"/>
            <a:ext cx="5545138" cy="2794000"/>
            <a:chOff x="-252536" y="2996952"/>
            <a:chExt cx="5545138" cy="2794576"/>
          </a:xfrm>
        </p:grpSpPr>
        <p:grpSp>
          <p:nvGrpSpPr>
            <p:cNvPr id="342021" name="Group 11"/>
            <p:cNvGrpSpPr>
              <a:grpSpLocks/>
            </p:cNvGrpSpPr>
            <p:nvPr/>
          </p:nvGrpSpPr>
          <p:grpSpPr bwMode="auto">
            <a:xfrm>
              <a:off x="-36512" y="2996952"/>
              <a:ext cx="4951648" cy="2794576"/>
              <a:chOff x="-19608" y="692696"/>
              <a:chExt cx="9146817" cy="5530880"/>
            </a:xfrm>
          </p:grpSpPr>
          <p:pic>
            <p:nvPicPr>
              <p:cNvPr id="342023" name="Picture 12" descr="Screen Shot 2015-12-12 at 9.41.12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791" y="1197992"/>
                <a:ext cx="9144000" cy="502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2024" name="Picture 13" descr="Screen Shot 2015-12-12 at 9.41.12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608" y="692696"/>
                <a:ext cx="9144000" cy="837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-252536" y="3860730"/>
              <a:ext cx="5545138" cy="1224215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BibleStudyDownloads.org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(Downloads)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4934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5" descr="moodle g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如何使用 </a:t>
            </a:r>
            <a:r>
              <a:rPr lang="en-SG" altLang="ja-JP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moodle</a:t>
            </a: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851275" y="4191000"/>
            <a:ext cx="5221288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上网到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sbc.edu.sg/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moodle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/login/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index.php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键入您的正常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SBC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用户名和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SBC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密码</a:t>
            </a:r>
            <a:endParaRPr kumimoji="0" lang="en-SG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点击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OT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课程（或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CCTE OT CCTE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课程）</a:t>
            </a:r>
            <a:endParaRPr kumimoji="0" lang="en-SG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开始进行测验或发布信息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343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8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35489" y="115888"/>
            <a:ext cx="4608511" cy="6670675"/>
          </a:xfrm>
        </p:spPr>
        <p:txBody>
          <a:bodyPr/>
          <a:lstStyle/>
          <a:p>
            <a:pPr eaLnBrk="1" hangingPunct="1"/>
            <a:r>
              <a:rPr lang="zh-CN" altLang="en-US" sz="5400" b="1" dirty="0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测验，中期和 期末考试都</a:t>
            </a:r>
            <a:br>
              <a:rPr lang="en-US" altLang="zh-CN" sz="5400" b="1" dirty="0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</a:br>
            <a:r>
              <a:rPr lang="zh-CN" altLang="en-US" sz="5400" b="1" dirty="0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不可参考书本！</a:t>
            </a:r>
            <a:endParaRPr lang="en-US" sz="5400" b="1" dirty="0">
              <a:solidFill>
                <a:schemeClr val="bg1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7636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179"/>
          <p:cNvSpPr>
            <a:spLocks noChangeArrowheads="1"/>
          </p:cNvSpPr>
          <p:nvPr/>
        </p:nvSpPr>
        <p:spPr bwMode="auto">
          <a:xfrm>
            <a:off x="0" y="381000"/>
            <a:ext cx="28956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FFFFFF"/>
              </a:solidFill>
            </a:endParaRPr>
          </a:p>
        </p:txBody>
      </p:sp>
      <p:graphicFrame>
        <p:nvGraphicFramePr>
          <p:cNvPr id="45234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524062"/>
              </p:ext>
            </p:extLst>
          </p:nvPr>
        </p:nvGraphicFramePr>
        <p:xfrm>
          <a:off x="101600" y="404665"/>
          <a:ext cx="9042400" cy="5760638"/>
        </p:xfrm>
        <a:graphic>
          <a:graphicData uri="http://schemas.openxmlformats.org/drawingml/2006/table">
            <a:tbl>
              <a:tblPr/>
              <a:tblGrid>
                <a:gridCol w="345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3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3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charset="0"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BCM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MA/MCM/</a:t>
                      </a:r>
                      <a:b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</a:b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MAC/MDiv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阅读</a:t>
                      </a:r>
                      <a:endParaRPr kumimoji="0" lang="en-US" altLang="zh-CN" sz="2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20%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15%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测验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20%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15%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研究论文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-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10%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翻译项目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期末考试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终分</a:t>
                      </a:r>
                      <a:endParaRPr kumimoji="0" lang="en-US" altLang="zh-CN" sz="2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100%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100%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出勤率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90+%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90+%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832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3024336" cy="1512168"/>
          </a:xfrm>
          <a:noFill/>
        </p:spPr>
        <p:txBody>
          <a:bodyPr/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SBC Grading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751888" y="-26988"/>
            <a:ext cx="327334" cy="40011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025014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179"/>
          <p:cNvSpPr>
            <a:spLocks noChangeArrowheads="1"/>
          </p:cNvSpPr>
          <p:nvPr/>
        </p:nvSpPr>
        <p:spPr bwMode="auto">
          <a:xfrm>
            <a:off x="0" y="381000"/>
            <a:ext cx="28956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FFFFFF"/>
              </a:solidFill>
            </a:endParaRPr>
          </a:p>
        </p:txBody>
      </p:sp>
      <p:graphicFrame>
        <p:nvGraphicFramePr>
          <p:cNvPr id="45234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642974"/>
              </p:ext>
            </p:extLst>
          </p:nvPr>
        </p:nvGraphicFramePr>
        <p:xfrm>
          <a:off x="101600" y="404665"/>
          <a:ext cx="9042400" cy="5760638"/>
        </p:xfrm>
        <a:graphic>
          <a:graphicData uri="http://schemas.openxmlformats.org/drawingml/2006/table">
            <a:tbl>
              <a:tblPr/>
              <a:tblGrid>
                <a:gridCol w="345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3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3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charset="0"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神学学士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/>
                          <a:ea typeface="ＭＳ Ｐゴシック"/>
                          <a:cs typeface="ＭＳ Ｐゴシック"/>
                        </a:rPr>
                        <a:t>道学硕士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/>
                        <a:ea typeface="ＭＳ Ｐゴシック"/>
                        <a:cs typeface="ＭＳ Ｐゴシック"/>
                      </a:endParaRPr>
                    </a:p>
                  </a:txBody>
                  <a:tcPr marL="91438" marR="91438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阅读</a:t>
                      </a:r>
                      <a:endParaRPr kumimoji="0" lang="en-US" altLang="zh-CN" sz="2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33%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33%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测验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33%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33%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研究论文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-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-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翻译项目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33%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33%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期末考试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-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-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终分</a:t>
                      </a:r>
                      <a:endParaRPr kumimoji="0" lang="en-US" altLang="zh-CN" sz="2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100%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100%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1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/>
                          <a:ea typeface="ＭＳ ゴシック"/>
                          <a:cs typeface="ＭＳ ゴシック"/>
                        </a:rPr>
                        <a:t>出勤率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ゴシック"/>
                        <a:ea typeface="ＭＳ ゴシック"/>
                        <a:cs typeface="ＭＳ ゴシック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90+%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 charset="0"/>
                          <a:cs typeface="Arial"/>
                        </a:rPr>
                        <a:t>90+%</a:t>
                      </a:r>
                      <a:endParaRPr kumimoji="0" lang="en-US" altLang="zh-CN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SimSun" charset="0"/>
                        <a:cs typeface="Arial"/>
                      </a:endParaRPr>
                    </a:p>
                  </a:txBody>
                  <a:tcPr marL="91438" marR="91438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832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3024336" cy="1512168"/>
          </a:xfrm>
          <a:noFill/>
        </p:spPr>
        <p:txBody>
          <a:bodyPr/>
          <a:lstStyle/>
          <a:p>
            <a:pPr eaLnBrk="1" hangingPunct="1"/>
            <a:r>
              <a:rPr lang="zh-CN" altLang="en-US" sz="2800" b="1" dirty="0">
                <a:latin typeface="Arial" charset="0"/>
                <a:ea typeface="ＭＳ Ｐゴシック" charset="0"/>
                <a:cs typeface="ＭＳ Ｐゴシック" charset="0"/>
              </a:rPr>
              <a:t>研究生研究中心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zh-CN" altLang="en-US" sz="2800" b="1" dirty="0">
                <a:latin typeface="Arial" charset="0"/>
                <a:ea typeface="ＭＳ Ｐゴシック" charset="0"/>
                <a:cs typeface="ＭＳ Ｐゴシック" charset="0"/>
              </a:rPr>
              <a:t>兰卡圣经学院</a:t>
            </a:r>
            <a:br>
              <a:rPr lang="en-US" altLang="zh-CN" sz="28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latin typeface="Arial" charset="0"/>
                <a:ea typeface="ＭＳ Ｐゴシック" charset="0"/>
                <a:cs typeface="ＭＳ Ｐゴシック" charset="0"/>
              </a:rPr>
              <a:t>评分准则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751888" y="-26988"/>
            <a:ext cx="327334" cy="40011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36273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84A0C-AB89-B445-BB08-5D054E0F9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2888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0" name="Rectangle 2">
            <a:extLst>
              <a:ext uri="{FF2B5EF4-FFF2-40B4-BE49-F238E27FC236}">
                <a16:creationId xmlns:a16="http://schemas.microsoft.com/office/drawing/2014/main" id="{43DD7B8F-DDE6-9B45-A20D-D5A95E9078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463" y="0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5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分配文件系统</a:t>
            </a:r>
            <a:endParaRPr lang="en-US" altLang="en-US" sz="5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14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1" name="Picture 2" descr="BACKGR~1">
            <a:extLst>
              <a:ext uri="{FF2B5EF4-FFF2-40B4-BE49-F238E27FC236}">
                <a16:creationId xmlns:a16="http://schemas.microsoft.com/office/drawing/2014/main" id="{C3C233B4-5B83-5C4F-9935-EA83227D8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62" name="Rectangle 3">
            <a:extLst>
              <a:ext uri="{FF2B5EF4-FFF2-40B4-BE49-F238E27FC236}">
                <a16:creationId xmlns:a16="http://schemas.microsoft.com/office/drawing/2014/main" id="{9026ADE6-15DF-584B-BEEE-F3BE96F358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7239000" cy="381000"/>
          </a:xfrm>
        </p:spPr>
        <p:txBody>
          <a:bodyPr/>
          <a:lstStyle/>
          <a:p>
            <a:pPr eaLnBrk="1" hangingPunct="1"/>
            <a:r>
              <a:rPr lang="en-US" altLang="en-US" sz="1800">
                <a:solidFill>
                  <a:schemeClr val="tx1"/>
                </a:solidFill>
              </a:rPr>
              <a:t>Dr John Fryman</a:t>
            </a:r>
            <a:endParaRPr lang="en-US" altLang="en-US">
              <a:solidFill>
                <a:srgbClr val="FFFF00"/>
              </a:solidFill>
            </a:endParaRPr>
          </a:p>
        </p:txBody>
      </p:sp>
      <p:grpSp>
        <p:nvGrpSpPr>
          <p:cNvPr id="373763" name="Group 4">
            <a:extLst>
              <a:ext uri="{FF2B5EF4-FFF2-40B4-BE49-F238E27FC236}">
                <a16:creationId xmlns:a16="http://schemas.microsoft.com/office/drawing/2014/main" id="{DC482F4C-3B24-A740-B9DE-7794F03DAE1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1621" name="Text Box 5">
              <a:extLst>
                <a:ext uri="{FF2B5EF4-FFF2-40B4-BE49-F238E27FC236}">
                  <a16:creationId xmlns:a16="http://schemas.microsoft.com/office/drawing/2014/main" id="{0A625D3B-A438-044F-B918-D9B6B6E51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1622" name="Text Box 6">
              <a:extLst>
                <a:ext uri="{FF2B5EF4-FFF2-40B4-BE49-F238E27FC236}">
                  <a16:creationId xmlns:a16="http://schemas.microsoft.com/office/drawing/2014/main" id="{8E94E297-14DD-404F-A7B3-8716A7BF8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得克萨斯州沃思堡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, 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基督教国际公司呈献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굴림" panose="020B0600000101010101" pitchFamily="34" charset="-127"/>
              </a:endParaRPr>
            </a:p>
          </p:txBody>
        </p:sp>
        <p:sp>
          <p:nvSpPr>
            <p:cNvPr id="111623" name="Text Box 7">
              <a:extLst>
                <a:ext uri="{FF2B5EF4-FFF2-40B4-BE49-F238E27FC236}">
                  <a16:creationId xmlns:a16="http://schemas.microsoft.com/office/drawing/2014/main" id="{87F7AF72-6C7E-FB40-9524-2B4DDBE21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73764" name="Text Box 8">
            <a:extLst>
              <a:ext uri="{FF2B5EF4-FFF2-40B4-BE49-F238E27FC236}">
                <a16:creationId xmlns:a16="http://schemas.microsoft.com/office/drawing/2014/main" id="{B2ABD30D-A24A-D14A-B1AF-4DE23603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73765" name="Rectangle 9">
            <a:extLst>
              <a:ext uri="{FF2B5EF4-FFF2-40B4-BE49-F238E27FC236}">
                <a16:creationId xmlns:a16="http://schemas.microsoft.com/office/drawing/2014/main" id="{C4542CE0-CC94-2F43-9A27-4F48BE881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73766" name="Text Box 10">
            <a:extLst>
              <a:ext uri="{FF2B5EF4-FFF2-40B4-BE49-F238E27FC236}">
                <a16:creationId xmlns:a16="http://schemas.microsoft.com/office/drawing/2014/main" id="{F85949B1-D15D-574D-855A-0A948D5F9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11627" name="Text Box 11">
            <a:extLst>
              <a:ext uri="{FF2B5EF4-FFF2-40B4-BE49-F238E27FC236}">
                <a16:creationId xmlns:a16="http://schemas.microsoft.com/office/drawing/2014/main" id="{DB1E269E-50E7-A542-A63C-12CBCB30F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43400"/>
            <a:ext cx="9144000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约翰</a:t>
            </a: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弗莱曼博士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73768" name="Picture 12" descr="John Fryman (Author of TBB)">
            <a:extLst>
              <a:ext uri="{FF2B5EF4-FFF2-40B4-BE49-F238E27FC236}">
                <a16:creationId xmlns:a16="http://schemas.microsoft.com/office/drawing/2014/main" id="{1B4DE298-4687-A442-BAF4-D00184FB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3271838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31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09" name="Picture 2">
            <a:extLst>
              <a:ext uri="{FF2B5EF4-FFF2-40B4-BE49-F238E27FC236}">
                <a16:creationId xmlns:a16="http://schemas.microsoft.com/office/drawing/2014/main" id="{1EE7081D-18EB-D941-B2FD-BC1692AA5E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>
            <a:extLst>
              <a:ext uri="{FF2B5EF4-FFF2-40B4-BE49-F238E27FC236}">
                <a16:creationId xmlns:a16="http://schemas.microsoft.com/office/drawing/2014/main" id="{01552BCC-6D98-FA4A-B33D-D490D33F6C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r>
              <a:rPr lang="ja-JP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英语</a:t>
            </a:r>
            <a:endParaRPr lang="en-US" altLang="en-US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297016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7" name="Picture 2" descr="BACKGR~1">
            <a:extLst>
              <a:ext uri="{FF2B5EF4-FFF2-40B4-BE49-F238E27FC236}">
                <a16:creationId xmlns:a16="http://schemas.microsoft.com/office/drawing/2014/main" id="{B43F1418-16FC-944A-80A6-A5AF18FA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58" name="Rectangle 3">
            <a:extLst>
              <a:ext uri="{FF2B5EF4-FFF2-40B4-BE49-F238E27FC236}">
                <a16:creationId xmlns:a16="http://schemas.microsoft.com/office/drawing/2014/main" id="{3E3FA181-A3FB-ED41-9562-FD00D20974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Burmese</a:t>
            </a:r>
            <a:endParaRPr lang="en-US" altLang="en-US"/>
          </a:p>
        </p:txBody>
      </p:sp>
      <p:grpSp>
        <p:nvGrpSpPr>
          <p:cNvPr id="377859" name="Group 4">
            <a:extLst>
              <a:ext uri="{FF2B5EF4-FFF2-40B4-BE49-F238E27FC236}">
                <a16:creationId xmlns:a16="http://schemas.microsoft.com/office/drawing/2014/main" id="{83B8708C-ADF9-BD4E-BB07-ACEA354DA97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7765" name="Text Box 5">
              <a:extLst>
                <a:ext uri="{FF2B5EF4-FFF2-40B4-BE49-F238E27FC236}">
                  <a16:creationId xmlns:a16="http://schemas.microsoft.com/office/drawing/2014/main" id="{452EC018-9AFA-8046-ABB0-D9C35EED03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7766" name="Text Box 6">
              <a:extLst>
                <a:ext uri="{FF2B5EF4-FFF2-40B4-BE49-F238E27FC236}">
                  <a16:creationId xmlns:a16="http://schemas.microsoft.com/office/drawing/2014/main" id="{934B65E9-FA87-F642-9F36-FB254D956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17767" name="Text Box 7">
              <a:extLst>
                <a:ext uri="{FF2B5EF4-FFF2-40B4-BE49-F238E27FC236}">
                  <a16:creationId xmlns:a16="http://schemas.microsoft.com/office/drawing/2014/main" id="{A41B082B-0A68-BA47-814A-AE11B9474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77860" name="Text Box 8">
            <a:extLst>
              <a:ext uri="{FF2B5EF4-FFF2-40B4-BE49-F238E27FC236}">
                <a16:creationId xmlns:a16="http://schemas.microsoft.com/office/drawing/2014/main" id="{720C7859-D428-1143-81D4-53EE0647A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77861" name="Rectangle 9">
            <a:extLst>
              <a:ext uri="{FF2B5EF4-FFF2-40B4-BE49-F238E27FC236}">
                <a16:creationId xmlns:a16="http://schemas.microsoft.com/office/drawing/2014/main" id="{3DCA11DE-0059-8E42-A294-119D4A3F7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77862" name="Text Box 10">
            <a:extLst>
              <a:ext uri="{FF2B5EF4-FFF2-40B4-BE49-F238E27FC236}">
                <a16:creationId xmlns:a16="http://schemas.microsoft.com/office/drawing/2014/main" id="{4778B937-BB4D-B849-B51A-EAA04553F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17771" name="Text Box 11">
            <a:extLst>
              <a:ext uri="{FF2B5EF4-FFF2-40B4-BE49-F238E27FC236}">
                <a16:creationId xmlns:a16="http://schemas.microsoft.com/office/drawing/2014/main" id="{B16BAA91-0AC1-0D42-BB57-C14350AC4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19200"/>
            <a:ext cx="9144000" cy="3657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winBurmese" pitchFamily="2" charset="0"/>
                <a:ea typeface="ＭＳ Ｐゴシック" panose="020B0600070205080204" pitchFamily="34" charset="-128"/>
              </a:rPr>
              <a:t>Lai S</a:t>
            </a:r>
            <a:br>
              <a:rPr kumimoji="0" lang="en-US" altLang="en-US" sz="117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winBurmese" pitchFamily="2" charset="0"/>
                <a:ea typeface="ＭＳ Ｐゴシック" panose="020B0600070205080204" pitchFamily="34" charset="-128"/>
              </a:rPr>
            </a:br>
            <a:r>
              <a:rPr kumimoji="0" lang="en-US" altLang="en-US" sz="117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winBurmese" pitchFamily="2" charset="0"/>
                <a:ea typeface="ＭＳ Ｐゴシック" panose="020B0600070205080204" pitchFamily="34" charset="-128"/>
              </a:rPr>
              <a:t>iangtho…Abulpi</a:t>
            </a:r>
          </a:p>
        </p:txBody>
      </p:sp>
      <p:pic>
        <p:nvPicPr>
          <p:cNvPr id="377864" name="Picture 12" descr="Burmese TBB">
            <a:extLst>
              <a:ext uri="{FF2B5EF4-FFF2-40B4-BE49-F238E27FC236}">
                <a16:creationId xmlns:a16="http://schemas.microsoft.com/office/drawing/2014/main" id="{B6A4C843-AFAD-B142-A316-80116E87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6E4952-D1B1-BB4A-BD95-EC6E625CEA7D}"/>
              </a:ext>
            </a:extLst>
          </p:cNvPr>
          <p:cNvSpPr txBox="1"/>
          <p:nvPr/>
        </p:nvSpPr>
        <p:spPr>
          <a:xfrm>
            <a:off x="15875" y="760413"/>
            <a:ext cx="27622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缅甸</a:t>
            </a: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endParaRPr kumimoji="0" lang="en-SG" alt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6261348"/>
      </p:ext>
    </p:extLst>
  </p:cSld>
  <p:clrMapOvr>
    <a:masterClrMapping/>
  </p:clrMapOvr>
  <p:transition advTm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5" name="Picture 2" descr="BACKGR~1">
            <a:extLst>
              <a:ext uri="{FF2B5EF4-FFF2-40B4-BE49-F238E27FC236}">
                <a16:creationId xmlns:a16="http://schemas.microsoft.com/office/drawing/2014/main" id="{A924286E-3AB6-9A4B-96F0-018423B5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>
            <a:extLst>
              <a:ext uri="{FF2B5EF4-FFF2-40B4-BE49-F238E27FC236}">
                <a16:creationId xmlns:a16="http://schemas.microsoft.com/office/drawing/2014/main" id="{F7DF7DF3-B8ED-8E40-84DB-4429E9A086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7772400" cy="838200"/>
          </a:xfrm>
          <a:ln cap="flat"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French</a:t>
            </a:r>
          </a:p>
        </p:txBody>
      </p:sp>
      <p:sp>
        <p:nvSpPr>
          <p:cNvPr id="379907" name="Text Box 4">
            <a:extLst>
              <a:ext uri="{FF2B5EF4-FFF2-40B4-BE49-F238E27FC236}">
                <a16:creationId xmlns:a16="http://schemas.microsoft.com/office/drawing/2014/main" id="{97409AC1-EDF9-BA47-BA3C-46C3302A5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©2004 TBBMI</a:t>
            </a:r>
          </a:p>
        </p:txBody>
      </p:sp>
      <p:sp>
        <p:nvSpPr>
          <p:cNvPr id="379908" name="Rectangle 5">
            <a:extLst>
              <a:ext uri="{FF2B5EF4-FFF2-40B4-BE49-F238E27FC236}">
                <a16:creationId xmlns:a16="http://schemas.microsoft.com/office/drawing/2014/main" id="{E4E4B30B-26C7-D648-A23F-B51ACF6D4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8.0.01.</a:t>
            </a:r>
          </a:p>
        </p:txBody>
      </p:sp>
      <p:sp>
        <p:nvSpPr>
          <p:cNvPr id="120838" name="Text Box 6">
            <a:extLst>
              <a:ext uri="{FF2B5EF4-FFF2-40B4-BE49-F238E27FC236}">
                <a16:creationId xmlns:a16="http://schemas.microsoft.com/office/drawing/2014/main" id="{E7FEC97A-9600-234E-93B1-6013F2792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-112" charset="0"/>
              <a:ea typeface="Gulim" pitchFamily="34" charset="-127"/>
              <a:cs typeface="Gulim" pitchFamily="34" charset="-127"/>
            </a:endParaRPr>
          </a:p>
        </p:txBody>
      </p:sp>
      <p:sp>
        <p:nvSpPr>
          <p:cNvPr id="120839" name="Text Box 7">
            <a:extLst>
              <a:ext uri="{FF2B5EF4-FFF2-40B4-BE49-F238E27FC236}">
                <a16:creationId xmlns:a16="http://schemas.microsoft.com/office/drawing/2014/main" id="{CFAC4670-BDA9-FB4C-93B8-E2BC69CF5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12" charset="0"/>
                <a:ea typeface="Gulim" pitchFamily="34" charset="-127"/>
                <a:cs typeface="Gulim" pitchFamily="34" charset="-127"/>
              </a:rPr>
              <a:t>www.biblebasically.com</a:t>
            </a:r>
          </a:p>
        </p:txBody>
      </p:sp>
      <p:pic>
        <p:nvPicPr>
          <p:cNvPr id="379911" name="Picture 8">
            <a:extLst>
              <a:ext uri="{FF2B5EF4-FFF2-40B4-BE49-F238E27FC236}">
                <a16:creationId xmlns:a16="http://schemas.microsoft.com/office/drawing/2014/main" id="{C54021F6-E32B-C241-9809-1E6C0E1463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1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8163"/>
            <a:ext cx="1830388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1" name="Text Box 9">
            <a:extLst>
              <a:ext uri="{FF2B5EF4-FFF2-40B4-BE49-F238E27FC236}">
                <a16:creationId xmlns:a16="http://schemas.microsoft.com/office/drawing/2014/main" id="{3BA4A4A9-BB57-4248-A7E7-F2529CC34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5545138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Une 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rése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ntation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du Minist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è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re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Internationale de La Bible… En Base Inc.              Fort Worth, Texas</a:t>
            </a:r>
          </a:p>
        </p:txBody>
      </p:sp>
      <p:sp>
        <p:nvSpPr>
          <p:cNvPr id="379913" name="WordArt 10">
            <a:extLst>
              <a:ext uri="{FF2B5EF4-FFF2-40B4-BE49-F238E27FC236}">
                <a16:creationId xmlns:a16="http://schemas.microsoft.com/office/drawing/2014/main" id="{A4428F82-93FB-7D4D-9AFB-A442FEB96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41418">
            <a:off x="1371600" y="1846263"/>
            <a:ext cx="7048500" cy="3757612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effectLst/>
                <a:uLnTx/>
                <a:uFillTx/>
                <a:latin typeface="Kosher-Normal"/>
                <a:ea typeface="ＭＳ Ｐゴシック" panose="020B0600070205080204" pitchFamily="34" charset="-128"/>
                <a:cs typeface="+mn-cs"/>
              </a:rPr>
              <a:t>LA BIBLE…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effectLst/>
                <a:uLnTx/>
                <a:uFillTx/>
                <a:latin typeface="Kosher-Normal"/>
                <a:ea typeface="ＭＳ Ｐゴシック" panose="020B0600070205080204" pitchFamily="34" charset="-128"/>
                <a:cs typeface="+mn-cs"/>
              </a:rPr>
              <a:t>EN BASE</a:t>
            </a:r>
          </a:p>
        </p:txBody>
      </p:sp>
      <p:sp>
        <p:nvSpPr>
          <p:cNvPr id="379914" name="Text Box 11">
            <a:extLst>
              <a:ext uri="{FF2B5EF4-FFF2-40B4-BE49-F238E27FC236}">
                <a16:creationId xmlns:a16="http://schemas.microsoft.com/office/drawing/2014/main" id="{DEAC8F2A-5863-1147-973F-E54DBE8E5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©2006 TBBMI</a:t>
            </a:r>
          </a:p>
        </p:txBody>
      </p:sp>
      <p:sp>
        <p:nvSpPr>
          <p:cNvPr id="120844" name="Rectangle 12">
            <a:extLst>
              <a:ext uri="{FF2B5EF4-FFF2-40B4-BE49-F238E27FC236}">
                <a16:creationId xmlns:a16="http://schemas.microsoft.com/office/drawing/2014/main" id="{A58279C8-075F-824B-8DB8-7866A5A30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9.6.01.</a:t>
            </a:r>
          </a:p>
        </p:txBody>
      </p:sp>
      <p:sp>
        <p:nvSpPr>
          <p:cNvPr id="379916" name="Text Box 13">
            <a:extLst>
              <a:ext uri="{FF2B5EF4-FFF2-40B4-BE49-F238E27FC236}">
                <a16:creationId xmlns:a16="http://schemas.microsoft.com/office/drawing/2014/main" id="{BA162877-D594-E046-9F88-D17BB1289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pic>
        <p:nvPicPr>
          <p:cNvPr id="379917" name="Picture 14" descr="French TBB">
            <a:extLst>
              <a:ext uri="{FF2B5EF4-FFF2-40B4-BE49-F238E27FC236}">
                <a16:creationId xmlns:a16="http://schemas.microsoft.com/office/drawing/2014/main" id="{DB9892C3-E017-4742-977E-1157D132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6D3B5F-14B5-E948-8512-1F7D9746F26C}"/>
              </a:ext>
            </a:extLst>
          </p:cNvPr>
          <p:cNvSpPr/>
          <p:nvPr/>
        </p:nvSpPr>
        <p:spPr>
          <a:xfrm>
            <a:off x="0" y="487363"/>
            <a:ext cx="1422400" cy="831850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法</a:t>
            </a: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  <a:endParaRPr kumimoji="0" lang="en-SG" alt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106192"/>
      </p:ext>
    </p:extLst>
  </p:cSld>
  <p:clrMapOvr>
    <a:masterClrMapping/>
  </p:clrMapOvr>
  <p:transition advTm="1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721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2954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4800" b="1" dirty="0"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我是谁</a:t>
            </a:r>
            <a:r>
              <a:rPr lang="en-US" altLang="zh-CN" sz="4800" b="1" dirty="0"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r>
              <a:rPr lang="en-US" sz="4800" b="1" dirty="0">
                <a:effectLst>
                  <a:glow rad="1397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zh-CN" altLang="en-US" sz="4800" b="1" dirty="0">
                <a:effectLst>
                  <a:glow rad="1397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我钟情的事</a:t>
            </a:r>
            <a:r>
              <a:rPr lang="en-US" sz="4800" b="1" dirty="0">
                <a:effectLst>
                  <a:glow rad="1397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3284984"/>
            <a:ext cx="7010400" cy="2811016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effectLst>
                  <a:glow rad="1397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我的神</a:t>
            </a:r>
            <a:endParaRPr lang="en-US" sz="4000" b="1" dirty="0">
              <a:effectLst>
                <a:glow rad="1397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zh-CN" altLang="en-US" sz="4000" b="1" dirty="0">
                <a:effectLst>
                  <a:glow rad="1397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我的家庭</a:t>
            </a:r>
            <a:endParaRPr lang="en-US" sz="4000" b="1" dirty="0">
              <a:effectLst>
                <a:glow rad="1397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3" name="Picture 2" descr="BACKGR~1">
            <a:extLst>
              <a:ext uri="{FF2B5EF4-FFF2-40B4-BE49-F238E27FC236}">
                <a16:creationId xmlns:a16="http://schemas.microsoft.com/office/drawing/2014/main" id="{8556955C-A029-E64D-8222-266DE977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4" name="Rectangle 3">
            <a:extLst>
              <a:ext uri="{FF2B5EF4-FFF2-40B4-BE49-F238E27FC236}">
                <a16:creationId xmlns:a16="http://schemas.microsoft.com/office/drawing/2014/main" id="{2A0E6D08-665B-184D-90E5-ED8D7B3042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Japanese</a:t>
            </a:r>
            <a:endParaRPr lang="en-US" altLang="en-US"/>
          </a:p>
        </p:txBody>
      </p:sp>
      <p:grpSp>
        <p:nvGrpSpPr>
          <p:cNvPr id="381955" name="Group 4">
            <a:extLst>
              <a:ext uri="{FF2B5EF4-FFF2-40B4-BE49-F238E27FC236}">
                <a16:creationId xmlns:a16="http://schemas.microsoft.com/office/drawing/2014/main" id="{BC7F024D-1DD9-E34F-9037-8EEF1D62EDD1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2885" name="Text Box 5">
              <a:extLst>
                <a:ext uri="{FF2B5EF4-FFF2-40B4-BE49-F238E27FC236}">
                  <a16:creationId xmlns:a16="http://schemas.microsoft.com/office/drawing/2014/main" id="{A84B96A8-6F0F-6B41-B838-9A927867A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2886" name="Text Box 6">
              <a:extLst>
                <a:ext uri="{FF2B5EF4-FFF2-40B4-BE49-F238E27FC236}">
                  <a16:creationId xmlns:a16="http://schemas.microsoft.com/office/drawing/2014/main" id="{0BB0082B-6EF7-B549-86BF-F0BCF31A2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22887" name="Text Box 7">
              <a:extLst>
                <a:ext uri="{FF2B5EF4-FFF2-40B4-BE49-F238E27FC236}">
                  <a16:creationId xmlns:a16="http://schemas.microsoft.com/office/drawing/2014/main" id="{C4BA28CC-5229-FA47-A449-6BA0956C3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81956" name="Text Box 8">
            <a:extLst>
              <a:ext uri="{FF2B5EF4-FFF2-40B4-BE49-F238E27FC236}">
                <a16:creationId xmlns:a16="http://schemas.microsoft.com/office/drawing/2014/main" id="{2C444020-8111-3A45-AC87-EF01B2E4F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81957" name="Rectangle 9">
            <a:extLst>
              <a:ext uri="{FF2B5EF4-FFF2-40B4-BE49-F238E27FC236}">
                <a16:creationId xmlns:a16="http://schemas.microsoft.com/office/drawing/2014/main" id="{860F5960-34D7-CC48-A34A-366C61CC7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81958" name="Text Box 10">
            <a:extLst>
              <a:ext uri="{FF2B5EF4-FFF2-40B4-BE49-F238E27FC236}">
                <a16:creationId xmlns:a16="http://schemas.microsoft.com/office/drawing/2014/main" id="{FA97E81D-BA51-2942-A6FA-4342779F6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381959" name="WordArt 11">
            <a:extLst>
              <a:ext uri="{FF2B5EF4-FFF2-40B4-BE49-F238E27FC236}">
                <a16:creationId xmlns:a16="http://schemas.microsoft.com/office/drawing/2014/main" id="{98FAC9FC-0016-E743-91A7-FD2D4D2B3C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762000"/>
            <a:ext cx="8077200" cy="31496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バイブル　ベイシックミニストリーズ　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dist="35921" dir="2700000" algn="ctr" rotWithShape="0">
                  <a:srgbClr val="808080"/>
                </a:outerShdw>
              </a:effectLst>
              <a:uLnTx/>
              <a:uFillTx/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1960" name="WordArt 12">
            <a:extLst>
              <a:ext uri="{FF2B5EF4-FFF2-40B4-BE49-F238E27FC236}">
                <a16:creationId xmlns:a16="http://schemas.microsoft.com/office/drawing/2014/main" id="{9830FB1B-CFF8-2445-89D9-05C337DDE9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2743200"/>
            <a:ext cx="7239000" cy="25400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インスティチュート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dist="35921" dir="2700000" algn="ctr" rotWithShape="0">
                  <a:srgbClr val="808080"/>
                </a:outerShdw>
              </a:effectLst>
              <a:uLnTx/>
              <a:uFillTx/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81961" name="Picture 13" descr="Japanese TBB">
            <a:extLst>
              <a:ext uri="{FF2B5EF4-FFF2-40B4-BE49-F238E27FC236}">
                <a16:creationId xmlns:a16="http://schemas.microsoft.com/office/drawing/2014/main" id="{805D3939-E74C-7C48-A4C7-4AE911233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62" name="Rectangle 1">
            <a:extLst>
              <a:ext uri="{FF2B5EF4-FFF2-40B4-BE49-F238E27FC236}">
                <a16:creationId xmlns:a16="http://schemas.microsoft.com/office/drawing/2014/main" id="{3E3CD379-87C9-8D46-9561-DE95228FF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5" y="68263"/>
            <a:ext cx="1576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日文</a:t>
            </a:r>
          </a:p>
        </p:txBody>
      </p:sp>
    </p:spTree>
    <p:extLst>
      <p:ext uri="{BB962C8B-B14F-4D97-AF65-F5344CB8AC3E}">
        <p14:creationId xmlns:p14="http://schemas.microsoft.com/office/powerpoint/2010/main" val="3395895764"/>
      </p:ext>
    </p:extLst>
  </p:cSld>
  <p:clrMapOvr>
    <a:masterClrMapping/>
  </p:clrMapOvr>
  <p:transition advTm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1" name="Picture 2" descr="BACKGR~1">
            <a:extLst>
              <a:ext uri="{FF2B5EF4-FFF2-40B4-BE49-F238E27FC236}">
                <a16:creationId xmlns:a16="http://schemas.microsoft.com/office/drawing/2014/main" id="{BF269310-330A-CF4C-8F22-6B1A5688E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2" name="Rectangle 3">
            <a:extLst>
              <a:ext uri="{FF2B5EF4-FFF2-40B4-BE49-F238E27FC236}">
                <a16:creationId xmlns:a16="http://schemas.microsoft.com/office/drawing/2014/main" id="{EAFAB377-92A8-FF49-8026-9BA54B37C8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705600" cy="914400"/>
          </a:xfrm>
        </p:spPr>
        <p:txBody>
          <a:bodyPr anchor="t"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Khmer (Cambodian)</a:t>
            </a:r>
          </a:p>
        </p:txBody>
      </p:sp>
      <p:sp>
        <p:nvSpPr>
          <p:cNvPr id="384003" name="Text Box 4">
            <a:extLst>
              <a:ext uri="{FF2B5EF4-FFF2-40B4-BE49-F238E27FC236}">
                <a16:creationId xmlns:a16="http://schemas.microsoft.com/office/drawing/2014/main" id="{483E3B35-8A2C-9945-940C-6BFC26BDB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©2004 TBBMI</a:t>
            </a:r>
          </a:p>
        </p:txBody>
      </p:sp>
      <p:sp>
        <p:nvSpPr>
          <p:cNvPr id="384004" name="Rectangle 5">
            <a:extLst>
              <a:ext uri="{FF2B5EF4-FFF2-40B4-BE49-F238E27FC236}">
                <a16:creationId xmlns:a16="http://schemas.microsoft.com/office/drawing/2014/main" id="{3DB44B82-67D9-5945-9E7E-5CC1794D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8.0.01.</a:t>
            </a:r>
          </a:p>
        </p:txBody>
      </p:sp>
      <p:sp>
        <p:nvSpPr>
          <p:cNvPr id="384005" name="Text Box 6">
            <a:extLst>
              <a:ext uri="{FF2B5EF4-FFF2-40B4-BE49-F238E27FC236}">
                <a16:creationId xmlns:a16="http://schemas.microsoft.com/office/drawing/2014/main" id="{C88056B0-7204-A042-B05B-0F751012E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04</a:t>
            </a:r>
          </a:p>
        </p:txBody>
      </p:sp>
      <p:sp>
        <p:nvSpPr>
          <p:cNvPr id="124935" name="Text Box 7">
            <a:extLst>
              <a:ext uri="{FF2B5EF4-FFF2-40B4-BE49-F238E27FC236}">
                <a16:creationId xmlns:a16="http://schemas.microsoft.com/office/drawing/2014/main" id="{8AAB7B66-79A8-1D40-BAFD-BFD6A052B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5425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4936" name="Text Box 8">
            <a:extLst>
              <a:ext uri="{FF2B5EF4-FFF2-40B4-BE49-F238E27FC236}">
                <a16:creationId xmlns:a16="http://schemas.microsoft.com/office/drawing/2014/main" id="{47E733EB-FD54-B045-AB26-4A94C582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800"/>
            <a:ext cx="9144000" cy="798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1" charset="0"/>
                <a:ea typeface="ＭＳ Ｐゴシック" panose="020B0600070205080204" pitchFamily="34" charset="-128"/>
              </a:rPr>
              <a:t>karbgðaj[sÁal;nUvRBHKm&lt;Ir&gt;&gt;&gt; EdlCamUldæanRKw³ kñúg B½n§kic©shKmnGnþrCati GayGinsIu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imon S1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Fort Worth, Texas</a:t>
            </a:r>
          </a:p>
        </p:txBody>
      </p:sp>
      <p:sp>
        <p:nvSpPr>
          <p:cNvPr id="124937" name="Text Box 9">
            <a:extLst>
              <a:ext uri="{FF2B5EF4-FFF2-40B4-BE49-F238E27FC236}">
                <a16:creationId xmlns:a16="http://schemas.microsoft.com/office/drawing/2014/main" id="{2F00ADC5-3225-234C-960B-A13BF0CE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8" y="6205538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12" charset="0"/>
                <a:ea typeface="ＭＳ Ｐゴシック"/>
              </a:rPr>
              <a:t>www.biblebasically.com</a:t>
            </a:r>
          </a:p>
        </p:txBody>
      </p:sp>
      <p:sp>
        <p:nvSpPr>
          <p:cNvPr id="124938" name="Rectangle 10">
            <a:extLst>
              <a:ext uri="{FF2B5EF4-FFF2-40B4-BE49-F238E27FC236}">
                <a16:creationId xmlns:a16="http://schemas.microsoft.com/office/drawing/2014/main" id="{632ACE48-7F67-DE47-A134-AF6F7A3D3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8" y="3157538"/>
            <a:ext cx="6411912" cy="2038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00" b="0" i="1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Limon F1" charset="0"/>
                <a:ea typeface="ＭＳ Ｐゴシック" panose="020B0600070205080204" pitchFamily="34" charset="-128"/>
              </a:rPr>
              <a:t>énRBHKm&lt;IIr </a:t>
            </a:r>
          </a:p>
        </p:txBody>
      </p:sp>
      <p:sp>
        <p:nvSpPr>
          <p:cNvPr id="124939" name="Rectangle 11">
            <a:extLst>
              <a:ext uri="{FF2B5EF4-FFF2-40B4-BE49-F238E27FC236}">
                <a16:creationId xmlns:a16="http://schemas.microsoft.com/office/drawing/2014/main" id="{83752501-1102-224A-B8EC-BD92834AD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988" y="1385888"/>
            <a:ext cx="7383462" cy="175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00" b="0" i="1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Limon F1" charset="0"/>
                <a:ea typeface="ＭＳ Ｐゴシック" panose="020B0600070205080204" pitchFamily="34" charset="-128"/>
              </a:rPr>
              <a:t>mUldæanRKwH&gt;&gt;&gt;</a:t>
            </a:r>
          </a:p>
        </p:txBody>
      </p:sp>
      <p:pic>
        <p:nvPicPr>
          <p:cNvPr id="384011" name="Picture 12" descr="Khmer TBB">
            <a:extLst>
              <a:ext uri="{FF2B5EF4-FFF2-40B4-BE49-F238E27FC236}">
                <a16:creationId xmlns:a16="http://schemas.microsoft.com/office/drawing/2014/main" id="{D40165F4-91C3-3E4F-9692-9F02C84D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12" name="Rectangle 1">
            <a:extLst>
              <a:ext uri="{FF2B5EF4-FFF2-40B4-BE49-F238E27FC236}">
                <a16:creationId xmlns:a16="http://schemas.microsoft.com/office/drawing/2014/main" id="{711426CE-624C-674F-B1E6-C843CEF34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313" y="706438"/>
            <a:ext cx="2447926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柬埔寨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2854357715"/>
      </p:ext>
    </p:extLst>
  </p:cSld>
  <p:clrMapOvr>
    <a:masterClrMapping/>
  </p:clrMapOvr>
  <p:transition advTm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49" name="Picture 2" descr="BACKGR~1">
            <a:extLst>
              <a:ext uri="{FF2B5EF4-FFF2-40B4-BE49-F238E27FC236}">
                <a16:creationId xmlns:a16="http://schemas.microsoft.com/office/drawing/2014/main" id="{D508B9F1-7768-C34D-9E16-A72C245B4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6050" name="Group 3">
            <a:extLst>
              <a:ext uri="{FF2B5EF4-FFF2-40B4-BE49-F238E27FC236}">
                <a16:creationId xmlns:a16="http://schemas.microsoft.com/office/drawing/2014/main" id="{FDF26CEC-BAE1-864F-ACCB-D00B63685EC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6980" name="Text Box 4">
              <a:extLst>
                <a:ext uri="{FF2B5EF4-FFF2-40B4-BE49-F238E27FC236}">
                  <a16:creationId xmlns:a16="http://schemas.microsoft.com/office/drawing/2014/main" id="{C0ADF178-24D8-AF4B-B79B-8176E2A0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6981" name="Text Box 5">
              <a:extLst>
                <a:ext uri="{FF2B5EF4-FFF2-40B4-BE49-F238E27FC236}">
                  <a16:creationId xmlns:a16="http://schemas.microsoft.com/office/drawing/2014/main" id="{950156FB-0934-234F-9B5B-B24A5F3EE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  <a:cs typeface="+mn-cs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26982" name="Text Box 6">
              <a:extLst>
                <a:ext uri="{FF2B5EF4-FFF2-40B4-BE49-F238E27FC236}">
                  <a16:creationId xmlns:a16="http://schemas.microsoft.com/office/drawing/2014/main" id="{5A72C843-A0BD-7C44-AC20-3D1D3185D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86051" name="Text Box 7">
            <a:extLst>
              <a:ext uri="{FF2B5EF4-FFF2-40B4-BE49-F238E27FC236}">
                <a16:creationId xmlns:a16="http://schemas.microsoft.com/office/drawing/2014/main" id="{15452634-D52F-AF4A-938F-8406F4B2A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86052" name="Text Box 8">
            <a:extLst>
              <a:ext uri="{FF2B5EF4-FFF2-40B4-BE49-F238E27FC236}">
                <a16:creationId xmlns:a16="http://schemas.microsoft.com/office/drawing/2014/main" id="{8E2D9639-0F72-244E-8D41-8D9102633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TBBMI</a:t>
            </a:r>
          </a:p>
        </p:txBody>
      </p:sp>
      <p:sp>
        <p:nvSpPr>
          <p:cNvPr id="126985" name="Rectangle 9">
            <a:extLst>
              <a:ext uri="{FF2B5EF4-FFF2-40B4-BE49-F238E27FC236}">
                <a16:creationId xmlns:a16="http://schemas.microsoft.com/office/drawing/2014/main" id="{F472E5CC-9AD4-4748-9957-EF6CE3464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굴림" panose="020B0600000101010101" pitchFamily="34" charset="-127"/>
                <a:cs typeface="+mn-cs"/>
              </a:rPr>
              <a:t>7.5.01.</a:t>
            </a:r>
          </a:p>
        </p:txBody>
      </p:sp>
      <p:sp>
        <p:nvSpPr>
          <p:cNvPr id="386054" name="Text Box 10">
            <a:extLst>
              <a:ext uri="{FF2B5EF4-FFF2-40B4-BE49-F238E27FC236}">
                <a16:creationId xmlns:a16="http://schemas.microsoft.com/office/drawing/2014/main" id="{7C9383BE-469A-3941-A586-F1E5280DF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04</a:t>
            </a:r>
          </a:p>
        </p:txBody>
      </p:sp>
      <p:sp>
        <p:nvSpPr>
          <p:cNvPr id="126987" name="Rectangle 11">
            <a:extLst>
              <a:ext uri="{FF2B5EF4-FFF2-40B4-BE49-F238E27FC236}">
                <a16:creationId xmlns:a16="http://schemas.microsoft.com/office/drawing/2014/main" id="{5539B9E1-C9F3-474D-922F-52D14ABC0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14400"/>
            <a:ext cx="7391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굴림" panose="020B0600000101010101" pitchFamily="34" charset="-127"/>
                <a:cs typeface="+mn-cs"/>
              </a:rPr>
              <a:t>성경은 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굴림" panose="020B0600000101010101" pitchFamily="34" charset="-127"/>
                <a:cs typeface="+mn-cs"/>
              </a:rPr>
              <a:t>…</a:t>
            </a:r>
            <a:b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굴림" panose="020B0600000101010101" pitchFamily="34" charset="-127"/>
                <a:cs typeface="+mn-cs"/>
              </a:rPr>
            </a:b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굴림" panose="020B0600000101010101" pitchFamily="34" charset="-127"/>
                <a:cs typeface="+mn-cs"/>
              </a:rPr>
              <a:t>기본적으로</a:t>
            </a:r>
          </a:p>
        </p:txBody>
      </p:sp>
      <p:sp>
        <p:nvSpPr>
          <p:cNvPr id="126988" name="Rectangle 12">
            <a:extLst>
              <a:ext uri="{FF2B5EF4-FFF2-40B4-BE49-F238E27FC236}">
                <a16:creationId xmlns:a16="http://schemas.microsoft.com/office/drawing/2014/main" id="{62240988-D39B-FD4D-8D84-259933F6A7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Korean</a:t>
            </a:r>
          </a:p>
        </p:txBody>
      </p:sp>
      <p:pic>
        <p:nvPicPr>
          <p:cNvPr id="386057" name="Picture 13" descr="Korean TBB">
            <a:extLst>
              <a:ext uri="{FF2B5EF4-FFF2-40B4-BE49-F238E27FC236}">
                <a16:creationId xmlns:a16="http://schemas.microsoft.com/office/drawing/2014/main" id="{17664C8E-AFC0-AC4F-9F62-83CE15AE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8" name="Rectangle 1">
            <a:extLst>
              <a:ext uri="{FF2B5EF4-FFF2-40B4-BE49-F238E27FC236}">
                <a16:creationId xmlns:a16="http://schemas.microsoft.com/office/drawing/2014/main" id="{5EC5536B-3357-424A-8206-A58CD6CAA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63513"/>
            <a:ext cx="172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朝鲜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2921389563"/>
      </p:ext>
    </p:extLst>
  </p:cSld>
  <p:clrMapOvr>
    <a:masterClrMapping/>
  </p:clrMapOvr>
  <p:transition advClick="0" advTm="1000">
    <p:wheel spokes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7" name="Picture 2" descr="BACKGR~1">
            <a:extLst>
              <a:ext uri="{FF2B5EF4-FFF2-40B4-BE49-F238E27FC236}">
                <a16:creationId xmlns:a16="http://schemas.microsoft.com/office/drawing/2014/main" id="{4A2C1265-AB4A-8A40-81BB-DEF18039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098" name="Rectangle 3">
            <a:extLst>
              <a:ext uri="{FF2B5EF4-FFF2-40B4-BE49-F238E27FC236}">
                <a16:creationId xmlns:a16="http://schemas.microsoft.com/office/drawing/2014/main" id="{01E97F56-4AD0-2241-9EE2-63EED525C1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Malay</a:t>
            </a:r>
            <a:endParaRPr lang="en-US" altLang="en-US"/>
          </a:p>
        </p:txBody>
      </p:sp>
      <p:grpSp>
        <p:nvGrpSpPr>
          <p:cNvPr id="388099" name="Group 4">
            <a:extLst>
              <a:ext uri="{FF2B5EF4-FFF2-40B4-BE49-F238E27FC236}">
                <a16:creationId xmlns:a16="http://schemas.microsoft.com/office/drawing/2014/main" id="{960B1CAC-61A4-2549-827A-2B97682D061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9029" name="Text Box 5">
              <a:extLst>
                <a:ext uri="{FF2B5EF4-FFF2-40B4-BE49-F238E27FC236}">
                  <a16:creationId xmlns:a16="http://schemas.microsoft.com/office/drawing/2014/main" id="{10620D36-9005-7F42-B202-E821365F8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9030" name="Text Box 6">
              <a:extLst>
                <a:ext uri="{FF2B5EF4-FFF2-40B4-BE49-F238E27FC236}">
                  <a16:creationId xmlns:a16="http://schemas.microsoft.com/office/drawing/2014/main" id="{575A2C0D-2C80-334C-AEE6-71F5CE34F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</a:rPr>
                <a:t>Presentasi dari </a:t>
              </a: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The Bible…Basically Ministries International Inc.                Fort Worth, Texas</a:t>
              </a:r>
            </a:p>
          </p:txBody>
        </p:sp>
        <p:sp>
          <p:nvSpPr>
            <p:cNvPr id="129031" name="Text Box 7">
              <a:extLst>
                <a:ext uri="{FF2B5EF4-FFF2-40B4-BE49-F238E27FC236}">
                  <a16:creationId xmlns:a16="http://schemas.microsoft.com/office/drawing/2014/main" id="{328AC843-1970-704E-84DC-5ABBB92CA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88100" name="Text Box 8">
            <a:extLst>
              <a:ext uri="{FF2B5EF4-FFF2-40B4-BE49-F238E27FC236}">
                <a16:creationId xmlns:a16="http://schemas.microsoft.com/office/drawing/2014/main" id="{768C7B98-B9DD-564D-B4CD-7CD024DB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88101" name="Rectangle 9">
            <a:extLst>
              <a:ext uri="{FF2B5EF4-FFF2-40B4-BE49-F238E27FC236}">
                <a16:creationId xmlns:a16="http://schemas.microsoft.com/office/drawing/2014/main" id="{CD0BEF6D-D48C-154D-BAF1-8951F06C3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88102" name="Text Box 10">
            <a:extLst>
              <a:ext uri="{FF2B5EF4-FFF2-40B4-BE49-F238E27FC236}">
                <a16:creationId xmlns:a16="http://schemas.microsoft.com/office/drawing/2014/main" id="{47F54B32-BE4B-3844-8A2A-1327215F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29035" name="Text Box 11">
            <a:extLst>
              <a:ext uri="{FF2B5EF4-FFF2-40B4-BE49-F238E27FC236}">
                <a16:creationId xmlns:a16="http://schemas.microsoft.com/office/drawing/2014/main" id="{F9DE2217-583A-244E-BE9C-EB3BB8D03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57200"/>
            <a:ext cx="9144000" cy="533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200" b="0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ＭＳ Ｐゴシック" panose="020B0600070205080204" pitchFamily="34" charset="-128"/>
              </a:rPr>
              <a:t>Alkitab…</a:t>
            </a:r>
            <a:br>
              <a:rPr kumimoji="0" lang="en-US" altLang="en-US" sz="17200" b="0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ＭＳ Ｐゴシック" panose="020B0600070205080204" pitchFamily="34" charset="-128"/>
              </a:rPr>
            </a:br>
            <a:r>
              <a:rPr kumimoji="0" lang="en-US" altLang="en-US" sz="17200" b="0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ＭＳ Ｐゴシック" panose="020B0600070205080204" pitchFamily="34" charset="-128"/>
              </a:rPr>
              <a:t>Dasar</a:t>
            </a:r>
          </a:p>
        </p:txBody>
      </p:sp>
      <p:pic>
        <p:nvPicPr>
          <p:cNvPr id="388104" name="Picture 12" descr="Malay TBB">
            <a:extLst>
              <a:ext uri="{FF2B5EF4-FFF2-40B4-BE49-F238E27FC236}">
                <a16:creationId xmlns:a16="http://schemas.microsoft.com/office/drawing/2014/main" id="{00D82553-AF2C-2B4D-AC86-AB7731FA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5" name="Rectangle 1">
            <a:extLst>
              <a:ext uri="{FF2B5EF4-FFF2-40B4-BE49-F238E27FC236}">
                <a16:creationId xmlns:a16="http://schemas.microsoft.com/office/drawing/2014/main" id="{AD9E0724-208B-B641-81AA-413B2A2B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161925"/>
            <a:ext cx="1882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马来文</a:t>
            </a:r>
          </a:p>
        </p:txBody>
      </p:sp>
    </p:spTree>
    <p:extLst>
      <p:ext uri="{BB962C8B-B14F-4D97-AF65-F5344CB8AC3E}">
        <p14:creationId xmlns:p14="http://schemas.microsoft.com/office/powerpoint/2010/main" val="2490883071"/>
      </p:ext>
    </p:extLst>
  </p:cSld>
  <p:clrMapOvr>
    <a:masterClrMapping/>
  </p:clrMapOvr>
  <p:transition advTm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2" descr="BACKGR~1">
            <a:extLst>
              <a:ext uri="{FF2B5EF4-FFF2-40B4-BE49-F238E27FC236}">
                <a16:creationId xmlns:a16="http://schemas.microsoft.com/office/drawing/2014/main" id="{A8B22C96-3997-EE48-A526-4A004FD7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0146" name="Group 3">
            <a:extLst>
              <a:ext uri="{FF2B5EF4-FFF2-40B4-BE49-F238E27FC236}">
                <a16:creationId xmlns:a16="http://schemas.microsoft.com/office/drawing/2014/main" id="{C57329CF-D12F-D946-AACF-B19453B595B0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31076" name="Text Box 4">
              <a:extLst>
                <a:ext uri="{FF2B5EF4-FFF2-40B4-BE49-F238E27FC236}">
                  <a16:creationId xmlns:a16="http://schemas.microsoft.com/office/drawing/2014/main" id="{D238C1E5-1672-5C47-BFDE-25C676D51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1077" name="Text Box 5">
              <a:extLst>
                <a:ext uri="{FF2B5EF4-FFF2-40B4-BE49-F238E27FC236}">
                  <a16:creationId xmlns:a16="http://schemas.microsoft.com/office/drawing/2014/main" id="{D636FF0D-3CCA-FB48-8F97-09172B0F9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  <a:cs typeface="+mn-cs"/>
                </a:rPr>
                <a:t>Bible…Ngashankakhuina Ministries International Inc. pashina semkashok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31078" name="Text Box 6">
              <a:extLst>
                <a:ext uri="{FF2B5EF4-FFF2-40B4-BE49-F238E27FC236}">
                  <a16:creationId xmlns:a16="http://schemas.microsoft.com/office/drawing/2014/main" id="{2E8D84ED-AFDC-5947-ABD0-ECF79F7E4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90147" name="Text Box 7">
            <a:extLst>
              <a:ext uri="{FF2B5EF4-FFF2-40B4-BE49-F238E27FC236}">
                <a16:creationId xmlns:a16="http://schemas.microsoft.com/office/drawing/2014/main" id="{AE2D8E99-0DD1-C745-B192-A4C6892DF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©2004 TBBMI</a:t>
            </a:r>
          </a:p>
        </p:txBody>
      </p:sp>
      <p:sp>
        <p:nvSpPr>
          <p:cNvPr id="390148" name="Rectangle 8">
            <a:extLst>
              <a:ext uri="{FF2B5EF4-FFF2-40B4-BE49-F238E27FC236}">
                <a16:creationId xmlns:a16="http://schemas.microsoft.com/office/drawing/2014/main" id="{84A36006-14B7-C94F-AAC7-F9B101689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8.0.01.</a:t>
            </a:r>
          </a:p>
        </p:txBody>
      </p:sp>
      <p:sp>
        <p:nvSpPr>
          <p:cNvPr id="390149" name="Text Box 9">
            <a:extLst>
              <a:ext uri="{FF2B5EF4-FFF2-40B4-BE49-F238E27FC236}">
                <a16:creationId xmlns:a16="http://schemas.microsoft.com/office/drawing/2014/main" id="{57E7732D-043D-B942-ACD5-08EB7DE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04</a:t>
            </a:r>
          </a:p>
        </p:txBody>
      </p:sp>
      <p:sp>
        <p:nvSpPr>
          <p:cNvPr id="131082" name="Rectangle 10">
            <a:extLst>
              <a:ext uri="{FF2B5EF4-FFF2-40B4-BE49-F238E27FC236}">
                <a16:creationId xmlns:a16="http://schemas.microsoft.com/office/drawing/2014/main" id="{CF5B3317-E964-FE4B-88DF-1632F8ED7E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38100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Mao (India)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90151" name="WordArt 11">
            <a:extLst>
              <a:ext uri="{FF2B5EF4-FFF2-40B4-BE49-F238E27FC236}">
                <a16:creationId xmlns:a16="http://schemas.microsoft.com/office/drawing/2014/main" id="{52F5773F-ED23-714E-AC22-6F85D994C8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800" y="304800"/>
            <a:ext cx="8702675" cy="46656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Bible…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Amolo Leino</a:t>
            </a:r>
          </a:p>
        </p:txBody>
      </p:sp>
      <p:pic>
        <p:nvPicPr>
          <p:cNvPr id="390152" name="Picture 12" descr="Mao TBB">
            <a:extLst>
              <a:ext uri="{FF2B5EF4-FFF2-40B4-BE49-F238E27FC236}">
                <a16:creationId xmlns:a16="http://schemas.microsoft.com/office/drawing/2014/main" id="{A081BCD0-AC3D-804B-8D6C-E6D84F9B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53" name="Rectangle 1">
            <a:extLst>
              <a:ext uri="{FF2B5EF4-FFF2-40B4-BE49-F238E27FC236}">
                <a16:creationId xmlns:a16="http://schemas.microsoft.com/office/drawing/2014/main" id="{35D583F7-0435-4949-88D1-ED152CD01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679450"/>
            <a:ext cx="203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印度文</a:t>
            </a:r>
          </a:p>
        </p:txBody>
      </p:sp>
    </p:spTree>
    <p:extLst>
      <p:ext uri="{BB962C8B-B14F-4D97-AF65-F5344CB8AC3E}">
        <p14:creationId xmlns:p14="http://schemas.microsoft.com/office/powerpoint/2010/main" val="3774981316"/>
      </p:ext>
    </p:extLst>
  </p:cSld>
  <p:clrMapOvr>
    <a:masterClrMapping/>
  </p:clrMapOvr>
  <p:transition advTm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3" name="Picture 2" descr="BACKGR~1">
            <a:extLst>
              <a:ext uri="{FF2B5EF4-FFF2-40B4-BE49-F238E27FC236}">
                <a16:creationId xmlns:a16="http://schemas.microsoft.com/office/drawing/2014/main" id="{5DA2BCBA-29CF-964E-9CA7-6F6F9554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194" name="Rectangle 3">
            <a:extLst>
              <a:ext uri="{FF2B5EF4-FFF2-40B4-BE49-F238E27FC236}">
                <a16:creationId xmlns:a16="http://schemas.microsoft.com/office/drawing/2014/main" id="{DB8896F5-A223-F54B-94F3-00FB4C4A01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Malayalam (India)</a:t>
            </a:r>
            <a:endParaRPr lang="en-US" altLang="en-US"/>
          </a:p>
        </p:txBody>
      </p:sp>
      <p:sp>
        <p:nvSpPr>
          <p:cNvPr id="392195" name="Text Box 4">
            <a:extLst>
              <a:ext uri="{FF2B5EF4-FFF2-40B4-BE49-F238E27FC236}">
                <a16:creationId xmlns:a16="http://schemas.microsoft.com/office/drawing/2014/main" id="{EEAB48B9-7595-A840-A088-2482E838C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92196" name="Rectangle 5">
            <a:extLst>
              <a:ext uri="{FF2B5EF4-FFF2-40B4-BE49-F238E27FC236}">
                <a16:creationId xmlns:a16="http://schemas.microsoft.com/office/drawing/2014/main" id="{CF11E32B-E9DB-AE47-AF02-A922A2741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92197" name="Text Box 6">
            <a:extLst>
              <a:ext uri="{FF2B5EF4-FFF2-40B4-BE49-F238E27FC236}">
                <a16:creationId xmlns:a16="http://schemas.microsoft.com/office/drawing/2014/main" id="{3C0F0AE2-16FA-5A47-9F39-81DE5815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33127" name="Text Box 7">
            <a:extLst>
              <a:ext uri="{FF2B5EF4-FFF2-40B4-BE49-F238E27FC236}">
                <a16:creationId xmlns:a16="http://schemas.microsoft.com/office/drawing/2014/main" id="{F74F5D0C-6F15-2A4E-BF8F-CDB41EC0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946650"/>
            <a:ext cx="8548687" cy="1249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¥ÕÄøßMßAáKÄí                                           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Æß èÌÌßZ çÌØßAÜß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panose="020B0600070205080204" pitchFamily="34" charset="-128"/>
              </a:rPr>
              <a:t>…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 ÎßÈßØíd¿àØí §aVÈÞ×ÃW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 çËÞVGíÕVJí, æ¿µíØÞØí</a:t>
            </a:r>
          </a:p>
        </p:txBody>
      </p:sp>
      <p:sp>
        <p:nvSpPr>
          <p:cNvPr id="133128" name="Text Box 8">
            <a:extLst>
              <a:ext uri="{FF2B5EF4-FFF2-40B4-BE49-F238E27FC236}">
                <a16:creationId xmlns:a16="http://schemas.microsoft.com/office/drawing/2014/main" id="{A78A8B74-B726-0046-BE93-8EF17C3C7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482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1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Æß èÌÌßZ</a:t>
            </a:r>
            <a:br>
              <a:rPr kumimoji="0" lang="en-US" altLang="en-US" sz="111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</a:br>
            <a:r>
              <a:rPr kumimoji="0" lang="en-US" altLang="en-US" sz="111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çÌØßAÜß</a:t>
            </a:r>
          </a:p>
        </p:txBody>
      </p:sp>
      <p:pic>
        <p:nvPicPr>
          <p:cNvPr id="392200" name="Picture 9" descr="Malayalam TBB">
            <a:extLst>
              <a:ext uri="{FF2B5EF4-FFF2-40B4-BE49-F238E27FC236}">
                <a16:creationId xmlns:a16="http://schemas.microsoft.com/office/drawing/2014/main" id="{379EC51B-2870-C943-B793-1F58B4F7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01" name="Rectangle 1">
            <a:extLst>
              <a:ext uri="{FF2B5EF4-FFF2-40B4-BE49-F238E27FC236}">
                <a16:creationId xmlns:a16="http://schemas.microsoft.com/office/drawing/2014/main" id="{19A62339-DB80-984C-BEF6-3B11DB6C3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4225"/>
            <a:ext cx="3271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马拉雅拉姆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1026925281"/>
      </p:ext>
    </p:extLst>
  </p:cSld>
  <p:clrMapOvr>
    <a:masterClrMapping/>
  </p:clrMapOvr>
  <p:transition advTm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1" name="Picture 2" descr="BACKGR~1">
            <a:extLst>
              <a:ext uri="{FF2B5EF4-FFF2-40B4-BE49-F238E27FC236}">
                <a16:creationId xmlns:a16="http://schemas.microsoft.com/office/drawing/2014/main" id="{189D9B72-8565-074E-B3DC-ADCE02A0C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2" name="Rectangle 3">
            <a:extLst>
              <a:ext uri="{FF2B5EF4-FFF2-40B4-BE49-F238E27FC236}">
                <a16:creationId xmlns:a16="http://schemas.microsoft.com/office/drawing/2014/main" id="{BF3BDAC7-4C7B-DF4A-A381-81616CEC02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Mongolian</a:t>
            </a:r>
            <a:endParaRPr lang="en-US" altLang="en-US"/>
          </a:p>
        </p:txBody>
      </p:sp>
      <p:grpSp>
        <p:nvGrpSpPr>
          <p:cNvPr id="394243" name="Group 4">
            <a:extLst>
              <a:ext uri="{FF2B5EF4-FFF2-40B4-BE49-F238E27FC236}">
                <a16:creationId xmlns:a16="http://schemas.microsoft.com/office/drawing/2014/main" id="{3EE229CC-88FE-8447-8211-6BB65060E73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5173" name="Text Box 5">
              <a:extLst>
                <a:ext uri="{FF2B5EF4-FFF2-40B4-BE49-F238E27FC236}">
                  <a16:creationId xmlns:a16="http://schemas.microsoft.com/office/drawing/2014/main" id="{EC1EAA38-EBF8-B941-BA76-96ED4DFDF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5174" name="Text Box 6">
              <a:extLst>
                <a:ext uri="{FF2B5EF4-FFF2-40B4-BE49-F238E27FC236}">
                  <a16:creationId xmlns:a16="http://schemas.microsoft.com/office/drawing/2014/main" id="{564DF9AA-B0BE-854B-A9D7-BD0805118A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35175" name="Text Box 7">
              <a:extLst>
                <a:ext uri="{FF2B5EF4-FFF2-40B4-BE49-F238E27FC236}">
                  <a16:creationId xmlns:a16="http://schemas.microsoft.com/office/drawing/2014/main" id="{0988AE08-2469-494C-A1F3-448357F5D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94244" name="Text Box 8">
            <a:extLst>
              <a:ext uri="{FF2B5EF4-FFF2-40B4-BE49-F238E27FC236}">
                <a16:creationId xmlns:a16="http://schemas.microsoft.com/office/drawing/2014/main" id="{82005F3C-9045-A241-A211-E2652F560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94245" name="Rectangle 9">
            <a:extLst>
              <a:ext uri="{FF2B5EF4-FFF2-40B4-BE49-F238E27FC236}">
                <a16:creationId xmlns:a16="http://schemas.microsoft.com/office/drawing/2014/main" id="{035CF32C-C843-BC4C-BE95-E879EBF4C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94246" name="Text Box 10">
            <a:extLst>
              <a:ext uri="{FF2B5EF4-FFF2-40B4-BE49-F238E27FC236}">
                <a16:creationId xmlns:a16="http://schemas.microsoft.com/office/drawing/2014/main" id="{A45AA38D-0184-1C45-8940-E51BA75F1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35179" name="Text Box 11">
            <a:extLst>
              <a:ext uri="{FF2B5EF4-FFF2-40B4-BE49-F238E27FC236}">
                <a16:creationId xmlns:a16="http://schemas.microsoft.com/office/drawing/2014/main" id="{FAF0182A-070C-CD4D-BA4B-81D55D601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295400"/>
            <a:ext cx="9144000" cy="4022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altLang="en-US" sz="12900" b="1" i="1" u="none" strike="noStrike" kern="1200" cap="none" spc="0" normalizeH="0" baseline="0" noProof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Библи</a:t>
            </a:r>
            <a:r>
              <a:rPr kumimoji="0" lang="en-US" altLang="en-US" sz="12900" b="1" i="1" u="none" strike="noStrike" kern="1200" cap="none" spc="0" normalizeH="0" baseline="0" noProof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…</a:t>
            </a:r>
            <a:br>
              <a:rPr kumimoji="0" lang="en-US" altLang="en-US" sz="12900" b="1" i="1" u="none" strike="noStrike" kern="1200" cap="none" spc="0" normalizeH="0" baseline="0" noProof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kumimoji="0" lang="mn-MN" altLang="en-US" sz="12900" b="1" i="1" u="none" strike="noStrike" kern="1200" cap="none" spc="0" normalizeH="0" baseline="0" noProof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Үндсэндээ</a:t>
            </a:r>
            <a:endParaRPr kumimoji="0" lang="en-US" altLang="en-US" sz="12900" b="1" i="1" u="none" strike="noStrike" kern="1200" cap="none" spc="0" normalizeH="0" baseline="0" noProof="0">
              <a:ln>
                <a:noFill/>
              </a:ln>
              <a:solidFill>
                <a:srgbClr val="F6FE0A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94248" name="Picture 12" descr="Mongolian TBB">
            <a:extLst>
              <a:ext uri="{FF2B5EF4-FFF2-40B4-BE49-F238E27FC236}">
                <a16:creationId xmlns:a16="http://schemas.microsoft.com/office/drawing/2014/main" id="{53A7C9DA-BF33-984C-8F3E-CE923580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9" name="Rectangle 1">
            <a:extLst>
              <a:ext uri="{FF2B5EF4-FFF2-40B4-BE49-F238E27FC236}">
                <a16:creationId xmlns:a16="http://schemas.microsoft.com/office/drawing/2014/main" id="{EB668311-50F1-F244-AF1E-3DC2BC985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931863"/>
            <a:ext cx="172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蒙古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100172550"/>
      </p:ext>
    </p:extLst>
  </p:cSld>
  <p:clrMapOvr>
    <a:masterClrMapping/>
  </p:clrMapOvr>
  <p:transition advTm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289" name="Group 2">
            <a:extLst>
              <a:ext uri="{FF2B5EF4-FFF2-40B4-BE49-F238E27FC236}">
                <a16:creationId xmlns:a16="http://schemas.microsoft.com/office/drawing/2014/main" id="{23599EF0-0327-CE44-B613-7445FB5D014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7219" name="Text Box 3">
              <a:extLst>
                <a:ext uri="{FF2B5EF4-FFF2-40B4-BE49-F238E27FC236}">
                  <a16:creationId xmlns:a16="http://schemas.microsoft.com/office/drawing/2014/main" id="{A1C18691-8F59-F740-8458-0D3B5E83D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37220" name="Text Box 4">
              <a:extLst>
                <a:ext uri="{FF2B5EF4-FFF2-40B4-BE49-F238E27FC236}">
                  <a16:creationId xmlns:a16="http://schemas.microsoft.com/office/drawing/2014/main" id="{91763F10-A1A0-FD49-A332-A51417A75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A Presentation of The Bible…Basically Ministries International Inc.                Fort Worth, Texas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21" name="Text Box 5">
              <a:extLst>
                <a:ext uri="{FF2B5EF4-FFF2-40B4-BE49-F238E27FC236}">
                  <a16:creationId xmlns:a16="http://schemas.microsoft.com/office/drawing/2014/main" id="{8C2F38B1-E020-6C4F-B28A-F9FAA95B7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MS PGothic" pitchFamily="34" charset="-128"/>
                  <a:cs typeface="MS PGothic" pitchFamily="34" charset="-128"/>
                </a:rPr>
                <a:t>www.biblebasically.com</a:t>
              </a:r>
            </a:p>
          </p:txBody>
        </p:sp>
      </p:grpSp>
      <p:sp>
        <p:nvSpPr>
          <p:cNvPr id="396290" name="Text Box 6">
            <a:extLst>
              <a:ext uri="{FF2B5EF4-FFF2-40B4-BE49-F238E27FC236}">
                <a16:creationId xmlns:a16="http://schemas.microsoft.com/office/drawing/2014/main" id="{8E97D218-1782-1A4B-9F8E-098BFEC36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6291" name="Text Box 7">
            <a:extLst>
              <a:ext uri="{FF2B5EF4-FFF2-40B4-BE49-F238E27FC236}">
                <a16:creationId xmlns:a16="http://schemas.microsoft.com/office/drawing/2014/main" id="{ABA80919-9F92-0A4F-B0E6-040C1C791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©2004 TBBMI</a:t>
            </a:r>
          </a:p>
        </p:txBody>
      </p:sp>
      <p:sp>
        <p:nvSpPr>
          <p:cNvPr id="137224" name="Rectangle 8">
            <a:extLst>
              <a:ext uri="{FF2B5EF4-FFF2-40B4-BE49-F238E27FC236}">
                <a16:creationId xmlns:a16="http://schemas.microsoft.com/office/drawing/2014/main" id="{A8C387F4-31C6-C044-B75D-0CEC2149B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8.0.01.</a:t>
            </a:r>
          </a:p>
        </p:txBody>
      </p:sp>
      <p:sp>
        <p:nvSpPr>
          <p:cNvPr id="396293" name="Text Box 9">
            <a:extLst>
              <a:ext uri="{FF2B5EF4-FFF2-40B4-BE49-F238E27FC236}">
                <a16:creationId xmlns:a16="http://schemas.microsoft.com/office/drawing/2014/main" id="{5090D51C-E392-8F45-A516-5F0AA46EF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pic>
        <p:nvPicPr>
          <p:cNvPr id="396294" name="Picture 10" descr="BACKGR~1">
            <a:extLst>
              <a:ext uri="{FF2B5EF4-FFF2-40B4-BE49-F238E27FC236}">
                <a16:creationId xmlns:a16="http://schemas.microsoft.com/office/drawing/2014/main" id="{534D3F36-D02B-8F4E-97CD-E1C20D6CA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5" name="Picture 11">
            <a:extLst>
              <a:ext uri="{FF2B5EF4-FFF2-40B4-BE49-F238E27FC236}">
                <a16:creationId xmlns:a16="http://schemas.microsoft.com/office/drawing/2014/main" id="{8055097C-AC50-D042-AD30-5A955D325D5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6" name="WordArt 12">
            <a:extLst>
              <a:ext uri="{FF2B5EF4-FFF2-40B4-BE49-F238E27FC236}">
                <a16:creationId xmlns:a16="http://schemas.microsoft.com/office/drawing/2014/main" id="{75250033-F024-8E41-9A12-0313BB6B39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Kantipur Regular" pitchFamily="2" charset="0"/>
                <a:ea typeface="ＭＳ Ｐゴシック" panose="020B0600070205080204" pitchFamily="34" charset="-128"/>
                <a:cs typeface="+mn-cs"/>
              </a:rPr>
              <a:t>afOan======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Kantipur Regular" pitchFamily="2" charset="0"/>
                <a:ea typeface="ＭＳ Ｐゴシック" panose="020B0600070205080204" pitchFamily="34" charset="-128"/>
                <a:cs typeface="+mn-cs"/>
              </a:rPr>
              <a:t>     cfwf/e[\t</a:t>
            </a:r>
          </a:p>
        </p:txBody>
      </p:sp>
      <p:sp>
        <p:nvSpPr>
          <p:cNvPr id="137229" name="Rectangle 13">
            <a:extLst>
              <a:ext uri="{FF2B5EF4-FFF2-40B4-BE49-F238E27FC236}">
                <a16:creationId xmlns:a16="http://schemas.microsoft.com/office/drawing/2014/main" id="{DA1C7F5C-DB55-C944-A673-16AE051EC5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99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Nepali</a:t>
            </a:r>
          </a:p>
        </p:txBody>
      </p:sp>
      <p:pic>
        <p:nvPicPr>
          <p:cNvPr id="396298" name="Picture 14" descr="Nepali TBB">
            <a:extLst>
              <a:ext uri="{FF2B5EF4-FFF2-40B4-BE49-F238E27FC236}">
                <a16:creationId xmlns:a16="http://schemas.microsoft.com/office/drawing/2014/main" id="{7D053E0D-3AC9-9C43-9692-D62EC0904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9" name="Rectangle 1">
            <a:extLst>
              <a:ext uri="{FF2B5EF4-FFF2-40B4-BE49-F238E27FC236}">
                <a16:creationId xmlns:a16="http://schemas.microsoft.com/office/drawing/2014/main" id="{4A256497-6DF4-5B49-8D3D-AC3C5EF00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3" y="776288"/>
            <a:ext cx="2447926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尼泊尔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3570692718"/>
      </p:ext>
    </p:extLst>
  </p:cSld>
  <p:clrMapOvr>
    <a:masterClrMapping/>
  </p:clrMapOvr>
  <p:transition advTm="1000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7" name="Picture 2" descr="BACKGR~1">
            <a:extLst>
              <a:ext uri="{FF2B5EF4-FFF2-40B4-BE49-F238E27FC236}">
                <a16:creationId xmlns:a16="http://schemas.microsoft.com/office/drawing/2014/main" id="{47C7DCFC-CA78-C94E-B22D-E6162D94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8" name="Text Box 3">
            <a:extLst>
              <a:ext uri="{FF2B5EF4-FFF2-40B4-BE49-F238E27FC236}">
                <a16:creationId xmlns:a16="http://schemas.microsoft.com/office/drawing/2014/main" id="{EE7BA872-B710-AE42-976C-7E92DC123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8339" name="Text Box 4">
            <a:extLst>
              <a:ext uri="{FF2B5EF4-FFF2-40B4-BE49-F238E27FC236}">
                <a16:creationId xmlns:a16="http://schemas.microsoft.com/office/drawing/2014/main" id="{F08418F2-5B17-274B-B92E-1E624B979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©2003 TBBMI</a:t>
            </a:r>
          </a:p>
        </p:txBody>
      </p:sp>
      <p:sp>
        <p:nvSpPr>
          <p:cNvPr id="139269" name="Rectangle 5">
            <a:extLst>
              <a:ext uri="{FF2B5EF4-FFF2-40B4-BE49-F238E27FC236}">
                <a16:creationId xmlns:a16="http://schemas.microsoft.com/office/drawing/2014/main" id="{0BF252A4-C27E-914E-8123-58F78663C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8.0.01.</a:t>
            </a:r>
          </a:p>
        </p:txBody>
      </p:sp>
      <p:sp>
        <p:nvSpPr>
          <p:cNvPr id="398341" name="Text Box 6">
            <a:extLst>
              <a:ext uri="{FF2B5EF4-FFF2-40B4-BE49-F238E27FC236}">
                <a16:creationId xmlns:a16="http://schemas.microsoft.com/office/drawing/2014/main" id="{F07A5C94-5D20-634B-884A-BDA88091D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sp>
        <p:nvSpPr>
          <p:cNvPr id="139271" name="Text Box 7" descr="Brown marble">
            <a:extLst>
              <a:ext uri="{FF2B5EF4-FFF2-40B4-BE49-F238E27FC236}">
                <a16:creationId xmlns:a16="http://schemas.microsoft.com/office/drawing/2014/main" id="{D1914CE1-B636-834C-89E3-11F402CD6118}"/>
              </a:ext>
            </a:extLst>
          </p:cNvPr>
          <p:cNvSpPr txBox="1">
            <a:spLocks noChangeArrowheads="1"/>
          </p:cNvSpPr>
          <p:nvPr/>
        </p:nvSpPr>
        <p:spPr bwMode="auto">
          <a:xfrm rot="118953">
            <a:off x="303213" y="981075"/>
            <a:ext cx="843915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00" b="0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ＭＳ Ｐゴシック" charset="0"/>
              </a:rPr>
              <a:t>biblia kwa ujumla</a:t>
            </a:r>
            <a:endParaRPr kumimoji="0" lang="zh-CN" altLang="en-US" sz="11700" b="0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139272" name="Text Box 8">
            <a:extLst>
              <a:ext uri="{FF2B5EF4-FFF2-40B4-BE49-F238E27FC236}">
                <a16:creationId xmlns:a16="http://schemas.microsoft.com/office/drawing/2014/main" id="{6B3D0F1B-C617-9A4C-93B4-C11F6BF6B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73" name="Text Box 9">
            <a:extLst>
              <a:ext uri="{FF2B5EF4-FFF2-40B4-BE49-F238E27FC236}">
                <a16:creationId xmlns:a16="http://schemas.microsoft.com/office/drawing/2014/main" id="{5D3D1BBC-21E5-C548-8650-15BDE870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46725"/>
            <a:ext cx="852011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139274" name="Text Box 10">
            <a:extLst>
              <a:ext uri="{FF2B5EF4-FFF2-40B4-BE49-F238E27FC236}">
                <a16:creationId xmlns:a16="http://schemas.microsoft.com/office/drawing/2014/main" id="{69B73131-CC2C-FA4A-A519-D887596EB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12" charset="0"/>
                <a:ea typeface="ＭＳ Ｐゴシック" charset="0"/>
                <a:cs typeface="ＭＳ Ｐゴシック" charset="0"/>
              </a:rPr>
              <a:t>www.biblebasically.com</a:t>
            </a:r>
          </a:p>
        </p:txBody>
      </p:sp>
      <p:sp>
        <p:nvSpPr>
          <p:cNvPr id="139275" name="Rectangle 11">
            <a:extLst>
              <a:ext uri="{FF2B5EF4-FFF2-40B4-BE49-F238E27FC236}">
                <a16:creationId xmlns:a16="http://schemas.microsoft.com/office/drawing/2014/main" id="{7DFDA07C-F434-294A-88D3-DF13989C09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Swahili (Kenya)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398347" name="Picture 12" descr="Swahili TBB">
            <a:extLst>
              <a:ext uri="{FF2B5EF4-FFF2-40B4-BE49-F238E27FC236}">
                <a16:creationId xmlns:a16="http://schemas.microsoft.com/office/drawing/2014/main" id="{0CAB69E0-67EC-1B4B-9289-7CDCE442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48" name="Rectangle 1">
            <a:extLst>
              <a:ext uri="{FF2B5EF4-FFF2-40B4-BE49-F238E27FC236}">
                <a16:creationId xmlns:a16="http://schemas.microsoft.com/office/drawing/2014/main" id="{D40DAE12-1F0D-0D40-BBCB-2678D3057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700088"/>
            <a:ext cx="48164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斯瓦希里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肯尼亚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)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19936"/>
      </p:ext>
    </p:extLst>
  </p:cSld>
  <p:clrMapOvr>
    <a:masterClrMapping/>
  </p:clrMapOvr>
  <p:transition advTm="1000">
    <p:wheel spokes="0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5" name="Picture 2" descr="BACKGR~1">
            <a:extLst>
              <a:ext uri="{FF2B5EF4-FFF2-40B4-BE49-F238E27FC236}">
                <a16:creationId xmlns:a16="http://schemas.microsoft.com/office/drawing/2014/main" id="{6D063D04-1356-CC4C-A54A-03DE76F21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6" name="Rectangle 3">
            <a:extLst>
              <a:ext uri="{FF2B5EF4-FFF2-40B4-BE49-F238E27FC236}">
                <a16:creationId xmlns:a16="http://schemas.microsoft.com/office/drawing/2014/main" id="{DC3AAD1D-7586-424F-8779-276382ED1D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Tagalog (Philippines)</a:t>
            </a:r>
            <a:endParaRPr lang="en-US" altLang="en-US"/>
          </a:p>
        </p:txBody>
      </p:sp>
      <p:grpSp>
        <p:nvGrpSpPr>
          <p:cNvPr id="400387" name="Group 4">
            <a:extLst>
              <a:ext uri="{FF2B5EF4-FFF2-40B4-BE49-F238E27FC236}">
                <a16:creationId xmlns:a16="http://schemas.microsoft.com/office/drawing/2014/main" id="{694CC59C-5C0C-DF48-9D3F-31124CE8254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1317" name="Text Box 5">
              <a:extLst>
                <a:ext uri="{FF2B5EF4-FFF2-40B4-BE49-F238E27FC236}">
                  <a16:creationId xmlns:a16="http://schemas.microsoft.com/office/drawing/2014/main" id="{93D0252A-1852-274F-8142-C3F0398A1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1318" name="Text Box 6">
              <a:extLst>
                <a:ext uri="{FF2B5EF4-FFF2-40B4-BE49-F238E27FC236}">
                  <a16:creationId xmlns:a16="http://schemas.microsoft.com/office/drawing/2014/main" id="{997688F5-F951-5445-99BE-A7D7ACE3C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1319" name="Text Box 7">
              <a:extLst>
                <a:ext uri="{FF2B5EF4-FFF2-40B4-BE49-F238E27FC236}">
                  <a16:creationId xmlns:a16="http://schemas.microsoft.com/office/drawing/2014/main" id="{13EADE2C-98DF-6E42-959A-B56061BF7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0388" name="Text Box 8">
            <a:extLst>
              <a:ext uri="{FF2B5EF4-FFF2-40B4-BE49-F238E27FC236}">
                <a16:creationId xmlns:a16="http://schemas.microsoft.com/office/drawing/2014/main" id="{265E34F4-32D7-7342-9CEA-07A93509F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0389" name="Rectangle 9">
            <a:extLst>
              <a:ext uri="{FF2B5EF4-FFF2-40B4-BE49-F238E27FC236}">
                <a16:creationId xmlns:a16="http://schemas.microsoft.com/office/drawing/2014/main" id="{D76FA27A-8023-DF4E-8C3A-31F3E070E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0390" name="Text Box 10">
            <a:extLst>
              <a:ext uri="{FF2B5EF4-FFF2-40B4-BE49-F238E27FC236}">
                <a16:creationId xmlns:a16="http://schemas.microsoft.com/office/drawing/2014/main" id="{8FCB1633-E3C6-1D41-B0BB-2A71D34D4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400391" name="WordArt 11">
            <a:extLst>
              <a:ext uri="{FF2B5EF4-FFF2-40B4-BE49-F238E27FC236}">
                <a16:creationId xmlns:a16="http://schemas.microsoft.com/office/drawing/2014/main" id="{4E8C826D-764D-244F-AFCD-EB19D73B7F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772400" cy="44450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Ang Biblia . . . Pinasimple</a:t>
            </a:r>
          </a:p>
        </p:txBody>
      </p:sp>
      <p:pic>
        <p:nvPicPr>
          <p:cNvPr id="400392" name="Picture 12" descr="Tagalog TBB">
            <a:extLst>
              <a:ext uri="{FF2B5EF4-FFF2-40B4-BE49-F238E27FC236}">
                <a16:creationId xmlns:a16="http://schemas.microsoft.com/office/drawing/2014/main" id="{AB275E99-92D0-4649-87DE-DA3284B6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93" name="Rectangle 1">
            <a:extLst>
              <a:ext uri="{FF2B5EF4-FFF2-40B4-BE49-F238E27FC236}">
                <a16:creationId xmlns:a16="http://schemas.microsoft.com/office/drawing/2014/main" id="{EF6EF838-306C-E549-81AC-E195B910E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771525"/>
            <a:ext cx="4586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塔加路族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菲律宾）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0181067"/>
      </p:ext>
    </p:extLst>
  </p:cSld>
  <p:clrMapOvr>
    <a:masterClrMapping/>
  </p:clrMapOvr>
  <p:transition advTm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F76F2B1-BFA7-2148-B967-331E104F0B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Our People</a:t>
            </a:r>
            <a:endParaRPr lang="en-US" altLang="en-US" sz="4800"/>
          </a:p>
        </p:txBody>
      </p:sp>
      <p:pic>
        <p:nvPicPr>
          <p:cNvPr id="323586" name="Picture 1" descr="CIC Ladies 2014.jpeg">
            <a:extLst>
              <a:ext uri="{FF2B5EF4-FFF2-40B4-BE49-F238E27FC236}">
                <a16:creationId xmlns:a16="http://schemas.microsoft.com/office/drawing/2014/main" id="{99AF6ABE-56C9-BD47-B4E1-183F0E319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05458C3-292D-3342-ADFB-185F92E74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6863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苏珊教导教会的妇女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23588" name="Picture 7" descr="Crossroads-Logo.jpg">
            <a:extLst>
              <a:ext uri="{FF2B5EF4-FFF2-40B4-BE49-F238E27FC236}">
                <a16:creationId xmlns:a16="http://schemas.microsoft.com/office/drawing/2014/main" id="{B7CF026A-82DB-3C45-BC30-B1BEECBDB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54100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3" name="Picture 2" descr="BACKGR~1">
            <a:extLst>
              <a:ext uri="{FF2B5EF4-FFF2-40B4-BE49-F238E27FC236}">
                <a16:creationId xmlns:a16="http://schemas.microsoft.com/office/drawing/2014/main" id="{369C7026-01CF-C044-9855-D031E943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2434" name="Group 3">
            <a:extLst>
              <a:ext uri="{FF2B5EF4-FFF2-40B4-BE49-F238E27FC236}">
                <a16:creationId xmlns:a16="http://schemas.microsoft.com/office/drawing/2014/main" id="{E5DCD277-2134-354E-8819-C8621902C4D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43364" name="Text Box 4">
              <a:extLst>
                <a:ext uri="{FF2B5EF4-FFF2-40B4-BE49-F238E27FC236}">
                  <a16:creationId xmlns:a16="http://schemas.microsoft.com/office/drawing/2014/main" id="{C786E3D3-3062-3B4B-9402-24DCF867E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3365" name="Text Box 5">
              <a:extLst>
                <a:ext uri="{FF2B5EF4-FFF2-40B4-BE49-F238E27FC236}">
                  <a16:creationId xmlns:a16="http://schemas.microsoft.com/office/drawing/2014/main" id="{2552A3F6-F42F-E844-AB8C-8C690D49A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  <a:cs typeface="+mn-cs"/>
                </a:rPr>
                <a:t>Bible…Ngashankakhuina Ministries International Inc. pashina semkashok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43366" name="Text Box 6">
              <a:extLst>
                <a:ext uri="{FF2B5EF4-FFF2-40B4-BE49-F238E27FC236}">
                  <a16:creationId xmlns:a16="http://schemas.microsoft.com/office/drawing/2014/main" id="{66F5CE03-1000-C242-9DCF-60E769C62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2435" name="Text Box 7">
            <a:extLst>
              <a:ext uri="{FF2B5EF4-FFF2-40B4-BE49-F238E27FC236}">
                <a16:creationId xmlns:a16="http://schemas.microsoft.com/office/drawing/2014/main" id="{302D6AEE-FB97-2041-8C40-E6A331D2D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©2004 TBBMI</a:t>
            </a:r>
          </a:p>
        </p:txBody>
      </p:sp>
      <p:sp>
        <p:nvSpPr>
          <p:cNvPr id="402436" name="Rectangle 8">
            <a:extLst>
              <a:ext uri="{FF2B5EF4-FFF2-40B4-BE49-F238E27FC236}">
                <a16:creationId xmlns:a16="http://schemas.microsoft.com/office/drawing/2014/main" id="{3B14B0EB-0B01-2C4B-BE70-CFF3162F8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8.0.01.</a:t>
            </a:r>
          </a:p>
        </p:txBody>
      </p:sp>
      <p:sp>
        <p:nvSpPr>
          <p:cNvPr id="402437" name="Text Box 9">
            <a:extLst>
              <a:ext uri="{FF2B5EF4-FFF2-40B4-BE49-F238E27FC236}">
                <a16:creationId xmlns:a16="http://schemas.microsoft.com/office/drawing/2014/main" id="{367DD37C-5BAA-A648-B002-A296404A5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04</a:t>
            </a:r>
          </a:p>
        </p:txBody>
      </p:sp>
      <p:sp>
        <p:nvSpPr>
          <p:cNvPr id="402438" name="WordArt 10">
            <a:extLst>
              <a:ext uri="{FF2B5EF4-FFF2-40B4-BE49-F238E27FC236}">
                <a16:creationId xmlns:a16="http://schemas.microsoft.com/office/drawing/2014/main" id="{523B1D18-0851-3D41-AEE1-5D4E618374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1750" y="249238"/>
            <a:ext cx="8702675" cy="46656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Bible…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Ngashankakhui</a:t>
            </a:r>
          </a:p>
        </p:txBody>
      </p:sp>
      <p:sp>
        <p:nvSpPr>
          <p:cNvPr id="143371" name="Rectangle 11">
            <a:extLst>
              <a:ext uri="{FF2B5EF4-FFF2-40B4-BE49-F238E27FC236}">
                <a16:creationId xmlns:a16="http://schemas.microsoft.com/office/drawing/2014/main" id="{E9DC81AB-1CA1-0145-B61E-67C5CA4A81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44958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Tangkhul (India)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02440" name="Picture 12" descr="Tangkhul">
            <a:extLst>
              <a:ext uri="{FF2B5EF4-FFF2-40B4-BE49-F238E27FC236}">
                <a16:creationId xmlns:a16="http://schemas.microsoft.com/office/drawing/2014/main" id="{59F97CF2-8BDF-F843-80E3-2AD550BA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94801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1" name="Rectangle 1">
            <a:extLst>
              <a:ext uri="{FF2B5EF4-FFF2-40B4-BE49-F238E27FC236}">
                <a16:creationId xmlns:a16="http://schemas.microsoft.com/office/drawing/2014/main" id="{02B1246C-01E8-614F-9EF1-D7458E83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3" y="628650"/>
            <a:ext cx="3787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唐胡尔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印度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)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69084"/>
      </p:ext>
    </p:extLst>
  </p:cSld>
  <p:clrMapOvr>
    <a:masterClrMapping/>
  </p:clrMapOvr>
  <p:transition advTm="1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1" name="Picture 2" descr="BACKGR~1">
            <a:extLst>
              <a:ext uri="{FF2B5EF4-FFF2-40B4-BE49-F238E27FC236}">
                <a16:creationId xmlns:a16="http://schemas.microsoft.com/office/drawing/2014/main" id="{C0117156-BAB2-D446-9D88-848A43216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2" name="Rectangle 3">
            <a:extLst>
              <a:ext uri="{FF2B5EF4-FFF2-40B4-BE49-F238E27FC236}">
                <a16:creationId xmlns:a16="http://schemas.microsoft.com/office/drawing/2014/main" id="{76FAA653-AC84-3D47-99B6-3478ABCE1E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Tamil (Sri Lanka/India)</a:t>
            </a:r>
            <a:endParaRPr lang="en-US" altLang="en-US"/>
          </a:p>
        </p:txBody>
      </p:sp>
      <p:grpSp>
        <p:nvGrpSpPr>
          <p:cNvPr id="404483" name="Group 4">
            <a:extLst>
              <a:ext uri="{FF2B5EF4-FFF2-40B4-BE49-F238E27FC236}">
                <a16:creationId xmlns:a16="http://schemas.microsoft.com/office/drawing/2014/main" id="{60AA155B-1EEE-2641-9027-D1F779EADB8B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5413" name="Text Box 5">
              <a:extLst>
                <a:ext uri="{FF2B5EF4-FFF2-40B4-BE49-F238E27FC236}">
                  <a16:creationId xmlns:a16="http://schemas.microsoft.com/office/drawing/2014/main" id="{B7D137D5-6908-E742-ABDA-3FA1CDEF7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5414" name="Text Box 6">
              <a:extLst>
                <a:ext uri="{FF2B5EF4-FFF2-40B4-BE49-F238E27FC236}">
                  <a16:creationId xmlns:a16="http://schemas.microsoft.com/office/drawing/2014/main" id="{647EB55C-B7CB-544A-850E-16F35D2C4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5415" name="Text Box 7">
              <a:extLst>
                <a:ext uri="{FF2B5EF4-FFF2-40B4-BE49-F238E27FC236}">
                  <a16:creationId xmlns:a16="http://schemas.microsoft.com/office/drawing/2014/main" id="{D45FB32D-7F4B-F041-9058-54F653492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4484" name="Text Box 8">
            <a:extLst>
              <a:ext uri="{FF2B5EF4-FFF2-40B4-BE49-F238E27FC236}">
                <a16:creationId xmlns:a16="http://schemas.microsoft.com/office/drawing/2014/main" id="{74F7FC88-0F31-DE47-97C9-74B98462E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4485" name="Rectangle 9">
            <a:extLst>
              <a:ext uri="{FF2B5EF4-FFF2-40B4-BE49-F238E27FC236}">
                <a16:creationId xmlns:a16="http://schemas.microsoft.com/office/drawing/2014/main" id="{56DCAAE5-7B72-C14C-9843-E5BCA1AE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4486" name="Text Box 10">
            <a:extLst>
              <a:ext uri="{FF2B5EF4-FFF2-40B4-BE49-F238E27FC236}">
                <a16:creationId xmlns:a16="http://schemas.microsoft.com/office/drawing/2014/main" id="{6AC7116A-5D5B-3D4B-9327-1DB529528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45419" name="Text Box 11">
            <a:extLst>
              <a:ext uri="{FF2B5EF4-FFF2-40B4-BE49-F238E27FC236}">
                <a16:creationId xmlns:a16="http://schemas.microsoft.com/office/drawing/2014/main" id="{D79779DF-3373-B34C-95EF-6136EF0EA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600" b="1" i="0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harmini Plain" pitchFamily="2" charset="0"/>
                <a:ea typeface="굴림" panose="020B0600000101010101" pitchFamily="34" charset="-127"/>
              </a:rPr>
              <a:t>jpUkiwapd;</a:t>
            </a:r>
            <a:r>
              <a:rPr kumimoji="0" lang="en-US" altLang="ko-KR" sz="10600" b="1" i="0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Lucida Grande" panose="020B0600040502020204" pitchFamily="34" charset="0"/>
                <a:ea typeface="굴림" panose="020B0600000101010101" pitchFamily="34" charset="-127"/>
              </a:rPr>
              <a:t>…</a:t>
            </a:r>
            <a:br>
              <a:rPr kumimoji="0" lang="en-US" altLang="ko-KR" sz="10600" b="1" i="0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harmini Plain" pitchFamily="2" charset="0"/>
                <a:ea typeface="굴림" panose="020B0600000101010101" pitchFamily="34" charset="-127"/>
              </a:rPr>
            </a:br>
            <a:r>
              <a:rPr kumimoji="0" lang="en-US" altLang="ko-KR" sz="10600" b="1" i="0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harmini Plain" pitchFamily="2" charset="0"/>
                <a:ea typeface="굴림" panose="020B0600000101010101" pitchFamily="34" charset="-127"/>
              </a:rPr>
              <a:t>mbg;gil</a:t>
            </a:r>
          </a:p>
        </p:txBody>
      </p:sp>
      <p:pic>
        <p:nvPicPr>
          <p:cNvPr id="404488" name="Picture 12" descr="Tamil TBB">
            <a:extLst>
              <a:ext uri="{FF2B5EF4-FFF2-40B4-BE49-F238E27FC236}">
                <a16:creationId xmlns:a16="http://schemas.microsoft.com/office/drawing/2014/main" id="{9E9B246A-6F95-DE45-B88B-9237B6712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9" name="Rectangle 1">
            <a:extLst>
              <a:ext uri="{FF2B5EF4-FFF2-40B4-BE49-F238E27FC236}">
                <a16:creationId xmlns:a16="http://schemas.microsoft.com/office/drawing/2014/main" id="{90929DD0-79E1-414B-8BD8-1315CD400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5" y="3244850"/>
            <a:ext cx="278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泰米尔语（斯里兰卡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印度）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4490" name="Rectangle 2">
            <a:extLst>
              <a:ext uri="{FF2B5EF4-FFF2-40B4-BE49-F238E27FC236}">
                <a16:creationId xmlns:a16="http://schemas.microsoft.com/office/drawing/2014/main" id="{0A6395CB-1DFD-3948-B6E4-71C5C2852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7088"/>
            <a:ext cx="6361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泰米尔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斯里兰卡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印度）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7156843"/>
      </p:ext>
    </p:extLst>
  </p:cSld>
  <p:clrMapOvr>
    <a:masterClrMapping/>
  </p:clrMapOvr>
  <p:transition advTm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29" name="Picture 2" descr="BACKGR~1">
            <a:extLst>
              <a:ext uri="{FF2B5EF4-FFF2-40B4-BE49-F238E27FC236}">
                <a16:creationId xmlns:a16="http://schemas.microsoft.com/office/drawing/2014/main" id="{DAA12FB1-AF2B-9341-8D54-DB933515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0" name="Rectangle 3">
            <a:extLst>
              <a:ext uri="{FF2B5EF4-FFF2-40B4-BE49-F238E27FC236}">
                <a16:creationId xmlns:a16="http://schemas.microsoft.com/office/drawing/2014/main" id="{BC6EDC18-3B57-484E-BF57-84253FD28F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Vietnamese</a:t>
            </a:r>
            <a:endParaRPr lang="en-US" altLang="en-US"/>
          </a:p>
        </p:txBody>
      </p:sp>
      <p:grpSp>
        <p:nvGrpSpPr>
          <p:cNvPr id="406531" name="Group 4">
            <a:extLst>
              <a:ext uri="{FF2B5EF4-FFF2-40B4-BE49-F238E27FC236}">
                <a16:creationId xmlns:a16="http://schemas.microsoft.com/office/drawing/2014/main" id="{2F6F0D20-2AEA-AE43-9626-8CD59C7A3A6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7461" name="Text Box 5">
              <a:extLst>
                <a:ext uri="{FF2B5EF4-FFF2-40B4-BE49-F238E27FC236}">
                  <a16:creationId xmlns:a16="http://schemas.microsoft.com/office/drawing/2014/main" id="{013BC799-79F1-CE49-A05F-22DB1AB61D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7462" name="Text Box 6">
              <a:extLst>
                <a:ext uri="{FF2B5EF4-FFF2-40B4-BE49-F238E27FC236}">
                  <a16:creationId xmlns:a16="http://schemas.microsoft.com/office/drawing/2014/main" id="{E056E4CA-5869-D942-B31C-2DA322068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7463" name="Text Box 7">
              <a:extLst>
                <a:ext uri="{FF2B5EF4-FFF2-40B4-BE49-F238E27FC236}">
                  <a16:creationId xmlns:a16="http://schemas.microsoft.com/office/drawing/2014/main" id="{BF6B795B-76C1-9E4B-9203-09BFA7D5D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6532" name="Text Box 8">
            <a:extLst>
              <a:ext uri="{FF2B5EF4-FFF2-40B4-BE49-F238E27FC236}">
                <a16:creationId xmlns:a16="http://schemas.microsoft.com/office/drawing/2014/main" id="{9AF7FEBB-418A-4449-8CAE-FCD08AC89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6533" name="Rectangle 9">
            <a:extLst>
              <a:ext uri="{FF2B5EF4-FFF2-40B4-BE49-F238E27FC236}">
                <a16:creationId xmlns:a16="http://schemas.microsoft.com/office/drawing/2014/main" id="{ABE434F0-7B4E-1B49-ACD6-26EAD8A2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6534" name="Text Box 10">
            <a:extLst>
              <a:ext uri="{FF2B5EF4-FFF2-40B4-BE49-F238E27FC236}">
                <a16:creationId xmlns:a16="http://schemas.microsoft.com/office/drawing/2014/main" id="{156FFE21-D473-4F4C-86A7-E836C6192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47467" name="Text Box 11">
            <a:extLst>
              <a:ext uri="{FF2B5EF4-FFF2-40B4-BE49-F238E27FC236}">
                <a16:creationId xmlns:a16="http://schemas.microsoft.com/office/drawing/2014/main" id="{832072DE-A6B0-B544-929F-58D1125E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Kinh thánh…</a:t>
            </a:r>
            <a:br>
              <a:rPr kumimoji="0" lang="en-US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kumimoji="0" lang="en-US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Cơ bản là</a:t>
            </a:r>
          </a:p>
        </p:txBody>
      </p:sp>
      <p:pic>
        <p:nvPicPr>
          <p:cNvPr id="406536" name="Picture 12" descr="Vietnamese TBB">
            <a:extLst>
              <a:ext uri="{FF2B5EF4-FFF2-40B4-BE49-F238E27FC236}">
                <a16:creationId xmlns:a16="http://schemas.microsoft.com/office/drawing/2014/main" id="{23A72FBC-6CAB-C64A-BAAC-D892DC8B0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7" name="Rectangle 1">
            <a:extLst>
              <a:ext uri="{FF2B5EF4-FFF2-40B4-BE49-F238E27FC236}">
                <a16:creationId xmlns:a16="http://schemas.microsoft.com/office/drawing/2014/main" id="{40A649FE-815F-E945-8E33-7DF06EDD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8" y="844550"/>
            <a:ext cx="1882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越南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1662359030"/>
      </p:ext>
    </p:extLst>
  </p:cSld>
  <p:clrMapOvr>
    <a:masterClrMapping/>
  </p:clrMapOvr>
  <p:transition advTm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7" name="Picture 2">
            <a:extLst>
              <a:ext uri="{FF2B5EF4-FFF2-40B4-BE49-F238E27FC236}">
                <a16:creationId xmlns:a16="http://schemas.microsoft.com/office/drawing/2014/main" id="{91C5B943-0720-3141-8E9D-1DCCA063EDD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8578" name="Picture 3" descr="BACKGR Indonesia6">
            <a:extLst>
              <a:ext uri="{FF2B5EF4-FFF2-40B4-BE49-F238E27FC236}">
                <a16:creationId xmlns:a16="http://schemas.microsoft.com/office/drawing/2014/main" id="{B388599A-0E36-4041-A655-E7F3C13B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8579" name="Group 4">
            <a:extLst>
              <a:ext uri="{FF2B5EF4-FFF2-40B4-BE49-F238E27FC236}">
                <a16:creationId xmlns:a16="http://schemas.microsoft.com/office/drawing/2014/main" id="{490A91E1-672D-9141-A6C4-5518746FF94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9509" name="Text Box 5">
              <a:extLst>
                <a:ext uri="{FF2B5EF4-FFF2-40B4-BE49-F238E27FC236}">
                  <a16:creationId xmlns:a16="http://schemas.microsoft.com/office/drawing/2014/main" id="{DCC1381E-C2D1-1E47-984D-9184DE2AF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9510" name="Text Box 6">
              <a:extLst>
                <a:ext uri="{FF2B5EF4-FFF2-40B4-BE49-F238E27FC236}">
                  <a16:creationId xmlns:a16="http://schemas.microsoft.com/office/drawing/2014/main" id="{040B8663-94CE-1346-9840-34AA4ED73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Presentasi dari The Bible…Basically Ministries International Inc.                Fort Worth, Texas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9511" name="Text Box 7">
              <a:extLst>
                <a:ext uri="{FF2B5EF4-FFF2-40B4-BE49-F238E27FC236}">
                  <a16:creationId xmlns:a16="http://schemas.microsoft.com/office/drawing/2014/main" id="{7282744A-CA9D-6B4A-A023-E59C22CAD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ＭＳ Ｐゴシック" charset="0"/>
                  <a:cs typeface="ＭＳ Ｐゴシック" charset="0"/>
                </a:rPr>
                <a:t>www.biblebasically.com</a:t>
              </a:r>
            </a:p>
          </p:txBody>
        </p:sp>
      </p:grpSp>
      <p:sp>
        <p:nvSpPr>
          <p:cNvPr id="408580" name="Text Box 8">
            <a:extLst>
              <a:ext uri="{FF2B5EF4-FFF2-40B4-BE49-F238E27FC236}">
                <a16:creationId xmlns:a16="http://schemas.microsoft.com/office/drawing/2014/main" id="{415CB666-883A-834F-A9B9-634F7C45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8581" name="Text Box 9">
            <a:extLst>
              <a:ext uri="{FF2B5EF4-FFF2-40B4-BE49-F238E27FC236}">
                <a16:creationId xmlns:a16="http://schemas.microsoft.com/office/drawing/2014/main" id="{C3C671BB-0063-9A44-B5D0-6CB3CB2F3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©2003 TBBMI</a:t>
            </a:r>
          </a:p>
        </p:txBody>
      </p:sp>
      <p:sp>
        <p:nvSpPr>
          <p:cNvPr id="149514" name="Rectangle 10">
            <a:extLst>
              <a:ext uri="{FF2B5EF4-FFF2-40B4-BE49-F238E27FC236}">
                <a16:creationId xmlns:a16="http://schemas.microsoft.com/office/drawing/2014/main" id="{E723B1D2-8A2E-C74E-8BA8-87A8E4BF8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7.5.01.</a:t>
            </a:r>
          </a:p>
        </p:txBody>
      </p:sp>
      <p:sp>
        <p:nvSpPr>
          <p:cNvPr id="408583" name="Text Box 11">
            <a:extLst>
              <a:ext uri="{FF2B5EF4-FFF2-40B4-BE49-F238E27FC236}">
                <a16:creationId xmlns:a16="http://schemas.microsoft.com/office/drawing/2014/main" id="{9D8BC6A6-0219-7443-9E5F-4AE92675A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6534150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sp>
        <p:nvSpPr>
          <p:cNvPr id="149516" name="Rectangle 12">
            <a:extLst>
              <a:ext uri="{FF2B5EF4-FFF2-40B4-BE49-F238E27FC236}">
                <a16:creationId xmlns:a16="http://schemas.microsoft.com/office/drawing/2014/main" id="{1FEBD060-7A9B-434C-B938-B48B66C228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48006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Bahasa Indonesia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08585" name="Picture 13" descr="Bahasa TBB">
            <a:extLst>
              <a:ext uri="{FF2B5EF4-FFF2-40B4-BE49-F238E27FC236}">
                <a16:creationId xmlns:a16="http://schemas.microsoft.com/office/drawing/2014/main" id="{DBA97B3E-EC6F-5147-97D0-BCAF7CCE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6" name="Rectangle 1">
            <a:extLst>
              <a:ext uri="{FF2B5EF4-FFF2-40B4-BE49-F238E27FC236}">
                <a16:creationId xmlns:a16="http://schemas.microsoft.com/office/drawing/2014/main" id="{6802056A-A81A-4547-9539-3689880F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338" y="669925"/>
            <a:ext cx="18049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印尼</a:t>
            </a:r>
            <a:r>
              <a:rPr kumimoji="0" lang="en-US" altLang="en-US" sz="4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2013787821"/>
      </p:ext>
    </p:extLst>
  </p:cSld>
  <p:clrMapOvr>
    <a:masterClrMapping/>
  </p:clrMapOvr>
  <p:transition spd="slow">
    <p:wheel spokes="0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5" name="Picture 2" descr="BACKGR~1">
            <a:extLst>
              <a:ext uri="{FF2B5EF4-FFF2-40B4-BE49-F238E27FC236}">
                <a16:creationId xmlns:a16="http://schemas.microsoft.com/office/drawing/2014/main" id="{71E94915-1603-D841-B944-4F96162C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6" name="Text Box 3">
            <a:extLst>
              <a:ext uri="{FF2B5EF4-FFF2-40B4-BE49-F238E27FC236}">
                <a16:creationId xmlns:a16="http://schemas.microsoft.com/office/drawing/2014/main" id="{FFBB3FE7-8345-1D42-B78B-9580280ED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627" name="Text Box 4">
            <a:extLst>
              <a:ext uri="{FF2B5EF4-FFF2-40B4-BE49-F238E27FC236}">
                <a16:creationId xmlns:a16="http://schemas.microsoft.com/office/drawing/2014/main" id="{417A45BD-1575-BB4A-8E6F-2DDEA7875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©2003 TBBMI</a:t>
            </a:r>
          </a:p>
        </p:txBody>
      </p:sp>
      <p:sp>
        <p:nvSpPr>
          <p:cNvPr id="151557" name="Rectangle 5">
            <a:extLst>
              <a:ext uri="{FF2B5EF4-FFF2-40B4-BE49-F238E27FC236}">
                <a16:creationId xmlns:a16="http://schemas.microsoft.com/office/drawing/2014/main" id="{2151EE49-8225-9B49-B3A3-FF1EB2B98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8.0.01.</a:t>
            </a:r>
          </a:p>
        </p:txBody>
      </p:sp>
      <p:sp>
        <p:nvSpPr>
          <p:cNvPr id="410629" name="Text Box 6">
            <a:extLst>
              <a:ext uri="{FF2B5EF4-FFF2-40B4-BE49-F238E27FC236}">
                <a16:creationId xmlns:a16="http://schemas.microsoft.com/office/drawing/2014/main" id="{C7ED7D94-7DFC-1E4C-AEEE-A7587F41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sp>
        <p:nvSpPr>
          <p:cNvPr id="151559" name="Text Box 7" descr="Brown marble">
            <a:extLst>
              <a:ext uri="{FF2B5EF4-FFF2-40B4-BE49-F238E27FC236}">
                <a16:creationId xmlns:a16="http://schemas.microsoft.com/office/drawing/2014/main" id="{3680EC2B-A5F8-ED4F-BCF3-FD519648AF66}"/>
              </a:ext>
            </a:extLst>
          </p:cNvPr>
          <p:cNvSpPr txBox="1">
            <a:spLocks noChangeArrowheads="1"/>
          </p:cNvSpPr>
          <p:nvPr/>
        </p:nvSpPr>
        <p:spPr bwMode="auto">
          <a:xfrm rot="118953">
            <a:off x="865188" y="979488"/>
            <a:ext cx="7170737" cy="254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51560" name="Text Box 8" descr="Brown marble">
            <a:extLst>
              <a:ext uri="{FF2B5EF4-FFF2-40B4-BE49-F238E27FC236}">
                <a16:creationId xmlns:a16="http://schemas.microsoft.com/office/drawing/2014/main" id="{78036903-16DA-1446-BB94-3E71FA0F7856}"/>
              </a:ext>
            </a:extLst>
          </p:cNvPr>
          <p:cNvSpPr txBox="1">
            <a:spLocks noChangeArrowheads="1"/>
          </p:cNvSpPr>
          <p:nvPr/>
        </p:nvSpPr>
        <p:spPr bwMode="auto">
          <a:xfrm rot="141662">
            <a:off x="1695450" y="2833688"/>
            <a:ext cx="74803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楷体" charset="0"/>
                <a:ea typeface="楷体" charset="0"/>
                <a:cs typeface="楷体" charset="0"/>
              </a:rPr>
              <a:t>基要</a:t>
            </a:r>
            <a:endParaRPr kumimoji="0" lang="zh-CN" alt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51561" name="Text Box 9">
            <a:extLst>
              <a:ext uri="{FF2B5EF4-FFF2-40B4-BE49-F238E27FC236}">
                <a16:creationId xmlns:a16="http://schemas.microsoft.com/office/drawing/2014/main" id="{CD1E758A-B59D-2D4B-8C5F-EE0932C28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62" name="Text Box 10">
            <a:extLst>
              <a:ext uri="{FF2B5EF4-FFF2-40B4-BE49-F238E27FC236}">
                <a16:creationId xmlns:a16="http://schemas.microsoft.com/office/drawing/2014/main" id="{33388D1B-4B6A-1947-8A1A-4FA2A24EC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国际基本事工呈献…圣经纵览系列</a:t>
            </a:r>
            <a:r>
              <a:rPr kumimoji="0" lang="en-US" altLang="ja-JP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                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福特沃得</a:t>
            </a:r>
            <a:r>
              <a:rPr kumimoji="0" lang="en-US" altLang="ja-JP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德州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1563" name="Text Box 11">
            <a:extLst>
              <a:ext uri="{FF2B5EF4-FFF2-40B4-BE49-F238E27FC236}">
                <a16:creationId xmlns:a16="http://schemas.microsoft.com/office/drawing/2014/main" id="{44C13B2E-B2EF-8349-B6AB-BCB2F58C6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12" charset="0"/>
                <a:ea typeface="ＭＳ Ｐゴシック" charset="0"/>
                <a:cs typeface="ＭＳ Ｐゴシック" charset="0"/>
              </a:rPr>
              <a:t>www.biblebasically.com</a:t>
            </a:r>
          </a:p>
        </p:txBody>
      </p:sp>
      <p:sp>
        <p:nvSpPr>
          <p:cNvPr id="151564" name="Rectangle 12">
            <a:extLst>
              <a:ext uri="{FF2B5EF4-FFF2-40B4-BE49-F238E27FC236}">
                <a16:creationId xmlns:a16="http://schemas.microsoft.com/office/drawing/2014/main" id="{3B9FCF7C-127D-614C-A981-1C83E6B5E5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Chinese (Mandarin)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10636" name="Picture 13" descr="Chinese TBB">
            <a:extLst>
              <a:ext uri="{FF2B5EF4-FFF2-40B4-BE49-F238E27FC236}">
                <a16:creationId xmlns:a16="http://schemas.microsoft.com/office/drawing/2014/main" id="{36E5F9C0-AFCD-9947-932C-2ACF1FB1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9220201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37" name="Rectangle 1">
            <a:extLst>
              <a:ext uri="{FF2B5EF4-FFF2-40B4-BE49-F238E27FC236}">
                <a16:creationId xmlns:a16="http://schemas.microsoft.com/office/drawing/2014/main" id="{A67F629F-9125-F64B-B468-74A1B3EB0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709613"/>
            <a:ext cx="13144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中文</a:t>
            </a:r>
          </a:p>
        </p:txBody>
      </p:sp>
    </p:spTree>
    <p:extLst>
      <p:ext uri="{BB962C8B-B14F-4D97-AF65-F5344CB8AC3E}">
        <p14:creationId xmlns:p14="http://schemas.microsoft.com/office/powerpoint/2010/main" val="3418266953"/>
      </p:ext>
    </p:extLst>
  </p:cSld>
  <p:clrMapOvr>
    <a:masterClrMapping/>
  </p:clrMapOvr>
  <p:transition spd="slow">
    <p:wheel spokes="0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>
            <a:extLst>
              <a:ext uri="{FF2B5EF4-FFF2-40B4-BE49-F238E27FC236}">
                <a16:creationId xmlns:a16="http://schemas.microsoft.com/office/drawing/2014/main" id="{D064DAB3-CD40-F644-9D82-86EA8E8B98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2674" name="Picture 3" descr="BACKGR~1">
            <a:extLst>
              <a:ext uri="{FF2B5EF4-FFF2-40B4-BE49-F238E27FC236}">
                <a16:creationId xmlns:a16="http://schemas.microsoft.com/office/drawing/2014/main" id="{C321D536-FD96-554A-A819-4976C72C4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2675" name="Group 4">
            <a:extLst>
              <a:ext uri="{FF2B5EF4-FFF2-40B4-BE49-F238E27FC236}">
                <a16:creationId xmlns:a16="http://schemas.microsoft.com/office/drawing/2014/main" id="{039A041D-4870-414C-AC1E-C3CB0FA0E0D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664200"/>
            <a:ext cx="8596313" cy="1346200"/>
            <a:chOff x="48" y="3424"/>
            <a:chExt cx="5415" cy="848"/>
          </a:xfrm>
        </p:grpSpPr>
        <p:sp>
          <p:nvSpPr>
            <p:cNvPr id="153605" name="Text Box 5">
              <a:extLst>
                <a:ext uri="{FF2B5EF4-FFF2-40B4-BE49-F238E27FC236}">
                  <a16:creationId xmlns:a16="http://schemas.microsoft.com/office/drawing/2014/main" id="{0BE5D8D7-F8E0-6948-BE2F-23344FBC8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>
              <a:extLst>
                <a:ext uri="{FF2B5EF4-FFF2-40B4-BE49-F238E27FC236}">
                  <a16:creationId xmlns:a16="http://schemas.microsoft.com/office/drawing/2014/main" id="{BF83D9D0-8C2F-AB48-A98C-AE5C0A594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53607" name="Text Box 7">
              <a:extLst>
                <a:ext uri="{FF2B5EF4-FFF2-40B4-BE49-F238E27FC236}">
                  <a16:creationId xmlns:a16="http://schemas.microsoft.com/office/drawing/2014/main" id="{3A1D5FF0-480E-1643-B215-2B3C40657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12676" name="Text Box 8">
            <a:extLst>
              <a:ext uri="{FF2B5EF4-FFF2-40B4-BE49-F238E27FC236}">
                <a16:creationId xmlns:a16="http://schemas.microsoft.com/office/drawing/2014/main" id="{8BADC736-B6FB-034E-8605-3C682B27F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12677" name="Rectangle 9">
            <a:extLst>
              <a:ext uri="{FF2B5EF4-FFF2-40B4-BE49-F238E27FC236}">
                <a16:creationId xmlns:a16="http://schemas.microsoft.com/office/drawing/2014/main" id="{987CD2C8-CEB5-1F4F-8DF0-AF12EB5D9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12678" name="Text Box 10">
            <a:extLst>
              <a:ext uri="{FF2B5EF4-FFF2-40B4-BE49-F238E27FC236}">
                <a16:creationId xmlns:a16="http://schemas.microsoft.com/office/drawing/2014/main" id="{806328F8-CC3D-444D-BAF3-00D8418C8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53611" name="Text Box 11">
            <a:extLst>
              <a:ext uri="{FF2B5EF4-FFF2-40B4-BE49-F238E27FC236}">
                <a16:creationId xmlns:a16="http://schemas.microsoft.com/office/drawing/2014/main" id="{F510173C-C771-5D41-BA79-584DACB39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189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TBB 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教材</a:t>
            </a:r>
            <a:endParaRPr kumimoji="0" lang="en-US" altLang="en-US" sz="7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3612" name="Text Box 12">
            <a:extLst>
              <a:ext uri="{FF2B5EF4-FFF2-40B4-BE49-F238E27FC236}">
                <a16:creationId xmlns:a16="http://schemas.microsoft.com/office/drawing/2014/main" id="{8DBEAA7D-318F-6B43-B20C-949C9D5934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2133600"/>
            <a:ext cx="8686800" cy="1905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PowerPoint (945</a:t>
            </a:r>
            <a:r>
              <a:rPr lang="zh-CN" altLang="en-US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幻灯片</a:t>
            </a:r>
            <a:r>
              <a:rPr lang="en-US" altLang="ja-JP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br>
              <a:rPr lang="en-US" altLang="ja-JP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学生作业簿（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  <a:r>
              <a:rPr lang="en-SG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br>
              <a:rPr lang="en-SG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教师课文（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400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页）</a:t>
            </a:r>
            <a:r>
              <a:rPr lang="en-US" altLang="ja-JP" b="1">
                <a:solidFill>
                  <a:srgbClr val="FFFF00"/>
                </a:solidFill>
                <a:latin typeface="Helvetica" pitchFamily="2" charset="0"/>
              </a:rPr>
              <a:t> </a:t>
            </a:r>
            <a:br>
              <a:rPr lang="en-US" altLang="ja-JP" b="1">
                <a:solidFill>
                  <a:srgbClr val="FFFF00"/>
                </a:solidFill>
                <a:latin typeface="Helvetica" pitchFamily="2" charset="0"/>
              </a:rPr>
            </a:br>
            <a:endParaRPr lang="en-US" altLang="en-US" b="1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153613" name="Text Box 13">
            <a:extLst>
              <a:ext uri="{FF2B5EF4-FFF2-40B4-BE49-F238E27FC236}">
                <a16:creationId xmlns:a16="http://schemas.microsoft.com/office/drawing/2014/main" id="{1E2F4D3F-D1A5-F548-8392-B9E44C42F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67200"/>
            <a:ext cx="8686800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已</a:t>
            </a: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被翻译成</a:t>
            </a:r>
            <a:br>
              <a:rPr kumimoji="0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英文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中文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印地文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印度尼西亚文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韩文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马来文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蒙古文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俄文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西班牙文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76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A377674-B1A7-2F40-8324-282943765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45059" name="Line 3">
            <a:extLst>
              <a:ext uri="{FF2B5EF4-FFF2-40B4-BE49-F238E27FC236}">
                <a16:creationId xmlns:a16="http://schemas.microsoft.com/office/drawing/2014/main" id="{7C1F5192-22C8-6F4A-9BF1-CE5DE888FD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14723" name="Picture 4">
            <a:extLst>
              <a:ext uri="{FF2B5EF4-FFF2-40B4-BE49-F238E27FC236}">
                <a16:creationId xmlns:a16="http://schemas.microsoft.com/office/drawing/2014/main" id="{65F69334-8FC9-6E46-ADF1-0D2A5850FFF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4" name="Rectangle 5">
            <a:extLst>
              <a:ext uri="{FF2B5EF4-FFF2-40B4-BE49-F238E27FC236}">
                <a16:creationId xmlns:a16="http://schemas.microsoft.com/office/drawing/2014/main" id="{0FAA960A-077D-114A-806A-50A072899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4725" name="Text Box 7">
            <a:extLst>
              <a:ext uri="{FF2B5EF4-FFF2-40B4-BE49-F238E27FC236}">
                <a16:creationId xmlns:a16="http://schemas.microsoft.com/office/drawing/2014/main" id="{AA2F4BC4-0A5B-DF4F-ABB5-0DFBE5F64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4726" name="Text Box 8">
            <a:extLst>
              <a:ext uri="{FF2B5EF4-FFF2-40B4-BE49-F238E27FC236}">
                <a16:creationId xmlns:a16="http://schemas.microsoft.com/office/drawing/2014/main" id="{557C9036-8875-C844-9807-BC40013C2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4727" name="Text Box 9">
            <a:extLst>
              <a:ext uri="{FF2B5EF4-FFF2-40B4-BE49-F238E27FC236}">
                <a16:creationId xmlns:a16="http://schemas.microsoft.com/office/drawing/2014/main" id="{52EF8812-27F2-5C43-90D2-C889E051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4728" name="Text Box 11">
            <a:extLst>
              <a:ext uri="{FF2B5EF4-FFF2-40B4-BE49-F238E27FC236}">
                <a16:creationId xmlns:a16="http://schemas.microsoft.com/office/drawing/2014/main" id="{7CDBA81D-8ADD-924D-8D56-FA28183DA203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造</a:t>
            </a:r>
          </a:p>
        </p:txBody>
      </p:sp>
      <p:sp>
        <p:nvSpPr>
          <p:cNvPr id="414729" name="Text Box 12">
            <a:extLst>
              <a:ext uri="{FF2B5EF4-FFF2-40B4-BE49-F238E27FC236}">
                <a16:creationId xmlns:a16="http://schemas.microsoft.com/office/drawing/2014/main" id="{9A5D53C8-9E7D-DC41-BC4E-220C7D87652D}"/>
              </a:ext>
            </a:extLst>
          </p:cNvPr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主</a:t>
            </a:r>
          </a:p>
        </p:txBody>
      </p:sp>
      <p:sp>
        <p:nvSpPr>
          <p:cNvPr id="414730" name="Text Box 13">
            <a:extLst>
              <a:ext uri="{FF2B5EF4-FFF2-40B4-BE49-F238E27FC236}">
                <a16:creationId xmlns:a16="http://schemas.microsoft.com/office/drawing/2014/main" id="{ADA522F9-F712-1E43-9563-6F5883848B58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默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C405564A-221C-5D4D-9572-03E331D95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176463"/>
            <a:ext cx="4845050" cy="228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1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/>
                <a:uLnTx/>
                <a:uFillTx/>
                <a:latin typeface="Comic Sans MS" charset="0"/>
                <a:ea typeface="宋体" charset="0"/>
              </a:rPr>
              <a:t>您的圣经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1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/>
                <a:uLnTx/>
                <a:uFillTx/>
                <a:latin typeface="Comic Sans MS" charset="0"/>
                <a:ea typeface="宋体" charset="0"/>
              </a:rPr>
              <a:t>档案</a:t>
            </a:r>
          </a:p>
        </p:txBody>
      </p:sp>
      <p:sp>
        <p:nvSpPr>
          <p:cNvPr id="45071" name="Text Box 15">
            <a:extLst>
              <a:ext uri="{FF2B5EF4-FFF2-40B4-BE49-F238E27FC236}">
                <a16:creationId xmlns:a16="http://schemas.microsoft.com/office/drawing/2014/main" id="{273F618F-84A6-EC48-9707-EE5B39E2A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37</a:t>
            </a:r>
          </a:p>
        </p:txBody>
      </p:sp>
      <p:sp>
        <p:nvSpPr>
          <p:cNvPr id="414733" name="Text Box 16">
            <a:extLst>
              <a:ext uri="{FF2B5EF4-FFF2-40B4-BE49-F238E27FC236}">
                <a16:creationId xmlns:a16="http://schemas.microsoft.com/office/drawing/2014/main" id="{C4D70E24-C884-A048-903C-BD6C4FDF4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351112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1509F9A5-10D0-0E46-8521-31E915BB3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278531" name="Line 3">
            <a:extLst>
              <a:ext uri="{FF2B5EF4-FFF2-40B4-BE49-F238E27FC236}">
                <a16:creationId xmlns:a16="http://schemas.microsoft.com/office/drawing/2014/main" id="{E56E4490-5121-C44B-BAEE-D43F48F96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16771" name="Picture 4">
            <a:extLst>
              <a:ext uri="{FF2B5EF4-FFF2-40B4-BE49-F238E27FC236}">
                <a16:creationId xmlns:a16="http://schemas.microsoft.com/office/drawing/2014/main" id="{61BFFF2A-3177-B54D-B70A-736B2DFE050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2" name="Rectangle 5">
            <a:extLst>
              <a:ext uri="{FF2B5EF4-FFF2-40B4-BE49-F238E27FC236}">
                <a16:creationId xmlns:a16="http://schemas.microsoft.com/office/drawing/2014/main" id="{FF7CCF2D-89E2-214F-98FE-8424D222C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6773" name="Text Box 6">
            <a:extLst>
              <a:ext uri="{FF2B5EF4-FFF2-40B4-BE49-F238E27FC236}">
                <a16:creationId xmlns:a16="http://schemas.microsoft.com/office/drawing/2014/main" id="{C6424BDC-CA95-D842-A94F-287C7C7E4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6774" name="Text Box 7">
            <a:extLst>
              <a:ext uri="{FF2B5EF4-FFF2-40B4-BE49-F238E27FC236}">
                <a16:creationId xmlns:a16="http://schemas.microsoft.com/office/drawing/2014/main" id="{F04DE41A-5795-EA43-B4F4-EA6F95DC1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6775" name="Text Box 8">
            <a:extLst>
              <a:ext uri="{FF2B5EF4-FFF2-40B4-BE49-F238E27FC236}">
                <a16:creationId xmlns:a16="http://schemas.microsoft.com/office/drawing/2014/main" id="{9B58439F-2670-4E46-B52B-9AA05C2C5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6776" name="Text Box 9">
            <a:extLst>
              <a:ext uri="{FF2B5EF4-FFF2-40B4-BE49-F238E27FC236}">
                <a16:creationId xmlns:a16="http://schemas.microsoft.com/office/drawing/2014/main" id="{6247C863-5152-E04E-9A4C-E9596CF83D15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造</a:t>
            </a:r>
          </a:p>
        </p:txBody>
      </p:sp>
      <p:sp>
        <p:nvSpPr>
          <p:cNvPr id="416777" name="Text Box 11">
            <a:extLst>
              <a:ext uri="{FF2B5EF4-FFF2-40B4-BE49-F238E27FC236}">
                <a16:creationId xmlns:a16="http://schemas.microsoft.com/office/drawing/2014/main" id="{8B2E19EF-7A27-D045-8065-6940A541E288}"/>
              </a:ext>
            </a:extLst>
          </p:cNvPr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主</a:t>
            </a:r>
          </a:p>
        </p:txBody>
      </p:sp>
      <p:sp>
        <p:nvSpPr>
          <p:cNvPr id="416778" name="Text Box 12">
            <a:extLst>
              <a:ext uri="{FF2B5EF4-FFF2-40B4-BE49-F238E27FC236}">
                <a16:creationId xmlns:a16="http://schemas.microsoft.com/office/drawing/2014/main" id="{421240DC-83D5-AC49-805D-3BF41A90B162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默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4C064FA-F91B-F843-8A5E-C6CACAC20805}"/>
              </a:ext>
            </a:extLst>
          </p:cNvPr>
          <p:cNvGrpSpPr>
            <a:grpSpLocks/>
          </p:cNvGrpSpPr>
          <p:nvPr/>
        </p:nvGrpSpPr>
        <p:grpSpPr bwMode="auto">
          <a:xfrm>
            <a:off x="2062163" y="812800"/>
            <a:ext cx="2671762" cy="1565275"/>
            <a:chOff x="1366" y="632"/>
            <a:chExt cx="1683" cy="986"/>
          </a:xfrm>
        </p:grpSpPr>
        <p:grpSp>
          <p:nvGrpSpPr>
            <p:cNvPr id="416845" name="Group 16">
              <a:extLst>
                <a:ext uri="{FF2B5EF4-FFF2-40B4-BE49-F238E27FC236}">
                  <a16:creationId xmlns:a16="http://schemas.microsoft.com/office/drawing/2014/main" id="{F89B9991-5D48-FC42-A3EA-98401E62E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6" y="669"/>
              <a:ext cx="1683" cy="949"/>
              <a:chOff x="1002" y="157"/>
              <a:chExt cx="1683" cy="949"/>
            </a:xfrm>
          </p:grpSpPr>
          <p:sp>
            <p:nvSpPr>
              <p:cNvPr id="416847" name="AutoShape 17">
                <a:extLst>
                  <a:ext uri="{FF2B5EF4-FFF2-40B4-BE49-F238E27FC236}">
                    <a16:creationId xmlns:a16="http://schemas.microsoft.com/office/drawing/2014/main" id="{C7C99014-C86E-0B41-AB07-463EA771E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8" name="Rectangle 18">
                <a:extLst>
                  <a:ext uri="{FF2B5EF4-FFF2-40B4-BE49-F238E27FC236}">
                    <a16:creationId xmlns:a16="http://schemas.microsoft.com/office/drawing/2014/main" id="{D7317142-0610-5449-A6F9-6C134B729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9" name="Rectangle 19">
                <a:extLst>
                  <a:ext uri="{FF2B5EF4-FFF2-40B4-BE49-F238E27FC236}">
                    <a16:creationId xmlns:a16="http://schemas.microsoft.com/office/drawing/2014/main" id="{7B91D4A4-8A04-3246-BF77-B1432EFE9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50" name="Rectangle 20">
                <a:extLst>
                  <a:ext uri="{FF2B5EF4-FFF2-40B4-BE49-F238E27FC236}">
                    <a16:creationId xmlns:a16="http://schemas.microsoft.com/office/drawing/2014/main" id="{6E7129D4-9303-FF42-B622-6280C6028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46" name="Text Box 21">
              <a:extLst>
                <a:ext uri="{FF2B5EF4-FFF2-40B4-BE49-F238E27FC236}">
                  <a16:creationId xmlns:a16="http://schemas.microsoft.com/office/drawing/2014/main" id="{CBC28EB7-DDC5-D646-8479-DB9557D1B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0" y="63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1BCED482-C57F-924D-AE28-158AC6AB62D2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1254125"/>
            <a:ext cx="2671763" cy="1565275"/>
            <a:chOff x="1542" y="872"/>
            <a:chExt cx="1683" cy="986"/>
          </a:xfrm>
        </p:grpSpPr>
        <p:grpSp>
          <p:nvGrpSpPr>
            <p:cNvPr id="416839" name="Group 23">
              <a:extLst>
                <a:ext uri="{FF2B5EF4-FFF2-40B4-BE49-F238E27FC236}">
                  <a16:creationId xmlns:a16="http://schemas.microsoft.com/office/drawing/2014/main" id="{A72B8DC1-48A8-304D-8FAE-B56B7DFA2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2" y="909"/>
              <a:ext cx="1683" cy="949"/>
              <a:chOff x="1002" y="157"/>
              <a:chExt cx="1683" cy="949"/>
            </a:xfrm>
          </p:grpSpPr>
          <p:sp>
            <p:nvSpPr>
              <p:cNvPr id="416841" name="AutoShape 24">
                <a:extLst>
                  <a:ext uri="{FF2B5EF4-FFF2-40B4-BE49-F238E27FC236}">
                    <a16:creationId xmlns:a16="http://schemas.microsoft.com/office/drawing/2014/main" id="{B6BEBF68-D091-8841-96C7-EFA2ED7A7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2" name="Rectangle 25">
                <a:extLst>
                  <a:ext uri="{FF2B5EF4-FFF2-40B4-BE49-F238E27FC236}">
                    <a16:creationId xmlns:a16="http://schemas.microsoft.com/office/drawing/2014/main" id="{80AAD0CD-54E8-204F-92BB-EAB6C38F0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3" name="Rectangle 26">
                <a:extLst>
                  <a:ext uri="{FF2B5EF4-FFF2-40B4-BE49-F238E27FC236}">
                    <a16:creationId xmlns:a16="http://schemas.microsoft.com/office/drawing/2014/main" id="{3798A499-0911-F343-8001-7872CF1BE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4" name="Rectangle 27">
                <a:extLst>
                  <a:ext uri="{FF2B5EF4-FFF2-40B4-BE49-F238E27FC236}">
                    <a16:creationId xmlns:a16="http://schemas.microsoft.com/office/drawing/2014/main" id="{5B7A6924-5254-8F40-8B5B-78D3C3B98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40" name="Text Box 28">
              <a:extLst>
                <a:ext uri="{FF2B5EF4-FFF2-40B4-BE49-F238E27FC236}">
                  <a16:creationId xmlns:a16="http://schemas.microsoft.com/office/drawing/2014/main" id="{6BA4FFE1-3CD6-8543-9CAD-A08455990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2" y="87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09B23659-F0CB-3040-831F-241EF3F60DD2}"/>
              </a:ext>
            </a:extLst>
          </p:cNvPr>
          <p:cNvGrpSpPr>
            <a:grpSpLocks/>
          </p:cNvGrpSpPr>
          <p:nvPr/>
        </p:nvGrpSpPr>
        <p:grpSpPr bwMode="auto">
          <a:xfrm>
            <a:off x="2759075" y="1660525"/>
            <a:ext cx="2671763" cy="1539875"/>
            <a:chOff x="1754" y="1128"/>
            <a:chExt cx="1683" cy="970"/>
          </a:xfrm>
        </p:grpSpPr>
        <p:grpSp>
          <p:nvGrpSpPr>
            <p:cNvPr id="416833" name="Group 30">
              <a:extLst>
                <a:ext uri="{FF2B5EF4-FFF2-40B4-BE49-F238E27FC236}">
                  <a16:creationId xmlns:a16="http://schemas.microsoft.com/office/drawing/2014/main" id="{88A11589-185A-9347-9345-7C051A32B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4" y="1149"/>
              <a:ext cx="1683" cy="949"/>
              <a:chOff x="1002" y="157"/>
              <a:chExt cx="1683" cy="949"/>
            </a:xfrm>
          </p:grpSpPr>
          <p:sp>
            <p:nvSpPr>
              <p:cNvPr id="416835" name="AutoShape 31">
                <a:extLst>
                  <a:ext uri="{FF2B5EF4-FFF2-40B4-BE49-F238E27FC236}">
                    <a16:creationId xmlns:a16="http://schemas.microsoft.com/office/drawing/2014/main" id="{2A600961-D8BE-FE48-8D96-A69BD8F71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6" name="Rectangle 32">
                <a:extLst>
                  <a:ext uri="{FF2B5EF4-FFF2-40B4-BE49-F238E27FC236}">
                    <a16:creationId xmlns:a16="http://schemas.microsoft.com/office/drawing/2014/main" id="{2AD552F8-F701-8D48-9E1E-1D50E7DDE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7" name="Rectangle 33">
                <a:extLst>
                  <a:ext uri="{FF2B5EF4-FFF2-40B4-BE49-F238E27FC236}">
                    <a16:creationId xmlns:a16="http://schemas.microsoft.com/office/drawing/2014/main" id="{0EDC4BEE-59AF-E64E-815E-0B3A5C160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8" name="Rectangle 34">
                <a:extLst>
                  <a:ext uri="{FF2B5EF4-FFF2-40B4-BE49-F238E27FC236}">
                    <a16:creationId xmlns:a16="http://schemas.microsoft.com/office/drawing/2014/main" id="{AB7AA826-B30F-2F4A-A986-178D46C26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34" name="Text Box 35">
              <a:extLst>
                <a:ext uri="{FF2B5EF4-FFF2-40B4-BE49-F238E27FC236}">
                  <a16:creationId xmlns:a16="http://schemas.microsoft.com/office/drawing/2014/main" id="{33C61DFB-E87B-374E-92EA-1917BAEDA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" y="11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8" name="Group 36">
            <a:extLst>
              <a:ext uri="{FF2B5EF4-FFF2-40B4-BE49-F238E27FC236}">
                <a16:creationId xmlns:a16="http://schemas.microsoft.com/office/drawing/2014/main" id="{04896A95-F204-FD40-A123-AE7EE0619341}"/>
              </a:ext>
            </a:extLst>
          </p:cNvPr>
          <p:cNvGrpSpPr>
            <a:grpSpLocks/>
          </p:cNvGrpSpPr>
          <p:nvPr/>
        </p:nvGrpSpPr>
        <p:grpSpPr bwMode="auto">
          <a:xfrm>
            <a:off x="3013075" y="2041525"/>
            <a:ext cx="2671763" cy="1552575"/>
            <a:chOff x="1914" y="1368"/>
            <a:chExt cx="1683" cy="978"/>
          </a:xfrm>
        </p:grpSpPr>
        <p:grpSp>
          <p:nvGrpSpPr>
            <p:cNvPr id="416827" name="Group 37">
              <a:extLst>
                <a:ext uri="{FF2B5EF4-FFF2-40B4-BE49-F238E27FC236}">
                  <a16:creationId xmlns:a16="http://schemas.microsoft.com/office/drawing/2014/main" id="{E91A0286-5CA1-C14D-8E81-C93BD85310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4" y="1397"/>
              <a:ext cx="1683" cy="949"/>
              <a:chOff x="1002" y="157"/>
              <a:chExt cx="1683" cy="949"/>
            </a:xfrm>
          </p:grpSpPr>
          <p:sp>
            <p:nvSpPr>
              <p:cNvPr id="416829" name="AutoShape 38">
                <a:extLst>
                  <a:ext uri="{FF2B5EF4-FFF2-40B4-BE49-F238E27FC236}">
                    <a16:creationId xmlns:a16="http://schemas.microsoft.com/office/drawing/2014/main" id="{DBF994AF-CE92-DD4F-AA09-DB8F8469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0" name="Rectangle 39">
                <a:extLst>
                  <a:ext uri="{FF2B5EF4-FFF2-40B4-BE49-F238E27FC236}">
                    <a16:creationId xmlns:a16="http://schemas.microsoft.com/office/drawing/2014/main" id="{B01ACDBC-A64B-AC44-9A42-7EF9F333F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1" name="Rectangle 40">
                <a:extLst>
                  <a:ext uri="{FF2B5EF4-FFF2-40B4-BE49-F238E27FC236}">
                    <a16:creationId xmlns:a16="http://schemas.microsoft.com/office/drawing/2014/main" id="{2FD4F1CF-B3C1-4841-915F-692DBB829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2" name="Rectangle 41">
                <a:extLst>
                  <a:ext uri="{FF2B5EF4-FFF2-40B4-BE49-F238E27FC236}">
                    <a16:creationId xmlns:a16="http://schemas.microsoft.com/office/drawing/2014/main" id="{1ECF7347-D0D1-2B44-B11B-D65C67806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28" name="Text Box 42">
              <a:extLst>
                <a:ext uri="{FF2B5EF4-FFF2-40B4-BE49-F238E27FC236}">
                  <a16:creationId xmlns:a16="http://schemas.microsoft.com/office/drawing/2014/main" id="{3141FB32-4347-6349-ABBB-320987DA11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" y="136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4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C3100105-D2F2-CA41-84A1-5C82ED6DC535}"/>
              </a:ext>
            </a:extLst>
          </p:cNvPr>
          <p:cNvGrpSpPr>
            <a:grpSpLocks/>
          </p:cNvGrpSpPr>
          <p:nvPr/>
        </p:nvGrpSpPr>
        <p:grpSpPr bwMode="auto">
          <a:xfrm>
            <a:off x="3298825" y="2422525"/>
            <a:ext cx="2671763" cy="1552575"/>
            <a:chOff x="2094" y="1608"/>
            <a:chExt cx="1683" cy="978"/>
          </a:xfrm>
        </p:grpSpPr>
        <p:grpSp>
          <p:nvGrpSpPr>
            <p:cNvPr id="416821" name="Group 44">
              <a:extLst>
                <a:ext uri="{FF2B5EF4-FFF2-40B4-BE49-F238E27FC236}">
                  <a16:creationId xmlns:a16="http://schemas.microsoft.com/office/drawing/2014/main" id="{377B225B-3FB3-9F4B-A8C9-53236FE817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1637"/>
              <a:ext cx="1683" cy="949"/>
              <a:chOff x="1002" y="157"/>
              <a:chExt cx="1683" cy="949"/>
            </a:xfrm>
          </p:grpSpPr>
          <p:sp>
            <p:nvSpPr>
              <p:cNvPr id="416823" name="AutoShape 45">
                <a:extLst>
                  <a:ext uri="{FF2B5EF4-FFF2-40B4-BE49-F238E27FC236}">
                    <a16:creationId xmlns:a16="http://schemas.microsoft.com/office/drawing/2014/main" id="{4EC8C2E2-32FA-2F4A-83F3-F5CB91465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24" name="Rectangle 46">
                <a:extLst>
                  <a:ext uri="{FF2B5EF4-FFF2-40B4-BE49-F238E27FC236}">
                    <a16:creationId xmlns:a16="http://schemas.microsoft.com/office/drawing/2014/main" id="{0BFAC791-0770-9441-92E1-23FF2A12F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25" name="Rectangle 47">
                <a:extLst>
                  <a:ext uri="{FF2B5EF4-FFF2-40B4-BE49-F238E27FC236}">
                    <a16:creationId xmlns:a16="http://schemas.microsoft.com/office/drawing/2014/main" id="{40024049-2EBB-B24B-83ED-59677D598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26" name="Rectangle 48">
                <a:extLst>
                  <a:ext uri="{FF2B5EF4-FFF2-40B4-BE49-F238E27FC236}">
                    <a16:creationId xmlns:a16="http://schemas.microsoft.com/office/drawing/2014/main" id="{BDC23918-3F4D-7648-AA62-F53AB4DAC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22" name="Text Box 49">
              <a:extLst>
                <a:ext uri="{FF2B5EF4-FFF2-40B4-BE49-F238E27FC236}">
                  <a16:creationId xmlns:a16="http://schemas.microsoft.com/office/drawing/2014/main" id="{A1410B44-3913-C843-915D-D41B8C6F6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6" y="160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5</a:t>
              </a:r>
            </a:p>
          </p:txBody>
        </p:sp>
      </p:grpSp>
      <p:grpSp>
        <p:nvGrpSpPr>
          <p:cNvPr id="12" name="Group 50">
            <a:extLst>
              <a:ext uri="{FF2B5EF4-FFF2-40B4-BE49-F238E27FC236}">
                <a16:creationId xmlns:a16="http://schemas.microsoft.com/office/drawing/2014/main" id="{D9008D8F-51FF-8244-AF0F-C8C2F6D9D197}"/>
              </a:ext>
            </a:extLst>
          </p:cNvPr>
          <p:cNvGrpSpPr>
            <a:grpSpLocks/>
          </p:cNvGrpSpPr>
          <p:nvPr/>
        </p:nvGrpSpPr>
        <p:grpSpPr bwMode="auto">
          <a:xfrm>
            <a:off x="3603625" y="2790825"/>
            <a:ext cx="2671763" cy="1565275"/>
            <a:chOff x="2286" y="1840"/>
            <a:chExt cx="1683" cy="986"/>
          </a:xfrm>
        </p:grpSpPr>
        <p:grpSp>
          <p:nvGrpSpPr>
            <p:cNvPr id="416815" name="Group 51">
              <a:extLst>
                <a:ext uri="{FF2B5EF4-FFF2-40B4-BE49-F238E27FC236}">
                  <a16:creationId xmlns:a16="http://schemas.microsoft.com/office/drawing/2014/main" id="{8886A155-049A-9945-9950-71F04F921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" y="1877"/>
              <a:ext cx="1683" cy="949"/>
              <a:chOff x="1002" y="157"/>
              <a:chExt cx="1683" cy="949"/>
            </a:xfrm>
          </p:grpSpPr>
          <p:sp>
            <p:nvSpPr>
              <p:cNvPr id="416817" name="AutoShape 52">
                <a:extLst>
                  <a:ext uri="{FF2B5EF4-FFF2-40B4-BE49-F238E27FC236}">
                    <a16:creationId xmlns:a16="http://schemas.microsoft.com/office/drawing/2014/main" id="{9F6D7998-6000-2742-8274-F55D4C2D2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8" name="Rectangle 53">
                <a:extLst>
                  <a:ext uri="{FF2B5EF4-FFF2-40B4-BE49-F238E27FC236}">
                    <a16:creationId xmlns:a16="http://schemas.microsoft.com/office/drawing/2014/main" id="{91857B5D-0EA2-434C-9058-88317A382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9" name="Rectangle 54">
                <a:extLst>
                  <a:ext uri="{FF2B5EF4-FFF2-40B4-BE49-F238E27FC236}">
                    <a16:creationId xmlns:a16="http://schemas.microsoft.com/office/drawing/2014/main" id="{F9008087-EACE-6741-BDEF-C8EC20267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20" name="Rectangle 55">
                <a:extLst>
                  <a:ext uri="{FF2B5EF4-FFF2-40B4-BE49-F238E27FC236}">
                    <a16:creationId xmlns:a16="http://schemas.microsoft.com/office/drawing/2014/main" id="{84284206-F312-0445-8A34-3C09E6B48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16" name="Text Box 56">
              <a:extLst>
                <a:ext uri="{FF2B5EF4-FFF2-40B4-BE49-F238E27FC236}">
                  <a16:creationId xmlns:a16="http://schemas.microsoft.com/office/drawing/2014/main" id="{F8BB8D8A-95CA-D64E-8E07-AD0CB1FE7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4" y="184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</a:p>
          </p:txBody>
        </p:sp>
      </p:grpSp>
      <p:grpSp>
        <p:nvGrpSpPr>
          <p:cNvPr id="14" name="Group 57">
            <a:extLst>
              <a:ext uri="{FF2B5EF4-FFF2-40B4-BE49-F238E27FC236}">
                <a16:creationId xmlns:a16="http://schemas.microsoft.com/office/drawing/2014/main" id="{C09EF25B-0EB6-BE41-A169-9E2BEB4A61C5}"/>
              </a:ext>
            </a:extLst>
          </p:cNvPr>
          <p:cNvGrpSpPr>
            <a:grpSpLocks/>
          </p:cNvGrpSpPr>
          <p:nvPr/>
        </p:nvGrpSpPr>
        <p:grpSpPr bwMode="auto">
          <a:xfrm>
            <a:off x="3870325" y="3184525"/>
            <a:ext cx="2671763" cy="1552575"/>
            <a:chOff x="2454" y="2088"/>
            <a:chExt cx="1683" cy="978"/>
          </a:xfrm>
        </p:grpSpPr>
        <p:grpSp>
          <p:nvGrpSpPr>
            <p:cNvPr id="416809" name="Group 58">
              <a:extLst>
                <a:ext uri="{FF2B5EF4-FFF2-40B4-BE49-F238E27FC236}">
                  <a16:creationId xmlns:a16="http://schemas.microsoft.com/office/drawing/2014/main" id="{1B7098F7-DF11-DB4C-8827-01AD50C86A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4" y="2117"/>
              <a:ext cx="1683" cy="949"/>
              <a:chOff x="1002" y="157"/>
              <a:chExt cx="1683" cy="949"/>
            </a:xfrm>
          </p:grpSpPr>
          <p:sp>
            <p:nvSpPr>
              <p:cNvPr id="416811" name="AutoShape 59">
                <a:extLst>
                  <a:ext uri="{FF2B5EF4-FFF2-40B4-BE49-F238E27FC236}">
                    <a16:creationId xmlns:a16="http://schemas.microsoft.com/office/drawing/2014/main" id="{E8FCCC8D-2B4F-8849-868B-E61A4267B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2" name="Rectangle 60">
                <a:extLst>
                  <a:ext uri="{FF2B5EF4-FFF2-40B4-BE49-F238E27FC236}">
                    <a16:creationId xmlns:a16="http://schemas.microsoft.com/office/drawing/2014/main" id="{1CC774BB-F157-C44E-B5C1-0A705C896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3" name="Rectangle 61">
                <a:extLst>
                  <a:ext uri="{FF2B5EF4-FFF2-40B4-BE49-F238E27FC236}">
                    <a16:creationId xmlns:a16="http://schemas.microsoft.com/office/drawing/2014/main" id="{D83F6C26-9393-6043-B0C2-983037125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4" name="Rectangle 62">
                <a:extLst>
                  <a:ext uri="{FF2B5EF4-FFF2-40B4-BE49-F238E27FC236}">
                    <a16:creationId xmlns:a16="http://schemas.microsoft.com/office/drawing/2014/main" id="{24973A29-7924-1A4D-B7F8-7EDA191B0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10" name="Text Box 63">
              <a:extLst>
                <a:ext uri="{FF2B5EF4-FFF2-40B4-BE49-F238E27FC236}">
                  <a16:creationId xmlns:a16="http://schemas.microsoft.com/office/drawing/2014/main" id="{2FE04E5A-AFD4-8E4B-A08D-D9C333F68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8" y="208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7</a:t>
              </a:r>
            </a:p>
          </p:txBody>
        </p:sp>
      </p:grpSp>
      <p:grpSp>
        <p:nvGrpSpPr>
          <p:cNvPr id="16" name="Group 71">
            <a:extLst>
              <a:ext uri="{FF2B5EF4-FFF2-40B4-BE49-F238E27FC236}">
                <a16:creationId xmlns:a16="http://schemas.microsoft.com/office/drawing/2014/main" id="{196408EE-80FC-BB47-8BE1-214917C16889}"/>
              </a:ext>
            </a:extLst>
          </p:cNvPr>
          <p:cNvGrpSpPr>
            <a:grpSpLocks/>
          </p:cNvGrpSpPr>
          <p:nvPr/>
        </p:nvGrpSpPr>
        <p:grpSpPr bwMode="auto">
          <a:xfrm>
            <a:off x="4124325" y="3565525"/>
            <a:ext cx="2671763" cy="1552575"/>
            <a:chOff x="2614" y="2328"/>
            <a:chExt cx="1683" cy="978"/>
          </a:xfrm>
        </p:grpSpPr>
        <p:grpSp>
          <p:nvGrpSpPr>
            <p:cNvPr id="416803" name="Group 72">
              <a:extLst>
                <a:ext uri="{FF2B5EF4-FFF2-40B4-BE49-F238E27FC236}">
                  <a16:creationId xmlns:a16="http://schemas.microsoft.com/office/drawing/2014/main" id="{126C6933-D3FD-A34D-9E82-23B1DA98CB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4" y="2357"/>
              <a:ext cx="1683" cy="949"/>
              <a:chOff x="1002" y="157"/>
              <a:chExt cx="1683" cy="949"/>
            </a:xfrm>
          </p:grpSpPr>
          <p:sp>
            <p:nvSpPr>
              <p:cNvPr id="416805" name="AutoShape 73">
                <a:extLst>
                  <a:ext uri="{FF2B5EF4-FFF2-40B4-BE49-F238E27FC236}">
                    <a16:creationId xmlns:a16="http://schemas.microsoft.com/office/drawing/2014/main" id="{738B00B0-0995-2145-A694-F48C6217B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6" name="Rectangle 74">
                <a:extLst>
                  <a:ext uri="{FF2B5EF4-FFF2-40B4-BE49-F238E27FC236}">
                    <a16:creationId xmlns:a16="http://schemas.microsoft.com/office/drawing/2014/main" id="{1969D4B5-4053-FF49-8498-2B44E5417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7" name="Rectangle 75">
                <a:extLst>
                  <a:ext uri="{FF2B5EF4-FFF2-40B4-BE49-F238E27FC236}">
                    <a16:creationId xmlns:a16="http://schemas.microsoft.com/office/drawing/2014/main" id="{FB13B1C5-48E7-0A48-A373-2AD43F607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8" name="Rectangle 76">
                <a:extLst>
                  <a:ext uri="{FF2B5EF4-FFF2-40B4-BE49-F238E27FC236}">
                    <a16:creationId xmlns:a16="http://schemas.microsoft.com/office/drawing/2014/main" id="{B42D6548-2BA8-6E4C-99A9-46E9A2FE5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04" name="Text Box 77">
              <a:extLst>
                <a:ext uri="{FF2B5EF4-FFF2-40B4-BE49-F238E27FC236}">
                  <a16:creationId xmlns:a16="http://schemas.microsoft.com/office/drawing/2014/main" id="{007E9FFC-F367-A440-8E4F-5C5E8B95C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4" y="23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8</a:t>
              </a:r>
            </a:p>
          </p:txBody>
        </p:sp>
      </p:grpSp>
      <p:grpSp>
        <p:nvGrpSpPr>
          <p:cNvPr id="18" name="Group 78">
            <a:extLst>
              <a:ext uri="{FF2B5EF4-FFF2-40B4-BE49-F238E27FC236}">
                <a16:creationId xmlns:a16="http://schemas.microsoft.com/office/drawing/2014/main" id="{9EBE33F1-407C-C248-9A6B-41A12235CAC4}"/>
              </a:ext>
            </a:extLst>
          </p:cNvPr>
          <p:cNvGrpSpPr>
            <a:grpSpLocks/>
          </p:cNvGrpSpPr>
          <p:nvPr/>
        </p:nvGrpSpPr>
        <p:grpSpPr bwMode="auto">
          <a:xfrm>
            <a:off x="4441825" y="3933825"/>
            <a:ext cx="2671763" cy="1565275"/>
            <a:chOff x="2814" y="2560"/>
            <a:chExt cx="1683" cy="986"/>
          </a:xfrm>
        </p:grpSpPr>
        <p:grpSp>
          <p:nvGrpSpPr>
            <p:cNvPr id="416797" name="Group 79">
              <a:extLst>
                <a:ext uri="{FF2B5EF4-FFF2-40B4-BE49-F238E27FC236}">
                  <a16:creationId xmlns:a16="http://schemas.microsoft.com/office/drawing/2014/main" id="{7362A297-033A-D14A-9003-DD57C1B4D3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4" y="2597"/>
              <a:ext cx="1683" cy="949"/>
              <a:chOff x="1002" y="157"/>
              <a:chExt cx="1683" cy="949"/>
            </a:xfrm>
          </p:grpSpPr>
          <p:sp>
            <p:nvSpPr>
              <p:cNvPr id="416799" name="AutoShape 80">
                <a:extLst>
                  <a:ext uri="{FF2B5EF4-FFF2-40B4-BE49-F238E27FC236}">
                    <a16:creationId xmlns:a16="http://schemas.microsoft.com/office/drawing/2014/main" id="{301A52EE-DA99-8246-A19C-221E30269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0" name="Rectangle 81">
                <a:extLst>
                  <a:ext uri="{FF2B5EF4-FFF2-40B4-BE49-F238E27FC236}">
                    <a16:creationId xmlns:a16="http://schemas.microsoft.com/office/drawing/2014/main" id="{0EF37476-D8BD-BA44-9FCC-9EA8E0F2B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1" name="Rectangle 82">
                <a:extLst>
                  <a:ext uri="{FF2B5EF4-FFF2-40B4-BE49-F238E27FC236}">
                    <a16:creationId xmlns:a16="http://schemas.microsoft.com/office/drawing/2014/main" id="{4E2421B3-FC85-8348-B216-3BD03D673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2" name="Rectangle 83">
                <a:extLst>
                  <a:ext uri="{FF2B5EF4-FFF2-40B4-BE49-F238E27FC236}">
                    <a16:creationId xmlns:a16="http://schemas.microsoft.com/office/drawing/2014/main" id="{5D612010-FA6A-8E41-A982-CB4A74AA7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798" name="Text Box 84">
              <a:extLst>
                <a:ext uri="{FF2B5EF4-FFF2-40B4-BE49-F238E27FC236}">
                  <a16:creationId xmlns:a16="http://schemas.microsoft.com/office/drawing/2014/main" id="{DA045824-403A-8C45-9833-96395DECE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0" y="256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9</a:t>
              </a:r>
            </a:p>
          </p:txBody>
        </p:sp>
      </p:grpSp>
      <p:grpSp>
        <p:nvGrpSpPr>
          <p:cNvPr id="20" name="Group 64">
            <a:extLst>
              <a:ext uri="{FF2B5EF4-FFF2-40B4-BE49-F238E27FC236}">
                <a16:creationId xmlns:a16="http://schemas.microsoft.com/office/drawing/2014/main" id="{46358054-06D0-FA4E-99D5-9704B077096C}"/>
              </a:ext>
            </a:extLst>
          </p:cNvPr>
          <p:cNvGrpSpPr>
            <a:grpSpLocks/>
          </p:cNvGrpSpPr>
          <p:nvPr/>
        </p:nvGrpSpPr>
        <p:grpSpPr bwMode="auto">
          <a:xfrm>
            <a:off x="4776788" y="4386263"/>
            <a:ext cx="2671762" cy="1552575"/>
            <a:chOff x="2998" y="2808"/>
            <a:chExt cx="1683" cy="978"/>
          </a:xfrm>
        </p:grpSpPr>
        <p:grpSp>
          <p:nvGrpSpPr>
            <p:cNvPr id="416791" name="Group 65">
              <a:extLst>
                <a:ext uri="{FF2B5EF4-FFF2-40B4-BE49-F238E27FC236}">
                  <a16:creationId xmlns:a16="http://schemas.microsoft.com/office/drawing/2014/main" id="{886B3922-9B6A-CE4F-B27F-60DF55CF34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8" y="2837"/>
              <a:ext cx="1683" cy="949"/>
              <a:chOff x="1002" y="157"/>
              <a:chExt cx="1683" cy="949"/>
            </a:xfrm>
          </p:grpSpPr>
          <p:sp>
            <p:nvSpPr>
              <p:cNvPr id="416793" name="AutoShape 66">
                <a:extLst>
                  <a:ext uri="{FF2B5EF4-FFF2-40B4-BE49-F238E27FC236}">
                    <a16:creationId xmlns:a16="http://schemas.microsoft.com/office/drawing/2014/main" id="{10F82D16-1EA7-DD41-8319-F0E6727EB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794" name="Rectangle 67">
                <a:extLst>
                  <a:ext uri="{FF2B5EF4-FFF2-40B4-BE49-F238E27FC236}">
                    <a16:creationId xmlns:a16="http://schemas.microsoft.com/office/drawing/2014/main" id="{EE7817E2-D184-8F4F-892E-830E6B4D1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795" name="Rectangle 68">
                <a:extLst>
                  <a:ext uri="{FF2B5EF4-FFF2-40B4-BE49-F238E27FC236}">
                    <a16:creationId xmlns:a16="http://schemas.microsoft.com/office/drawing/2014/main" id="{1DF4ADD3-5CEB-1243-88CE-7CF2B961B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796" name="Rectangle 69">
                <a:extLst>
                  <a:ext uri="{FF2B5EF4-FFF2-40B4-BE49-F238E27FC236}">
                    <a16:creationId xmlns:a16="http://schemas.microsoft.com/office/drawing/2014/main" id="{99FD12FD-0E49-C44E-A7F5-29B300BF3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792" name="Text Box 70">
              <a:extLst>
                <a:ext uri="{FF2B5EF4-FFF2-40B4-BE49-F238E27FC236}">
                  <a16:creationId xmlns:a16="http://schemas.microsoft.com/office/drawing/2014/main" id="{0E35B0C4-43F2-6848-AE29-F5B3B22ED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2" y="2808"/>
              <a:ext cx="2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10</a:t>
              </a:r>
            </a:p>
          </p:txBody>
        </p:sp>
      </p:grpSp>
      <p:sp>
        <p:nvSpPr>
          <p:cNvPr id="278613" name="Text Box 85">
            <a:extLst>
              <a:ext uri="{FF2B5EF4-FFF2-40B4-BE49-F238E27FC236}">
                <a16:creationId xmlns:a16="http://schemas.microsoft.com/office/drawing/2014/main" id="{33D14664-B510-FA4B-AD5D-5E81B86E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39</a:t>
            </a:r>
          </a:p>
        </p:txBody>
      </p:sp>
      <p:sp>
        <p:nvSpPr>
          <p:cNvPr id="416790" name="Text Box 86">
            <a:extLst>
              <a:ext uri="{FF2B5EF4-FFF2-40B4-BE49-F238E27FC236}">
                <a16:creationId xmlns:a16="http://schemas.microsoft.com/office/drawing/2014/main" id="{BFAB4599-EBFC-454C-A9C2-695B6AEFB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235365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10" name="Rectangle 58">
            <a:extLst>
              <a:ext uri="{FF2B5EF4-FFF2-40B4-BE49-F238E27FC236}">
                <a16:creationId xmlns:a16="http://schemas.microsoft.com/office/drawing/2014/main" id="{5D3085FB-0DA1-3B4B-8859-7E8EA6B3BD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5400" b="1">
                <a:solidFill>
                  <a:srgbClr val="FAFD00"/>
                </a:solidFill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</a:rPr>
            </a:br>
            <a:r>
              <a:rPr lang="zh-CN" altLang="en-US" sz="5400" b="1" i="1">
                <a:solidFill>
                  <a:srgbClr val="FAFD00"/>
                </a:solidFill>
              </a:rPr>
              <a:t>“您的圣经档案”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E24D1EC9-53A8-6649-B516-A02440645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253956" name="Line 4">
            <a:extLst>
              <a:ext uri="{FF2B5EF4-FFF2-40B4-BE49-F238E27FC236}">
                <a16:creationId xmlns:a16="http://schemas.microsoft.com/office/drawing/2014/main" id="{9C1798BD-0F8B-6840-B06A-8D6F75E08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18820" name="Text Box 8">
            <a:extLst>
              <a:ext uri="{FF2B5EF4-FFF2-40B4-BE49-F238E27FC236}">
                <a16:creationId xmlns:a16="http://schemas.microsoft.com/office/drawing/2014/main" id="{74AFB26C-26EC-714B-BC68-9CA9BD58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8821" name="Text Box 9">
            <a:extLst>
              <a:ext uri="{FF2B5EF4-FFF2-40B4-BE49-F238E27FC236}">
                <a16:creationId xmlns:a16="http://schemas.microsoft.com/office/drawing/2014/main" id="{B86B0D48-F8C4-AF40-BA1D-71DBEB337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8822" name="Text Box 10">
            <a:extLst>
              <a:ext uri="{FF2B5EF4-FFF2-40B4-BE49-F238E27FC236}">
                <a16:creationId xmlns:a16="http://schemas.microsoft.com/office/drawing/2014/main" id="{8769AEB7-8320-2F41-B612-CC73AEBAC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8823" name="Text Box 12">
            <a:extLst>
              <a:ext uri="{FF2B5EF4-FFF2-40B4-BE49-F238E27FC236}">
                <a16:creationId xmlns:a16="http://schemas.microsoft.com/office/drawing/2014/main" id="{4A845A17-E057-D145-B42E-829BEE1E8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</a:t>
            </a:r>
          </a:p>
        </p:txBody>
      </p:sp>
      <p:sp>
        <p:nvSpPr>
          <p:cNvPr id="253982" name="Rectangle 30">
            <a:extLst>
              <a:ext uri="{FF2B5EF4-FFF2-40B4-BE49-F238E27FC236}">
                <a16:creationId xmlns:a16="http://schemas.microsoft.com/office/drawing/2014/main" id="{97BA229E-BDF8-B14A-A0FE-1A7AAF9BC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2962275"/>
            <a:ext cx="7989888" cy="29162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造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默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主</a:t>
            </a: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grpSp>
        <p:nvGrpSpPr>
          <p:cNvPr id="418825" name="Group 36">
            <a:extLst>
              <a:ext uri="{FF2B5EF4-FFF2-40B4-BE49-F238E27FC236}">
                <a16:creationId xmlns:a16="http://schemas.microsoft.com/office/drawing/2014/main" id="{86D569A3-3103-B844-BBF6-CC6D20B0D4CE}"/>
              </a:ext>
            </a:extLst>
          </p:cNvPr>
          <p:cNvGrpSpPr>
            <a:grpSpLocks/>
          </p:cNvGrpSpPr>
          <p:nvPr/>
        </p:nvGrpSpPr>
        <p:grpSpPr bwMode="auto">
          <a:xfrm>
            <a:off x="3313113" y="3378200"/>
            <a:ext cx="1187450" cy="2713038"/>
            <a:chOff x="1799" y="2241"/>
            <a:chExt cx="748" cy="1709"/>
          </a:xfrm>
        </p:grpSpPr>
        <p:sp>
          <p:nvSpPr>
            <p:cNvPr id="253984" name="Text Box 32">
              <a:extLst>
                <a:ext uri="{FF2B5EF4-FFF2-40B4-BE49-F238E27FC236}">
                  <a16:creationId xmlns:a16="http://schemas.microsoft.com/office/drawing/2014/main" id="{EE841F47-3155-4C4E-B98D-ACF18CBD1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7200" b="0" i="0" u="none" strike="noStrike" kern="120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7</a:t>
              </a:r>
            </a:p>
          </p:txBody>
        </p:sp>
        <p:sp>
          <p:nvSpPr>
            <p:cNvPr id="253985" name="Line 33">
              <a:extLst>
                <a:ext uri="{FF2B5EF4-FFF2-40B4-BE49-F238E27FC236}">
                  <a16:creationId xmlns:a16="http://schemas.microsoft.com/office/drawing/2014/main" id="{555B69B4-F3C7-F745-9E5D-918FB303DD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:a16="http://schemas.microsoft.com/office/drawing/2014/main" id="{1ECCC014-A734-5A48-8EF3-C12B84117223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3378200"/>
            <a:ext cx="1187450" cy="2713038"/>
            <a:chOff x="1799" y="2241"/>
            <a:chExt cx="748" cy="1709"/>
          </a:xfrm>
        </p:grpSpPr>
        <p:sp>
          <p:nvSpPr>
            <p:cNvPr id="253990" name="Text Box 38">
              <a:extLst>
                <a:ext uri="{FF2B5EF4-FFF2-40B4-BE49-F238E27FC236}">
                  <a16:creationId xmlns:a16="http://schemas.microsoft.com/office/drawing/2014/main" id="{63E7B589-4720-F24D-B857-0A4F1887F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7200" b="0" i="0" u="none" strike="noStrike" kern="120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7</a:t>
              </a:r>
            </a:p>
          </p:txBody>
        </p:sp>
        <p:sp>
          <p:nvSpPr>
            <p:cNvPr id="253991" name="Line 39">
              <a:extLst>
                <a:ext uri="{FF2B5EF4-FFF2-40B4-BE49-F238E27FC236}">
                  <a16:creationId xmlns:a16="http://schemas.microsoft.com/office/drawing/2014/main" id="{275E91C0-ABDD-A24C-B5A9-D42CA9CB8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254011" name="Text Box 59">
            <a:extLst>
              <a:ext uri="{FF2B5EF4-FFF2-40B4-BE49-F238E27FC236}">
                <a16:creationId xmlns:a16="http://schemas.microsoft.com/office/drawing/2014/main" id="{CD513D11-5D31-0348-8C17-CB4EB5F23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40</a:t>
            </a:r>
          </a:p>
        </p:txBody>
      </p:sp>
      <p:sp>
        <p:nvSpPr>
          <p:cNvPr id="418828" name="Text Box 60">
            <a:extLst>
              <a:ext uri="{FF2B5EF4-FFF2-40B4-BE49-F238E27FC236}">
                <a16:creationId xmlns:a16="http://schemas.microsoft.com/office/drawing/2014/main" id="{E66EFC18-EA64-7340-8FE9-AA6426456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463BBE25-A4E0-4A41-9307-E1098CADB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造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默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主</a:t>
            </a: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91E41202-E502-CF4E-AE94-10980A55F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造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默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主</a:t>
            </a: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837CDB5D-6DC1-9345-B3A8-BA27D4467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" y="2967038"/>
            <a:ext cx="7989888" cy="2916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造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默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主</a:t>
            </a: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5649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82" grpId="0"/>
      <p:bldP spid="34" grpId="0"/>
      <p:bldP spid="35" grpId="0"/>
      <p:bldP spid="3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EB401D2A-8EC9-8D4F-9F29-3A9C3E08D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3384550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998D18D-0A3B-4846-8E26-B31C8A965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id="{40A52909-3C9F-9044-97CA-3FB303756F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0E438714-EACF-3145-94D1-EC33CA4B8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3382963"/>
            <a:ext cx="6173788" cy="2401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-122"/>
              </a:rPr>
              <a:t>= </a:t>
            </a:r>
            <a:r>
              <a:rPr kumimoji="0" lang="en-US" altLang="zh-CN" sz="17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charset="-122"/>
              </a:rPr>
              <a:t>4</a:t>
            </a:r>
            <a:r>
              <a:rPr kumimoji="0" lang="en-US" altLang="zh-CN" sz="1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-122"/>
              </a:rPr>
              <a:t>+</a:t>
            </a:r>
            <a:r>
              <a:rPr kumimoji="0" lang="en-US" altLang="zh-CN" sz="172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charset="0"/>
                <a:ea typeface="宋体" charset="-122"/>
              </a:rPr>
              <a:t>3</a:t>
            </a:r>
          </a:p>
        </p:txBody>
      </p:sp>
      <p:sp>
        <p:nvSpPr>
          <p:cNvPr id="50183" name="Line 7">
            <a:extLst>
              <a:ext uri="{FF2B5EF4-FFF2-40B4-BE49-F238E27FC236}">
                <a16:creationId xmlns:a16="http://schemas.microsoft.com/office/drawing/2014/main" id="{E5EC602E-B971-BB43-BF89-21F6B5ACA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5413" y="4852988"/>
            <a:ext cx="617537" cy="1587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0870" name="Text Box 8">
            <a:extLst>
              <a:ext uri="{FF2B5EF4-FFF2-40B4-BE49-F238E27FC236}">
                <a16:creationId xmlns:a16="http://schemas.microsoft.com/office/drawing/2014/main" id="{4E3381D0-D3E7-2244-B026-D1CD5C442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0871" name="Text Box 9">
            <a:extLst>
              <a:ext uri="{FF2B5EF4-FFF2-40B4-BE49-F238E27FC236}">
                <a16:creationId xmlns:a16="http://schemas.microsoft.com/office/drawing/2014/main" id="{0FA8179F-2FC0-A747-9134-BC23CC2D2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20872" name="Text Box 10">
            <a:extLst>
              <a:ext uri="{FF2B5EF4-FFF2-40B4-BE49-F238E27FC236}">
                <a16:creationId xmlns:a16="http://schemas.microsoft.com/office/drawing/2014/main" id="{64D08EE1-5E67-454B-8525-378B7C056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0191" name="Rectangle 15">
            <a:extLst>
              <a:ext uri="{FF2B5EF4-FFF2-40B4-BE49-F238E27FC236}">
                <a16:creationId xmlns:a16="http://schemas.microsoft.com/office/drawing/2014/main" id="{89FCEA24-1967-3142-899F-88FA428A64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5400" b="1">
                <a:solidFill>
                  <a:srgbClr val="FAFD00"/>
                </a:solidFill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</a:rPr>
            </a:br>
            <a:r>
              <a:rPr lang="zh-CN" altLang="en-US" sz="5400" b="1" i="1">
                <a:solidFill>
                  <a:srgbClr val="FAFD00"/>
                </a:solidFill>
              </a:rPr>
              <a:t>“您的圣经档案”</a:t>
            </a:r>
          </a:p>
        </p:txBody>
      </p:sp>
      <p:sp>
        <p:nvSpPr>
          <p:cNvPr id="50192" name="Text Box 16">
            <a:extLst>
              <a:ext uri="{FF2B5EF4-FFF2-40B4-BE49-F238E27FC236}">
                <a16:creationId xmlns:a16="http://schemas.microsoft.com/office/drawing/2014/main" id="{C842B14C-9ADD-1946-87D9-2D60D36B0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2</a:t>
            </a:r>
          </a:p>
        </p:txBody>
      </p:sp>
      <p:sp>
        <p:nvSpPr>
          <p:cNvPr id="50194" name="Text Box 18">
            <a:extLst>
              <a:ext uri="{FF2B5EF4-FFF2-40B4-BE49-F238E27FC236}">
                <a16:creationId xmlns:a16="http://schemas.microsoft.com/office/drawing/2014/main" id="{7D5743FD-FACB-1447-A07D-6B8DD541A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41</a:t>
            </a:r>
          </a:p>
        </p:txBody>
      </p:sp>
      <p:sp>
        <p:nvSpPr>
          <p:cNvPr id="420876" name="Text Box 19">
            <a:extLst>
              <a:ext uri="{FF2B5EF4-FFF2-40B4-BE49-F238E27FC236}">
                <a16:creationId xmlns:a16="http://schemas.microsoft.com/office/drawing/2014/main" id="{FBA4CDA2-E4CB-3443-9159-B8E790EEB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542959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3" descr="IMG_6321.JPG">
            <a:extLst>
              <a:ext uri="{FF2B5EF4-FFF2-40B4-BE49-F238E27FC236}">
                <a16:creationId xmlns:a16="http://schemas.microsoft.com/office/drawing/2014/main" id="{397B07D3-31D8-DF47-B138-5EA81407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4" name="Subtitle 2">
            <a:extLst>
              <a:ext uri="{FF2B5EF4-FFF2-40B4-BE49-F238E27FC236}">
                <a16:creationId xmlns:a16="http://schemas.microsoft.com/office/drawing/2014/main" id="{2592E7E8-E05F-6F4F-B13B-3F8E1F6C7093}"/>
              </a:ext>
            </a:extLst>
          </p:cNvPr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Trebuchet MS" panose="020B0703020202090204" pitchFamily="34" charset="0"/>
              </a:rPr>
              <a:t>妇女查经班在研读列王记上下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Trebuchet MS" panose="020B0703020202090204" pitchFamily="34" charset="0"/>
            </a:endParaRPr>
          </a:p>
        </p:txBody>
      </p:sp>
      <p:sp>
        <p:nvSpPr>
          <p:cNvPr id="339971" name="Subtitle 2">
            <a:extLst>
              <a:ext uri="{FF2B5EF4-FFF2-40B4-BE49-F238E27FC236}">
                <a16:creationId xmlns:a16="http://schemas.microsoft.com/office/drawing/2014/main" id="{CA8B1292-575D-754C-AC40-54ED22706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美国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新加坡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新西兰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津巴布韦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荷兰</a:t>
            </a:r>
            <a:endParaRPr lang="en-US" altLang="en-US" sz="3600" b="1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4335181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0A43275-9720-2941-9A9E-352C43F03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2227" name="Line 3">
            <a:extLst>
              <a:ext uri="{FF2B5EF4-FFF2-40B4-BE49-F238E27FC236}">
                <a16:creationId xmlns:a16="http://schemas.microsoft.com/office/drawing/2014/main" id="{833AFF29-ACA0-C247-9563-1CE0E2249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2915" name="Rectangle 5">
            <a:extLst>
              <a:ext uri="{FF2B5EF4-FFF2-40B4-BE49-F238E27FC236}">
                <a16:creationId xmlns:a16="http://schemas.microsoft.com/office/drawing/2014/main" id="{71B8C407-6616-6E44-90CB-294C0B24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25" y="3886200"/>
            <a:ext cx="7051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6260949-CF00-D243-BC3F-FE5F6AE9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3729038"/>
            <a:ext cx="9144001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造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3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默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主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22917" name="Text Box 7">
            <a:extLst>
              <a:ext uri="{FF2B5EF4-FFF2-40B4-BE49-F238E27FC236}">
                <a16:creationId xmlns:a16="http://schemas.microsoft.com/office/drawing/2014/main" id="{ED497A76-6495-884B-9C2A-04BFA69AA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2239" name="Text Box 15">
            <a:extLst>
              <a:ext uri="{FF2B5EF4-FFF2-40B4-BE49-F238E27FC236}">
                <a16:creationId xmlns:a16="http://schemas.microsoft.com/office/drawing/2014/main" id="{7F2B9668-98DE-BE47-BF57-53D9A216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425" y="6413500"/>
            <a:ext cx="2984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1</a:t>
            </a:r>
          </a:p>
        </p:txBody>
      </p:sp>
      <p:sp>
        <p:nvSpPr>
          <p:cNvPr id="52240" name="Rectangle 16">
            <a:extLst>
              <a:ext uri="{FF2B5EF4-FFF2-40B4-BE49-F238E27FC236}">
                <a16:creationId xmlns:a16="http://schemas.microsoft.com/office/drawing/2014/main" id="{42C10206-A751-4844-9F48-27C820B85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22375"/>
            <a:ext cx="7800975" cy="16700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宋体" panose="02010600030101010101" pitchFamily="2" charset="-122"/>
              </a:rPr>
              <a:t>打开 </a:t>
            </a:r>
            <a:b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宋体" panose="02010600030101010101" pitchFamily="2" charset="-122"/>
              </a:rPr>
            </a:br>
            <a:r>
              <a:rPr kumimoji="0" lang="zh-CN" altLang="en-US" sz="5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宋体" panose="02010600030101010101" pitchFamily="2" charset="-122"/>
              </a:rPr>
              <a:t>“您的圣经档案”</a:t>
            </a:r>
          </a:p>
        </p:txBody>
      </p:sp>
      <p:sp>
        <p:nvSpPr>
          <p:cNvPr id="52242" name="Rectangle 18">
            <a:extLst>
              <a:ext uri="{FF2B5EF4-FFF2-40B4-BE49-F238E27FC236}">
                <a16:creationId xmlns:a16="http://schemas.microsoft.com/office/drawing/2014/main" id="{19565491-09B2-824A-ADEF-AC3306561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6338"/>
            <a:ext cx="91440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造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3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默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主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2243" name="Text Box 19">
            <a:extLst>
              <a:ext uri="{FF2B5EF4-FFF2-40B4-BE49-F238E27FC236}">
                <a16:creationId xmlns:a16="http://schemas.microsoft.com/office/drawing/2014/main" id="{C3249BA7-982C-7A4D-A81D-0BEDC8DA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42</a:t>
            </a:r>
          </a:p>
        </p:txBody>
      </p:sp>
      <p:sp>
        <p:nvSpPr>
          <p:cNvPr id="422922" name="Text Box 20">
            <a:extLst>
              <a:ext uri="{FF2B5EF4-FFF2-40B4-BE49-F238E27FC236}">
                <a16:creationId xmlns:a16="http://schemas.microsoft.com/office/drawing/2014/main" id="{EC7B7798-44A9-C244-BF06-672D60B3A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0195367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4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155035B7-6C67-4C4C-9140-E8CAE03DC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F2D62B90-6C44-324C-9369-6502A1A3C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74084" name="Line 4">
            <a:extLst>
              <a:ext uri="{FF2B5EF4-FFF2-40B4-BE49-F238E27FC236}">
                <a16:creationId xmlns:a16="http://schemas.microsoft.com/office/drawing/2014/main" id="{96A216C2-01ED-724C-8421-E3739867B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5E612823-55DB-3745-B1C4-9AD80D0945FD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74086" name="Text Box 6">
              <a:extLst>
                <a:ext uri="{FF2B5EF4-FFF2-40B4-BE49-F238E27FC236}">
                  <a16:creationId xmlns:a16="http://schemas.microsoft.com/office/drawing/2014/main" id="{D22F18DF-A77E-4E4B-BD7F-8CC13F2BB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默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74087" name="AutoShape 7">
              <a:extLst>
                <a:ext uri="{FF2B5EF4-FFF2-40B4-BE49-F238E27FC236}">
                  <a16:creationId xmlns:a16="http://schemas.microsoft.com/office/drawing/2014/main" id="{D90A2ECE-FBA8-AF48-8569-615A38078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47E21397-1852-AB46-8067-5B8DEDEBA425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74089" name="Text Box 9">
              <a:extLst>
                <a:ext uri="{FF2B5EF4-FFF2-40B4-BE49-F238E27FC236}">
                  <a16:creationId xmlns:a16="http://schemas.microsoft.com/office/drawing/2014/main" id="{1A81B2A7-68A0-0142-B150-2DE8D32E5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4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人物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4090" name="AutoShape 10">
              <a:extLst>
                <a:ext uri="{FF2B5EF4-FFF2-40B4-BE49-F238E27FC236}">
                  <a16:creationId xmlns:a16="http://schemas.microsoft.com/office/drawing/2014/main" id="{51E1F0DB-D98C-D848-8B6E-ED63101E5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926D19CE-47B0-7743-9E6A-B46B4D7307AE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09713"/>
            <a:ext cx="4164013" cy="923925"/>
            <a:chOff x="1530" y="951"/>
            <a:chExt cx="2623" cy="582"/>
          </a:xfrm>
        </p:grpSpPr>
        <p:sp>
          <p:nvSpPr>
            <p:cNvPr id="174092" name="Text Box 12">
              <a:extLst>
                <a:ext uri="{FF2B5EF4-FFF2-40B4-BE49-F238E27FC236}">
                  <a16:creationId xmlns:a16="http://schemas.microsoft.com/office/drawing/2014/main" id="{41024D99-81BB-F646-8EE9-55056E81C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1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造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创造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4093" name="AutoShape 13">
              <a:extLst>
                <a:ext uri="{FF2B5EF4-FFF2-40B4-BE49-F238E27FC236}">
                  <a16:creationId xmlns:a16="http://schemas.microsoft.com/office/drawing/2014/main" id="{A4BD969C-F075-F24D-BEA4-A8741AF90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4967" name="Text Box 14">
            <a:extLst>
              <a:ext uri="{FF2B5EF4-FFF2-40B4-BE49-F238E27FC236}">
                <a16:creationId xmlns:a16="http://schemas.microsoft.com/office/drawing/2014/main" id="{34F0A0B4-CEFB-A043-B4C9-A9F1326C0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4968" name="Text Box 16">
            <a:extLst>
              <a:ext uri="{FF2B5EF4-FFF2-40B4-BE49-F238E27FC236}">
                <a16:creationId xmlns:a16="http://schemas.microsoft.com/office/drawing/2014/main" id="{69BC8D9E-C293-D34D-8710-E092BBB3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5" name="Group 20">
            <a:extLst>
              <a:ext uri="{FF2B5EF4-FFF2-40B4-BE49-F238E27FC236}">
                <a16:creationId xmlns:a16="http://schemas.microsoft.com/office/drawing/2014/main" id="{C0C17732-BA3F-D743-A86F-66887C11F2E3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4013200" cy="1006475"/>
            <a:chOff x="1520" y="2105"/>
            <a:chExt cx="2528" cy="634"/>
          </a:xfrm>
        </p:grpSpPr>
        <p:sp>
          <p:nvSpPr>
            <p:cNvPr id="174101" name="Text Box 21">
              <a:extLst>
                <a:ext uri="{FF2B5EF4-FFF2-40B4-BE49-F238E27FC236}">
                  <a16:creationId xmlns:a16="http://schemas.microsoft.com/office/drawing/2014/main" id="{C4A8A2DA-065F-9F42-9CFC-999886844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时期 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4102" name="AutoShape 22">
              <a:extLst>
                <a:ext uri="{FF2B5EF4-FFF2-40B4-BE49-F238E27FC236}">
                  <a16:creationId xmlns:a16="http://schemas.microsoft.com/office/drawing/2014/main" id="{31294F5C-D5DA-9F43-9743-25B114A5E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3" name="Rectangle 23">
              <a:extLst>
                <a:ext uri="{FF2B5EF4-FFF2-40B4-BE49-F238E27FC236}">
                  <a16:creationId xmlns:a16="http://schemas.microsoft.com/office/drawing/2014/main" id="{2DBE6574-F233-E44B-8461-C29908CB3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255A04A4-50EC-3E4A-B3FA-7C2B48FB1A07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183188" cy="831850"/>
            <a:chOff x="1524" y="3327"/>
            <a:chExt cx="3265" cy="524"/>
          </a:xfrm>
        </p:grpSpPr>
        <p:sp>
          <p:nvSpPr>
            <p:cNvPr id="174105" name="Text Box 25">
              <a:extLst>
                <a:ext uri="{FF2B5EF4-FFF2-40B4-BE49-F238E27FC236}">
                  <a16:creationId xmlns:a16="http://schemas.microsoft.com/office/drawing/2014/main" id="{FE161AB5-2CA1-A541-82BC-5BF5C391F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主耶稣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4106" name="AutoShape 26">
              <a:extLst>
                <a:ext uri="{FF2B5EF4-FFF2-40B4-BE49-F238E27FC236}">
                  <a16:creationId xmlns:a16="http://schemas.microsoft.com/office/drawing/2014/main" id="{DA4EBA18-9A07-034F-8C1B-E62731EBD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7" name="Rectangle 27">
              <a:extLst>
                <a:ext uri="{FF2B5EF4-FFF2-40B4-BE49-F238E27FC236}">
                  <a16:creationId xmlns:a16="http://schemas.microsoft.com/office/drawing/2014/main" id="{B3DA1E77-4451-1047-B2DE-46A76F16F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74108" name="Text Box 28">
            <a:extLst>
              <a:ext uri="{FF2B5EF4-FFF2-40B4-BE49-F238E27FC236}">
                <a16:creationId xmlns:a16="http://schemas.microsoft.com/office/drawing/2014/main" id="{B8F8CB6C-C1F4-2742-986A-4D0C40462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5</a:t>
            </a:r>
          </a:p>
        </p:txBody>
      </p:sp>
      <p:sp>
        <p:nvSpPr>
          <p:cNvPr id="174109" name="Text Box 29">
            <a:extLst>
              <a:ext uri="{FF2B5EF4-FFF2-40B4-BE49-F238E27FC236}">
                <a16:creationId xmlns:a16="http://schemas.microsoft.com/office/drawing/2014/main" id="{35D5B102-EB74-0F41-A161-A00CC0BA5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43</a:t>
            </a:r>
          </a:p>
        </p:txBody>
      </p:sp>
      <p:sp>
        <p:nvSpPr>
          <p:cNvPr id="424973" name="Text Box 30">
            <a:extLst>
              <a:ext uri="{FF2B5EF4-FFF2-40B4-BE49-F238E27FC236}">
                <a16:creationId xmlns:a16="http://schemas.microsoft.com/office/drawing/2014/main" id="{27993A32-BED2-484D-82DB-3A88CC8DF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945848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3AF6D6A-7037-D143-A0E3-89BAE00F5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A9B761C3-5A74-7C49-9910-C5C11C40B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80228" name="Line 4">
            <a:extLst>
              <a:ext uri="{FF2B5EF4-FFF2-40B4-BE49-F238E27FC236}">
                <a16:creationId xmlns:a16="http://schemas.microsoft.com/office/drawing/2014/main" id="{A86C928A-C6BD-DD4A-A2F2-D0F51643D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EBE2487B-4F42-224A-AA6A-EC7B1E7956FE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0230" name="Text Box 6">
              <a:extLst>
                <a:ext uri="{FF2B5EF4-FFF2-40B4-BE49-F238E27FC236}">
                  <a16:creationId xmlns:a16="http://schemas.microsoft.com/office/drawing/2014/main" id="{AAF54E51-3E8A-5B42-8B79-3FD6F97D0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默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80231" name="AutoShape 7">
              <a:extLst>
                <a:ext uri="{FF2B5EF4-FFF2-40B4-BE49-F238E27FC236}">
                  <a16:creationId xmlns:a16="http://schemas.microsoft.com/office/drawing/2014/main" id="{3FDF0D80-6549-E74A-A4AB-94A7FFBC7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DF3C7D7C-FAED-AE4A-9F87-006F65F26156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3981450" cy="1016000"/>
            <a:chOff x="1527" y="1485"/>
            <a:chExt cx="2508" cy="640"/>
          </a:xfrm>
        </p:grpSpPr>
        <p:sp>
          <p:nvSpPr>
            <p:cNvPr id="180233" name="Text Box 9">
              <a:extLst>
                <a:ext uri="{FF2B5EF4-FFF2-40B4-BE49-F238E27FC236}">
                  <a16:creationId xmlns:a16="http://schemas.microsoft.com/office/drawing/2014/main" id="{F4437818-232E-594B-9262-EC850FADD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4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人物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0234" name="AutoShape 10">
              <a:extLst>
                <a:ext uri="{FF2B5EF4-FFF2-40B4-BE49-F238E27FC236}">
                  <a16:creationId xmlns:a16="http://schemas.microsoft.com/office/drawing/2014/main" id="{43CAD106-25AD-B94E-B351-3FE3711B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B72F47EC-E704-5446-9228-36EAB76173CB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09713"/>
            <a:ext cx="4092575" cy="923925"/>
            <a:chOff x="1530" y="951"/>
            <a:chExt cx="2578" cy="582"/>
          </a:xfrm>
        </p:grpSpPr>
        <p:sp>
          <p:nvSpPr>
            <p:cNvPr id="180236" name="Text Box 12">
              <a:extLst>
                <a:ext uri="{FF2B5EF4-FFF2-40B4-BE49-F238E27FC236}">
                  <a16:creationId xmlns:a16="http://schemas.microsoft.com/office/drawing/2014/main" id="{64A572AB-0BA6-9C44-9E23-7A9D24439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造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创造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0237" name="AutoShape 13">
              <a:extLst>
                <a:ext uri="{FF2B5EF4-FFF2-40B4-BE49-F238E27FC236}">
                  <a16:creationId xmlns:a16="http://schemas.microsoft.com/office/drawing/2014/main" id="{860B9463-7F1D-A745-A1A9-B2C25D196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7015" name="Text Box 14">
            <a:extLst>
              <a:ext uri="{FF2B5EF4-FFF2-40B4-BE49-F238E27FC236}">
                <a16:creationId xmlns:a16="http://schemas.microsoft.com/office/drawing/2014/main" id="{AC105796-8412-C440-94D0-644849B8F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7016" name="Text Box 16">
            <a:extLst>
              <a:ext uri="{FF2B5EF4-FFF2-40B4-BE49-F238E27FC236}">
                <a16:creationId xmlns:a16="http://schemas.microsoft.com/office/drawing/2014/main" id="{8A852D65-3D47-C24E-94D8-4CB39F3AF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5" name="Group 20">
            <a:extLst>
              <a:ext uri="{FF2B5EF4-FFF2-40B4-BE49-F238E27FC236}">
                <a16:creationId xmlns:a16="http://schemas.microsoft.com/office/drawing/2014/main" id="{AE900C58-1E3D-104B-8F88-E93DE56A2DFC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0245" name="Text Box 21">
              <a:extLst>
                <a:ext uri="{FF2B5EF4-FFF2-40B4-BE49-F238E27FC236}">
                  <a16:creationId xmlns:a16="http://schemas.microsoft.com/office/drawing/2014/main" id="{A39BC718-69DE-3C4A-A007-436332D4A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时期 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0246" name="AutoShape 22">
              <a:extLst>
                <a:ext uri="{FF2B5EF4-FFF2-40B4-BE49-F238E27FC236}">
                  <a16:creationId xmlns:a16="http://schemas.microsoft.com/office/drawing/2014/main" id="{5044B16A-CB77-F84F-A05A-B18B4E660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47" name="Rectangle 23">
              <a:extLst>
                <a:ext uri="{FF2B5EF4-FFF2-40B4-BE49-F238E27FC236}">
                  <a16:creationId xmlns:a16="http://schemas.microsoft.com/office/drawing/2014/main" id="{EAEE1FDE-4232-8B42-B5EF-5D9471EC0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90BF0063-4115-264B-9AD3-F23EFD216CB2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135563" cy="831850"/>
            <a:chOff x="1524" y="3327"/>
            <a:chExt cx="3235" cy="524"/>
          </a:xfrm>
        </p:grpSpPr>
        <p:sp>
          <p:nvSpPr>
            <p:cNvPr id="180249" name="Text Box 25">
              <a:extLst>
                <a:ext uri="{FF2B5EF4-FFF2-40B4-BE49-F238E27FC236}">
                  <a16:creationId xmlns:a16="http://schemas.microsoft.com/office/drawing/2014/main" id="{EAD04CF8-AA74-734C-9F8F-6930ACF4C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主耶稣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0250" name="AutoShape 26">
              <a:extLst>
                <a:ext uri="{FF2B5EF4-FFF2-40B4-BE49-F238E27FC236}">
                  <a16:creationId xmlns:a16="http://schemas.microsoft.com/office/drawing/2014/main" id="{EE82D033-BC0D-5A4A-B256-766BF2AF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51" name="Rectangle 27">
              <a:extLst>
                <a:ext uri="{FF2B5EF4-FFF2-40B4-BE49-F238E27FC236}">
                  <a16:creationId xmlns:a16="http://schemas.microsoft.com/office/drawing/2014/main" id="{FA31E6CC-2DEA-E648-A0B2-A155296CE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80252" name="Oval 28">
            <a:extLst>
              <a:ext uri="{FF2B5EF4-FFF2-40B4-BE49-F238E27FC236}">
                <a16:creationId xmlns:a16="http://schemas.microsoft.com/office/drawing/2014/main" id="{DDB3AD9A-187C-7E4E-AFC4-7D19EDA1B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14668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0253" name="Text Box 29">
            <a:extLst>
              <a:ext uri="{FF2B5EF4-FFF2-40B4-BE49-F238E27FC236}">
                <a16:creationId xmlns:a16="http://schemas.microsoft.com/office/drawing/2014/main" id="{E46ECEA0-75D6-8043-8AA5-609411A08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6</a:t>
            </a:r>
          </a:p>
        </p:txBody>
      </p:sp>
      <p:sp>
        <p:nvSpPr>
          <p:cNvPr id="180254" name="Text Box 30">
            <a:extLst>
              <a:ext uri="{FF2B5EF4-FFF2-40B4-BE49-F238E27FC236}">
                <a16:creationId xmlns:a16="http://schemas.microsoft.com/office/drawing/2014/main" id="{741DE2E6-380A-6B42-BF4E-BA439947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44</a:t>
            </a:r>
          </a:p>
        </p:txBody>
      </p:sp>
      <p:sp>
        <p:nvSpPr>
          <p:cNvPr id="427022" name="Text Box 31">
            <a:extLst>
              <a:ext uri="{FF2B5EF4-FFF2-40B4-BE49-F238E27FC236}">
                <a16:creationId xmlns:a16="http://schemas.microsoft.com/office/drawing/2014/main" id="{02FEB85B-8CEE-DF45-A2E3-60CDA7851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509305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5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2257504C-CDE5-6342-973F-83C38F24A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977BBCED-CCE4-5E46-BC08-AEC1C7EE2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82276" name="Line 4">
            <a:extLst>
              <a:ext uri="{FF2B5EF4-FFF2-40B4-BE49-F238E27FC236}">
                <a16:creationId xmlns:a16="http://schemas.microsoft.com/office/drawing/2014/main" id="{2A35E4DA-AF34-6249-926E-9D2EBCBA3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29060" name="Group 5">
            <a:extLst>
              <a:ext uri="{FF2B5EF4-FFF2-40B4-BE49-F238E27FC236}">
                <a16:creationId xmlns:a16="http://schemas.microsoft.com/office/drawing/2014/main" id="{1F608255-2622-0042-8542-0CBCEB24545A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2278" name="Text Box 6">
              <a:extLst>
                <a:ext uri="{FF2B5EF4-FFF2-40B4-BE49-F238E27FC236}">
                  <a16:creationId xmlns:a16="http://schemas.microsoft.com/office/drawing/2014/main" id="{BC069DC7-757F-2748-9FA0-8AA9557D7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默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82279" name="AutoShape 7">
              <a:extLst>
                <a:ext uri="{FF2B5EF4-FFF2-40B4-BE49-F238E27FC236}">
                  <a16:creationId xmlns:a16="http://schemas.microsoft.com/office/drawing/2014/main" id="{34C91821-F6AF-9C48-9CCE-39D177042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9061" name="Group 8">
            <a:extLst>
              <a:ext uri="{FF2B5EF4-FFF2-40B4-BE49-F238E27FC236}">
                <a16:creationId xmlns:a16="http://schemas.microsoft.com/office/drawing/2014/main" id="{527688C9-A0BF-5743-92A4-65F9903A0335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82281" name="Text Box 9">
              <a:extLst>
                <a:ext uri="{FF2B5EF4-FFF2-40B4-BE49-F238E27FC236}">
                  <a16:creationId xmlns:a16="http://schemas.microsoft.com/office/drawing/2014/main" id="{CA8649A3-8891-1D40-AB3B-047BA9805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4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人物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2282" name="AutoShape 10">
              <a:extLst>
                <a:ext uri="{FF2B5EF4-FFF2-40B4-BE49-F238E27FC236}">
                  <a16:creationId xmlns:a16="http://schemas.microsoft.com/office/drawing/2014/main" id="{3813A0ED-5673-AC42-A0D4-E666FE5E3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9062" name="Group 11">
            <a:extLst>
              <a:ext uri="{FF2B5EF4-FFF2-40B4-BE49-F238E27FC236}">
                <a16:creationId xmlns:a16="http://schemas.microsoft.com/office/drawing/2014/main" id="{305C7358-5420-1241-B208-0ECC7F8E20C6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55750"/>
            <a:ext cx="4135438" cy="830263"/>
            <a:chOff x="1530" y="980"/>
            <a:chExt cx="2605" cy="523"/>
          </a:xfrm>
        </p:grpSpPr>
        <p:sp>
          <p:nvSpPr>
            <p:cNvPr id="182284" name="Text Box 12">
              <a:extLst>
                <a:ext uri="{FF2B5EF4-FFF2-40B4-BE49-F238E27FC236}">
                  <a16:creationId xmlns:a16="http://schemas.microsoft.com/office/drawing/2014/main" id="{159BF065-3C1A-A74F-A9D1-1751F55D7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7" y="980"/>
              <a:ext cx="208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造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创造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2285" name="AutoShape 13">
              <a:extLst>
                <a:ext uri="{FF2B5EF4-FFF2-40B4-BE49-F238E27FC236}">
                  <a16:creationId xmlns:a16="http://schemas.microsoft.com/office/drawing/2014/main" id="{C7432094-995B-044C-A17D-A200FD04E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9063" name="Text Box 14">
            <a:extLst>
              <a:ext uri="{FF2B5EF4-FFF2-40B4-BE49-F238E27FC236}">
                <a16:creationId xmlns:a16="http://schemas.microsoft.com/office/drawing/2014/main" id="{BAD6D889-EE83-1E49-9724-4D740B92F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9064" name="Text Box 15">
            <a:extLst>
              <a:ext uri="{FF2B5EF4-FFF2-40B4-BE49-F238E27FC236}">
                <a16:creationId xmlns:a16="http://schemas.microsoft.com/office/drawing/2014/main" id="{5BCB437D-E6E0-C849-BE48-685E1B733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9065" name="Text Box 16">
            <a:extLst>
              <a:ext uri="{FF2B5EF4-FFF2-40B4-BE49-F238E27FC236}">
                <a16:creationId xmlns:a16="http://schemas.microsoft.com/office/drawing/2014/main" id="{902461A0-7BF5-BB43-A8AE-C75E467C3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429066" name="Group 20">
            <a:extLst>
              <a:ext uri="{FF2B5EF4-FFF2-40B4-BE49-F238E27FC236}">
                <a16:creationId xmlns:a16="http://schemas.microsoft.com/office/drawing/2014/main" id="{5C2E51D5-24CF-8248-8787-DB6916A92F42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2293" name="Text Box 21">
              <a:extLst>
                <a:ext uri="{FF2B5EF4-FFF2-40B4-BE49-F238E27FC236}">
                  <a16:creationId xmlns:a16="http://schemas.microsoft.com/office/drawing/2014/main" id="{341DF9DB-5EC5-2A44-B2DF-1A4A3A1D4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时期 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2294" name="AutoShape 22">
              <a:extLst>
                <a:ext uri="{FF2B5EF4-FFF2-40B4-BE49-F238E27FC236}">
                  <a16:creationId xmlns:a16="http://schemas.microsoft.com/office/drawing/2014/main" id="{D58E744E-8280-4041-8A65-236581AFD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5" name="Rectangle 23">
              <a:extLst>
                <a:ext uri="{FF2B5EF4-FFF2-40B4-BE49-F238E27FC236}">
                  <a16:creationId xmlns:a16="http://schemas.microsoft.com/office/drawing/2014/main" id="{5B602947-8375-4B42-A0FC-36264A038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429067" name="Group 24">
            <a:extLst>
              <a:ext uri="{FF2B5EF4-FFF2-40B4-BE49-F238E27FC236}">
                <a16:creationId xmlns:a16="http://schemas.microsoft.com/office/drawing/2014/main" id="{834CA9E1-31B9-8747-82F2-9E8C7835B30C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2297" name="Text Box 25">
              <a:extLst>
                <a:ext uri="{FF2B5EF4-FFF2-40B4-BE49-F238E27FC236}">
                  <a16:creationId xmlns:a16="http://schemas.microsoft.com/office/drawing/2014/main" id="{B1567A3F-A617-1949-B999-8BD7BB547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主耶稣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2298" name="AutoShape 26">
              <a:extLst>
                <a:ext uri="{FF2B5EF4-FFF2-40B4-BE49-F238E27FC236}">
                  <a16:creationId xmlns:a16="http://schemas.microsoft.com/office/drawing/2014/main" id="{76FC723D-8933-6648-8049-169030D80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9" name="Rectangle 27">
              <a:extLst>
                <a:ext uri="{FF2B5EF4-FFF2-40B4-BE49-F238E27FC236}">
                  <a16:creationId xmlns:a16="http://schemas.microsoft.com/office/drawing/2014/main" id="{330AD147-606A-614F-8A95-841CFD0DA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82301" name="Oval 29">
            <a:extLst>
              <a:ext uri="{FF2B5EF4-FFF2-40B4-BE49-F238E27FC236}">
                <a16:creationId xmlns:a16="http://schemas.microsoft.com/office/drawing/2014/main" id="{C783B5D0-5A2B-8440-ACA1-FF12AC38A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3681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9069" name="Text Box 30">
            <a:extLst>
              <a:ext uri="{FF2B5EF4-FFF2-40B4-BE49-F238E27FC236}">
                <a16:creationId xmlns:a16="http://schemas.microsoft.com/office/drawing/2014/main" id="{1D4F93E3-1BC7-F941-9B57-BE9C08CD2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350" y="64008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2304" name="Text Box 32">
            <a:extLst>
              <a:ext uri="{FF2B5EF4-FFF2-40B4-BE49-F238E27FC236}">
                <a16:creationId xmlns:a16="http://schemas.microsoft.com/office/drawing/2014/main" id="{32E70FEF-2AE4-0D4F-8EBA-67BCC25DE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45</a:t>
            </a:r>
          </a:p>
        </p:txBody>
      </p:sp>
      <p:sp>
        <p:nvSpPr>
          <p:cNvPr id="429071" name="Text Box 33">
            <a:extLst>
              <a:ext uri="{FF2B5EF4-FFF2-40B4-BE49-F238E27FC236}">
                <a16:creationId xmlns:a16="http://schemas.microsoft.com/office/drawing/2014/main" id="{0CB37801-31B7-E845-BE5A-39C163A5E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475684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3F2EA90-1E8E-AC45-AB37-FA9BC07D6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0050" y="609600"/>
            <a:ext cx="5857875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800">
                <a:solidFill>
                  <a:srgbClr val="F66A29"/>
                </a:solidFill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</a:rPr>
              <a:t> </a:t>
            </a:r>
            <a:r>
              <a:rPr lang="zh-CN" altLang="en-US" sz="4800">
                <a:solidFill>
                  <a:srgbClr val="FAFD00"/>
                </a:solidFill>
              </a:rPr>
              <a:t>就 是</a:t>
            </a:r>
            <a:r>
              <a:rPr lang="en-US" altLang="zh-CN" sz="4800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A581227-C082-E544-9C23-CF9218562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latin typeface="Arial" charset="0"/>
              </a:rPr>
              <a:t>亚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伯拉罕</a:t>
            </a:r>
          </a:p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latin typeface="Arial" charset="0"/>
              </a:rPr>
              <a:t>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瑟</a:t>
            </a:r>
          </a:p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latin typeface="Arial" charset="0"/>
              </a:rPr>
              <a:t>摩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西</a:t>
            </a:r>
          </a:p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solidFill>
                  <a:srgbClr val="FF6600"/>
                </a:solidFill>
                <a:latin typeface="Arial" charset="0"/>
              </a:rPr>
              <a:t>约</a:t>
            </a:r>
            <a:r>
              <a:rPr lang="zh-CN" altLang="en-US" sz="5400" b="1">
                <a:latin typeface="Arial" charset="0"/>
              </a:rPr>
              <a:t>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亚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B16BDDB6-71BE-674C-BF77-E7B7FEEDC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9397" name="Line 5">
            <a:extLst>
              <a:ext uri="{FF2B5EF4-FFF2-40B4-BE49-F238E27FC236}">
                <a16:creationId xmlns:a16="http://schemas.microsoft.com/office/drawing/2014/main" id="{E5667670-586F-9C40-A86A-F1B8A9AE4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8" name="Oval 6">
            <a:extLst>
              <a:ext uri="{FF2B5EF4-FFF2-40B4-BE49-F238E27FC236}">
                <a16:creationId xmlns:a16="http://schemas.microsoft.com/office/drawing/2014/main" id="{824DA122-452F-594C-8431-F54DB527F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20843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9" name="Oval 7">
            <a:extLst>
              <a:ext uri="{FF2B5EF4-FFF2-40B4-BE49-F238E27FC236}">
                <a16:creationId xmlns:a16="http://schemas.microsoft.com/office/drawing/2014/main" id="{5AA610AE-E6F0-7C42-80A8-48A87890B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513" y="30495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0" name="Oval 8">
            <a:extLst>
              <a:ext uri="{FF2B5EF4-FFF2-40B4-BE49-F238E27FC236}">
                <a16:creationId xmlns:a16="http://schemas.microsoft.com/office/drawing/2014/main" id="{D7E11AB6-F0CB-EF43-B60B-48155CC08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963" y="4064000"/>
            <a:ext cx="889000" cy="8286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1" name="Oval 9">
            <a:extLst>
              <a:ext uri="{FF2B5EF4-FFF2-40B4-BE49-F238E27FC236}">
                <a16:creationId xmlns:a16="http://schemas.microsoft.com/office/drawing/2014/main" id="{B40D709E-A1F8-714E-8768-8589DC5E4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288" y="4991100"/>
            <a:ext cx="890587" cy="877888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31113" name="Text Box 10">
            <a:extLst>
              <a:ext uri="{FF2B5EF4-FFF2-40B4-BE49-F238E27FC236}">
                <a16:creationId xmlns:a16="http://schemas.microsoft.com/office/drawing/2014/main" id="{E605E586-E3AE-BB42-9418-43729287D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1114" name="Text Box 11">
            <a:extLst>
              <a:ext uri="{FF2B5EF4-FFF2-40B4-BE49-F238E27FC236}">
                <a16:creationId xmlns:a16="http://schemas.microsoft.com/office/drawing/2014/main" id="{28F824A1-30A6-3045-BB0A-6B1170900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1115" name="Text Box 12">
            <a:extLst>
              <a:ext uri="{FF2B5EF4-FFF2-40B4-BE49-F238E27FC236}">
                <a16:creationId xmlns:a16="http://schemas.microsoft.com/office/drawing/2014/main" id="{4E62B853-EFF9-7346-9B0F-95F2CEE3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9408" name="Text Box 16">
            <a:extLst>
              <a:ext uri="{FF2B5EF4-FFF2-40B4-BE49-F238E27FC236}">
                <a16:creationId xmlns:a16="http://schemas.microsoft.com/office/drawing/2014/main" id="{B57E9219-DE02-FD44-958C-47F4E609B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5</a:t>
            </a:r>
          </a:p>
        </p:txBody>
      </p:sp>
      <p:sp>
        <p:nvSpPr>
          <p:cNvPr id="59409" name="Text Box 17">
            <a:extLst>
              <a:ext uri="{FF2B5EF4-FFF2-40B4-BE49-F238E27FC236}">
                <a16:creationId xmlns:a16="http://schemas.microsoft.com/office/drawing/2014/main" id="{193FAAC5-0F68-2940-9ED7-149376BA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46</a:t>
            </a:r>
          </a:p>
        </p:txBody>
      </p:sp>
      <p:sp>
        <p:nvSpPr>
          <p:cNvPr id="431118" name="Text Box 18">
            <a:extLst>
              <a:ext uri="{FF2B5EF4-FFF2-40B4-BE49-F238E27FC236}">
                <a16:creationId xmlns:a16="http://schemas.microsoft.com/office/drawing/2014/main" id="{0B2ACBA4-FD79-2348-A9B0-9F4472F8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916080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5" grpId="0" build="p" autoUpdateAnimBg="0"/>
      <p:bldP spid="59398" grpId="0" animBg="1"/>
      <p:bldP spid="59399" grpId="0" animBg="1"/>
      <p:bldP spid="59400" grpId="0" animBg="1"/>
      <p:bldP spid="5940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4FAEFBA-3738-BF4F-B436-8E3A6A8D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358775"/>
            <a:ext cx="6288087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亚 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伯拉罕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的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约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 摩 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西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的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书 </a:t>
            </a:r>
            <a:r>
              <a:rPr kumimoji="0" lang="en-US" altLang="zh-CN" sz="96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!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C20746D-AB1D-5841-B46D-F9AFB4C3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BC374730-572A-504E-9C32-15A762356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04C29D62-76E2-DB4F-AE1C-305F17962C8A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492125"/>
            <a:ext cx="3525838" cy="5732463"/>
            <a:chOff x="1632" y="310"/>
            <a:chExt cx="2221" cy="3611"/>
          </a:xfrm>
        </p:grpSpPr>
        <p:sp>
          <p:nvSpPr>
            <p:cNvPr id="61446" name="Oval 6">
              <a:extLst>
                <a:ext uri="{FF2B5EF4-FFF2-40B4-BE49-F238E27FC236}">
                  <a16:creationId xmlns:a16="http://schemas.microsoft.com/office/drawing/2014/main" id="{FFE3A63F-D3E7-6E4F-BECC-CFFD357EC3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1632" y="310"/>
              <a:ext cx="942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7" name="Oval 7">
              <a:extLst>
                <a:ext uri="{FF2B5EF4-FFF2-40B4-BE49-F238E27FC236}">
                  <a16:creationId xmlns:a16="http://schemas.microsoft.com/office/drawing/2014/main" id="{3E4E626C-96E8-C242-9406-A57C9E8C7B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2064" y="1242"/>
              <a:ext cx="926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8" name="Oval 8">
              <a:extLst>
                <a:ext uri="{FF2B5EF4-FFF2-40B4-BE49-F238E27FC236}">
                  <a16:creationId xmlns:a16="http://schemas.microsoft.com/office/drawing/2014/main" id="{3B97AEA7-DAFB-F94A-85F7-701B0E00C8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2494" y="2160"/>
              <a:ext cx="968" cy="895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9" name="Oval 9">
              <a:extLst>
                <a:ext uri="{FF2B5EF4-FFF2-40B4-BE49-F238E27FC236}">
                  <a16:creationId xmlns:a16="http://schemas.microsoft.com/office/drawing/2014/main" id="{24CBB2FF-2DB7-4F45-865E-B8CBABE827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2990" y="3058"/>
              <a:ext cx="863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33157" name="Text Box 10">
            <a:extLst>
              <a:ext uri="{FF2B5EF4-FFF2-40B4-BE49-F238E27FC236}">
                <a16:creationId xmlns:a16="http://schemas.microsoft.com/office/drawing/2014/main" id="{DC277F8E-FF89-0346-9939-63E6CAEE5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3158" name="Text Box 11">
            <a:extLst>
              <a:ext uri="{FF2B5EF4-FFF2-40B4-BE49-F238E27FC236}">
                <a16:creationId xmlns:a16="http://schemas.microsoft.com/office/drawing/2014/main" id="{93F54589-360C-6F47-852E-B78FAAF86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B9D3E58C-A19D-D448-B8AC-F0F41D51D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47</a:t>
            </a:r>
          </a:p>
        </p:txBody>
      </p:sp>
      <p:sp>
        <p:nvSpPr>
          <p:cNvPr id="433160" name="Text Box 18">
            <a:extLst>
              <a:ext uri="{FF2B5EF4-FFF2-40B4-BE49-F238E27FC236}">
                <a16:creationId xmlns:a16="http://schemas.microsoft.com/office/drawing/2014/main" id="{85F84E81-C363-B44E-B6B6-72DCADE94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623454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 autoUpdateAnimBg="0" advAuto="50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303A94B-D798-144A-8A14-E350B89F8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3635375"/>
            <a:ext cx="53213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1820863" indent="-677863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宋体" panose="02010600030101010101" pitchFamily="2" charset="-122"/>
            </a:endParaRPr>
          </a:p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约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书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亚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691D0B-2D8B-C444-9BC0-725C8EDD0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2713038"/>
            <a:ext cx="5435600" cy="2005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1820863" indent="-677863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摩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西</a:t>
            </a:r>
          </a:p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54698BF9-7F18-4749-8E19-BE038E2AB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0" y="1790700"/>
            <a:ext cx="58547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1820863" indent="-677863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约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瑟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B2FAB05D-2FC3-7E42-93EE-2323A5E2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925638"/>
            <a:ext cx="5886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charset="0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亚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伯拉罕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8C6162A8-FE57-8747-80C6-9DFBAEE24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4950" y="609600"/>
            <a:ext cx="59182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800">
                <a:solidFill>
                  <a:srgbClr val="F66A29"/>
                </a:solidFill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</a:rPr>
              <a:t> </a:t>
            </a:r>
            <a:r>
              <a:rPr lang="zh-CN" altLang="en-US" sz="4800">
                <a:solidFill>
                  <a:srgbClr val="FAFD00"/>
                </a:solidFill>
              </a:rPr>
              <a:t>就 是</a:t>
            </a:r>
            <a:r>
              <a:rPr lang="en-US" altLang="zh-CN" sz="4800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5C91B2B4-8D95-2C47-8D8E-708237BC9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3496" name="Line 8">
            <a:extLst>
              <a:ext uri="{FF2B5EF4-FFF2-40B4-BE49-F238E27FC236}">
                <a16:creationId xmlns:a16="http://schemas.microsoft.com/office/drawing/2014/main" id="{63A9C87A-4099-CB45-AD09-85BD85866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7" name="Oval 9">
            <a:extLst>
              <a:ext uri="{FF2B5EF4-FFF2-40B4-BE49-F238E27FC236}">
                <a16:creationId xmlns:a16="http://schemas.microsoft.com/office/drawing/2014/main" id="{7E02F55F-D4C5-1E4A-AE5D-C741A25BA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02406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Times New Roman" charset="0"/>
              <a:ea typeface="宋体" charset="-122"/>
            </a:endParaRPr>
          </a:p>
        </p:txBody>
      </p:sp>
      <p:sp>
        <p:nvSpPr>
          <p:cNvPr id="63498" name="Oval 10">
            <a:extLst>
              <a:ext uri="{FF2B5EF4-FFF2-40B4-BE49-F238E27FC236}">
                <a16:creationId xmlns:a16="http://schemas.microsoft.com/office/drawing/2014/main" id="{64E8DAA1-4E62-2A41-9322-E0CE05948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292893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9" name="Oval 11">
            <a:extLst>
              <a:ext uri="{FF2B5EF4-FFF2-40B4-BE49-F238E27FC236}">
                <a16:creationId xmlns:a16="http://schemas.microsoft.com/office/drawing/2014/main" id="{19CDA1AC-6E1E-9042-88CA-ACA8E714E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888" y="383381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0" name="Oval 12">
            <a:extLst>
              <a:ext uri="{FF2B5EF4-FFF2-40B4-BE49-F238E27FC236}">
                <a16:creationId xmlns:a16="http://schemas.microsoft.com/office/drawing/2014/main" id="{A64A4EFB-F0B7-144B-B318-B9F90724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838" y="471328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1" name="Text Box 13">
            <a:extLst>
              <a:ext uri="{FF2B5EF4-FFF2-40B4-BE49-F238E27FC236}">
                <a16:creationId xmlns:a16="http://schemas.microsoft.com/office/drawing/2014/main" id="{60372E7E-255D-6C4C-B515-B63F79879B9A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898650" y="5092700"/>
            <a:ext cx="1106488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63502" name="Text Box 14">
            <a:extLst>
              <a:ext uri="{FF2B5EF4-FFF2-40B4-BE49-F238E27FC236}">
                <a16:creationId xmlns:a16="http://schemas.microsoft.com/office/drawing/2014/main" id="{9B0CF11E-8384-354F-94CF-9FEC06778841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701800" y="4251325"/>
            <a:ext cx="1166813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 摩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63503" name="Text Box 15">
            <a:extLst>
              <a:ext uri="{FF2B5EF4-FFF2-40B4-BE49-F238E27FC236}">
                <a16:creationId xmlns:a16="http://schemas.microsoft.com/office/drawing/2014/main" id="{676FD16F-2D6B-6D4F-A6DA-0C5F1756AF12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098550" y="3198813"/>
            <a:ext cx="252730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约</a:t>
            </a:r>
          </a:p>
        </p:txBody>
      </p:sp>
      <p:sp>
        <p:nvSpPr>
          <p:cNvPr id="63504" name="Text Box 16">
            <a:extLst>
              <a:ext uri="{FF2B5EF4-FFF2-40B4-BE49-F238E27FC236}">
                <a16:creationId xmlns:a16="http://schemas.microsoft.com/office/drawing/2014/main" id="{17BF1322-4D7B-8942-9E2B-1206A66198EA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425575" y="2312988"/>
            <a:ext cx="145415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亚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伯拉罕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35216" name="Text Box 17">
            <a:extLst>
              <a:ext uri="{FF2B5EF4-FFF2-40B4-BE49-F238E27FC236}">
                <a16:creationId xmlns:a16="http://schemas.microsoft.com/office/drawing/2014/main" id="{709CA45E-1A4B-4843-9AA6-56C5D22F0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5217" name="Text Box 18">
            <a:extLst>
              <a:ext uri="{FF2B5EF4-FFF2-40B4-BE49-F238E27FC236}">
                <a16:creationId xmlns:a16="http://schemas.microsoft.com/office/drawing/2014/main" id="{584A8636-E36C-594B-B3F0-EDDDB76E8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510" name="Text Box 22">
            <a:extLst>
              <a:ext uri="{FF2B5EF4-FFF2-40B4-BE49-F238E27FC236}">
                <a16:creationId xmlns:a16="http://schemas.microsoft.com/office/drawing/2014/main" id="{CF2C7BDD-F876-0243-9060-D9F202668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8</a:t>
            </a:r>
          </a:p>
        </p:txBody>
      </p:sp>
      <p:sp>
        <p:nvSpPr>
          <p:cNvPr id="63511" name="Text Box 23">
            <a:extLst>
              <a:ext uri="{FF2B5EF4-FFF2-40B4-BE49-F238E27FC236}">
                <a16:creationId xmlns:a16="http://schemas.microsoft.com/office/drawing/2014/main" id="{D55BD280-9B5F-CF4B-8231-DA6213F1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48</a:t>
            </a:r>
          </a:p>
        </p:txBody>
      </p:sp>
      <p:sp>
        <p:nvSpPr>
          <p:cNvPr id="435220" name="Text Box 24">
            <a:extLst>
              <a:ext uri="{FF2B5EF4-FFF2-40B4-BE49-F238E27FC236}">
                <a16:creationId xmlns:a16="http://schemas.microsoft.com/office/drawing/2014/main" id="{FEAD6548-943D-7141-9855-E5A621314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46170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/>
      <p:bldP spid="63491" grpId="0" build="p" autoUpdateAnimBg="0"/>
      <p:bldP spid="63492" grpId="0" build="p" autoUpdateAnimBg="0"/>
      <p:bldP spid="63493" grpId="0" build="p" autoUpdateAnimBg="0"/>
      <p:bldP spid="63494" grpId="0" autoUpdateAnimBg="0"/>
      <p:bldP spid="63497" grpId="0" animBg="1" autoUpdateAnimBg="0"/>
      <p:bldP spid="63498" grpId="0" animBg="1"/>
      <p:bldP spid="63499" grpId="0" animBg="1"/>
      <p:bldP spid="63500" grpId="0" animBg="1"/>
      <p:bldP spid="63501" grpId="0" autoUpdateAnimBg="0"/>
      <p:bldP spid="63502" grpId="0" autoUpdateAnimBg="0"/>
      <p:bldP spid="63503" grpId="0" autoUpdateAnimBg="0"/>
      <p:bldP spid="63504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A76ED34-75DC-794F-B13F-01F341020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5539" name="Line 3">
            <a:extLst>
              <a:ext uri="{FF2B5EF4-FFF2-40B4-BE49-F238E27FC236}">
                <a16:creationId xmlns:a16="http://schemas.microsoft.com/office/drawing/2014/main" id="{FEAAB18F-8AE5-0746-A7F4-5F935E031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834D14BE-49CE-4747-BC13-544A8380D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579438"/>
            <a:ext cx="3838575" cy="5573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创造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亚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伯拉罕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约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瑟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摩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西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约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书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亚</a:t>
            </a:r>
          </a:p>
        </p:txBody>
      </p:sp>
      <p:sp>
        <p:nvSpPr>
          <p:cNvPr id="437252" name="Text Box 5">
            <a:extLst>
              <a:ext uri="{FF2B5EF4-FFF2-40B4-BE49-F238E27FC236}">
                <a16:creationId xmlns:a16="http://schemas.microsoft.com/office/drawing/2014/main" id="{55D2815C-8A63-1845-8369-724AE9BCA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7253" name="Text Box 6">
            <a:extLst>
              <a:ext uri="{FF2B5EF4-FFF2-40B4-BE49-F238E27FC236}">
                <a16:creationId xmlns:a16="http://schemas.microsoft.com/office/drawing/2014/main" id="{B3100D57-0029-3742-BF33-97F0182DF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7254" name="Text Box 7">
            <a:extLst>
              <a:ext uri="{FF2B5EF4-FFF2-40B4-BE49-F238E27FC236}">
                <a16:creationId xmlns:a16="http://schemas.microsoft.com/office/drawing/2014/main" id="{8A391CA3-BD8C-3E45-9EFC-5C34E302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5547" name="Text Box 11">
            <a:extLst>
              <a:ext uri="{FF2B5EF4-FFF2-40B4-BE49-F238E27FC236}">
                <a16:creationId xmlns:a16="http://schemas.microsoft.com/office/drawing/2014/main" id="{F685B3BB-A2CA-FE4A-A34C-76C719A25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5</a:t>
            </a:r>
          </a:p>
        </p:txBody>
      </p:sp>
      <p:sp>
        <p:nvSpPr>
          <p:cNvPr id="65548" name="Text Box 12">
            <a:extLst>
              <a:ext uri="{FF2B5EF4-FFF2-40B4-BE49-F238E27FC236}">
                <a16:creationId xmlns:a16="http://schemas.microsoft.com/office/drawing/2014/main" id="{2E5E04FF-61C6-C943-B02A-50F987C7F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49</a:t>
            </a:r>
          </a:p>
        </p:txBody>
      </p:sp>
      <p:sp>
        <p:nvSpPr>
          <p:cNvPr id="437257" name="Text Box 13">
            <a:extLst>
              <a:ext uri="{FF2B5EF4-FFF2-40B4-BE49-F238E27FC236}">
                <a16:creationId xmlns:a16="http://schemas.microsoft.com/office/drawing/2014/main" id="{C33B3F90-6DB4-CF4E-8016-582B84B33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216981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D148176-FC86-E347-B9FD-918D019C0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7D10F315-9B47-0243-8BE1-642519870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84324" name="Line 4">
            <a:extLst>
              <a:ext uri="{FF2B5EF4-FFF2-40B4-BE49-F238E27FC236}">
                <a16:creationId xmlns:a16="http://schemas.microsoft.com/office/drawing/2014/main" id="{38A9EFB8-41CD-7341-B5CA-4B8BADEB9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39300" name="Group 5">
            <a:extLst>
              <a:ext uri="{FF2B5EF4-FFF2-40B4-BE49-F238E27FC236}">
                <a16:creationId xmlns:a16="http://schemas.microsoft.com/office/drawing/2014/main" id="{95DBD5A5-B4EC-8941-A4FA-2DEE8407FEDD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3990975" cy="830262"/>
            <a:chOff x="1522" y="2749"/>
            <a:chExt cx="2514" cy="523"/>
          </a:xfrm>
        </p:grpSpPr>
        <p:sp>
          <p:nvSpPr>
            <p:cNvPr id="184326" name="Text Box 6">
              <a:extLst>
                <a:ext uri="{FF2B5EF4-FFF2-40B4-BE49-F238E27FC236}">
                  <a16:creationId xmlns:a16="http://schemas.microsoft.com/office/drawing/2014/main" id="{9A1BE06C-BCA0-114D-9CCD-4AA5AFA86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默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84327" name="AutoShape 7">
              <a:extLst>
                <a:ext uri="{FF2B5EF4-FFF2-40B4-BE49-F238E27FC236}">
                  <a16:creationId xmlns:a16="http://schemas.microsoft.com/office/drawing/2014/main" id="{75CEA240-A83B-4A43-88A8-34038CD23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39301" name="Group 8">
            <a:extLst>
              <a:ext uri="{FF2B5EF4-FFF2-40B4-BE49-F238E27FC236}">
                <a16:creationId xmlns:a16="http://schemas.microsoft.com/office/drawing/2014/main" id="{6379283F-0721-1842-8988-258B3249414E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3886200" cy="1016000"/>
            <a:chOff x="1527" y="1485"/>
            <a:chExt cx="2448" cy="640"/>
          </a:xfrm>
        </p:grpSpPr>
        <p:sp>
          <p:nvSpPr>
            <p:cNvPr id="184329" name="Text Box 9">
              <a:extLst>
                <a:ext uri="{FF2B5EF4-FFF2-40B4-BE49-F238E27FC236}">
                  <a16:creationId xmlns:a16="http://schemas.microsoft.com/office/drawing/2014/main" id="{C7510B25-1284-504A-8B1E-0646C45D7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4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人物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4330" name="AutoShape 10">
              <a:extLst>
                <a:ext uri="{FF2B5EF4-FFF2-40B4-BE49-F238E27FC236}">
                  <a16:creationId xmlns:a16="http://schemas.microsoft.com/office/drawing/2014/main" id="{1A0E2B62-D080-1E4A-897C-7DDB671FE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39302" name="Group 11">
            <a:extLst>
              <a:ext uri="{FF2B5EF4-FFF2-40B4-BE49-F238E27FC236}">
                <a16:creationId xmlns:a16="http://schemas.microsoft.com/office/drawing/2014/main" id="{E55EFA08-50C2-0244-A654-42AF887BA603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09713"/>
            <a:ext cx="4044950" cy="923925"/>
            <a:chOff x="1530" y="951"/>
            <a:chExt cx="2548" cy="582"/>
          </a:xfrm>
        </p:grpSpPr>
        <p:sp>
          <p:nvSpPr>
            <p:cNvPr id="184332" name="Text Box 12">
              <a:extLst>
                <a:ext uri="{FF2B5EF4-FFF2-40B4-BE49-F238E27FC236}">
                  <a16:creationId xmlns:a16="http://schemas.microsoft.com/office/drawing/2014/main" id="{E4B523D4-C2FB-3A47-8707-F3932834B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造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创造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4333" name="AutoShape 13">
              <a:extLst>
                <a:ext uri="{FF2B5EF4-FFF2-40B4-BE49-F238E27FC236}">
                  <a16:creationId xmlns:a16="http://schemas.microsoft.com/office/drawing/2014/main" id="{282D7685-0687-8442-90FC-1477E1F96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39303" name="Text Box 14">
            <a:extLst>
              <a:ext uri="{FF2B5EF4-FFF2-40B4-BE49-F238E27FC236}">
                <a16:creationId xmlns:a16="http://schemas.microsoft.com/office/drawing/2014/main" id="{0110BEC7-6830-1944-87B2-9F3EE46A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9304" name="Text Box 15">
            <a:extLst>
              <a:ext uri="{FF2B5EF4-FFF2-40B4-BE49-F238E27FC236}">
                <a16:creationId xmlns:a16="http://schemas.microsoft.com/office/drawing/2014/main" id="{D4E2C40F-E1B0-B645-BFDA-F4E49CA10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9305" name="Text Box 16">
            <a:extLst>
              <a:ext uri="{FF2B5EF4-FFF2-40B4-BE49-F238E27FC236}">
                <a16:creationId xmlns:a16="http://schemas.microsoft.com/office/drawing/2014/main" id="{70701B28-FEB2-8844-807C-451A11780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439306" name="Group 20">
            <a:extLst>
              <a:ext uri="{FF2B5EF4-FFF2-40B4-BE49-F238E27FC236}">
                <a16:creationId xmlns:a16="http://schemas.microsoft.com/office/drawing/2014/main" id="{7C20632C-BBE2-D544-9071-5D37EDB3D080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3989388" cy="1006475"/>
            <a:chOff x="1520" y="2105"/>
            <a:chExt cx="2513" cy="634"/>
          </a:xfrm>
        </p:grpSpPr>
        <p:sp>
          <p:nvSpPr>
            <p:cNvPr id="184341" name="Text Box 21">
              <a:extLst>
                <a:ext uri="{FF2B5EF4-FFF2-40B4-BE49-F238E27FC236}">
                  <a16:creationId xmlns:a16="http://schemas.microsoft.com/office/drawing/2014/main" id="{B78A435A-0A21-E746-9469-E15830771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时期 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4342" name="AutoShape 22">
              <a:extLst>
                <a:ext uri="{FF2B5EF4-FFF2-40B4-BE49-F238E27FC236}">
                  <a16:creationId xmlns:a16="http://schemas.microsoft.com/office/drawing/2014/main" id="{7D40B23D-805C-794D-91C6-7B92CA42E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3" name="Rectangle 23">
              <a:extLst>
                <a:ext uri="{FF2B5EF4-FFF2-40B4-BE49-F238E27FC236}">
                  <a16:creationId xmlns:a16="http://schemas.microsoft.com/office/drawing/2014/main" id="{4215CDB5-0D49-0341-8D9D-4A79609BD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439307" name="Group 24">
            <a:extLst>
              <a:ext uri="{FF2B5EF4-FFF2-40B4-BE49-F238E27FC236}">
                <a16:creationId xmlns:a16="http://schemas.microsoft.com/office/drawing/2014/main" id="{4D87AA24-F049-B544-8AF1-292270620784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4345" name="Text Box 25">
              <a:extLst>
                <a:ext uri="{FF2B5EF4-FFF2-40B4-BE49-F238E27FC236}">
                  <a16:creationId xmlns:a16="http://schemas.microsoft.com/office/drawing/2014/main" id="{2AB97A14-6493-5749-A9D2-35C6BA71C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主耶稣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4346" name="AutoShape 26">
              <a:extLst>
                <a:ext uri="{FF2B5EF4-FFF2-40B4-BE49-F238E27FC236}">
                  <a16:creationId xmlns:a16="http://schemas.microsoft.com/office/drawing/2014/main" id="{0A89B06A-EAEA-B941-B3DB-61BC958C3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7" name="Rectangle 27">
              <a:extLst>
                <a:ext uri="{FF2B5EF4-FFF2-40B4-BE49-F238E27FC236}">
                  <a16:creationId xmlns:a16="http://schemas.microsoft.com/office/drawing/2014/main" id="{1C9C8EE0-C83E-E942-96E9-AFD1D1FED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84349" name="Oval 29">
            <a:extLst>
              <a:ext uri="{FF2B5EF4-FFF2-40B4-BE49-F238E27FC236}">
                <a16:creationId xmlns:a16="http://schemas.microsoft.com/office/drawing/2014/main" id="{926156FC-1878-694D-967C-FD80850D7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334486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4350" name="Text Box 30">
            <a:extLst>
              <a:ext uri="{FF2B5EF4-FFF2-40B4-BE49-F238E27FC236}">
                <a16:creationId xmlns:a16="http://schemas.microsoft.com/office/drawing/2014/main" id="{1E25CE2D-EE6F-E34B-8E7F-963D60E82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50</a:t>
            </a:r>
          </a:p>
        </p:txBody>
      </p:sp>
      <p:sp>
        <p:nvSpPr>
          <p:cNvPr id="439310" name="Text Box 31">
            <a:extLst>
              <a:ext uri="{FF2B5EF4-FFF2-40B4-BE49-F238E27FC236}">
                <a16:creationId xmlns:a16="http://schemas.microsoft.com/office/drawing/2014/main" id="{5BB40967-385D-4A49-95B4-AFD6420C0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884711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Freeform 2">
            <a:extLst>
              <a:ext uri="{FF2B5EF4-FFF2-40B4-BE49-F238E27FC236}">
                <a16:creationId xmlns:a16="http://schemas.microsoft.com/office/drawing/2014/main" id="{A39399C3-4B11-1748-A3A5-943AA54D7BC0}"/>
              </a:ext>
            </a:extLst>
          </p:cNvPr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2147483647 w 865"/>
              <a:gd name="T1" fmla="*/ 0 h 505"/>
              <a:gd name="T2" fmla="*/ 2147483647 w 865"/>
              <a:gd name="T3" fmla="*/ 2147483647 h 505"/>
              <a:gd name="T4" fmla="*/ 2147483647 w 865"/>
              <a:gd name="T5" fmla="*/ 2147483647 h 505"/>
              <a:gd name="T6" fmla="*/ 2147483647 w 865"/>
              <a:gd name="T7" fmla="*/ 2147483647 h 505"/>
              <a:gd name="T8" fmla="*/ 2147483647 w 865"/>
              <a:gd name="T9" fmla="*/ 2147483647 h 505"/>
              <a:gd name="T10" fmla="*/ 2147483647 w 865"/>
              <a:gd name="T11" fmla="*/ 2147483647 h 505"/>
              <a:gd name="T12" fmla="*/ 2147483647 w 865"/>
              <a:gd name="T13" fmla="*/ 2147483647 h 505"/>
              <a:gd name="T14" fmla="*/ 2147483647 w 865"/>
              <a:gd name="T15" fmla="*/ 2147483647 h 505"/>
              <a:gd name="T16" fmla="*/ 2147483647 w 865"/>
              <a:gd name="T17" fmla="*/ 2147483647 h 505"/>
              <a:gd name="T18" fmla="*/ 2147483647 w 865"/>
              <a:gd name="T19" fmla="*/ 2147483647 h 505"/>
              <a:gd name="T20" fmla="*/ 2147483647 w 865"/>
              <a:gd name="T21" fmla="*/ 2147483647 h 505"/>
              <a:gd name="T22" fmla="*/ 2147483647 w 865"/>
              <a:gd name="T23" fmla="*/ 2147483647 h 505"/>
              <a:gd name="T24" fmla="*/ 2147483647 w 865"/>
              <a:gd name="T25" fmla="*/ 2147483647 h 505"/>
              <a:gd name="T26" fmla="*/ 2147483647 w 865"/>
              <a:gd name="T27" fmla="*/ 2147483647 h 505"/>
              <a:gd name="T28" fmla="*/ 2147483647 w 865"/>
              <a:gd name="T29" fmla="*/ 2147483647 h 505"/>
              <a:gd name="T30" fmla="*/ 2147483647 w 865"/>
              <a:gd name="T31" fmla="*/ 2147483647 h 505"/>
              <a:gd name="T32" fmla="*/ 2147483647 w 865"/>
              <a:gd name="T33" fmla="*/ 2147483647 h 505"/>
              <a:gd name="T34" fmla="*/ 2147483647 w 865"/>
              <a:gd name="T35" fmla="*/ 2147483647 h 505"/>
              <a:gd name="T36" fmla="*/ 2147483647 w 865"/>
              <a:gd name="T37" fmla="*/ 2147483647 h 505"/>
              <a:gd name="T38" fmla="*/ 2147483647 w 865"/>
              <a:gd name="T39" fmla="*/ 2147483647 h 505"/>
              <a:gd name="T40" fmla="*/ 2147483647 w 865"/>
              <a:gd name="T41" fmla="*/ 2147483647 h 505"/>
              <a:gd name="T42" fmla="*/ 2147483647 w 865"/>
              <a:gd name="T43" fmla="*/ 2147483647 h 505"/>
              <a:gd name="T44" fmla="*/ 2147483647 w 865"/>
              <a:gd name="T45" fmla="*/ 2147483647 h 505"/>
              <a:gd name="T46" fmla="*/ 2147483647 w 865"/>
              <a:gd name="T47" fmla="*/ 2147483647 h 505"/>
              <a:gd name="T48" fmla="*/ 2147483647 w 865"/>
              <a:gd name="T49" fmla="*/ 2147483647 h 505"/>
              <a:gd name="T50" fmla="*/ 2147483647 w 865"/>
              <a:gd name="T51" fmla="*/ 2147483647 h 505"/>
              <a:gd name="T52" fmla="*/ 2147483647 w 865"/>
              <a:gd name="T53" fmla="*/ 2147483647 h 505"/>
              <a:gd name="T54" fmla="*/ 2147483647 w 865"/>
              <a:gd name="T55" fmla="*/ 2147483647 h 505"/>
              <a:gd name="T56" fmla="*/ 2147483647 w 865"/>
              <a:gd name="T57" fmla="*/ 2147483647 h 505"/>
              <a:gd name="T58" fmla="*/ 2147483647 w 865"/>
              <a:gd name="T59" fmla="*/ 2147483647 h 505"/>
              <a:gd name="T60" fmla="*/ 2147483647 w 865"/>
              <a:gd name="T61" fmla="*/ 2147483647 h 505"/>
              <a:gd name="T62" fmla="*/ 2147483647 w 865"/>
              <a:gd name="T63" fmla="*/ 2147483647 h 505"/>
              <a:gd name="T64" fmla="*/ 2147483647 w 865"/>
              <a:gd name="T65" fmla="*/ 2147483647 h 505"/>
              <a:gd name="T66" fmla="*/ 2147483647 w 865"/>
              <a:gd name="T67" fmla="*/ 2147483647 h 505"/>
              <a:gd name="T68" fmla="*/ 2147483647 w 865"/>
              <a:gd name="T69" fmla="*/ 2147483647 h 505"/>
              <a:gd name="T70" fmla="*/ 2147483647 w 865"/>
              <a:gd name="T71" fmla="*/ 2147483647 h 505"/>
              <a:gd name="T72" fmla="*/ 2147483647 w 865"/>
              <a:gd name="T73" fmla="*/ 2147483647 h 505"/>
              <a:gd name="T74" fmla="*/ 2147483647 w 865"/>
              <a:gd name="T75" fmla="*/ 2147483647 h 505"/>
              <a:gd name="T76" fmla="*/ 2147483647 w 865"/>
              <a:gd name="T77" fmla="*/ 2147483647 h 505"/>
              <a:gd name="T78" fmla="*/ 2147483647 w 865"/>
              <a:gd name="T79" fmla="*/ 2147483647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05"/>
              <a:gd name="T122" fmla="*/ 865 w 86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1346" name="Freeform 3">
            <a:extLst>
              <a:ext uri="{FF2B5EF4-FFF2-40B4-BE49-F238E27FC236}">
                <a16:creationId xmlns:a16="http://schemas.microsoft.com/office/drawing/2014/main" id="{696718B1-AB19-BE4B-8580-0B9051267D2F}"/>
              </a:ext>
            </a:extLst>
          </p:cNvPr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2147483647 w 1117"/>
              <a:gd name="T1" fmla="*/ 2147483647 h 325"/>
              <a:gd name="T2" fmla="*/ 2147483647 w 1117"/>
              <a:gd name="T3" fmla="*/ 2147483647 h 325"/>
              <a:gd name="T4" fmla="*/ 2147483647 w 1117"/>
              <a:gd name="T5" fmla="*/ 2147483647 h 325"/>
              <a:gd name="T6" fmla="*/ 2147483647 w 1117"/>
              <a:gd name="T7" fmla="*/ 2147483647 h 325"/>
              <a:gd name="T8" fmla="*/ 2147483647 w 1117"/>
              <a:gd name="T9" fmla="*/ 2147483647 h 325"/>
              <a:gd name="T10" fmla="*/ 2147483647 w 1117"/>
              <a:gd name="T11" fmla="*/ 2147483647 h 325"/>
              <a:gd name="T12" fmla="*/ 2147483647 w 1117"/>
              <a:gd name="T13" fmla="*/ 2147483647 h 325"/>
              <a:gd name="T14" fmla="*/ 2147483647 w 1117"/>
              <a:gd name="T15" fmla="*/ 2147483647 h 325"/>
              <a:gd name="T16" fmla="*/ 2147483647 w 1117"/>
              <a:gd name="T17" fmla="*/ 2147483647 h 325"/>
              <a:gd name="T18" fmla="*/ 2147483647 w 1117"/>
              <a:gd name="T19" fmla="*/ 2147483647 h 325"/>
              <a:gd name="T20" fmla="*/ 2147483647 w 1117"/>
              <a:gd name="T21" fmla="*/ 2147483647 h 325"/>
              <a:gd name="T22" fmla="*/ 2147483647 w 1117"/>
              <a:gd name="T23" fmla="*/ 2147483647 h 325"/>
              <a:gd name="T24" fmla="*/ 2147483647 w 1117"/>
              <a:gd name="T25" fmla="*/ 2147483647 h 325"/>
              <a:gd name="T26" fmla="*/ 2147483647 w 1117"/>
              <a:gd name="T27" fmla="*/ 2147483647 h 325"/>
              <a:gd name="T28" fmla="*/ 2147483647 w 1117"/>
              <a:gd name="T29" fmla="*/ 2147483647 h 325"/>
              <a:gd name="T30" fmla="*/ 2147483647 w 1117"/>
              <a:gd name="T31" fmla="*/ 2147483647 h 325"/>
              <a:gd name="T32" fmla="*/ 2147483647 w 1117"/>
              <a:gd name="T33" fmla="*/ 2147483647 h 325"/>
              <a:gd name="T34" fmla="*/ 2147483647 w 1117"/>
              <a:gd name="T35" fmla="*/ 0 h 325"/>
              <a:gd name="T36" fmla="*/ 2147483647 w 1117"/>
              <a:gd name="T37" fmla="*/ 0 h 325"/>
              <a:gd name="T38" fmla="*/ 2147483647 w 1117"/>
              <a:gd name="T39" fmla="*/ 0 h 325"/>
              <a:gd name="T40" fmla="*/ 2147483647 w 1117"/>
              <a:gd name="T41" fmla="*/ 0 h 325"/>
              <a:gd name="T42" fmla="*/ 0 w 1117"/>
              <a:gd name="T43" fmla="*/ 2147483647 h 325"/>
              <a:gd name="T44" fmla="*/ 2147483647 w 1117"/>
              <a:gd name="T45" fmla="*/ 2147483647 h 325"/>
              <a:gd name="T46" fmla="*/ 2147483647 w 1117"/>
              <a:gd name="T47" fmla="*/ 2147483647 h 325"/>
              <a:gd name="T48" fmla="*/ 2147483647 w 1117"/>
              <a:gd name="T49" fmla="*/ 2147483647 h 325"/>
              <a:gd name="T50" fmla="*/ 2147483647 w 1117"/>
              <a:gd name="T51" fmla="*/ 2147483647 h 325"/>
              <a:gd name="T52" fmla="*/ 2147483647 w 1117"/>
              <a:gd name="T53" fmla="*/ 2147483647 h 325"/>
              <a:gd name="T54" fmla="*/ 2147483647 w 1117"/>
              <a:gd name="T55" fmla="*/ 2147483647 h 325"/>
              <a:gd name="T56" fmla="*/ 2147483647 w 1117"/>
              <a:gd name="T57" fmla="*/ 2147483647 h 325"/>
              <a:gd name="T58" fmla="*/ 2147483647 w 1117"/>
              <a:gd name="T59" fmla="*/ 2147483647 h 325"/>
              <a:gd name="T60" fmla="*/ 2147483647 w 1117"/>
              <a:gd name="T61" fmla="*/ 2147483647 h 325"/>
              <a:gd name="T62" fmla="*/ 2147483647 w 1117"/>
              <a:gd name="T63" fmla="*/ 2147483647 h 325"/>
              <a:gd name="T64" fmla="*/ 2147483647 w 1117"/>
              <a:gd name="T65" fmla="*/ 2147483647 h 325"/>
              <a:gd name="T66" fmla="*/ 2147483647 w 1117"/>
              <a:gd name="T67" fmla="*/ 2147483647 h 325"/>
              <a:gd name="T68" fmla="*/ 2147483647 w 1117"/>
              <a:gd name="T69" fmla="*/ 2147483647 h 325"/>
              <a:gd name="T70" fmla="*/ 2147483647 w 1117"/>
              <a:gd name="T71" fmla="*/ 2147483647 h 325"/>
              <a:gd name="T72" fmla="*/ 2147483647 w 1117"/>
              <a:gd name="T73" fmla="*/ 2147483647 h 325"/>
              <a:gd name="T74" fmla="*/ 2147483647 w 1117"/>
              <a:gd name="T75" fmla="*/ 2147483647 h 325"/>
              <a:gd name="T76" fmla="*/ 2147483647 w 1117"/>
              <a:gd name="T77" fmla="*/ 2147483647 h 325"/>
              <a:gd name="T78" fmla="*/ 2147483647 w 1117"/>
              <a:gd name="T79" fmla="*/ 2147483647 h 325"/>
              <a:gd name="T80" fmla="*/ 2147483647 w 1117"/>
              <a:gd name="T81" fmla="*/ 2147483647 h 325"/>
              <a:gd name="T82" fmla="*/ 2147483647 w 1117"/>
              <a:gd name="T83" fmla="*/ 2147483647 h 325"/>
              <a:gd name="T84" fmla="*/ 2147483647 w 1117"/>
              <a:gd name="T85" fmla="*/ 2147483647 h 325"/>
              <a:gd name="T86" fmla="*/ 2147483647 w 1117"/>
              <a:gd name="T87" fmla="*/ 2147483647 h 3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17"/>
              <a:gd name="T133" fmla="*/ 0 h 325"/>
              <a:gd name="T134" fmla="*/ 1117 w 1117"/>
              <a:gd name="T135" fmla="*/ 325 h 3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2" name="Oval 4">
            <a:extLst>
              <a:ext uri="{FF2B5EF4-FFF2-40B4-BE49-F238E27FC236}">
                <a16:creationId xmlns:a16="http://schemas.microsoft.com/office/drawing/2014/main" id="{E57CAF7B-8A19-A24B-9C65-E32882292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1092200"/>
            <a:ext cx="5054600" cy="490220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1348" name="Freeform 5">
            <a:extLst>
              <a:ext uri="{FF2B5EF4-FFF2-40B4-BE49-F238E27FC236}">
                <a16:creationId xmlns:a16="http://schemas.microsoft.com/office/drawing/2014/main" id="{2E164DFE-9686-D44A-BC7F-C8DD3A32B4C3}"/>
              </a:ext>
            </a:extLst>
          </p:cNvPr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2147483647 w 709"/>
              <a:gd name="T1" fmla="*/ 2147483647 h 325"/>
              <a:gd name="T2" fmla="*/ 2147483647 w 709"/>
              <a:gd name="T3" fmla="*/ 2147483647 h 325"/>
              <a:gd name="T4" fmla="*/ 2147483647 w 709"/>
              <a:gd name="T5" fmla="*/ 2147483647 h 325"/>
              <a:gd name="T6" fmla="*/ 2147483647 w 709"/>
              <a:gd name="T7" fmla="*/ 2147483647 h 325"/>
              <a:gd name="T8" fmla="*/ 2147483647 w 709"/>
              <a:gd name="T9" fmla="*/ 2147483647 h 325"/>
              <a:gd name="T10" fmla="*/ 2147483647 w 709"/>
              <a:gd name="T11" fmla="*/ 2147483647 h 325"/>
              <a:gd name="T12" fmla="*/ 2147483647 w 709"/>
              <a:gd name="T13" fmla="*/ 2147483647 h 325"/>
              <a:gd name="T14" fmla="*/ 2147483647 w 709"/>
              <a:gd name="T15" fmla="*/ 2147483647 h 325"/>
              <a:gd name="T16" fmla="*/ 2147483647 w 709"/>
              <a:gd name="T17" fmla="*/ 2147483647 h 325"/>
              <a:gd name="T18" fmla="*/ 2147483647 w 709"/>
              <a:gd name="T19" fmla="*/ 2147483647 h 325"/>
              <a:gd name="T20" fmla="*/ 2147483647 w 709"/>
              <a:gd name="T21" fmla="*/ 2147483647 h 325"/>
              <a:gd name="T22" fmla="*/ 2147483647 w 709"/>
              <a:gd name="T23" fmla="*/ 2147483647 h 325"/>
              <a:gd name="T24" fmla="*/ 2147483647 w 709"/>
              <a:gd name="T25" fmla="*/ 2147483647 h 325"/>
              <a:gd name="T26" fmla="*/ 2147483647 w 709"/>
              <a:gd name="T27" fmla="*/ 2147483647 h 325"/>
              <a:gd name="T28" fmla="*/ 2147483647 w 709"/>
              <a:gd name="T29" fmla="*/ 2147483647 h 325"/>
              <a:gd name="T30" fmla="*/ 2147483647 w 709"/>
              <a:gd name="T31" fmla="*/ 2147483647 h 325"/>
              <a:gd name="T32" fmla="*/ 2147483647 w 709"/>
              <a:gd name="T33" fmla="*/ 2147483647 h 325"/>
              <a:gd name="T34" fmla="*/ 2147483647 w 709"/>
              <a:gd name="T35" fmla="*/ 2147483647 h 325"/>
              <a:gd name="T36" fmla="*/ 2147483647 w 709"/>
              <a:gd name="T37" fmla="*/ 2147483647 h 325"/>
              <a:gd name="T38" fmla="*/ 2147483647 w 709"/>
              <a:gd name="T39" fmla="*/ 2147483647 h 325"/>
              <a:gd name="T40" fmla="*/ 2147483647 w 709"/>
              <a:gd name="T41" fmla="*/ 2147483647 h 325"/>
              <a:gd name="T42" fmla="*/ 2147483647 w 709"/>
              <a:gd name="T43" fmla="*/ 2147483647 h 325"/>
              <a:gd name="T44" fmla="*/ 2147483647 w 709"/>
              <a:gd name="T45" fmla="*/ 2147483647 h 325"/>
              <a:gd name="T46" fmla="*/ 2147483647 w 709"/>
              <a:gd name="T47" fmla="*/ 2147483647 h 325"/>
              <a:gd name="T48" fmla="*/ 2147483647 w 709"/>
              <a:gd name="T49" fmla="*/ 2147483647 h 325"/>
              <a:gd name="T50" fmla="*/ 2147483647 w 709"/>
              <a:gd name="T51" fmla="*/ 2147483647 h 325"/>
              <a:gd name="T52" fmla="*/ 2147483647 w 709"/>
              <a:gd name="T53" fmla="*/ 2147483647 h 325"/>
              <a:gd name="T54" fmla="*/ 2147483647 w 709"/>
              <a:gd name="T55" fmla="*/ 2147483647 h 325"/>
              <a:gd name="T56" fmla="*/ 2147483647 w 709"/>
              <a:gd name="T57" fmla="*/ 2147483647 h 325"/>
              <a:gd name="T58" fmla="*/ 2147483647 w 709"/>
              <a:gd name="T59" fmla="*/ 2147483647 h 325"/>
              <a:gd name="T60" fmla="*/ 2147483647 w 709"/>
              <a:gd name="T61" fmla="*/ 2147483647 h 325"/>
              <a:gd name="T62" fmla="*/ 0 w 709"/>
              <a:gd name="T63" fmla="*/ 2147483647 h 325"/>
              <a:gd name="T64" fmla="*/ 2147483647 w 709"/>
              <a:gd name="T65" fmla="*/ 2147483647 h 325"/>
              <a:gd name="T66" fmla="*/ 2147483647 w 709"/>
              <a:gd name="T67" fmla="*/ 2147483647 h 325"/>
              <a:gd name="T68" fmla="*/ 2147483647 w 709"/>
              <a:gd name="T69" fmla="*/ 2147483647 h 325"/>
              <a:gd name="T70" fmla="*/ 2147483647 w 709"/>
              <a:gd name="T71" fmla="*/ 2147483647 h 325"/>
              <a:gd name="T72" fmla="*/ 2147483647 w 709"/>
              <a:gd name="T73" fmla="*/ 2147483647 h 325"/>
              <a:gd name="T74" fmla="*/ 0 w 709"/>
              <a:gd name="T75" fmla="*/ 2147483647 h 325"/>
              <a:gd name="T76" fmla="*/ 2147483647 w 709"/>
              <a:gd name="T77" fmla="*/ 2147483647 h 325"/>
              <a:gd name="T78" fmla="*/ 2147483647 w 709"/>
              <a:gd name="T79" fmla="*/ 2147483647 h 325"/>
              <a:gd name="T80" fmla="*/ 2147483647 w 709"/>
              <a:gd name="T81" fmla="*/ 2147483647 h 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09"/>
              <a:gd name="T124" fmla="*/ 0 h 325"/>
              <a:gd name="T125" fmla="*/ 709 w 709"/>
              <a:gd name="T126" fmla="*/ 325 h 32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9CFB3AC0-69B8-1144-8201-6A4BF0E3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8615" name="Line 7">
            <a:extLst>
              <a:ext uri="{FF2B5EF4-FFF2-40B4-BE49-F238E27FC236}">
                <a16:creationId xmlns:a16="http://schemas.microsoft.com/office/drawing/2014/main" id="{6697B6B6-8B89-AE41-BAD3-667579239F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1351" name="Freeform 8">
            <a:extLst>
              <a:ext uri="{FF2B5EF4-FFF2-40B4-BE49-F238E27FC236}">
                <a16:creationId xmlns:a16="http://schemas.microsoft.com/office/drawing/2014/main" id="{755ECACB-704D-BE4F-B838-8CE625A8CE3A}"/>
              </a:ext>
            </a:extLst>
          </p:cNvPr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2147483647 w 1105"/>
              <a:gd name="T1" fmla="*/ 2147483647 h 1249"/>
              <a:gd name="T2" fmla="*/ 2147483647 w 1105"/>
              <a:gd name="T3" fmla="*/ 2147483647 h 1249"/>
              <a:gd name="T4" fmla="*/ 2147483647 w 1105"/>
              <a:gd name="T5" fmla="*/ 2147483647 h 1249"/>
              <a:gd name="T6" fmla="*/ 2147483647 w 1105"/>
              <a:gd name="T7" fmla="*/ 2147483647 h 1249"/>
              <a:gd name="T8" fmla="*/ 2147483647 w 1105"/>
              <a:gd name="T9" fmla="*/ 2147483647 h 1249"/>
              <a:gd name="T10" fmla="*/ 2147483647 w 1105"/>
              <a:gd name="T11" fmla="*/ 2147483647 h 1249"/>
              <a:gd name="T12" fmla="*/ 2147483647 w 1105"/>
              <a:gd name="T13" fmla="*/ 2147483647 h 1249"/>
              <a:gd name="T14" fmla="*/ 2147483647 w 1105"/>
              <a:gd name="T15" fmla="*/ 2147483647 h 1249"/>
              <a:gd name="T16" fmla="*/ 2147483647 w 1105"/>
              <a:gd name="T17" fmla="*/ 2147483647 h 1249"/>
              <a:gd name="T18" fmla="*/ 2147483647 w 1105"/>
              <a:gd name="T19" fmla="*/ 2147483647 h 1249"/>
              <a:gd name="T20" fmla="*/ 2147483647 w 1105"/>
              <a:gd name="T21" fmla="*/ 2147483647 h 1249"/>
              <a:gd name="T22" fmla="*/ 2147483647 w 1105"/>
              <a:gd name="T23" fmla="*/ 2147483647 h 1249"/>
              <a:gd name="T24" fmla="*/ 2147483647 w 1105"/>
              <a:gd name="T25" fmla="*/ 2147483647 h 1249"/>
              <a:gd name="T26" fmla="*/ 2147483647 w 1105"/>
              <a:gd name="T27" fmla="*/ 2147483647 h 1249"/>
              <a:gd name="T28" fmla="*/ 2147483647 w 1105"/>
              <a:gd name="T29" fmla="*/ 2147483647 h 1249"/>
              <a:gd name="T30" fmla="*/ 2147483647 w 1105"/>
              <a:gd name="T31" fmla="*/ 2147483647 h 1249"/>
              <a:gd name="T32" fmla="*/ 2147483647 w 1105"/>
              <a:gd name="T33" fmla="*/ 2147483647 h 1249"/>
              <a:gd name="T34" fmla="*/ 2147483647 w 1105"/>
              <a:gd name="T35" fmla="*/ 2147483647 h 1249"/>
              <a:gd name="T36" fmla="*/ 2147483647 w 1105"/>
              <a:gd name="T37" fmla="*/ 2147483647 h 1249"/>
              <a:gd name="T38" fmla="*/ 2147483647 w 1105"/>
              <a:gd name="T39" fmla="*/ 2147483647 h 1249"/>
              <a:gd name="T40" fmla="*/ 2147483647 w 1105"/>
              <a:gd name="T41" fmla="*/ 2147483647 h 1249"/>
              <a:gd name="T42" fmla="*/ 2147483647 w 1105"/>
              <a:gd name="T43" fmla="*/ 2147483647 h 1249"/>
              <a:gd name="T44" fmla="*/ 2147483647 w 1105"/>
              <a:gd name="T45" fmla="*/ 2147483647 h 1249"/>
              <a:gd name="T46" fmla="*/ 2147483647 w 1105"/>
              <a:gd name="T47" fmla="*/ 2147483647 h 1249"/>
              <a:gd name="T48" fmla="*/ 2147483647 w 1105"/>
              <a:gd name="T49" fmla="*/ 2147483647 h 1249"/>
              <a:gd name="T50" fmla="*/ 2147483647 w 1105"/>
              <a:gd name="T51" fmla="*/ 2147483647 h 1249"/>
              <a:gd name="T52" fmla="*/ 2147483647 w 1105"/>
              <a:gd name="T53" fmla="*/ 2147483647 h 1249"/>
              <a:gd name="T54" fmla="*/ 2147483647 w 1105"/>
              <a:gd name="T55" fmla="*/ 2147483647 h 1249"/>
              <a:gd name="T56" fmla="*/ 2147483647 w 1105"/>
              <a:gd name="T57" fmla="*/ 2147483647 h 1249"/>
              <a:gd name="T58" fmla="*/ 2147483647 w 1105"/>
              <a:gd name="T59" fmla="*/ 2147483647 h 1249"/>
              <a:gd name="T60" fmla="*/ 2147483647 w 1105"/>
              <a:gd name="T61" fmla="*/ 2147483647 h 1249"/>
              <a:gd name="T62" fmla="*/ 2147483647 w 1105"/>
              <a:gd name="T63" fmla="*/ 2147483647 h 1249"/>
              <a:gd name="T64" fmla="*/ 2147483647 w 1105"/>
              <a:gd name="T65" fmla="*/ 0 h 1249"/>
              <a:gd name="T66" fmla="*/ 2147483647 w 1105"/>
              <a:gd name="T67" fmla="*/ 2147483647 h 1249"/>
              <a:gd name="T68" fmla="*/ 0 w 1105"/>
              <a:gd name="T69" fmla="*/ 2147483647 h 1249"/>
              <a:gd name="T70" fmla="*/ 2147483647 w 1105"/>
              <a:gd name="T71" fmla="*/ 2147483647 h 1249"/>
              <a:gd name="T72" fmla="*/ 2147483647 w 1105"/>
              <a:gd name="T73" fmla="*/ 2147483647 h 1249"/>
              <a:gd name="T74" fmla="*/ 2147483647 w 1105"/>
              <a:gd name="T75" fmla="*/ 2147483647 h 1249"/>
              <a:gd name="T76" fmla="*/ 2147483647 w 1105"/>
              <a:gd name="T77" fmla="*/ 2147483647 h 1249"/>
              <a:gd name="T78" fmla="*/ 2147483647 w 1105"/>
              <a:gd name="T79" fmla="*/ 2147483647 h 1249"/>
              <a:gd name="T80" fmla="*/ 2147483647 w 1105"/>
              <a:gd name="T81" fmla="*/ 2147483647 h 1249"/>
              <a:gd name="T82" fmla="*/ 2147483647 w 1105"/>
              <a:gd name="T83" fmla="*/ 2147483647 h 1249"/>
              <a:gd name="T84" fmla="*/ 2147483647 w 1105"/>
              <a:gd name="T85" fmla="*/ 2147483647 h 1249"/>
              <a:gd name="T86" fmla="*/ 2147483647 w 1105"/>
              <a:gd name="T87" fmla="*/ 2147483647 h 1249"/>
              <a:gd name="T88" fmla="*/ 2147483647 w 1105"/>
              <a:gd name="T89" fmla="*/ 2147483647 h 1249"/>
              <a:gd name="T90" fmla="*/ 2147483647 w 1105"/>
              <a:gd name="T91" fmla="*/ 2147483647 h 1249"/>
              <a:gd name="T92" fmla="*/ 2147483647 w 1105"/>
              <a:gd name="T93" fmla="*/ 2147483647 h 1249"/>
              <a:gd name="T94" fmla="*/ 2147483647 w 1105"/>
              <a:gd name="T95" fmla="*/ 2147483647 h 1249"/>
              <a:gd name="T96" fmla="*/ 2147483647 w 1105"/>
              <a:gd name="T97" fmla="*/ 2147483647 h 1249"/>
              <a:gd name="T98" fmla="*/ 2147483647 w 1105"/>
              <a:gd name="T99" fmla="*/ 2147483647 h 1249"/>
              <a:gd name="T100" fmla="*/ 2147483647 w 1105"/>
              <a:gd name="T101" fmla="*/ 2147483647 h 1249"/>
              <a:gd name="T102" fmla="*/ 2147483647 w 1105"/>
              <a:gd name="T103" fmla="*/ 2147483647 h 1249"/>
              <a:gd name="T104" fmla="*/ 2147483647 w 1105"/>
              <a:gd name="T105" fmla="*/ 2147483647 h 1249"/>
              <a:gd name="T106" fmla="*/ 2147483647 w 1105"/>
              <a:gd name="T107" fmla="*/ 2147483647 h 1249"/>
              <a:gd name="T108" fmla="*/ 2147483647 w 1105"/>
              <a:gd name="T109" fmla="*/ 2147483647 h 1249"/>
              <a:gd name="T110" fmla="*/ 2147483647 w 1105"/>
              <a:gd name="T111" fmla="*/ 2147483647 h 1249"/>
              <a:gd name="T112" fmla="*/ 2147483647 w 1105"/>
              <a:gd name="T113" fmla="*/ 2147483647 h 1249"/>
              <a:gd name="T114" fmla="*/ 2147483647 w 1105"/>
              <a:gd name="T115" fmla="*/ 2147483647 h 124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05"/>
              <a:gd name="T175" fmla="*/ 0 h 1249"/>
              <a:gd name="T176" fmla="*/ 1105 w 1105"/>
              <a:gd name="T177" fmla="*/ 1249 h 124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1352" name="Freeform 9">
            <a:extLst>
              <a:ext uri="{FF2B5EF4-FFF2-40B4-BE49-F238E27FC236}">
                <a16:creationId xmlns:a16="http://schemas.microsoft.com/office/drawing/2014/main" id="{84580055-6EEC-0E4E-B9C4-091D8676759C}"/>
              </a:ext>
            </a:extLst>
          </p:cNvPr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2147483647 w 1707"/>
              <a:gd name="T1" fmla="*/ 2147483647 h 1691"/>
              <a:gd name="T2" fmla="*/ 2147483647 w 1707"/>
              <a:gd name="T3" fmla="*/ 2147483647 h 1691"/>
              <a:gd name="T4" fmla="*/ 2147483647 w 1707"/>
              <a:gd name="T5" fmla="*/ 2147483647 h 1691"/>
              <a:gd name="T6" fmla="*/ 2147483647 w 1707"/>
              <a:gd name="T7" fmla="*/ 2147483647 h 1691"/>
              <a:gd name="T8" fmla="*/ 2147483647 w 1707"/>
              <a:gd name="T9" fmla="*/ 2147483647 h 1691"/>
              <a:gd name="T10" fmla="*/ 2147483647 w 1707"/>
              <a:gd name="T11" fmla="*/ 2147483647 h 1691"/>
              <a:gd name="T12" fmla="*/ 2147483647 w 1707"/>
              <a:gd name="T13" fmla="*/ 2147483647 h 1691"/>
              <a:gd name="T14" fmla="*/ 2147483647 w 1707"/>
              <a:gd name="T15" fmla="*/ 2147483647 h 1691"/>
              <a:gd name="T16" fmla="*/ 2147483647 w 1707"/>
              <a:gd name="T17" fmla="*/ 2147483647 h 1691"/>
              <a:gd name="T18" fmla="*/ 2147483647 w 1707"/>
              <a:gd name="T19" fmla="*/ 2147483647 h 1691"/>
              <a:gd name="T20" fmla="*/ 2147483647 w 1707"/>
              <a:gd name="T21" fmla="*/ 2147483647 h 1691"/>
              <a:gd name="T22" fmla="*/ 2147483647 w 1707"/>
              <a:gd name="T23" fmla="*/ 2147483647 h 1691"/>
              <a:gd name="T24" fmla="*/ 2147483647 w 1707"/>
              <a:gd name="T25" fmla="*/ 2147483647 h 1691"/>
              <a:gd name="T26" fmla="*/ 2147483647 w 1707"/>
              <a:gd name="T27" fmla="*/ 2147483647 h 1691"/>
              <a:gd name="T28" fmla="*/ 2147483647 w 1707"/>
              <a:gd name="T29" fmla="*/ 2147483647 h 1691"/>
              <a:gd name="T30" fmla="*/ 2147483647 w 1707"/>
              <a:gd name="T31" fmla="*/ 2147483647 h 1691"/>
              <a:gd name="T32" fmla="*/ 2147483647 w 1707"/>
              <a:gd name="T33" fmla="*/ 2147483647 h 1691"/>
              <a:gd name="T34" fmla="*/ 2147483647 w 1707"/>
              <a:gd name="T35" fmla="*/ 2147483647 h 1691"/>
              <a:gd name="T36" fmla="*/ 2147483647 w 1707"/>
              <a:gd name="T37" fmla="*/ 2147483647 h 1691"/>
              <a:gd name="T38" fmla="*/ 2147483647 w 1707"/>
              <a:gd name="T39" fmla="*/ 2147483647 h 1691"/>
              <a:gd name="T40" fmla="*/ 2147483647 w 1707"/>
              <a:gd name="T41" fmla="*/ 2147483647 h 1691"/>
              <a:gd name="T42" fmla="*/ 2147483647 w 1707"/>
              <a:gd name="T43" fmla="*/ 2147483647 h 1691"/>
              <a:gd name="T44" fmla="*/ 2147483647 w 1707"/>
              <a:gd name="T45" fmla="*/ 2147483647 h 1691"/>
              <a:gd name="T46" fmla="*/ 2147483647 w 1707"/>
              <a:gd name="T47" fmla="*/ 2147483647 h 1691"/>
              <a:gd name="T48" fmla="*/ 2147483647 w 1707"/>
              <a:gd name="T49" fmla="*/ 2147483647 h 1691"/>
              <a:gd name="T50" fmla="*/ 2147483647 w 1707"/>
              <a:gd name="T51" fmla="*/ 2147483647 h 1691"/>
              <a:gd name="T52" fmla="*/ 2147483647 w 1707"/>
              <a:gd name="T53" fmla="*/ 2147483647 h 1691"/>
              <a:gd name="T54" fmla="*/ 2147483647 w 1707"/>
              <a:gd name="T55" fmla="*/ 2147483647 h 1691"/>
              <a:gd name="T56" fmla="*/ 2147483647 w 1707"/>
              <a:gd name="T57" fmla="*/ 2147483647 h 1691"/>
              <a:gd name="T58" fmla="*/ 2147483647 w 1707"/>
              <a:gd name="T59" fmla="*/ 2147483647 h 1691"/>
              <a:gd name="T60" fmla="*/ 2147483647 w 1707"/>
              <a:gd name="T61" fmla="*/ 2147483647 h 1691"/>
              <a:gd name="T62" fmla="*/ 2147483647 w 1707"/>
              <a:gd name="T63" fmla="*/ 2147483647 h 1691"/>
              <a:gd name="T64" fmla="*/ 2147483647 w 1707"/>
              <a:gd name="T65" fmla="*/ 2147483647 h 1691"/>
              <a:gd name="T66" fmla="*/ 2147483647 w 1707"/>
              <a:gd name="T67" fmla="*/ 2147483647 h 1691"/>
              <a:gd name="T68" fmla="*/ 2147483647 w 1707"/>
              <a:gd name="T69" fmla="*/ 2147483647 h 1691"/>
              <a:gd name="T70" fmla="*/ 2147483647 w 1707"/>
              <a:gd name="T71" fmla="*/ 2147483647 h 1691"/>
              <a:gd name="T72" fmla="*/ 2147483647 w 1707"/>
              <a:gd name="T73" fmla="*/ 2147483647 h 1691"/>
              <a:gd name="T74" fmla="*/ 2147483647 w 1707"/>
              <a:gd name="T75" fmla="*/ 2147483647 h 1691"/>
              <a:gd name="T76" fmla="*/ 2147483647 w 1707"/>
              <a:gd name="T77" fmla="*/ 2147483647 h 1691"/>
              <a:gd name="T78" fmla="*/ 2147483647 w 1707"/>
              <a:gd name="T79" fmla="*/ 2147483647 h 1691"/>
              <a:gd name="T80" fmla="*/ 2147483647 w 1707"/>
              <a:gd name="T81" fmla="*/ 2147483647 h 1691"/>
              <a:gd name="T82" fmla="*/ 2147483647 w 1707"/>
              <a:gd name="T83" fmla="*/ 2147483647 h 1691"/>
              <a:gd name="T84" fmla="*/ 2147483647 w 1707"/>
              <a:gd name="T85" fmla="*/ 2147483647 h 1691"/>
              <a:gd name="T86" fmla="*/ 2147483647 w 1707"/>
              <a:gd name="T87" fmla="*/ 0 h 1691"/>
              <a:gd name="T88" fmla="*/ 2147483647 w 1707"/>
              <a:gd name="T89" fmla="*/ 2147483647 h 169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07"/>
              <a:gd name="T136" fmla="*/ 0 h 1691"/>
              <a:gd name="T137" fmla="*/ 1707 w 1707"/>
              <a:gd name="T138" fmla="*/ 1691 h 169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1353" name="Freeform 10">
            <a:extLst>
              <a:ext uri="{FF2B5EF4-FFF2-40B4-BE49-F238E27FC236}">
                <a16:creationId xmlns:a16="http://schemas.microsoft.com/office/drawing/2014/main" id="{51E9428F-2536-2540-BA1C-1544BCE56A67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9" name="Arc 11">
            <a:extLst>
              <a:ext uri="{FF2B5EF4-FFF2-40B4-BE49-F238E27FC236}">
                <a16:creationId xmlns:a16="http://schemas.microsoft.com/office/drawing/2014/main" id="{187F0EF4-7A0A-424E-98F3-2DC2A8D79D0E}"/>
              </a:ext>
            </a:extLst>
          </p:cNvPr>
          <p:cNvSpPr>
            <a:spLocks/>
          </p:cNvSpPr>
          <p:nvPr/>
        </p:nvSpPr>
        <p:spPr bwMode="auto">
          <a:xfrm>
            <a:off x="4525963" y="1073150"/>
            <a:ext cx="2860675" cy="2738438"/>
          </a:xfrm>
          <a:custGeom>
            <a:avLst/>
            <a:gdLst>
              <a:gd name="G0" fmla="+- 0 0 0"/>
              <a:gd name="G1" fmla="+- 21469 0 0"/>
              <a:gd name="G2" fmla="+- 21600 0 0"/>
              <a:gd name="T0" fmla="*/ 2372 w 21600"/>
              <a:gd name="T1" fmla="*/ 0 h 24271"/>
              <a:gd name="T2" fmla="*/ 21417 w 21600"/>
              <a:gd name="T3" fmla="*/ 24271 h 24271"/>
              <a:gd name="T4" fmla="*/ 0 w 21600"/>
              <a:gd name="T5" fmla="*/ 21469 h 2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271" fill="none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</a:path>
              <a:path w="21600" h="24271" stroke="0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  <a:lnTo>
                  <a:pt x="0" y="21469"/>
                </a:lnTo>
                <a:close/>
              </a:path>
            </a:pathLst>
          </a:custGeom>
          <a:noFill/>
          <a:ln w="57150">
            <a:solidFill>
              <a:srgbClr val="FC0128"/>
            </a:solidFill>
            <a:prstDash val="sysDot"/>
            <a:round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Times New Roman" charset="0"/>
              <a:ea typeface="宋体" charset="-122"/>
            </a:endParaRPr>
          </a:p>
        </p:txBody>
      </p:sp>
      <p:sp>
        <p:nvSpPr>
          <p:cNvPr id="68620" name="Rectangle 12">
            <a:extLst>
              <a:ext uri="{FF2B5EF4-FFF2-40B4-BE49-F238E27FC236}">
                <a16:creationId xmlns:a16="http://schemas.microsoft.com/office/drawing/2014/main" id="{36C0EB50-0AD6-CB44-81D7-891F02739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2187575"/>
            <a:ext cx="5260975" cy="161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宋体" charset="0"/>
              </a:rPr>
              <a:t>无 王 掳</a:t>
            </a:r>
          </a:p>
        </p:txBody>
      </p:sp>
      <p:sp>
        <p:nvSpPr>
          <p:cNvPr id="441356" name="Text Box 13">
            <a:extLst>
              <a:ext uri="{FF2B5EF4-FFF2-40B4-BE49-F238E27FC236}">
                <a16:creationId xmlns:a16="http://schemas.microsoft.com/office/drawing/2014/main" id="{C6FDCC06-C047-564E-BDB1-CCF66E3F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41357" name="Text Box 14">
            <a:extLst>
              <a:ext uri="{FF2B5EF4-FFF2-40B4-BE49-F238E27FC236}">
                <a16:creationId xmlns:a16="http://schemas.microsoft.com/office/drawing/2014/main" id="{E4569933-5170-BC4E-9EF9-17E57F1C5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41358" name="Text Box 15">
            <a:extLst>
              <a:ext uri="{FF2B5EF4-FFF2-40B4-BE49-F238E27FC236}">
                <a16:creationId xmlns:a16="http://schemas.microsoft.com/office/drawing/2014/main" id="{3A9D9265-5ABA-194D-B0A1-F86AB37D4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8627" name="Text Box 19">
            <a:extLst>
              <a:ext uri="{FF2B5EF4-FFF2-40B4-BE49-F238E27FC236}">
                <a16:creationId xmlns:a16="http://schemas.microsoft.com/office/drawing/2014/main" id="{02C87170-C075-6846-BFC1-18BB9F65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2</a:t>
            </a:r>
          </a:p>
        </p:txBody>
      </p:sp>
      <p:sp>
        <p:nvSpPr>
          <p:cNvPr id="68628" name="Text Box 20">
            <a:extLst>
              <a:ext uri="{FF2B5EF4-FFF2-40B4-BE49-F238E27FC236}">
                <a16:creationId xmlns:a16="http://schemas.microsoft.com/office/drawing/2014/main" id="{672989F7-960C-F342-8BC7-6AD9675F9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51</a:t>
            </a:r>
          </a:p>
        </p:txBody>
      </p:sp>
      <p:sp>
        <p:nvSpPr>
          <p:cNvPr id="441361" name="Text Box 21">
            <a:extLst>
              <a:ext uri="{FF2B5EF4-FFF2-40B4-BE49-F238E27FC236}">
                <a16:creationId xmlns:a16="http://schemas.microsoft.com/office/drawing/2014/main" id="{B49046B6-3B06-1B4F-96C6-0653598C2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919689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3" descr="IMG_0008.JPG">
            <a:extLst>
              <a:ext uri="{FF2B5EF4-FFF2-40B4-BE49-F238E27FC236}">
                <a16:creationId xmlns:a16="http://schemas.microsoft.com/office/drawing/2014/main" id="{7A69AD79-D6E1-FD46-A432-7E52D4EAE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>
            <a:extLst>
              <a:ext uri="{FF2B5EF4-FFF2-40B4-BE49-F238E27FC236}">
                <a16:creationId xmlns:a16="http://schemas.microsoft.com/office/drawing/2014/main" id="{85E51868-50F8-224E-937E-50E95DB82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泰国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蒙古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缅甸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印度尼西亚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2232899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ACDED68-FB2B-FA41-99F9-DE7915A3A6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176463" y="749300"/>
            <a:ext cx="5483225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800">
                <a:solidFill>
                  <a:srgbClr val="99FF33"/>
                </a:solidFill>
              </a:rPr>
              <a:t>   3 个时期</a:t>
            </a:r>
            <a:r>
              <a:rPr lang="zh-CN" altLang="en-US" sz="4800">
                <a:solidFill>
                  <a:srgbClr val="FAFD00"/>
                </a:solidFill>
                <a:latin typeface="宋体" panose="02010600030101010101" pitchFamily="2" charset="-122"/>
              </a:rPr>
              <a:t>就是</a:t>
            </a:r>
            <a:r>
              <a:rPr lang="en-US" altLang="zh-CN" sz="4800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20DCB97-ADD9-814C-906D-84C7B717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F58EF813-95B1-E34E-A9F6-36A44D503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70661" name="Line 5">
            <a:extLst>
              <a:ext uri="{FF2B5EF4-FFF2-40B4-BE49-F238E27FC236}">
                <a16:creationId xmlns:a16="http://schemas.microsoft.com/office/drawing/2014/main" id="{31274E45-CAA8-4B49-86C5-1DAADC094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3397" name="Text Box 7">
            <a:extLst>
              <a:ext uri="{FF2B5EF4-FFF2-40B4-BE49-F238E27FC236}">
                <a16:creationId xmlns:a16="http://schemas.microsoft.com/office/drawing/2014/main" id="{A1127796-78D4-3E4E-9679-2BBFB31B0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43398" name="Text Box 8">
            <a:extLst>
              <a:ext uri="{FF2B5EF4-FFF2-40B4-BE49-F238E27FC236}">
                <a16:creationId xmlns:a16="http://schemas.microsoft.com/office/drawing/2014/main" id="{B21095C4-73AC-754E-BF81-19A3982D6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3399" name="Text Box 9">
            <a:extLst>
              <a:ext uri="{FF2B5EF4-FFF2-40B4-BE49-F238E27FC236}">
                <a16:creationId xmlns:a16="http://schemas.microsoft.com/office/drawing/2014/main" id="{976F3C6B-366E-9244-8B5E-D461956C5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0668" name="Rectangle 12">
            <a:extLst>
              <a:ext uri="{FF2B5EF4-FFF2-40B4-BE49-F238E27FC236}">
                <a16:creationId xmlns:a16="http://schemas.microsoft.com/office/drawing/2014/main" id="{172C0CF7-5F02-AC48-85D2-FFBC9B4794F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2388" y="1968500"/>
            <a:ext cx="5622925" cy="41148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 eaLnBrk="1" hangingPunct="1">
              <a:buFont typeface="Monotype Sorts" pitchFamily="2" charset="2"/>
              <a:buChar char=""/>
            </a:pPr>
            <a:r>
              <a:rPr lang="zh-CN" altLang="en-US" sz="7200" b="1">
                <a:solidFill>
                  <a:srgbClr val="FAFD00"/>
                </a:solidFill>
                <a:latin typeface="Arial" panose="020B0604020202020204" pitchFamily="34" charset="0"/>
              </a:rPr>
              <a:t>无</a:t>
            </a:r>
            <a:r>
              <a:rPr lang="zh-CN" altLang="en-US" sz="72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panose="020B0604020202020204" pitchFamily="34" charset="0"/>
              </a:rPr>
              <a:t>王</a:t>
            </a:r>
          </a:p>
          <a:p>
            <a:pPr marL="2179638" indent="-866775" algn="l" defTabSz="1033463" eaLnBrk="1" hangingPunct="1">
              <a:buFont typeface="Monotype Sorts" pitchFamily="2" charset="2"/>
              <a:buChar char=""/>
            </a:pPr>
            <a:r>
              <a:rPr lang="zh-CN" altLang="en-US" sz="7200" b="1">
                <a:solidFill>
                  <a:srgbClr val="FAFD00"/>
                </a:solidFill>
                <a:latin typeface="Arial" panose="020B0604020202020204" pitchFamily="34" charset="0"/>
              </a:rPr>
              <a:t>王</a:t>
            </a:r>
            <a:r>
              <a:rPr lang="zh-CN" altLang="en-US" sz="72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panose="020B0604020202020204" pitchFamily="34" charset="0"/>
              </a:rPr>
              <a:t>朝</a:t>
            </a:r>
          </a:p>
          <a:p>
            <a:pPr marL="2179638" indent="-866775" algn="l" defTabSz="1033463" eaLnBrk="1" hangingPunct="1">
              <a:buFont typeface="Monotype Sorts" pitchFamily="2" charset="2"/>
              <a:buChar char=""/>
            </a:pPr>
            <a:r>
              <a:rPr lang="zh-CN" altLang="en-US" sz="7200" b="1">
                <a:solidFill>
                  <a:srgbClr val="99FF33"/>
                </a:solidFill>
                <a:effectLst/>
                <a:latin typeface="Arial" panose="020B0604020202020204" pitchFamily="34" charset="0"/>
              </a:rPr>
              <a:t>被</a:t>
            </a:r>
            <a:r>
              <a:rPr lang="zh-CN" altLang="en-US" sz="7200" b="1">
                <a:solidFill>
                  <a:srgbClr val="00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zh-CN" altLang="en-US" sz="7200" b="1">
                <a:solidFill>
                  <a:srgbClr val="FAFD00"/>
                </a:solidFill>
                <a:effectLst/>
                <a:latin typeface="Arial" panose="020B0604020202020204" pitchFamily="34" charset="0"/>
              </a:rPr>
              <a:t>掳</a:t>
            </a:r>
            <a:r>
              <a:rPr lang="zh-CN" altLang="en-US" sz="72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0669" name="Oval 13">
            <a:extLst>
              <a:ext uri="{FF2B5EF4-FFF2-40B4-BE49-F238E27FC236}">
                <a16:creationId xmlns:a16="http://schemas.microsoft.com/office/drawing/2014/main" id="{7AA76682-5370-534C-B866-9E50C40B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3314700"/>
            <a:ext cx="1300162" cy="11509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0" name="Oval 14">
            <a:extLst>
              <a:ext uri="{FF2B5EF4-FFF2-40B4-BE49-F238E27FC236}">
                <a16:creationId xmlns:a16="http://schemas.microsoft.com/office/drawing/2014/main" id="{ABA18348-7D20-D24F-ADF2-590DECD8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4614863"/>
            <a:ext cx="1347787" cy="11668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1" name="Oval 15">
            <a:extLst>
              <a:ext uri="{FF2B5EF4-FFF2-40B4-BE49-F238E27FC236}">
                <a16:creationId xmlns:a16="http://schemas.microsoft.com/office/drawing/2014/main" id="{0304501E-E1C7-1448-B52C-940E32340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973263"/>
            <a:ext cx="1285875" cy="1276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3" name="Text Box 17">
            <a:extLst>
              <a:ext uri="{FF2B5EF4-FFF2-40B4-BE49-F238E27FC236}">
                <a16:creationId xmlns:a16="http://schemas.microsoft.com/office/drawing/2014/main" id="{19730497-C66A-724C-86DA-D72FC62D8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6</a:t>
            </a:r>
          </a:p>
        </p:txBody>
      </p:sp>
      <p:sp>
        <p:nvSpPr>
          <p:cNvPr id="70674" name="Text Box 18">
            <a:extLst>
              <a:ext uri="{FF2B5EF4-FFF2-40B4-BE49-F238E27FC236}">
                <a16:creationId xmlns:a16="http://schemas.microsoft.com/office/drawing/2014/main" id="{1ACD2221-6B25-2E41-A7C2-0D5FB0C79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52</a:t>
            </a:r>
          </a:p>
        </p:txBody>
      </p:sp>
      <p:sp>
        <p:nvSpPr>
          <p:cNvPr id="443406" name="Text Box 19">
            <a:extLst>
              <a:ext uri="{FF2B5EF4-FFF2-40B4-BE49-F238E27FC236}">
                <a16:creationId xmlns:a16="http://schemas.microsoft.com/office/drawing/2014/main" id="{F23723C6-9E8F-E242-BFCE-0760E5BCC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370341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utoUpdateAnimBg="0"/>
      <p:bldP spid="70668" grpId="0" build="p" autoUpdateAnimBg="0"/>
      <p:bldP spid="70669" grpId="0" animBg="1"/>
      <p:bldP spid="70670" grpId="0" animBg="1"/>
      <p:bldP spid="7067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5688D71F-1818-AB47-BFC7-D09861574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id="{6D1C1980-76E7-1345-8C97-984FDABD9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5443" name="Freeform 7">
            <a:extLst>
              <a:ext uri="{FF2B5EF4-FFF2-40B4-BE49-F238E27FC236}">
                <a16:creationId xmlns:a16="http://schemas.microsoft.com/office/drawing/2014/main" id="{50D5FFBA-70AC-7846-8435-84CDCF75193D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5444" name="Text Box 9">
            <a:extLst>
              <a:ext uri="{FF2B5EF4-FFF2-40B4-BE49-F238E27FC236}">
                <a16:creationId xmlns:a16="http://schemas.microsoft.com/office/drawing/2014/main" id="{A513DD06-459A-2A4C-B047-26A71E197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5445" name="Text Box 13">
            <a:extLst>
              <a:ext uri="{FF2B5EF4-FFF2-40B4-BE49-F238E27FC236}">
                <a16:creationId xmlns:a16="http://schemas.microsoft.com/office/drawing/2014/main" id="{D810C5D0-B5E6-CA4D-9467-9BECF4522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55</a:t>
            </a:r>
          </a:p>
        </p:txBody>
      </p:sp>
      <p:sp>
        <p:nvSpPr>
          <p:cNvPr id="445446" name="Text Box 15">
            <a:extLst>
              <a:ext uri="{FF2B5EF4-FFF2-40B4-BE49-F238E27FC236}">
                <a16:creationId xmlns:a16="http://schemas.microsoft.com/office/drawing/2014/main" id="{A98C633B-9ED1-CA4B-9B65-92E88E0E5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6EAE948-A60F-EE41-B7A4-70F31D31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250825"/>
            <a:ext cx="7772400" cy="6219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</a:b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天地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被创造</a:t>
            </a:r>
            <a:endParaRPr kumimoji="0" lang="en-SG" altLang="ja-JP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亚伯拉罕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约瑟夫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摩西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约书亚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无政府状态的国民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</a:t>
            </a: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君王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统治的国民</a:t>
            </a:r>
            <a:endParaRPr kumimoji="0" lang="en-SG" altLang="ja-JP" sz="48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</a:t>
            </a: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俘虏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的国民</a:t>
            </a:r>
            <a:endParaRPr kumimoji="0" lang="en-SG" altLang="ja-JP" sz="48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0F80-4883-984B-A862-9764ACCE6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OT Review</a:t>
            </a:r>
          </a:p>
        </p:txBody>
      </p:sp>
    </p:spTree>
    <p:extLst>
      <p:ext uri="{BB962C8B-B14F-4D97-AF65-F5344CB8AC3E}">
        <p14:creationId xmlns:p14="http://schemas.microsoft.com/office/powerpoint/2010/main" val="4276888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3">
            <a:extLst>
              <a:ext uri="{FF2B5EF4-FFF2-40B4-BE49-F238E27FC236}">
                <a16:creationId xmlns:a16="http://schemas.microsoft.com/office/drawing/2014/main" id="{2615BA42-8A3F-D44E-9389-53253FD92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163" y="828675"/>
            <a:ext cx="45878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4CB7A70B-F509-0D42-9FD1-4826DAF93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5062" name="Line 6">
            <a:extLst>
              <a:ext uri="{FF2B5EF4-FFF2-40B4-BE49-F238E27FC236}">
                <a16:creationId xmlns:a16="http://schemas.microsoft.com/office/drawing/2014/main" id="{92B5F364-9850-974A-967A-6AE6DE48D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96D2426B-0AD3-3B41-869D-D92D675F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84200"/>
            <a:ext cx="4256088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让我们来重复</a:t>
            </a:r>
            <a:r>
              <a:rPr kumimoji="0" lang="en-US" altLang="ja-JP" sz="4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.. </a:t>
            </a:r>
            <a:endParaRPr kumimoji="0" lang="en-US" altLang="en-US" sz="4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7493" name="Freeform 10">
            <a:extLst>
              <a:ext uri="{FF2B5EF4-FFF2-40B4-BE49-F238E27FC236}">
                <a16:creationId xmlns:a16="http://schemas.microsoft.com/office/drawing/2014/main" id="{F3BD2EE3-04A3-C949-B94F-67E4F0642EAF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B9EF60B8-0524-3941-92EE-92B3A95AB819}"/>
              </a:ext>
            </a:extLst>
          </p:cNvPr>
          <p:cNvGrpSpPr>
            <a:grpSpLocks/>
          </p:cNvGrpSpPr>
          <p:nvPr/>
        </p:nvGrpSpPr>
        <p:grpSpPr bwMode="auto">
          <a:xfrm>
            <a:off x="452438" y="3578225"/>
            <a:ext cx="8329612" cy="3073400"/>
            <a:chOff x="203" y="1990"/>
            <a:chExt cx="5251" cy="1936"/>
          </a:xfrm>
        </p:grpSpPr>
        <p:sp>
          <p:nvSpPr>
            <p:cNvPr id="45067" name="Rectangle 11">
              <a:extLst>
                <a:ext uri="{FF2B5EF4-FFF2-40B4-BE49-F238E27FC236}">
                  <a16:creationId xmlns:a16="http://schemas.microsoft.com/office/drawing/2014/main" id="{AFA9B2A2-FC6C-134A-B655-8212B8D7F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" y="2372"/>
              <a:ext cx="5251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F6FE0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FF500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4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 3 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J</a:t>
              </a:r>
            </a:p>
          </p:txBody>
        </p:sp>
        <p:sp>
          <p:nvSpPr>
            <p:cNvPr id="45078" name="AutoShape 22">
              <a:extLst>
                <a:ext uri="{FF2B5EF4-FFF2-40B4-BE49-F238E27FC236}">
                  <a16:creationId xmlns:a16="http://schemas.microsoft.com/office/drawing/2014/main" id="{5694C801-3503-0548-B96A-9E0A0B755F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562349">
              <a:off x="2034" y="2128"/>
              <a:ext cx="605" cy="32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79" name="AutoShape 23">
              <a:extLst>
                <a:ext uri="{FF2B5EF4-FFF2-40B4-BE49-F238E27FC236}">
                  <a16:creationId xmlns:a16="http://schemas.microsoft.com/office/drawing/2014/main" id="{CC845538-0201-134D-85A7-BB92853D8D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152488">
              <a:off x="2412" y="2124"/>
              <a:ext cx="605" cy="33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7495" name="Text Box 25">
            <a:extLst>
              <a:ext uri="{FF2B5EF4-FFF2-40B4-BE49-F238E27FC236}">
                <a16:creationId xmlns:a16="http://schemas.microsoft.com/office/drawing/2014/main" id="{7CEE195E-0A0D-874A-AF11-FB44531F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47496" name="Text Box 27">
            <a:extLst>
              <a:ext uri="{FF2B5EF4-FFF2-40B4-BE49-F238E27FC236}">
                <a16:creationId xmlns:a16="http://schemas.microsoft.com/office/drawing/2014/main" id="{2BCB5A70-D856-7B44-AB66-BC8930E13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7497" name="Text Box 29">
            <a:extLst>
              <a:ext uri="{FF2B5EF4-FFF2-40B4-BE49-F238E27FC236}">
                <a16:creationId xmlns:a16="http://schemas.microsoft.com/office/drawing/2014/main" id="{B700D4B3-9B90-1C49-AC42-F6D27116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56</a:t>
            </a:r>
          </a:p>
        </p:txBody>
      </p:sp>
      <p:sp>
        <p:nvSpPr>
          <p:cNvPr id="447498" name="Text Box 30">
            <a:extLst>
              <a:ext uri="{FF2B5EF4-FFF2-40B4-BE49-F238E27FC236}">
                <a16:creationId xmlns:a16="http://schemas.microsoft.com/office/drawing/2014/main" id="{5E29D6FE-6C44-1443-A25A-D6C2128E0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5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447499" name="Text Box 32">
            <a:extLst>
              <a:ext uri="{FF2B5EF4-FFF2-40B4-BE49-F238E27FC236}">
                <a16:creationId xmlns:a16="http://schemas.microsoft.com/office/drawing/2014/main" id="{38982E98-A4E3-0A4E-8DF7-527F3BB45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BF863719-B66A-D64C-870F-4F916AB355C3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1254125"/>
            <a:ext cx="6677025" cy="2466975"/>
            <a:chOff x="863" y="790"/>
            <a:chExt cx="4206" cy="1554"/>
          </a:xfrm>
        </p:grpSpPr>
        <p:sp>
          <p:nvSpPr>
            <p:cNvPr id="45094" name="Rectangle 38">
              <a:extLst>
                <a:ext uri="{FF2B5EF4-FFF2-40B4-BE49-F238E27FC236}">
                  <a16:creationId xmlns:a16="http://schemas.microsoft.com/office/drawing/2014/main" id="{B4E8FCEC-AB95-0341-9188-1CF48E08A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" y="790"/>
              <a:ext cx="4206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C 7 S J</a:t>
              </a:r>
              <a:endParaRPr kumimoji="0" lang="en-US" sz="1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95" name="Line 39">
              <a:extLst>
                <a:ext uri="{FF2B5EF4-FFF2-40B4-BE49-F238E27FC236}">
                  <a16:creationId xmlns:a16="http://schemas.microsoft.com/office/drawing/2014/main" id="{79998FD3-9AF8-3D4F-8B46-65984EF98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9" y="1482"/>
              <a:ext cx="324" cy="0"/>
            </a:xfrm>
            <a:prstGeom prst="line">
              <a:avLst/>
            </a:prstGeom>
            <a:noFill/>
            <a:ln w="101600">
              <a:solidFill>
                <a:srgbClr val="FAFD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4">
            <a:extLst>
              <a:ext uri="{FF2B5EF4-FFF2-40B4-BE49-F238E27FC236}">
                <a16:creationId xmlns:a16="http://schemas.microsoft.com/office/drawing/2014/main" id="{483C286F-504D-9147-9BC3-19F34534EA70}"/>
              </a:ext>
            </a:extLst>
          </p:cNvPr>
          <p:cNvGrpSpPr>
            <a:grpSpLocks/>
          </p:cNvGrpSpPr>
          <p:nvPr/>
        </p:nvGrpSpPr>
        <p:grpSpPr bwMode="auto">
          <a:xfrm>
            <a:off x="2901950" y="-33338"/>
            <a:ext cx="2830513" cy="6986588"/>
            <a:chOff x="1971" y="-21"/>
            <a:chExt cx="1783" cy="4401"/>
          </a:xfrm>
        </p:grpSpPr>
        <p:sp>
          <p:nvSpPr>
            <p:cNvPr id="45091" name="Text Box 35">
              <a:extLst>
                <a:ext uri="{FF2B5EF4-FFF2-40B4-BE49-F238E27FC236}">
                  <a16:creationId xmlns:a16="http://schemas.microsoft.com/office/drawing/2014/main" id="{6EE4EF69-BA31-0B4F-BCD9-D18821042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" y="-21"/>
              <a:ext cx="116" cy="4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5092" name="Rectangle 36">
              <a:extLst>
                <a:ext uri="{FF2B5EF4-FFF2-40B4-BE49-F238E27FC236}">
                  <a16:creationId xmlns:a16="http://schemas.microsoft.com/office/drawing/2014/main" id="{8EC72824-3354-CF43-8CA4-DA282277D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68"/>
              <a:ext cx="1114" cy="288"/>
            </a:xfrm>
            <a:prstGeom prst="rect">
              <a:avLst/>
            </a:prstGeom>
            <a:solidFill>
              <a:srgbClr val="E9F416"/>
            </a:solidFill>
            <a:ln w="12700">
              <a:solidFill>
                <a:srgbClr val="EDF636"/>
              </a:solidFill>
              <a:miter lim="800000"/>
              <a:headEnd/>
              <a:tailEnd/>
            </a:ln>
            <a:effectLst>
              <a:outerShdw blurRad="63500" dist="1143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B9A6CF6-3927-CD43-904D-3C0D4A020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1938" y="2647950"/>
            <a:ext cx="2622550" cy="2855913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To Review…</a:t>
            </a:r>
          </a:p>
        </p:txBody>
      </p:sp>
    </p:spTree>
    <p:extLst>
      <p:ext uri="{BB962C8B-B14F-4D97-AF65-F5344CB8AC3E}">
        <p14:creationId xmlns:p14="http://schemas.microsoft.com/office/powerpoint/2010/main" val="3743679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38A795B-F8A8-FE42-85C9-6C2D77FF1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关键词或短语：</a:t>
            </a:r>
            <a:endParaRPr lang="en-US" altLang="en-US" sz="54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C534FEF4-1B87-9041-9AA3-5B2F60C5A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31749" name="Line 5">
            <a:extLst>
              <a:ext uri="{FF2B5EF4-FFF2-40B4-BE49-F238E27FC236}">
                <a16:creationId xmlns:a16="http://schemas.microsoft.com/office/drawing/2014/main" id="{DEA3930D-9607-9949-B9E3-0AE40BBB2C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000" y="8636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9">
            <a:extLst>
              <a:ext uri="{FF2B5EF4-FFF2-40B4-BE49-F238E27FC236}">
                <a16:creationId xmlns:a16="http://schemas.microsoft.com/office/drawing/2014/main" id="{3900F9C1-328F-5241-A1BC-D9A89DB11BAE}"/>
              </a:ext>
            </a:extLst>
          </p:cNvPr>
          <p:cNvGrpSpPr>
            <a:grpSpLocks/>
          </p:cNvGrpSpPr>
          <p:nvPr/>
        </p:nvGrpSpPr>
        <p:grpSpPr bwMode="auto">
          <a:xfrm>
            <a:off x="2781300" y="5008563"/>
            <a:ext cx="4306888" cy="1016000"/>
            <a:chOff x="1752" y="3155"/>
            <a:chExt cx="2713" cy="640"/>
          </a:xfrm>
        </p:grpSpPr>
        <p:sp>
          <p:nvSpPr>
            <p:cNvPr id="31760" name="Text Box 16">
              <a:extLst>
                <a:ext uri="{FF2B5EF4-FFF2-40B4-BE49-F238E27FC236}">
                  <a16:creationId xmlns:a16="http://schemas.microsoft.com/office/drawing/2014/main" id="{B20005AD-6D86-804A-A338-F4BCF87AB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8" y="3155"/>
              <a:ext cx="2137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J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=    </a:t>
              </a: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耶稣</a:t>
              </a:r>
              <a:endPara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74" name="AutoShape 30">
              <a:extLst>
                <a:ext uri="{FF2B5EF4-FFF2-40B4-BE49-F238E27FC236}">
                  <a16:creationId xmlns:a16="http://schemas.microsoft.com/office/drawing/2014/main" id="{76E25F6E-B731-D24C-BC09-5FF92EBB0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3286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58">
            <a:extLst>
              <a:ext uri="{FF2B5EF4-FFF2-40B4-BE49-F238E27FC236}">
                <a16:creationId xmlns:a16="http://schemas.microsoft.com/office/drawing/2014/main" id="{B2D338DF-CD8F-3D42-8479-4F6A1C61F351}"/>
              </a:ext>
            </a:extLst>
          </p:cNvPr>
          <p:cNvGrpSpPr>
            <a:grpSpLocks/>
          </p:cNvGrpSpPr>
          <p:nvPr/>
        </p:nvGrpSpPr>
        <p:grpSpPr bwMode="auto">
          <a:xfrm>
            <a:off x="2724150" y="4056063"/>
            <a:ext cx="4364038" cy="1016000"/>
            <a:chOff x="1716" y="2555"/>
            <a:chExt cx="2749" cy="640"/>
          </a:xfrm>
        </p:grpSpPr>
        <p:sp>
          <p:nvSpPr>
            <p:cNvPr id="31759" name="Text Box 15">
              <a:extLst>
                <a:ext uri="{FF2B5EF4-FFF2-40B4-BE49-F238E27FC236}">
                  <a16:creationId xmlns:a16="http://schemas.microsoft.com/office/drawing/2014/main" id="{2D8FA5A7-5EE4-D346-8FDE-A6CCA4F6D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" y="2555"/>
              <a:ext cx="220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=    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沉默</a:t>
              </a: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75" name="AutoShape 31">
              <a:extLst>
                <a:ext uri="{FF2B5EF4-FFF2-40B4-BE49-F238E27FC236}">
                  <a16:creationId xmlns:a16="http://schemas.microsoft.com/office/drawing/2014/main" id="{822E3B0A-B7FA-4A49-807D-1B9BB99E2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" y="2631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57">
            <a:extLst>
              <a:ext uri="{FF2B5EF4-FFF2-40B4-BE49-F238E27FC236}">
                <a16:creationId xmlns:a16="http://schemas.microsoft.com/office/drawing/2014/main" id="{B7F29534-451F-B544-86B9-02606A66E36B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3198813"/>
            <a:ext cx="4518025" cy="1016000"/>
            <a:chOff x="1376" y="2017"/>
            <a:chExt cx="3111" cy="640"/>
          </a:xfrm>
        </p:grpSpPr>
        <p:sp>
          <p:nvSpPr>
            <p:cNvPr id="31758" name="Text Box 14">
              <a:extLst>
                <a:ext uri="{FF2B5EF4-FFF2-40B4-BE49-F238E27FC236}">
                  <a16:creationId xmlns:a16="http://schemas.microsoft.com/office/drawing/2014/main" id="{0FE5D2C2-1EFF-F549-B96A-E1B57F4F9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017"/>
              <a:ext cx="2423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3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=  </a:t>
              </a:r>
              <a:r>
                <a:rPr kumimoji="0" lang="ja-JP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群体</a:t>
              </a:r>
              <a:endPara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76" name="AutoShape 32">
              <a:extLst>
                <a:ext uri="{FF2B5EF4-FFF2-40B4-BE49-F238E27FC236}">
                  <a16:creationId xmlns:a16="http://schemas.microsoft.com/office/drawing/2014/main" id="{8FEA66D9-3C82-704B-A00F-8BE155E15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56">
            <a:extLst>
              <a:ext uri="{FF2B5EF4-FFF2-40B4-BE49-F238E27FC236}">
                <a16:creationId xmlns:a16="http://schemas.microsoft.com/office/drawing/2014/main" id="{9E4D0FC1-B98C-614B-8066-D2B05CCC21AA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2413000"/>
            <a:ext cx="4418012" cy="923925"/>
            <a:chOff x="1376" y="1495"/>
            <a:chExt cx="2783" cy="582"/>
          </a:xfrm>
        </p:grpSpPr>
        <p:sp>
          <p:nvSpPr>
            <p:cNvPr id="31757" name="Text Box 13">
              <a:extLst>
                <a:ext uri="{FF2B5EF4-FFF2-40B4-BE49-F238E27FC236}">
                  <a16:creationId xmlns:a16="http://schemas.microsoft.com/office/drawing/2014/main" id="{6EA81C20-7473-8648-8B92-73D4980F1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" y="1495"/>
              <a:ext cx="209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4 </a:t>
              </a: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= </a:t>
              </a:r>
              <a:r>
                <a:rPr kumimoji="0" lang="ja-JP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人物</a:t>
              </a:r>
              <a:endPara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77" name="AutoShape 33">
              <a:extLst>
                <a:ext uri="{FF2B5EF4-FFF2-40B4-BE49-F238E27FC236}">
                  <a16:creationId xmlns:a16="http://schemas.microsoft.com/office/drawing/2014/main" id="{1AE69E10-778E-7944-B133-4306FB16C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55">
            <a:extLst>
              <a:ext uri="{FF2B5EF4-FFF2-40B4-BE49-F238E27FC236}">
                <a16:creationId xmlns:a16="http://schemas.microsoft.com/office/drawing/2014/main" id="{0DE9F0A0-110A-F145-96B8-156F9B389782}"/>
              </a:ext>
            </a:extLst>
          </p:cNvPr>
          <p:cNvGrpSpPr>
            <a:grpSpLocks/>
          </p:cNvGrpSpPr>
          <p:nvPr/>
        </p:nvGrpSpPr>
        <p:grpSpPr bwMode="auto">
          <a:xfrm>
            <a:off x="2701925" y="1482725"/>
            <a:ext cx="4884738" cy="923925"/>
            <a:chOff x="1702" y="934"/>
            <a:chExt cx="3077" cy="582"/>
          </a:xfrm>
        </p:grpSpPr>
        <p:sp>
          <p:nvSpPr>
            <p:cNvPr id="31787" name="Text Box 43">
              <a:extLst>
                <a:ext uri="{FF2B5EF4-FFF2-40B4-BE49-F238E27FC236}">
                  <a16:creationId xmlns:a16="http://schemas.microsoft.com/office/drawing/2014/main" id="{A986B7A9-F1CC-334D-9A02-8438AB33A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8" y="934"/>
              <a:ext cx="2481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C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=</a:t>
              </a:r>
              <a:r>
                <a:rPr kumimoji="0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天地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被创造</a:t>
              </a: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88" name="AutoShape 44">
              <a:extLst>
                <a:ext uri="{FF2B5EF4-FFF2-40B4-BE49-F238E27FC236}">
                  <a16:creationId xmlns:a16="http://schemas.microsoft.com/office/drawing/2014/main" id="{4C1EA71A-C303-ED45-83D5-DEDFB8524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2" y="10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9545" name="Text Box 47">
            <a:extLst>
              <a:ext uri="{FF2B5EF4-FFF2-40B4-BE49-F238E27FC236}">
                <a16:creationId xmlns:a16="http://schemas.microsoft.com/office/drawing/2014/main" id="{98CAA4C7-A60C-5B45-8628-571B99B0C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9546" name="Text Box 49">
            <a:extLst>
              <a:ext uri="{FF2B5EF4-FFF2-40B4-BE49-F238E27FC236}">
                <a16:creationId xmlns:a16="http://schemas.microsoft.com/office/drawing/2014/main" id="{F381FABC-5BD9-A64A-ACA7-039629EB8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9547" name="Text Box 50">
            <a:extLst>
              <a:ext uri="{FF2B5EF4-FFF2-40B4-BE49-F238E27FC236}">
                <a16:creationId xmlns:a16="http://schemas.microsoft.com/office/drawing/2014/main" id="{DD9B6AC3-DBC9-E440-80E8-B05AE3D7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49548" name="Text Box 52">
            <a:extLst>
              <a:ext uri="{FF2B5EF4-FFF2-40B4-BE49-F238E27FC236}">
                <a16:creationId xmlns:a16="http://schemas.microsoft.com/office/drawing/2014/main" id="{62F50249-7D4A-4442-A13F-7F76AACE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5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449549" name="Text Box 54">
            <a:extLst>
              <a:ext uri="{FF2B5EF4-FFF2-40B4-BE49-F238E27FC236}">
                <a16:creationId xmlns:a16="http://schemas.microsoft.com/office/drawing/2014/main" id="{C7A08420-A38A-F84D-B611-DD939D6F2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5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sp>
        <p:nvSpPr>
          <p:cNvPr id="449550" name="Text Box 60">
            <a:extLst>
              <a:ext uri="{FF2B5EF4-FFF2-40B4-BE49-F238E27FC236}">
                <a16:creationId xmlns:a16="http://schemas.microsoft.com/office/drawing/2014/main" id="{41ABBEF3-0EA8-B94E-AB88-209638591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328660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DE56D314-02F3-B245-85B3-3AA167640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id="{223CCEFD-091C-2544-A11E-69B857655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1587" name="Freeform 7">
            <a:extLst>
              <a:ext uri="{FF2B5EF4-FFF2-40B4-BE49-F238E27FC236}">
                <a16:creationId xmlns:a16="http://schemas.microsoft.com/office/drawing/2014/main" id="{298CDD06-AFBA-6540-B4D8-98B5DEEF78C2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1588" name="Text Box 9">
            <a:extLst>
              <a:ext uri="{FF2B5EF4-FFF2-40B4-BE49-F238E27FC236}">
                <a16:creationId xmlns:a16="http://schemas.microsoft.com/office/drawing/2014/main" id="{3539BF00-548D-0846-831B-10A1FD29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1589" name="Text Box 13">
            <a:extLst>
              <a:ext uri="{FF2B5EF4-FFF2-40B4-BE49-F238E27FC236}">
                <a16:creationId xmlns:a16="http://schemas.microsoft.com/office/drawing/2014/main" id="{6AB975DB-3239-F547-A6A6-131CF53F0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55</a:t>
            </a:r>
          </a:p>
        </p:txBody>
      </p:sp>
      <p:sp>
        <p:nvSpPr>
          <p:cNvPr id="451590" name="Text Box 15">
            <a:extLst>
              <a:ext uri="{FF2B5EF4-FFF2-40B4-BE49-F238E27FC236}">
                <a16:creationId xmlns:a16="http://schemas.microsoft.com/office/drawing/2014/main" id="{6C7B26E8-8572-574E-ADA2-6019C4AFA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45F556F-92E0-F144-8D09-F9C3350E3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6513"/>
            <a:ext cx="7772400" cy="6219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</a:b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40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40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天地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被创造</a:t>
            </a:r>
            <a:endParaRPr kumimoji="0" lang="en-SG" altLang="ja-JP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亚伯拉罕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约瑟夫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摩西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约书亚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 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无政府状态的国民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SG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被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君王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统治的国民</a:t>
            </a:r>
            <a:endParaRPr kumimoji="0" lang="en-SG" altLang="ja-JP" sz="40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</a:t>
            </a:r>
            <a:r>
              <a:rPr kumimoji="0" lang="en-SG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俘虏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的国民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       沉默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       耶稣</a:t>
            </a:r>
            <a:endParaRPr kumimoji="0" lang="en-SG" altLang="ja-JP" sz="40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0CF37-9CA2-A442-83FA-7098D9617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OT Review</a:t>
            </a:r>
          </a:p>
        </p:txBody>
      </p:sp>
    </p:spTree>
    <p:extLst>
      <p:ext uri="{BB962C8B-B14F-4D97-AF65-F5344CB8AC3E}">
        <p14:creationId xmlns:p14="http://schemas.microsoft.com/office/powerpoint/2010/main" val="418404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Freeform 3">
            <a:extLst>
              <a:ext uri="{FF2B5EF4-FFF2-40B4-BE49-F238E27FC236}">
                <a16:creationId xmlns:a16="http://schemas.microsoft.com/office/drawing/2014/main" id="{952FD4AF-0B57-1D49-9329-BD7A65C9319E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2B25A618-A099-AD40-AADA-CD6D57B9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9" t="10115" r="12968" b="11848"/>
          <a:stretch>
            <a:fillRect/>
          </a:stretch>
        </p:blipFill>
        <p:spPr bwMode="auto">
          <a:xfrm>
            <a:off x="1363663" y="904875"/>
            <a:ext cx="6584950" cy="53514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9845731D-F721-954E-8BC5-66499F5F7266}"/>
              </a:ext>
            </a:extLst>
          </p:cNvPr>
          <p:cNvGrpSpPr>
            <a:grpSpLocks/>
          </p:cNvGrpSpPr>
          <p:nvPr/>
        </p:nvGrpSpPr>
        <p:grpSpPr bwMode="auto">
          <a:xfrm>
            <a:off x="4460875" y="1428750"/>
            <a:ext cx="2200275" cy="1709738"/>
            <a:chOff x="1506" y="1397"/>
            <a:chExt cx="2754" cy="2267"/>
          </a:xfrm>
        </p:grpSpPr>
        <p:sp>
          <p:nvSpPr>
            <p:cNvPr id="453705" name="Rectangle 6">
              <a:extLst>
                <a:ext uri="{FF2B5EF4-FFF2-40B4-BE49-F238E27FC236}">
                  <a16:creationId xmlns:a16="http://schemas.microsoft.com/office/drawing/2014/main" id="{2EA9E7DF-3BD0-0443-B4A3-F02625E1A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11" name="Rectangle 7">
              <a:extLst>
                <a:ext uri="{FF2B5EF4-FFF2-40B4-BE49-F238E27FC236}">
                  <a16:creationId xmlns:a16="http://schemas.microsoft.com/office/drawing/2014/main" id="{C59E9796-6833-C041-89CA-A93EF0E5E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3" y="1433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07" name="Rectangle 8">
              <a:extLst>
                <a:ext uri="{FF2B5EF4-FFF2-40B4-BE49-F238E27FC236}">
                  <a16:creationId xmlns:a16="http://schemas.microsoft.com/office/drawing/2014/main" id="{2692E692-9A86-8842-B45C-95ECA3EDD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08" name="AutoShape 9">
              <a:extLst>
                <a:ext uri="{FF2B5EF4-FFF2-40B4-BE49-F238E27FC236}">
                  <a16:creationId xmlns:a16="http://schemas.microsoft.com/office/drawing/2014/main" id="{3B786E62-82C1-F146-9B46-8DFCDE92A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09" name="Rectangle 10">
              <a:extLst>
                <a:ext uri="{FF2B5EF4-FFF2-40B4-BE49-F238E27FC236}">
                  <a16:creationId xmlns:a16="http://schemas.microsoft.com/office/drawing/2014/main" id="{93E16FC7-620F-7E45-9353-F448A2DC4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15" name="Rectangle 11">
              <a:extLst>
                <a:ext uri="{FF2B5EF4-FFF2-40B4-BE49-F238E27FC236}">
                  <a16:creationId xmlns:a16="http://schemas.microsoft.com/office/drawing/2014/main" id="{C2E68DB0-98FF-5C46-A7D8-447BD9DD5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6" y="1399"/>
              <a:ext cx="73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CREATION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11" name="Line 12">
              <a:extLst>
                <a:ext uri="{FF2B5EF4-FFF2-40B4-BE49-F238E27FC236}">
                  <a16:creationId xmlns:a16="http://schemas.microsoft.com/office/drawing/2014/main" id="{0DD9B53B-D3A6-0A45-81A7-E3E0DA38A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12" name="Line 13">
              <a:extLst>
                <a:ext uri="{FF2B5EF4-FFF2-40B4-BE49-F238E27FC236}">
                  <a16:creationId xmlns:a16="http://schemas.microsoft.com/office/drawing/2014/main" id="{62365A43-8858-5D4F-A435-52223214D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13" name="Rectangle 14">
              <a:extLst>
                <a:ext uri="{FF2B5EF4-FFF2-40B4-BE49-F238E27FC236}">
                  <a16:creationId xmlns:a16="http://schemas.microsoft.com/office/drawing/2014/main" id="{C6B4AD9A-0516-CB4F-8C18-E6405B5A0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19" name="Rectangle 15">
              <a:extLst>
                <a:ext uri="{FF2B5EF4-FFF2-40B4-BE49-F238E27FC236}">
                  <a16:creationId xmlns:a16="http://schemas.microsoft.com/office/drawing/2014/main" id="{BE5B222F-38B4-8243-B6C8-2602D17B2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15" name="Rectangle 16">
              <a:extLst>
                <a:ext uri="{FF2B5EF4-FFF2-40B4-BE49-F238E27FC236}">
                  <a16:creationId xmlns:a16="http://schemas.microsoft.com/office/drawing/2014/main" id="{EEC82220-5DCA-E444-9ACE-27078A8BD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16" name="AutoShape 17">
              <a:extLst>
                <a:ext uri="{FF2B5EF4-FFF2-40B4-BE49-F238E27FC236}">
                  <a16:creationId xmlns:a16="http://schemas.microsoft.com/office/drawing/2014/main" id="{7B47019D-6E00-3C41-9D4E-D215D5113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17" name="Rectangle 18">
              <a:extLst>
                <a:ext uri="{FF2B5EF4-FFF2-40B4-BE49-F238E27FC236}">
                  <a16:creationId xmlns:a16="http://schemas.microsoft.com/office/drawing/2014/main" id="{27C321C9-9E61-5644-834A-C05225283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23" name="Rectangle 19">
              <a:extLst>
                <a:ext uri="{FF2B5EF4-FFF2-40B4-BE49-F238E27FC236}">
                  <a16:creationId xmlns:a16="http://schemas.microsoft.com/office/drawing/2014/main" id="{9ACBE98C-9A39-5042-BEC8-7E47AA00D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" y="1563"/>
              <a:ext cx="72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ABRAHAM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19" name="Line 20">
              <a:extLst>
                <a:ext uri="{FF2B5EF4-FFF2-40B4-BE49-F238E27FC236}">
                  <a16:creationId xmlns:a16="http://schemas.microsoft.com/office/drawing/2014/main" id="{FE25C2FD-F09F-444B-A431-5D451F363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0" name="Line 21">
              <a:extLst>
                <a:ext uri="{FF2B5EF4-FFF2-40B4-BE49-F238E27FC236}">
                  <a16:creationId xmlns:a16="http://schemas.microsoft.com/office/drawing/2014/main" id="{7D24D48F-0C18-624B-929E-E8E38D844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1" name="Rectangle 22">
              <a:extLst>
                <a:ext uri="{FF2B5EF4-FFF2-40B4-BE49-F238E27FC236}">
                  <a16:creationId xmlns:a16="http://schemas.microsoft.com/office/drawing/2014/main" id="{D2786FFF-6111-544F-A988-F0C32F0FA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27" name="Rectangle 23">
              <a:extLst>
                <a:ext uri="{FF2B5EF4-FFF2-40B4-BE49-F238E27FC236}">
                  <a16:creationId xmlns:a16="http://schemas.microsoft.com/office/drawing/2014/main" id="{006D2001-6277-3A4E-B85B-E4A50688E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176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23" name="Rectangle 24">
              <a:extLst>
                <a:ext uri="{FF2B5EF4-FFF2-40B4-BE49-F238E27FC236}">
                  <a16:creationId xmlns:a16="http://schemas.microsoft.com/office/drawing/2014/main" id="{C9CBDEDA-DE10-A942-AC43-E2D515751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4" name="AutoShape 25">
              <a:extLst>
                <a:ext uri="{FF2B5EF4-FFF2-40B4-BE49-F238E27FC236}">
                  <a16:creationId xmlns:a16="http://schemas.microsoft.com/office/drawing/2014/main" id="{D63BD792-DB41-C947-B5E0-D20F40FD1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5" name="Rectangle 26">
              <a:extLst>
                <a:ext uri="{FF2B5EF4-FFF2-40B4-BE49-F238E27FC236}">
                  <a16:creationId xmlns:a16="http://schemas.microsoft.com/office/drawing/2014/main" id="{ACE727B3-CF5F-4E4F-81DE-7E4180762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31" name="Rectangle 27">
              <a:extLst>
                <a:ext uri="{FF2B5EF4-FFF2-40B4-BE49-F238E27FC236}">
                  <a16:creationId xmlns:a16="http://schemas.microsoft.com/office/drawing/2014/main" id="{260C4616-5754-0348-9F6B-591E1401E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" y="1736"/>
              <a:ext cx="62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JOSEPH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27" name="Line 28">
              <a:extLst>
                <a:ext uri="{FF2B5EF4-FFF2-40B4-BE49-F238E27FC236}">
                  <a16:creationId xmlns:a16="http://schemas.microsoft.com/office/drawing/2014/main" id="{663EA46D-BFB4-8947-8F59-1EEB518CA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8" name="Line 29">
              <a:extLst>
                <a:ext uri="{FF2B5EF4-FFF2-40B4-BE49-F238E27FC236}">
                  <a16:creationId xmlns:a16="http://schemas.microsoft.com/office/drawing/2014/main" id="{28F71BF2-688B-544A-B51D-C86B6BDED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9" name="Rectangle 30">
              <a:extLst>
                <a:ext uri="{FF2B5EF4-FFF2-40B4-BE49-F238E27FC236}">
                  <a16:creationId xmlns:a16="http://schemas.microsoft.com/office/drawing/2014/main" id="{0A8BCE81-77B2-4342-8F66-762AA9DBB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0" name="AutoShape 31">
              <a:extLst>
                <a:ext uri="{FF2B5EF4-FFF2-40B4-BE49-F238E27FC236}">
                  <a16:creationId xmlns:a16="http://schemas.microsoft.com/office/drawing/2014/main" id="{3D6B5431-69E3-A74D-BC0A-AB314280B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1" name="Rectangle 32">
              <a:extLst>
                <a:ext uri="{FF2B5EF4-FFF2-40B4-BE49-F238E27FC236}">
                  <a16:creationId xmlns:a16="http://schemas.microsoft.com/office/drawing/2014/main" id="{EAE33474-DE4B-4D4A-9838-36D4FC1F6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37" name="Rectangle 33">
              <a:extLst>
                <a:ext uri="{FF2B5EF4-FFF2-40B4-BE49-F238E27FC236}">
                  <a16:creationId xmlns:a16="http://schemas.microsoft.com/office/drawing/2014/main" id="{7CDEA529-93B8-1747-AF1C-8BEE426FC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1894"/>
              <a:ext cx="56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MOSES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33" name="Line 34">
              <a:extLst>
                <a:ext uri="{FF2B5EF4-FFF2-40B4-BE49-F238E27FC236}">
                  <a16:creationId xmlns:a16="http://schemas.microsoft.com/office/drawing/2014/main" id="{8080BC0F-A966-4943-88D1-7392F2494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4" name="Line 35">
              <a:extLst>
                <a:ext uri="{FF2B5EF4-FFF2-40B4-BE49-F238E27FC236}">
                  <a16:creationId xmlns:a16="http://schemas.microsoft.com/office/drawing/2014/main" id="{2FA1D9BC-7BF2-FD4D-801C-5E26B499D4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5" name="Rectangle 36">
              <a:extLst>
                <a:ext uri="{FF2B5EF4-FFF2-40B4-BE49-F238E27FC236}">
                  <a16:creationId xmlns:a16="http://schemas.microsoft.com/office/drawing/2014/main" id="{D5C490EB-19A5-3F4E-A2BE-23E52A37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6" name="AutoShape 37">
              <a:extLst>
                <a:ext uri="{FF2B5EF4-FFF2-40B4-BE49-F238E27FC236}">
                  <a16:creationId xmlns:a16="http://schemas.microsoft.com/office/drawing/2014/main" id="{029AC7E7-234F-B14E-ABB7-6A764C1F7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7" name="Rectangle 38">
              <a:extLst>
                <a:ext uri="{FF2B5EF4-FFF2-40B4-BE49-F238E27FC236}">
                  <a16:creationId xmlns:a16="http://schemas.microsoft.com/office/drawing/2014/main" id="{89B9570E-F73C-8E45-A61C-5AC6237D5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43" name="Rectangle 39">
              <a:extLst>
                <a:ext uri="{FF2B5EF4-FFF2-40B4-BE49-F238E27FC236}">
                  <a16:creationId xmlns:a16="http://schemas.microsoft.com/office/drawing/2014/main" id="{E5A059C5-37AC-314C-8869-9BC6BDCB5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2071"/>
              <a:ext cx="63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39" name="Line 40">
              <a:extLst>
                <a:ext uri="{FF2B5EF4-FFF2-40B4-BE49-F238E27FC236}">
                  <a16:creationId xmlns:a16="http://schemas.microsoft.com/office/drawing/2014/main" id="{C515AC85-2411-1F4D-8B7D-E372EF04A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0" name="Rectangle 41">
              <a:extLst>
                <a:ext uri="{FF2B5EF4-FFF2-40B4-BE49-F238E27FC236}">
                  <a16:creationId xmlns:a16="http://schemas.microsoft.com/office/drawing/2014/main" id="{928AEBD8-B6F7-184D-BC0A-7E11D8D0F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1" name="AutoShape 42">
              <a:extLst>
                <a:ext uri="{FF2B5EF4-FFF2-40B4-BE49-F238E27FC236}">
                  <a16:creationId xmlns:a16="http://schemas.microsoft.com/office/drawing/2014/main" id="{F2029DCF-57D8-8641-A60C-78FC568C9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2" name="Rectangle 43">
              <a:extLst>
                <a:ext uri="{FF2B5EF4-FFF2-40B4-BE49-F238E27FC236}">
                  <a16:creationId xmlns:a16="http://schemas.microsoft.com/office/drawing/2014/main" id="{7B421AB0-97C0-2347-8105-C12558DEE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48" name="Rectangle 44">
              <a:extLst>
                <a:ext uri="{FF2B5EF4-FFF2-40B4-BE49-F238E27FC236}">
                  <a16:creationId xmlns:a16="http://schemas.microsoft.com/office/drawing/2014/main" id="{822C0351-B7B8-7E45-960F-671DFA258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5" y="2235"/>
              <a:ext cx="74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ANARCHY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44" name="Line 45">
              <a:extLst>
                <a:ext uri="{FF2B5EF4-FFF2-40B4-BE49-F238E27FC236}">
                  <a16:creationId xmlns:a16="http://schemas.microsoft.com/office/drawing/2014/main" id="{9EEDF101-A8B4-374C-BEA7-2038067BB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5" name="Rectangle 46">
              <a:extLst>
                <a:ext uri="{FF2B5EF4-FFF2-40B4-BE49-F238E27FC236}">
                  <a16:creationId xmlns:a16="http://schemas.microsoft.com/office/drawing/2014/main" id="{7072695B-7A92-CE46-A3E0-9EB854F08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6" name="AutoShape 47">
              <a:extLst>
                <a:ext uri="{FF2B5EF4-FFF2-40B4-BE49-F238E27FC236}">
                  <a16:creationId xmlns:a16="http://schemas.microsoft.com/office/drawing/2014/main" id="{7F82E813-1952-CF41-B0A9-949B9711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7" name="Rectangle 48">
              <a:extLst>
                <a:ext uri="{FF2B5EF4-FFF2-40B4-BE49-F238E27FC236}">
                  <a16:creationId xmlns:a16="http://schemas.microsoft.com/office/drawing/2014/main" id="{6E729CC7-7501-8D4C-B16D-5D6068560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53" name="Rectangle 49">
              <a:extLst>
                <a:ext uri="{FF2B5EF4-FFF2-40B4-BE49-F238E27FC236}">
                  <a16:creationId xmlns:a16="http://schemas.microsoft.com/office/drawing/2014/main" id="{15F51071-F92A-1946-9110-11946BFD2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" y="2416"/>
              <a:ext cx="713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ROYALTY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49" name="Line 50">
              <a:extLst>
                <a:ext uri="{FF2B5EF4-FFF2-40B4-BE49-F238E27FC236}">
                  <a16:creationId xmlns:a16="http://schemas.microsoft.com/office/drawing/2014/main" id="{B04F76C1-2E63-7B4D-BA10-488D43F1B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0" name="Rectangle 51">
              <a:extLst>
                <a:ext uri="{FF2B5EF4-FFF2-40B4-BE49-F238E27FC236}">
                  <a16:creationId xmlns:a16="http://schemas.microsoft.com/office/drawing/2014/main" id="{464238EA-B80A-1047-9AB6-55922455F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1" name="AutoShape 52">
              <a:extLst>
                <a:ext uri="{FF2B5EF4-FFF2-40B4-BE49-F238E27FC236}">
                  <a16:creationId xmlns:a16="http://schemas.microsoft.com/office/drawing/2014/main" id="{6C959B47-9DD5-434C-BDE2-FD93EEFF2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2" name="Rectangle 53">
              <a:extLst>
                <a:ext uri="{FF2B5EF4-FFF2-40B4-BE49-F238E27FC236}">
                  <a16:creationId xmlns:a16="http://schemas.microsoft.com/office/drawing/2014/main" id="{B0313857-E694-ED47-8DD2-9B5F2E652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58" name="Rectangle 54">
              <a:extLst>
                <a:ext uri="{FF2B5EF4-FFF2-40B4-BE49-F238E27FC236}">
                  <a16:creationId xmlns:a16="http://schemas.microsoft.com/office/drawing/2014/main" id="{13731531-C664-8545-8C8F-F90D5040E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590"/>
              <a:ext cx="77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CAPTIVITY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54" name="Line 55">
              <a:extLst>
                <a:ext uri="{FF2B5EF4-FFF2-40B4-BE49-F238E27FC236}">
                  <a16:creationId xmlns:a16="http://schemas.microsoft.com/office/drawing/2014/main" id="{3C2C5596-CB50-5B4F-8294-436FBA8FE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5" name="Line 56">
              <a:extLst>
                <a:ext uri="{FF2B5EF4-FFF2-40B4-BE49-F238E27FC236}">
                  <a16:creationId xmlns:a16="http://schemas.microsoft.com/office/drawing/2014/main" id="{E3688D5D-5EA4-3346-B4F3-9F2C8BE9E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6" name="Rectangle 57">
              <a:extLst>
                <a:ext uri="{FF2B5EF4-FFF2-40B4-BE49-F238E27FC236}">
                  <a16:creationId xmlns:a16="http://schemas.microsoft.com/office/drawing/2014/main" id="{CED04752-618A-F642-A33D-0F187BF9F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7" name="AutoShape 58">
              <a:extLst>
                <a:ext uri="{FF2B5EF4-FFF2-40B4-BE49-F238E27FC236}">
                  <a16:creationId xmlns:a16="http://schemas.microsoft.com/office/drawing/2014/main" id="{DD297223-14F8-F142-8F96-9BCCF130D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8" name="Rectangle 59">
              <a:extLst>
                <a:ext uri="{FF2B5EF4-FFF2-40B4-BE49-F238E27FC236}">
                  <a16:creationId xmlns:a16="http://schemas.microsoft.com/office/drawing/2014/main" id="{413E5ED5-28D4-724A-8AAD-C560492B2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64" name="Rectangle 60">
              <a:extLst>
                <a:ext uri="{FF2B5EF4-FFF2-40B4-BE49-F238E27FC236}">
                  <a16:creationId xmlns:a16="http://schemas.microsoft.com/office/drawing/2014/main" id="{4D351EEE-634B-8847-AA1F-183A378E8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6" y="2778"/>
              <a:ext cx="658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SILENCE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60" name="Line 61">
              <a:extLst>
                <a:ext uri="{FF2B5EF4-FFF2-40B4-BE49-F238E27FC236}">
                  <a16:creationId xmlns:a16="http://schemas.microsoft.com/office/drawing/2014/main" id="{7E3469A1-D2B7-0644-8F90-AB8996A94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1" name="Line 62">
              <a:extLst>
                <a:ext uri="{FF2B5EF4-FFF2-40B4-BE49-F238E27FC236}">
                  <a16:creationId xmlns:a16="http://schemas.microsoft.com/office/drawing/2014/main" id="{87D086E1-839A-E14B-909E-4339BEFA6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2" name="Rectangle 63">
              <a:extLst>
                <a:ext uri="{FF2B5EF4-FFF2-40B4-BE49-F238E27FC236}">
                  <a16:creationId xmlns:a16="http://schemas.microsoft.com/office/drawing/2014/main" id="{24148C8E-E52E-664A-8281-9764F3EB1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3" name="AutoShape 64">
              <a:extLst>
                <a:ext uri="{FF2B5EF4-FFF2-40B4-BE49-F238E27FC236}">
                  <a16:creationId xmlns:a16="http://schemas.microsoft.com/office/drawing/2014/main" id="{B488C60E-E6BD-A44D-8634-C7152DDB2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4" name="Rectangle 65">
              <a:extLst>
                <a:ext uri="{FF2B5EF4-FFF2-40B4-BE49-F238E27FC236}">
                  <a16:creationId xmlns:a16="http://schemas.microsoft.com/office/drawing/2014/main" id="{A845B5FB-1625-9941-A4BD-44FF71F8C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53765" name="Group 66">
              <a:extLst>
                <a:ext uri="{FF2B5EF4-FFF2-40B4-BE49-F238E27FC236}">
                  <a16:creationId xmlns:a16="http://schemas.microsoft.com/office/drawing/2014/main" id="{9D0F5765-9DE3-2A4A-9BA4-417E03014D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2963"/>
              <a:ext cx="485" cy="175"/>
              <a:chOff x="3104" y="3099"/>
              <a:chExt cx="485" cy="175"/>
            </a:xfrm>
          </p:grpSpPr>
          <p:sp>
            <p:nvSpPr>
              <p:cNvPr id="226371" name="Rectangle 67">
                <a:extLst>
                  <a:ext uri="{FF2B5EF4-FFF2-40B4-BE49-F238E27FC236}">
                    <a16:creationId xmlns:a16="http://schemas.microsoft.com/office/drawing/2014/main" id="{7544DAEB-A81E-1D4D-99D4-752BAF19C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3112"/>
                <a:ext cx="105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14FFB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6372" name="Rectangle 68">
                <a:extLst>
                  <a:ext uri="{FF2B5EF4-FFF2-40B4-BE49-F238E27FC236}">
                    <a16:creationId xmlns:a16="http://schemas.microsoft.com/office/drawing/2014/main" id="{FA7EEC1E-D841-D84B-B313-63571C03D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2" y="3099"/>
                <a:ext cx="417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14FFB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  <a:cs typeface="ＭＳ Ｐゴシック" charset="0"/>
                  </a:rPr>
                  <a:t>JESUS</a:t>
                </a:r>
                <a:endPara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53766" name="Line 69">
              <a:extLst>
                <a:ext uri="{FF2B5EF4-FFF2-40B4-BE49-F238E27FC236}">
                  <a16:creationId xmlns:a16="http://schemas.microsoft.com/office/drawing/2014/main" id="{0EBCE016-561D-0B42-B6AA-965503A2E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7" name="Line 70">
              <a:extLst>
                <a:ext uri="{FF2B5EF4-FFF2-40B4-BE49-F238E27FC236}">
                  <a16:creationId xmlns:a16="http://schemas.microsoft.com/office/drawing/2014/main" id="{776F7166-2447-9A4D-9E24-779D522F4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" name="Group 72">
            <a:extLst>
              <a:ext uri="{FF2B5EF4-FFF2-40B4-BE49-F238E27FC236}">
                <a16:creationId xmlns:a16="http://schemas.microsoft.com/office/drawing/2014/main" id="{19C2E83B-EB6E-B744-ABD7-615F5D18FC7C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453700" name="Rectangle 73">
              <a:extLst>
                <a:ext uri="{FF2B5EF4-FFF2-40B4-BE49-F238E27FC236}">
                  <a16:creationId xmlns:a16="http://schemas.microsoft.com/office/drawing/2014/main" id="{A3979FB6-C8E5-DC49-8679-E42D01F5A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01" name="AutoShape 74">
              <a:extLst>
                <a:ext uri="{FF2B5EF4-FFF2-40B4-BE49-F238E27FC236}">
                  <a16:creationId xmlns:a16="http://schemas.microsoft.com/office/drawing/2014/main" id="{E662C0F3-0405-3F42-88E4-067947E51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02" name="Rectangle 75">
              <a:extLst>
                <a:ext uri="{FF2B5EF4-FFF2-40B4-BE49-F238E27FC236}">
                  <a16:creationId xmlns:a16="http://schemas.microsoft.com/office/drawing/2014/main" id="{6ECF8616-E442-774D-A3AC-FAEC966DE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80" name="Rectangle 76">
              <a:extLst>
                <a:ext uri="{FF2B5EF4-FFF2-40B4-BE49-F238E27FC236}">
                  <a16:creationId xmlns:a16="http://schemas.microsoft.com/office/drawing/2014/main" id="{6D57DFA1-E2A7-7845-AE71-CDEF5F02E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CREATION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04" name="Line 77">
              <a:extLst>
                <a:ext uri="{FF2B5EF4-FFF2-40B4-BE49-F238E27FC236}">
                  <a16:creationId xmlns:a16="http://schemas.microsoft.com/office/drawing/2014/main" id="{D86E1DB9-EA71-4949-9A2D-32323495FA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5" name="Group 78">
            <a:extLst>
              <a:ext uri="{FF2B5EF4-FFF2-40B4-BE49-F238E27FC236}">
                <a16:creationId xmlns:a16="http://schemas.microsoft.com/office/drawing/2014/main" id="{4DCD177B-231A-E746-B03E-64E352CABF9F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453695" name="Rectangle 79">
              <a:extLst>
                <a:ext uri="{FF2B5EF4-FFF2-40B4-BE49-F238E27FC236}">
                  <a16:creationId xmlns:a16="http://schemas.microsoft.com/office/drawing/2014/main" id="{2CDC8D04-8854-8E4C-9EB7-FA389D577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96" name="AutoShape 80">
              <a:extLst>
                <a:ext uri="{FF2B5EF4-FFF2-40B4-BE49-F238E27FC236}">
                  <a16:creationId xmlns:a16="http://schemas.microsoft.com/office/drawing/2014/main" id="{DC364C38-0AE1-5140-AD8E-A3A5C2CCA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97" name="Rectangle 81">
              <a:extLst>
                <a:ext uri="{FF2B5EF4-FFF2-40B4-BE49-F238E27FC236}">
                  <a16:creationId xmlns:a16="http://schemas.microsoft.com/office/drawing/2014/main" id="{CCC1E144-502F-4B43-B3D2-D21A6A271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86" name="Rectangle 82">
              <a:extLst>
                <a:ext uri="{FF2B5EF4-FFF2-40B4-BE49-F238E27FC236}">
                  <a16:creationId xmlns:a16="http://schemas.microsoft.com/office/drawing/2014/main" id="{99A83F43-E97D-554D-9E53-B4CA507DF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ABRAHAM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99" name="Line 83">
              <a:extLst>
                <a:ext uri="{FF2B5EF4-FFF2-40B4-BE49-F238E27FC236}">
                  <a16:creationId xmlns:a16="http://schemas.microsoft.com/office/drawing/2014/main" id="{51912F37-384D-ED48-9D50-6CB192674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6" name="Group 84">
            <a:extLst>
              <a:ext uri="{FF2B5EF4-FFF2-40B4-BE49-F238E27FC236}">
                <a16:creationId xmlns:a16="http://schemas.microsoft.com/office/drawing/2014/main" id="{04C1719D-03C1-3F46-A5A7-8F62A5200D2F}"/>
              </a:ext>
            </a:extLst>
          </p:cNvPr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453690" name="Rectangle 85">
              <a:extLst>
                <a:ext uri="{FF2B5EF4-FFF2-40B4-BE49-F238E27FC236}">
                  <a16:creationId xmlns:a16="http://schemas.microsoft.com/office/drawing/2014/main" id="{E8664D26-88CB-0E4C-91C4-151783BF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91" name="AutoShape 86">
              <a:extLst>
                <a:ext uri="{FF2B5EF4-FFF2-40B4-BE49-F238E27FC236}">
                  <a16:creationId xmlns:a16="http://schemas.microsoft.com/office/drawing/2014/main" id="{CB96598C-855D-8F42-BA29-40A23153E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92" name="Rectangle 87">
              <a:extLst>
                <a:ext uri="{FF2B5EF4-FFF2-40B4-BE49-F238E27FC236}">
                  <a16:creationId xmlns:a16="http://schemas.microsoft.com/office/drawing/2014/main" id="{F1732AC8-E0BD-7F49-BDA9-4310F55A7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92" name="Rectangle 88">
              <a:extLst>
                <a:ext uri="{FF2B5EF4-FFF2-40B4-BE49-F238E27FC236}">
                  <a16:creationId xmlns:a16="http://schemas.microsoft.com/office/drawing/2014/main" id="{872D10E6-F856-CE4D-A340-8F255051E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JOSEPH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94" name="Line 89">
              <a:extLst>
                <a:ext uri="{FF2B5EF4-FFF2-40B4-BE49-F238E27FC236}">
                  <a16:creationId xmlns:a16="http://schemas.microsoft.com/office/drawing/2014/main" id="{8EF60B06-1A4A-CA48-A5DD-C82A558E4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" name="Group 90">
            <a:extLst>
              <a:ext uri="{FF2B5EF4-FFF2-40B4-BE49-F238E27FC236}">
                <a16:creationId xmlns:a16="http://schemas.microsoft.com/office/drawing/2014/main" id="{8C2ECF99-317D-3541-BA45-89637BA1E290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453685" name="Rectangle 91">
              <a:extLst>
                <a:ext uri="{FF2B5EF4-FFF2-40B4-BE49-F238E27FC236}">
                  <a16:creationId xmlns:a16="http://schemas.microsoft.com/office/drawing/2014/main" id="{21DB3BEF-33BA-5D4F-B43A-01D5621AC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86" name="AutoShape 92">
              <a:extLst>
                <a:ext uri="{FF2B5EF4-FFF2-40B4-BE49-F238E27FC236}">
                  <a16:creationId xmlns:a16="http://schemas.microsoft.com/office/drawing/2014/main" id="{73471D24-9FAF-964C-9C57-E16141FA1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87" name="Rectangle 93">
              <a:extLst>
                <a:ext uri="{FF2B5EF4-FFF2-40B4-BE49-F238E27FC236}">
                  <a16:creationId xmlns:a16="http://schemas.microsoft.com/office/drawing/2014/main" id="{699BD027-5BE2-A643-B2F2-C000A0AE9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98" name="Rectangle 94">
              <a:extLst>
                <a:ext uri="{FF2B5EF4-FFF2-40B4-BE49-F238E27FC236}">
                  <a16:creationId xmlns:a16="http://schemas.microsoft.com/office/drawing/2014/main" id="{0326FE42-587F-D44A-AD48-2AC2B0450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MOSES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89" name="Line 95">
              <a:extLst>
                <a:ext uri="{FF2B5EF4-FFF2-40B4-BE49-F238E27FC236}">
                  <a16:creationId xmlns:a16="http://schemas.microsoft.com/office/drawing/2014/main" id="{E6F9F8CE-D7DF-E841-AD5B-D62114584D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8" name="Group 96">
            <a:extLst>
              <a:ext uri="{FF2B5EF4-FFF2-40B4-BE49-F238E27FC236}">
                <a16:creationId xmlns:a16="http://schemas.microsoft.com/office/drawing/2014/main" id="{5BD976DE-F199-5342-8146-74FBD8EF8271}"/>
              </a:ext>
            </a:extLst>
          </p:cNvPr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453680" name="Rectangle 97">
              <a:extLst>
                <a:ext uri="{FF2B5EF4-FFF2-40B4-BE49-F238E27FC236}">
                  <a16:creationId xmlns:a16="http://schemas.microsoft.com/office/drawing/2014/main" id="{B98864D9-227F-6747-B4FF-48ABAC12F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81" name="AutoShape 98">
              <a:extLst>
                <a:ext uri="{FF2B5EF4-FFF2-40B4-BE49-F238E27FC236}">
                  <a16:creationId xmlns:a16="http://schemas.microsoft.com/office/drawing/2014/main" id="{4029822E-2669-2743-AF5B-482242169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82" name="Rectangle 99">
              <a:extLst>
                <a:ext uri="{FF2B5EF4-FFF2-40B4-BE49-F238E27FC236}">
                  <a16:creationId xmlns:a16="http://schemas.microsoft.com/office/drawing/2014/main" id="{DB80FCA8-1EB5-0545-A15D-D5823372E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04" name="Rectangle 100">
              <a:extLst>
                <a:ext uri="{FF2B5EF4-FFF2-40B4-BE49-F238E27FC236}">
                  <a16:creationId xmlns:a16="http://schemas.microsoft.com/office/drawing/2014/main" id="{74C54AD3-052C-4641-BCDA-FBC85E890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84" name="Line 101">
              <a:extLst>
                <a:ext uri="{FF2B5EF4-FFF2-40B4-BE49-F238E27FC236}">
                  <a16:creationId xmlns:a16="http://schemas.microsoft.com/office/drawing/2014/main" id="{0F8131C3-F676-E947-AFC5-491158449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9" name="Group 102">
            <a:extLst>
              <a:ext uri="{FF2B5EF4-FFF2-40B4-BE49-F238E27FC236}">
                <a16:creationId xmlns:a16="http://schemas.microsoft.com/office/drawing/2014/main" id="{0CD4DFEB-CD13-3745-A430-B71018A39539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453675" name="Rectangle 103">
              <a:extLst>
                <a:ext uri="{FF2B5EF4-FFF2-40B4-BE49-F238E27FC236}">
                  <a16:creationId xmlns:a16="http://schemas.microsoft.com/office/drawing/2014/main" id="{6DB3F9A5-C45F-9349-9AB0-A65D86E7B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76" name="AutoShape 104">
              <a:extLst>
                <a:ext uri="{FF2B5EF4-FFF2-40B4-BE49-F238E27FC236}">
                  <a16:creationId xmlns:a16="http://schemas.microsoft.com/office/drawing/2014/main" id="{00C73B26-15EE-0F4C-AE40-276225D71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77" name="Rectangle 105">
              <a:extLst>
                <a:ext uri="{FF2B5EF4-FFF2-40B4-BE49-F238E27FC236}">
                  <a16:creationId xmlns:a16="http://schemas.microsoft.com/office/drawing/2014/main" id="{9F924ED6-7001-2949-BB27-9CD543F58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10" name="Rectangle 106">
              <a:extLst>
                <a:ext uri="{FF2B5EF4-FFF2-40B4-BE49-F238E27FC236}">
                  <a16:creationId xmlns:a16="http://schemas.microsoft.com/office/drawing/2014/main" id="{7764B672-96B4-3A42-8463-305FE6837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ANARCHY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79" name="Line 107">
              <a:extLst>
                <a:ext uri="{FF2B5EF4-FFF2-40B4-BE49-F238E27FC236}">
                  <a16:creationId xmlns:a16="http://schemas.microsoft.com/office/drawing/2014/main" id="{F6EA63D8-3597-1640-892B-C27BACB9B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0" name="Group 108">
            <a:extLst>
              <a:ext uri="{FF2B5EF4-FFF2-40B4-BE49-F238E27FC236}">
                <a16:creationId xmlns:a16="http://schemas.microsoft.com/office/drawing/2014/main" id="{5FD4D1B8-A45C-6C48-A610-7B9535E237B4}"/>
              </a:ext>
            </a:extLst>
          </p:cNvPr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453670" name="Rectangle 109">
              <a:extLst>
                <a:ext uri="{FF2B5EF4-FFF2-40B4-BE49-F238E27FC236}">
                  <a16:creationId xmlns:a16="http://schemas.microsoft.com/office/drawing/2014/main" id="{F158361D-C398-DB40-A93B-4416A8C5F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71" name="AutoShape 110">
              <a:extLst>
                <a:ext uri="{FF2B5EF4-FFF2-40B4-BE49-F238E27FC236}">
                  <a16:creationId xmlns:a16="http://schemas.microsoft.com/office/drawing/2014/main" id="{4E016C68-2946-E144-ACAF-56748F083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72" name="Rectangle 111">
              <a:extLst>
                <a:ext uri="{FF2B5EF4-FFF2-40B4-BE49-F238E27FC236}">
                  <a16:creationId xmlns:a16="http://schemas.microsoft.com/office/drawing/2014/main" id="{F5A67805-B31D-CA44-BB48-C0CECA160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16" name="Rectangle 112">
              <a:extLst>
                <a:ext uri="{FF2B5EF4-FFF2-40B4-BE49-F238E27FC236}">
                  <a16:creationId xmlns:a16="http://schemas.microsoft.com/office/drawing/2014/main" id="{1810A16D-99CF-BB43-A8C2-20532FFE5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078"/>
              <a:ext cx="8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ROYALTY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74" name="Line 113">
              <a:extLst>
                <a:ext uri="{FF2B5EF4-FFF2-40B4-BE49-F238E27FC236}">
                  <a16:creationId xmlns:a16="http://schemas.microsoft.com/office/drawing/2014/main" id="{06D18726-45E8-5647-A384-8244351DD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1" name="Group 114">
            <a:extLst>
              <a:ext uri="{FF2B5EF4-FFF2-40B4-BE49-F238E27FC236}">
                <a16:creationId xmlns:a16="http://schemas.microsoft.com/office/drawing/2014/main" id="{D9668442-240D-D849-BE2D-C144A43FCE0E}"/>
              </a:ext>
            </a:extLst>
          </p:cNvPr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453665" name="Rectangle 115">
              <a:extLst>
                <a:ext uri="{FF2B5EF4-FFF2-40B4-BE49-F238E27FC236}">
                  <a16:creationId xmlns:a16="http://schemas.microsoft.com/office/drawing/2014/main" id="{DAFF63CF-6F7C-4544-BEEF-8042BA2A1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66" name="AutoShape 116">
              <a:extLst>
                <a:ext uri="{FF2B5EF4-FFF2-40B4-BE49-F238E27FC236}">
                  <a16:creationId xmlns:a16="http://schemas.microsoft.com/office/drawing/2014/main" id="{0642AF56-F124-9B4C-AE4D-862060131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67" name="Rectangle 117">
              <a:extLst>
                <a:ext uri="{FF2B5EF4-FFF2-40B4-BE49-F238E27FC236}">
                  <a16:creationId xmlns:a16="http://schemas.microsoft.com/office/drawing/2014/main" id="{ABBD686C-D88B-3D4E-82AC-2CC445662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22" name="Rectangle 118">
              <a:extLst>
                <a:ext uri="{FF2B5EF4-FFF2-40B4-BE49-F238E27FC236}">
                  <a16:creationId xmlns:a16="http://schemas.microsoft.com/office/drawing/2014/main" id="{C5C4DF98-8270-5E4F-9F09-7881E1AFF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CAPTIVITY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69" name="Line 119">
              <a:extLst>
                <a:ext uri="{FF2B5EF4-FFF2-40B4-BE49-F238E27FC236}">
                  <a16:creationId xmlns:a16="http://schemas.microsoft.com/office/drawing/2014/main" id="{07A02A61-7741-FF4D-8AA7-C9CE34724E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20">
            <a:extLst>
              <a:ext uri="{FF2B5EF4-FFF2-40B4-BE49-F238E27FC236}">
                <a16:creationId xmlns:a16="http://schemas.microsoft.com/office/drawing/2014/main" id="{BD574C38-AA77-3244-84E3-292CA792CD9C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453661" name="Rectangle 121">
              <a:extLst>
                <a:ext uri="{FF2B5EF4-FFF2-40B4-BE49-F238E27FC236}">
                  <a16:creationId xmlns:a16="http://schemas.microsoft.com/office/drawing/2014/main" id="{5E2E5835-0476-DC4A-BA38-E7B89180D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62" name="AutoShape 122">
              <a:extLst>
                <a:ext uri="{FF2B5EF4-FFF2-40B4-BE49-F238E27FC236}">
                  <a16:creationId xmlns:a16="http://schemas.microsoft.com/office/drawing/2014/main" id="{DE1018B0-67FD-E94A-8094-800E250E2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63" name="Rectangle 123">
              <a:extLst>
                <a:ext uri="{FF2B5EF4-FFF2-40B4-BE49-F238E27FC236}">
                  <a16:creationId xmlns:a16="http://schemas.microsoft.com/office/drawing/2014/main" id="{4B56E5EA-93B9-2A46-B9A7-D2B2F4974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28" name="Rectangle 124">
              <a:extLst>
                <a:ext uri="{FF2B5EF4-FFF2-40B4-BE49-F238E27FC236}">
                  <a16:creationId xmlns:a16="http://schemas.microsoft.com/office/drawing/2014/main" id="{D4B630AA-6821-964E-972E-B1ED119DE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SILENCE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125">
            <a:extLst>
              <a:ext uri="{FF2B5EF4-FFF2-40B4-BE49-F238E27FC236}">
                <a16:creationId xmlns:a16="http://schemas.microsoft.com/office/drawing/2014/main" id="{68E34BF5-29BE-BA48-9760-32CDAB435E25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453653" name="Rectangle 126">
              <a:extLst>
                <a:ext uri="{FF2B5EF4-FFF2-40B4-BE49-F238E27FC236}">
                  <a16:creationId xmlns:a16="http://schemas.microsoft.com/office/drawing/2014/main" id="{D593F182-DA33-3747-88ED-D1A2F8C38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54" name="AutoShape 127">
              <a:extLst>
                <a:ext uri="{FF2B5EF4-FFF2-40B4-BE49-F238E27FC236}">
                  <a16:creationId xmlns:a16="http://schemas.microsoft.com/office/drawing/2014/main" id="{70CA88BB-A233-374F-80A5-34D8087DE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55" name="Rectangle 128">
              <a:extLst>
                <a:ext uri="{FF2B5EF4-FFF2-40B4-BE49-F238E27FC236}">
                  <a16:creationId xmlns:a16="http://schemas.microsoft.com/office/drawing/2014/main" id="{01CC6887-A443-E447-9793-9DAEA4EF6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53656" name="Group 129">
              <a:extLst>
                <a:ext uri="{FF2B5EF4-FFF2-40B4-BE49-F238E27FC236}">
                  <a16:creationId xmlns:a16="http://schemas.microsoft.com/office/drawing/2014/main" id="{ACF89C04-463E-2E43-A81C-D0EEF8D8B9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8" y="125"/>
              <a:ext cx="762" cy="277"/>
              <a:chOff x="3067" y="3107"/>
              <a:chExt cx="594" cy="230"/>
            </a:xfrm>
          </p:grpSpPr>
          <p:sp>
            <p:nvSpPr>
              <p:cNvPr id="226434" name="Rectangle 130">
                <a:extLst>
                  <a:ext uri="{FF2B5EF4-FFF2-40B4-BE49-F238E27FC236}">
                    <a16:creationId xmlns:a16="http://schemas.microsoft.com/office/drawing/2014/main" id="{58B542C0-FF1A-C948-961D-294C5A230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790015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6435" name="Rectangle 131">
                <a:extLst>
                  <a:ext uri="{FF2B5EF4-FFF2-40B4-BE49-F238E27FC236}">
                    <a16:creationId xmlns:a16="http://schemas.microsoft.com/office/drawing/2014/main" id="{1817F76A-5938-EA44-B7A2-BE57E983C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7" y="3107"/>
                <a:ext cx="594" cy="23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90015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  <a:cs typeface="ＭＳ Ｐゴシック" charset="0"/>
                  </a:rPr>
                  <a:t>JESUS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53657" name="Line 132">
              <a:extLst>
                <a:ext uri="{FF2B5EF4-FFF2-40B4-BE49-F238E27FC236}">
                  <a16:creationId xmlns:a16="http://schemas.microsoft.com/office/drawing/2014/main" id="{D494396E-F9FD-A245-B287-506D33437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58" name="Line 133">
              <a:extLst>
                <a:ext uri="{FF2B5EF4-FFF2-40B4-BE49-F238E27FC236}">
                  <a16:creationId xmlns:a16="http://schemas.microsoft.com/office/drawing/2014/main" id="{2663A642-172E-2E4D-94A6-36328DC2F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453646" name="Text Box 134">
            <a:extLst>
              <a:ext uri="{FF2B5EF4-FFF2-40B4-BE49-F238E27FC236}">
                <a16:creationId xmlns:a16="http://schemas.microsoft.com/office/drawing/2014/main" id="{EC88CD6F-4AB7-F34E-8C66-16B01C90D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3647" name="Text Box 136">
            <a:extLst>
              <a:ext uri="{FF2B5EF4-FFF2-40B4-BE49-F238E27FC236}">
                <a16:creationId xmlns:a16="http://schemas.microsoft.com/office/drawing/2014/main" id="{99E68066-F1EC-5F48-9615-12365564C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438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3648" name="Text Box 137">
            <a:extLst>
              <a:ext uri="{FF2B5EF4-FFF2-40B4-BE49-F238E27FC236}">
                <a16:creationId xmlns:a16="http://schemas.microsoft.com/office/drawing/2014/main" id="{82D3F260-C018-594B-BE69-B459C1E6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3649" name="Text Box 138">
            <a:extLst>
              <a:ext uri="{FF2B5EF4-FFF2-40B4-BE49-F238E27FC236}">
                <a16:creationId xmlns:a16="http://schemas.microsoft.com/office/drawing/2014/main" id="{FAF64038-0A0A-2E4F-857A-A296E2612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59</a:t>
            </a:r>
          </a:p>
        </p:txBody>
      </p:sp>
      <p:sp>
        <p:nvSpPr>
          <p:cNvPr id="453650" name="Text Box 139">
            <a:extLst>
              <a:ext uri="{FF2B5EF4-FFF2-40B4-BE49-F238E27FC236}">
                <a16:creationId xmlns:a16="http://schemas.microsoft.com/office/drawing/2014/main" id="{51BF4FA6-EE50-2F40-AADA-8BC1B491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75" y="64135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11</a:t>
            </a:r>
          </a:p>
        </p:txBody>
      </p:sp>
      <p:sp>
        <p:nvSpPr>
          <p:cNvPr id="453651" name="Text Box 141">
            <a:extLst>
              <a:ext uri="{FF2B5EF4-FFF2-40B4-BE49-F238E27FC236}">
                <a16:creationId xmlns:a16="http://schemas.microsoft.com/office/drawing/2014/main" id="{89310FD7-DD09-9242-95E3-0DB28F703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3E4F28-5864-CF47-A534-5F1A3484D3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3438" y="295275"/>
            <a:ext cx="4816475" cy="708025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你要牢记的圣经文件</a:t>
            </a:r>
            <a:endParaRPr lang="en-US" altLang="en-US" sz="4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8254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4F9A5961-7975-0C46-801D-7CD381AAB2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71638"/>
            <a:ext cx="9180513" cy="1470025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  <a:t>Membuka </a:t>
            </a:r>
            <a:b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</a:b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Arsip Alkitab Anda</a:t>
            </a: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”</a:t>
            </a:r>
            <a:endParaRPr lang="en-US" altLang="en-US" sz="5400">
              <a:solidFill>
                <a:srgbClr val="FAFD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98660" name="Rectangle 4">
            <a:extLst>
              <a:ext uri="{FF2B5EF4-FFF2-40B4-BE49-F238E27FC236}">
                <a16:creationId xmlns:a16="http://schemas.microsoft.com/office/drawing/2014/main" id="{2E949974-A8C7-1747-A8FA-A8ADDEE02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198661" name="Line 5">
            <a:extLst>
              <a:ext uri="{FF2B5EF4-FFF2-40B4-BE49-F238E27FC236}">
                <a16:creationId xmlns:a16="http://schemas.microsoft.com/office/drawing/2014/main" id="{D1753715-D6E6-9348-B699-7BBACF295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ACD92CDB-B416-8449-92DB-B104B6AFC4B1}"/>
              </a:ext>
            </a:extLst>
          </p:cNvPr>
          <p:cNvGrpSpPr>
            <a:grpSpLocks/>
          </p:cNvGrpSpPr>
          <p:nvPr/>
        </p:nvGrpSpPr>
        <p:grpSpPr bwMode="auto">
          <a:xfrm>
            <a:off x="3003550" y="3094038"/>
            <a:ext cx="1652588" cy="3262312"/>
            <a:chOff x="1972" y="1957"/>
            <a:chExt cx="1041" cy="2055"/>
          </a:xfrm>
        </p:grpSpPr>
        <p:sp>
          <p:nvSpPr>
            <p:cNvPr id="198663" name="Text Box 7">
              <a:extLst>
                <a:ext uri="{FF2B5EF4-FFF2-40B4-BE49-F238E27FC236}">
                  <a16:creationId xmlns:a16="http://schemas.microsoft.com/office/drawing/2014/main" id="{C5E2C5C8-72E3-0E47-8CB8-6A2702D0F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957"/>
              <a:ext cx="1041" cy="20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00" b="0" i="0" u="none" strike="noStrike" kern="1200" cap="none" spc="0" normalizeH="0" baseline="0" noProof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Arial" pitchFamily="-112" charset="0"/>
                  <a:ea typeface="ＭＳ Ｐゴシック" charset="0"/>
                  <a:cs typeface="ＭＳ Ｐゴシック" charset="0"/>
                </a:rPr>
                <a:t>7</a:t>
              </a:r>
            </a:p>
          </p:txBody>
        </p:sp>
        <p:sp>
          <p:nvSpPr>
            <p:cNvPr id="198664" name="Line 8">
              <a:extLst>
                <a:ext uri="{FF2B5EF4-FFF2-40B4-BE49-F238E27FC236}">
                  <a16:creationId xmlns:a16="http://schemas.microsoft.com/office/drawing/2014/main" id="{3F7C2BD8-B704-2945-A156-9FC82415F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3" y="2900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5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55685" name="Text Box 9">
            <a:extLst>
              <a:ext uri="{FF2B5EF4-FFF2-40B4-BE49-F238E27FC236}">
                <a16:creationId xmlns:a16="http://schemas.microsoft.com/office/drawing/2014/main" id="{3D017025-68D6-F142-B7FE-8918DB953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5686" name="Text Box 10">
            <a:extLst>
              <a:ext uri="{FF2B5EF4-FFF2-40B4-BE49-F238E27FC236}">
                <a16:creationId xmlns:a16="http://schemas.microsoft.com/office/drawing/2014/main" id="{714F7BBB-43AE-1047-A853-2D477AE70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5687" name="Text Box 11">
            <a:extLst>
              <a:ext uri="{FF2B5EF4-FFF2-40B4-BE49-F238E27FC236}">
                <a16:creationId xmlns:a16="http://schemas.microsoft.com/office/drawing/2014/main" id="{26E0D515-DEFA-7945-B581-E3C5D805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5688" name="Text Box 12">
            <a:extLst>
              <a:ext uri="{FF2B5EF4-FFF2-40B4-BE49-F238E27FC236}">
                <a16:creationId xmlns:a16="http://schemas.microsoft.com/office/drawing/2014/main" id="{AB333B94-A8CC-8248-9306-E9DF3DD6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40</a:t>
            </a:r>
          </a:p>
        </p:txBody>
      </p:sp>
      <p:sp>
        <p:nvSpPr>
          <p:cNvPr id="455689" name="Text Box 13">
            <a:extLst>
              <a:ext uri="{FF2B5EF4-FFF2-40B4-BE49-F238E27FC236}">
                <a16:creationId xmlns:a16="http://schemas.microsoft.com/office/drawing/2014/main" id="{676AE507-66CF-2141-BD8B-D832B749C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76B2019-0A4F-594A-8049-090FB9D65957}"/>
              </a:ext>
            </a:extLst>
          </p:cNvPr>
          <p:cNvGrpSpPr>
            <a:grpSpLocks/>
          </p:cNvGrpSpPr>
          <p:nvPr/>
        </p:nvGrpSpPr>
        <p:grpSpPr bwMode="auto">
          <a:xfrm>
            <a:off x="636588" y="3127375"/>
            <a:ext cx="8020050" cy="3262313"/>
            <a:chOff x="700" y="292"/>
            <a:chExt cx="4860" cy="2055"/>
          </a:xfrm>
        </p:grpSpPr>
        <p:sp>
          <p:nvSpPr>
            <p:cNvPr id="198671" name="Rectangle 15">
              <a:extLst>
                <a:ext uri="{FF2B5EF4-FFF2-40B4-BE49-F238E27FC236}">
                  <a16:creationId xmlns:a16="http://schemas.microsoft.com/office/drawing/2014/main" id="{959C8DAF-5CAC-EC43-8034-6147F5721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90015"/>
                </a:buClr>
                <a:buSzPct val="75000"/>
                <a:buFont typeface="Monotype Sorts" pitchFamily="2" charset="2"/>
                <a:buNone/>
                <a:tabLst/>
                <a:defRPr/>
              </a:pP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Y </a:t>
              </a:r>
            </a:p>
          </p:txBody>
        </p:sp>
        <p:grpSp>
          <p:nvGrpSpPr>
            <p:cNvPr id="455708" name="Group 16">
              <a:extLst>
                <a:ext uri="{FF2B5EF4-FFF2-40B4-BE49-F238E27FC236}">
                  <a16:creationId xmlns:a16="http://schemas.microsoft.com/office/drawing/2014/main" id="{F2861C16-E4FC-0149-90D0-D5C7B902D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0" y="292"/>
              <a:ext cx="1002" cy="2055"/>
              <a:chOff x="1991" y="1957"/>
              <a:chExt cx="1002" cy="2055"/>
            </a:xfrm>
          </p:grpSpPr>
          <p:sp>
            <p:nvSpPr>
              <p:cNvPr id="198673" name="Text Box 17">
                <a:extLst>
                  <a:ext uri="{FF2B5EF4-FFF2-40B4-BE49-F238E27FC236}">
                    <a16:creationId xmlns:a16="http://schemas.microsoft.com/office/drawing/2014/main" id="{8968F921-45ED-BC4F-9068-7EDED40465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1" y="1957"/>
                <a:ext cx="1000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800" b="0" i="0" u="none" strike="noStrike" kern="1200" cap="none" spc="0" normalizeH="0" baseline="0" noProof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74" name="Line 18">
                <a:extLst>
                  <a:ext uri="{FF2B5EF4-FFF2-40B4-BE49-F238E27FC236}">
                    <a16:creationId xmlns:a16="http://schemas.microsoft.com/office/drawing/2014/main" id="{5A3522C6-7DC9-4A46-93F9-47ADD54EC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494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5" name="Group 19">
            <a:extLst>
              <a:ext uri="{FF2B5EF4-FFF2-40B4-BE49-F238E27FC236}">
                <a16:creationId xmlns:a16="http://schemas.microsoft.com/office/drawing/2014/main" id="{4966F9B2-CADA-F74F-8490-30D13A38AA17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3095625"/>
            <a:ext cx="7867650" cy="3262313"/>
            <a:chOff x="700" y="292"/>
            <a:chExt cx="4860" cy="2055"/>
          </a:xfrm>
        </p:grpSpPr>
        <p:sp>
          <p:nvSpPr>
            <p:cNvPr id="198676" name="Rectangle 20">
              <a:extLst>
                <a:ext uri="{FF2B5EF4-FFF2-40B4-BE49-F238E27FC236}">
                  <a16:creationId xmlns:a16="http://schemas.microsoft.com/office/drawing/2014/main" id="{13A24587-C612-1A42-9972-0D5F3643D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90015"/>
                </a:buClr>
                <a:buSzPct val="75000"/>
                <a:buFont typeface="Monotype Sorts" pitchFamily="2" charset="2"/>
                <a:buNone/>
                <a:tabLst/>
                <a:defRPr/>
              </a:pP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Y </a:t>
              </a:r>
            </a:p>
          </p:txBody>
        </p:sp>
        <p:grpSp>
          <p:nvGrpSpPr>
            <p:cNvPr id="455704" name="Group 21">
              <a:extLst>
                <a:ext uri="{FF2B5EF4-FFF2-40B4-BE49-F238E27FC236}">
                  <a16:creationId xmlns:a16="http://schemas.microsoft.com/office/drawing/2014/main" id="{08B0656F-7120-F34E-8015-5E956EBF0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1" y="292"/>
              <a:ext cx="1021" cy="2055"/>
              <a:chOff x="1982" y="1957"/>
              <a:chExt cx="1021" cy="2055"/>
            </a:xfrm>
          </p:grpSpPr>
          <p:sp>
            <p:nvSpPr>
              <p:cNvPr id="198678" name="Text Box 22">
                <a:extLst>
                  <a:ext uri="{FF2B5EF4-FFF2-40B4-BE49-F238E27FC236}">
                    <a16:creationId xmlns:a16="http://schemas.microsoft.com/office/drawing/2014/main" id="{707C03EE-F120-E64B-9363-8191042A5A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2" y="1957"/>
                <a:ext cx="102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800" b="0" i="0" u="none" strike="noStrike" kern="1200" cap="none" spc="0" normalizeH="0" baseline="0" noProof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79" name="Line 23">
                <a:extLst>
                  <a:ext uri="{FF2B5EF4-FFF2-40B4-BE49-F238E27FC236}">
                    <a16:creationId xmlns:a16="http://schemas.microsoft.com/office/drawing/2014/main" id="{8D703684-4AED-B546-B4C7-25770DE8BA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7" name="Group 24">
            <a:extLst>
              <a:ext uri="{FF2B5EF4-FFF2-40B4-BE49-F238E27FC236}">
                <a16:creationId xmlns:a16="http://schemas.microsoft.com/office/drawing/2014/main" id="{AB4AE363-233D-5646-B0D1-5BAFA399BA4A}"/>
              </a:ext>
            </a:extLst>
          </p:cNvPr>
          <p:cNvGrpSpPr>
            <a:grpSpLocks/>
          </p:cNvGrpSpPr>
          <p:nvPr/>
        </p:nvGrpSpPr>
        <p:grpSpPr bwMode="auto">
          <a:xfrm>
            <a:off x="642938" y="3135313"/>
            <a:ext cx="7943850" cy="3262312"/>
            <a:chOff x="700" y="292"/>
            <a:chExt cx="4860" cy="2055"/>
          </a:xfrm>
        </p:grpSpPr>
        <p:sp>
          <p:nvSpPr>
            <p:cNvPr id="198681" name="Rectangle 25">
              <a:extLst>
                <a:ext uri="{FF2B5EF4-FFF2-40B4-BE49-F238E27FC236}">
                  <a16:creationId xmlns:a16="http://schemas.microsoft.com/office/drawing/2014/main" id="{7643D944-1EFD-2146-8B77-4831121DA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90015"/>
                </a:buClr>
                <a:buSzPct val="75000"/>
                <a:buFont typeface="Monotype Sorts" pitchFamily="2" charset="2"/>
                <a:buNone/>
                <a:tabLst/>
                <a:defRPr/>
              </a:pP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Y </a:t>
              </a:r>
            </a:p>
          </p:txBody>
        </p:sp>
        <p:grpSp>
          <p:nvGrpSpPr>
            <p:cNvPr id="455700" name="Group 26">
              <a:extLst>
                <a:ext uri="{FF2B5EF4-FFF2-40B4-BE49-F238E27FC236}">
                  <a16:creationId xmlns:a16="http://schemas.microsoft.com/office/drawing/2014/main" id="{1E7D1540-916F-D946-9EFB-25769A3E9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6" y="292"/>
              <a:ext cx="1011" cy="2055"/>
              <a:chOff x="1987" y="1957"/>
              <a:chExt cx="1011" cy="2055"/>
            </a:xfrm>
          </p:grpSpPr>
          <p:sp>
            <p:nvSpPr>
              <p:cNvPr id="198683" name="Text Box 27">
                <a:extLst>
                  <a:ext uri="{FF2B5EF4-FFF2-40B4-BE49-F238E27FC236}">
                    <a16:creationId xmlns:a16="http://schemas.microsoft.com/office/drawing/2014/main" id="{B2F6D308-F732-594B-828F-15104FE11A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7" y="1957"/>
                <a:ext cx="101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800" b="0" i="0" u="none" strike="noStrike" kern="1200" cap="none" spc="0" normalizeH="0" baseline="0" noProof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84" name="Line 28">
                <a:extLst>
                  <a:ext uri="{FF2B5EF4-FFF2-40B4-BE49-F238E27FC236}">
                    <a16:creationId xmlns:a16="http://schemas.microsoft.com/office/drawing/2014/main" id="{30D5CF8D-DFB3-BE4E-A491-3F0AED42B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9" name="Group 29">
            <a:extLst>
              <a:ext uri="{FF2B5EF4-FFF2-40B4-BE49-F238E27FC236}">
                <a16:creationId xmlns:a16="http://schemas.microsoft.com/office/drawing/2014/main" id="{640F4710-5ABB-0449-8F0F-177987B67B87}"/>
              </a:ext>
            </a:extLst>
          </p:cNvPr>
          <p:cNvGrpSpPr>
            <a:grpSpLocks/>
          </p:cNvGrpSpPr>
          <p:nvPr/>
        </p:nvGrpSpPr>
        <p:grpSpPr bwMode="auto">
          <a:xfrm>
            <a:off x="550863" y="3095625"/>
            <a:ext cx="8096250" cy="3262313"/>
            <a:chOff x="700" y="292"/>
            <a:chExt cx="4860" cy="2055"/>
          </a:xfrm>
        </p:grpSpPr>
        <p:sp>
          <p:nvSpPr>
            <p:cNvPr id="198686" name="Rectangle 30">
              <a:extLst>
                <a:ext uri="{FF2B5EF4-FFF2-40B4-BE49-F238E27FC236}">
                  <a16:creationId xmlns:a16="http://schemas.microsoft.com/office/drawing/2014/main" id="{C5456D65-3A0C-AB4D-BE5D-AE5DCD929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90015"/>
                </a:buClr>
                <a:buSzPct val="75000"/>
                <a:buFont typeface="Monotype Sorts" pitchFamily="2" charset="2"/>
                <a:buNone/>
                <a:tabLst/>
                <a:defRPr/>
              </a:pP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Y </a:t>
              </a:r>
            </a:p>
          </p:txBody>
        </p:sp>
        <p:grpSp>
          <p:nvGrpSpPr>
            <p:cNvPr id="455696" name="Group 31">
              <a:extLst>
                <a:ext uri="{FF2B5EF4-FFF2-40B4-BE49-F238E27FC236}">
                  <a16:creationId xmlns:a16="http://schemas.microsoft.com/office/drawing/2014/main" id="{467EE1CB-F996-0545-A2C1-24EC3AB404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6" y="292"/>
              <a:ext cx="992" cy="2055"/>
              <a:chOff x="1997" y="1957"/>
              <a:chExt cx="992" cy="2055"/>
            </a:xfrm>
          </p:grpSpPr>
          <p:sp>
            <p:nvSpPr>
              <p:cNvPr id="198688" name="Text Box 32">
                <a:extLst>
                  <a:ext uri="{FF2B5EF4-FFF2-40B4-BE49-F238E27FC236}">
                    <a16:creationId xmlns:a16="http://schemas.microsoft.com/office/drawing/2014/main" id="{9D8C05D5-5A32-344B-ADB2-5946B5EE8D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7" y="1957"/>
                <a:ext cx="992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800" b="0" i="0" u="none" strike="noStrike" kern="1200" cap="none" spc="0" normalizeH="0" baseline="0" noProof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89" name="Line 33">
                <a:extLst>
                  <a:ext uri="{FF2B5EF4-FFF2-40B4-BE49-F238E27FC236}">
                    <a16:creationId xmlns:a16="http://schemas.microsoft.com/office/drawing/2014/main" id="{147430DC-46A4-BF4F-8969-AF24ED4D0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2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455694" name="Text Box 34">
            <a:extLst>
              <a:ext uri="{FF2B5EF4-FFF2-40B4-BE49-F238E27FC236}">
                <a16:creationId xmlns:a16="http://schemas.microsoft.com/office/drawing/2014/main" id="{DABC8392-9AAF-8946-BCB6-ABEB90360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551634586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>
            <a:extLst>
              <a:ext uri="{FF2B5EF4-FFF2-40B4-BE49-F238E27FC236}">
                <a16:creationId xmlns:a16="http://schemas.microsoft.com/office/drawing/2014/main" id="{302AD14E-B444-0940-AE52-851F71ACD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3387725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C2077BDA-76DF-D747-B745-CCFFFEB23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0708" name="Line 4">
            <a:extLst>
              <a:ext uri="{FF2B5EF4-FFF2-40B4-BE49-F238E27FC236}">
                <a16:creationId xmlns:a16="http://schemas.microsoft.com/office/drawing/2014/main" id="{91FDD562-3AB3-D348-A8C7-9B59BCEC0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Rectangle 5">
            <a:extLst>
              <a:ext uri="{FF2B5EF4-FFF2-40B4-BE49-F238E27FC236}">
                <a16:creationId xmlns:a16="http://schemas.microsoft.com/office/drawing/2014/main" id="{157F9BB5-A535-EE48-B1CA-7D91613C6D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52588"/>
            <a:ext cx="9144000" cy="163195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  <a:t>Membuka </a:t>
            </a:r>
            <a:b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</a:b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Arsip Alkitab Anda</a:t>
            </a: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”</a:t>
            </a:r>
            <a:endParaRPr lang="en-US" altLang="en-US" sz="5400" i="1">
              <a:solidFill>
                <a:srgbClr val="FAFD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00710" name="Rectangle 6">
            <a:extLst>
              <a:ext uri="{FF2B5EF4-FFF2-40B4-BE49-F238E27FC236}">
                <a16:creationId xmlns:a16="http://schemas.microsoft.com/office/drawing/2014/main" id="{66A3C8B6-C49A-9F44-8F8F-9D4F598FB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3338513"/>
            <a:ext cx="6173787" cy="1773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charset="0"/>
              <a:buNone/>
              <a:tabLst/>
              <a:defRPr/>
            </a:pPr>
            <a:r>
              <a:rPr kumimoji="0" lang="en-US" sz="1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r>
              <a:rPr kumimoji="0" lang="en-US" sz="17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kumimoji="0" lang="en-US" sz="1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kumimoji="0" lang="en-US" sz="172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kumimoji="0" lang="en-US" sz="1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11" name="Line 7">
            <a:extLst>
              <a:ext uri="{FF2B5EF4-FFF2-40B4-BE49-F238E27FC236}">
                <a16:creationId xmlns:a16="http://schemas.microsoft.com/office/drawing/2014/main" id="{1B9211C0-CE76-484E-963E-88A1F35543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4940300"/>
            <a:ext cx="617538" cy="1588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7735" name="Text Box 8">
            <a:extLst>
              <a:ext uri="{FF2B5EF4-FFF2-40B4-BE49-F238E27FC236}">
                <a16:creationId xmlns:a16="http://schemas.microsoft.com/office/drawing/2014/main" id="{BF09EEFC-EF97-8D40-BFB8-0ADFEFA00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7736" name="Text Box 9">
            <a:extLst>
              <a:ext uri="{FF2B5EF4-FFF2-40B4-BE49-F238E27FC236}">
                <a16:creationId xmlns:a16="http://schemas.microsoft.com/office/drawing/2014/main" id="{4FF6EFD9-C44E-E34B-9438-6A84CFCB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7737" name="Text Box 10">
            <a:extLst>
              <a:ext uri="{FF2B5EF4-FFF2-40B4-BE49-F238E27FC236}">
                <a16:creationId xmlns:a16="http://schemas.microsoft.com/office/drawing/2014/main" id="{C1F6CEB5-B35D-454B-881F-749309BE7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7738" name="Text Box 11">
            <a:extLst>
              <a:ext uri="{FF2B5EF4-FFF2-40B4-BE49-F238E27FC236}">
                <a16:creationId xmlns:a16="http://schemas.microsoft.com/office/drawing/2014/main" id="{655F9899-5DE8-244A-8A5B-72C3C4F2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41</a:t>
            </a:r>
          </a:p>
        </p:txBody>
      </p:sp>
      <p:sp>
        <p:nvSpPr>
          <p:cNvPr id="457739" name="Text Box 12">
            <a:extLst>
              <a:ext uri="{FF2B5EF4-FFF2-40B4-BE49-F238E27FC236}">
                <a16:creationId xmlns:a16="http://schemas.microsoft.com/office/drawing/2014/main" id="{F490C770-B74F-4947-ADF5-B9C9A09AD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457740" name="Text Box 13">
            <a:extLst>
              <a:ext uri="{FF2B5EF4-FFF2-40B4-BE49-F238E27FC236}">
                <a16:creationId xmlns:a16="http://schemas.microsoft.com/office/drawing/2014/main" id="{921048BE-A6B5-D348-8052-326B139A7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454658290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 autoUpdateAnimBg="0"/>
      <p:bldP spid="200710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78485A0B-BA0A-7347-B6FB-186B576E5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2755" name="Line 3">
            <a:extLst>
              <a:ext uri="{FF2B5EF4-FFF2-40B4-BE49-F238E27FC236}">
                <a16:creationId xmlns:a16="http://schemas.microsoft.com/office/drawing/2014/main" id="{EB5BB35F-E940-2B44-A108-A80A02CC9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9779" name="Rectangle 5">
            <a:extLst>
              <a:ext uri="{FF2B5EF4-FFF2-40B4-BE49-F238E27FC236}">
                <a16:creationId xmlns:a16="http://schemas.microsoft.com/office/drawing/2014/main" id="{1AA5DC94-B6E0-1E48-A302-F22129027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58" name="Rectangle 6">
            <a:extLst>
              <a:ext uri="{FF2B5EF4-FFF2-40B4-BE49-F238E27FC236}">
                <a16:creationId xmlns:a16="http://schemas.microsoft.com/office/drawing/2014/main" id="{7FEE744E-640D-4E48-91A6-74F3B7DBC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3554413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3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202759" name="Rectangle 7">
            <a:extLst>
              <a:ext uri="{FF2B5EF4-FFF2-40B4-BE49-F238E27FC236}">
                <a16:creationId xmlns:a16="http://schemas.microsoft.com/office/drawing/2014/main" id="{888A8C57-5515-FC44-884B-081D80F1F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3565525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3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9782" name="Text Box 8">
            <a:extLst>
              <a:ext uri="{FF2B5EF4-FFF2-40B4-BE49-F238E27FC236}">
                <a16:creationId xmlns:a16="http://schemas.microsoft.com/office/drawing/2014/main" id="{3CA8FEBC-5BE8-BB49-A420-214FFF384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9783" name="Text Box 9">
            <a:extLst>
              <a:ext uri="{FF2B5EF4-FFF2-40B4-BE49-F238E27FC236}">
                <a16:creationId xmlns:a16="http://schemas.microsoft.com/office/drawing/2014/main" id="{EDCA4F86-73D5-FF4F-8E01-05555637E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9784" name="Text Box 10">
            <a:extLst>
              <a:ext uri="{FF2B5EF4-FFF2-40B4-BE49-F238E27FC236}">
                <a16:creationId xmlns:a16="http://schemas.microsoft.com/office/drawing/2014/main" id="{AE54D754-1B13-774E-9E2A-BE6F121F5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9785" name="Text Box 11">
            <a:extLst>
              <a:ext uri="{FF2B5EF4-FFF2-40B4-BE49-F238E27FC236}">
                <a16:creationId xmlns:a16="http://schemas.microsoft.com/office/drawing/2014/main" id="{05F5F414-CCBA-F648-8A70-327D619F3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42</a:t>
            </a:r>
          </a:p>
        </p:txBody>
      </p:sp>
      <p:sp>
        <p:nvSpPr>
          <p:cNvPr id="459786" name="Text Box 12">
            <a:extLst>
              <a:ext uri="{FF2B5EF4-FFF2-40B4-BE49-F238E27FC236}">
                <a16:creationId xmlns:a16="http://schemas.microsoft.com/office/drawing/2014/main" id="{E1EFC69A-9A42-6B4C-96ED-46760FC30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459787" name="Text Box 13">
            <a:extLst>
              <a:ext uri="{FF2B5EF4-FFF2-40B4-BE49-F238E27FC236}">
                <a16:creationId xmlns:a16="http://schemas.microsoft.com/office/drawing/2014/main" id="{CDF0B57E-5DD1-D84C-9316-1BB9642D4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1BD3A-38C8-0143-A4B8-836FA60C1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43063"/>
            <a:ext cx="9144000" cy="1785937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 algn="ctr"/>
            <a: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  <a:t>Membuka  </a:t>
            </a:r>
            <a:b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</a:br>
            <a:r>
              <a:rPr lang="en-US" altLang="ja-JP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“Arsip Alkitab Anda”</a:t>
            </a:r>
            <a:endParaRPr lang="en-US" altLang="en-US" sz="5400" i="1">
              <a:solidFill>
                <a:srgbClr val="FAFD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1968626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 autoUpdateAnimBg="0"/>
      <p:bldP spid="202759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E94E0530-BDEF-274F-A4A5-39CE2D5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4803" name="Line 3">
            <a:extLst>
              <a:ext uri="{FF2B5EF4-FFF2-40B4-BE49-F238E27FC236}">
                <a16:creationId xmlns:a16="http://schemas.microsoft.com/office/drawing/2014/main" id="{3F93FAD6-58D9-F74F-B15E-9097CB2C4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F19FA18-E12B-DA47-B74C-ADF4728CCD57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046663"/>
            <a:ext cx="4510088" cy="1006475"/>
            <a:chOff x="1368" y="3179"/>
            <a:chExt cx="2841" cy="634"/>
          </a:xfrm>
        </p:grpSpPr>
        <p:sp>
          <p:nvSpPr>
            <p:cNvPr id="204805" name="Text Box 5">
              <a:extLst>
                <a:ext uri="{FF2B5EF4-FFF2-40B4-BE49-F238E27FC236}">
                  <a16:creationId xmlns:a16="http://schemas.microsoft.com/office/drawing/2014/main" id="{13C383B7-3CC5-5740-80D7-4DFB67807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Y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YESUS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06" name="AutoShape 6">
              <a:extLst>
                <a:ext uri="{FF2B5EF4-FFF2-40B4-BE49-F238E27FC236}">
                  <a16:creationId xmlns:a16="http://schemas.microsoft.com/office/drawing/2014/main" id="{55073ABB-66AE-F543-9F31-A945DDB1B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E63A341C-4618-0547-BE6C-5CC52BA8BB3D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081463"/>
            <a:ext cx="4973637" cy="1006475"/>
            <a:chOff x="1353" y="2571"/>
            <a:chExt cx="3133" cy="634"/>
          </a:xfrm>
        </p:grpSpPr>
        <p:sp>
          <p:nvSpPr>
            <p:cNvPr id="204808" name="Text Box 8">
              <a:extLst>
                <a:ext uri="{FF2B5EF4-FFF2-40B4-BE49-F238E27FC236}">
                  <a16:creationId xmlns:a16="http://schemas.microsoft.com/office/drawing/2014/main" id="{E46D99C5-58C9-9947-AF53-C970D6053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S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SENYAP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09" name="AutoShape 9">
              <a:extLst>
                <a:ext uri="{FF2B5EF4-FFF2-40B4-BE49-F238E27FC236}">
                  <a16:creationId xmlns:a16="http://schemas.microsoft.com/office/drawing/2014/main" id="{90DB829A-AA0D-4248-B91D-505D09668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78756C69-BBCD-FC4A-A7AA-A2B04665D188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3190875"/>
            <a:ext cx="6083300" cy="1006475"/>
            <a:chOff x="1376" y="2010"/>
            <a:chExt cx="3832" cy="634"/>
          </a:xfrm>
        </p:grpSpPr>
        <p:sp>
          <p:nvSpPr>
            <p:cNvPr id="204811" name="Text Box 11">
              <a:extLst>
                <a:ext uri="{FF2B5EF4-FFF2-40B4-BE49-F238E27FC236}">
                  <a16:creationId xmlns:a16="http://schemas.microsoft.com/office/drawing/2014/main" id="{0354DA21-ABBA-9744-9F31-3923166E7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9" y="2010"/>
              <a:ext cx="335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3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KOMUNITAS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12" name="AutoShape 12">
              <a:extLst>
                <a:ext uri="{FF2B5EF4-FFF2-40B4-BE49-F238E27FC236}">
                  <a16:creationId xmlns:a16="http://schemas.microsoft.com/office/drawing/2014/main" id="{1165B4E1-138B-C241-B299-FCACA2000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13">
            <a:extLst>
              <a:ext uri="{FF2B5EF4-FFF2-40B4-BE49-F238E27FC236}">
                <a16:creationId xmlns:a16="http://schemas.microsoft.com/office/drawing/2014/main" id="{3A49541E-F535-EC4F-B71E-998FF3785BA4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2332038"/>
            <a:ext cx="4770438" cy="1006475"/>
            <a:chOff x="1376" y="1469"/>
            <a:chExt cx="3005" cy="634"/>
          </a:xfrm>
        </p:grpSpPr>
        <p:sp>
          <p:nvSpPr>
            <p:cNvPr id="204814" name="Text Box 14">
              <a:extLst>
                <a:ext uri="{FF2B5EF4-FFF2-40B4-BE49-F238E27FC236}">
                  <a16:creationId xmlns:a16="http://schemas.microsoft.com/office/drawing/2014/main" id="{98939FA0-A1BF-3E4C-AF8B-37DEAB247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4" y="1469"/>
              <a:ext cx="2527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4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TOKOH 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15" name="AutoShape 15">
              <a:extLst>
                <a:ext uri="{FF2B5EF4-FFF2-40B4-BE49-F238E27FC236}">
                  <a16:creationId xmlns:a16="http://schemas.microsoft.com/office/drawing/2014/main" id="{733778F5-BD59-3748-A7A8-83D79C1F1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16">
            <a:extLst>
              <a:ext uri="{FF2B5EF4-FFF2-40B4-BE49-F238E27FC236}">
                <a16:creationId xmlns:a16="http://schemas.microsoft.com/office/drawing/2014/main" id="{669685BF-6C9C-954D-8509-C657B184FBCA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1512888"/>
            <a:ext cx="5080000" cy="923925"/>
            <a:chOff x="1360" y="935"/>
            <a:chExt cx="3200" cy="582"/>
          </a:xfrm>
        </p:grpSpPr>
        <p:sp>
          <p:nvSpPr>
            <p:cNvPr id="204817" name="Text Box 17">
              <a:extLst>
                <a:ext uri="{FF2B5EF4-FFF2-40B4-BE49-F238E27FC236}">
                  <a16:creationId xmlns:a16="http://schemas.microsoft.com/office/drawing/2014/main" id="{28625267-0DCF-924F-8DF1-1C528CE2E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0" y="935"/>
              <a:ext cx="2810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C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CIPTAAN   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18" name="AutoShape 18">
              <a:extLst>
                <a:ext uri="{FF2B5EF4-FFF2-40B4-BE49-F238E27FC236}">
                  <a16:creationId xmlns:a16="http://schemas.microsoft.com/office/drawing/2014/main" id="{A5E04637-DA44-5746-BFAB-45D91F4C9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61832" name="Text Box 19">
            <a:extLst>
              <a:ext uri="{FF2B5EF4-FFF2-40B4-BE49-F238E27FC236}">
                <a16:creationId xmlns:a16="http://schemas.microsoft.com/office/drawing/2014/main" id="{DB5234E5-57B3-4A40-93DA-92500BE3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1833" name="Text Box 20">
            <a:extLst>
              <a:ext uri="{FF2B5EF4-FFF2-40B4-BE49-F238E27FC236}">
                <a16:creationId xmlns:a16="http://schemas.microsoft.com/office/drawing/2014/main" id="{F240DFCE-9B14-AC4A-A02D-C7E659E4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1834" name="Text Box 21">
            <a:extLst>
              <a:ext uri="{FF2B5EF4-FFF2-40B4-BE49-F238E27FC236}">
                <a16:creationId xmlns:a16="http://schemas.microsoft.com/office/drawing/2014/main" id="{E9135FE9-B582-9A42-B141-898EB5326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61835" name="Text Box 22">
            <a:extLst>
              <a:ext uri="{FF2B5EF4-FFF2-40B4-BE49-F238E27FC236}">
                <a16:creationId xmlns:a16="http://schemas.microsoft.com/office/drawing/2014/main" id="{AF9ACF0B-FAFA-5144-BC47-6D44D2089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461836" name="Text Box 23">
            <a:extLst>
              <a:ext uri="{FF2B5EF4-FFF2-40B4-BE49-F238E27FC236}">
                <a16:creationId xmlns:a16="http://schemas.microsoft.com/office/drawing/2014/main" id="{CA13145B-71F0-D245-99FB-4FBEFF15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43</a:t>
            </a:r>
          </a:p>
        </p:txBody>
      </p:sp>
      <p:sp>
        <p:nvSpPr>
          <p:cNvPr id="204824" name="Rectangle 24">
            <a:extLst>
              <a:ext uri="{FF2B5EF4-FFF2-40B4-BE49-F238E27FC236}">
                <a16:creationId xmlns:a16="http://schemas.microsoft.com/office/drawing/2014/main" id="{E927DDF0-2A0F-EA40-BABD-F655A060D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5 Kata Kunci atau Ungkapan:</a:t>
            </a:r>
          </a:p>
        </p:txBody>
      </p:sp>
      <p:sp>
        <p:nvSpPr>
          <p:cNvPr id="461838" name="Text Box 25">
            <a:extLst>
              <a:ext uri="{FF2B5EF4-FFF2-40B4-BE49-F238E27FC236}">
                <a16:creationId xmlns:a16="http://schemas.microsoft.com/office/drawing/2014/main" id="{80B84229-942F-C44F-A332-016F4F0ED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56217383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41"/>
            <a:ext cx="9144000" cy="423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2204864"/>
          </a:xfrm>
        </p:spPr>
        <p:txBody>
          <a:bodyPr/>
          <a:lstStyle/>
          <a:p>
            <a:pPr>
              <a:defRPr/>
            </a:pP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国际社区学校</a:t>
            </a: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b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(International Community School) </a:t>
            </a: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创立于</a:t>
            </a:r>
            <a:r>
              <a:rPr lang="en-US" altLang="zh-CN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1993</a:t>
            </a:r>
            <a:r>
              <a:rPr lang="zh-CN" alt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年</a:t>
            </a:r>
            <a:endParaRPr lang="en-US" sz="4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2127"/>
            <a:ext cx="9144000" cy="240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564904"/>
            <a:ext cx="3277344" cy="219024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9422681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2CFD15AA-F748-524C-BD87-EF1FB564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6851" name="Line 3">
            <a:extLst>
              <a:ext uri="{FF2B5EF4-FFF2-40B4-BE49-F238E27FC236}">
                <a16:creationId xmlns:a16="http://schemas.microsoft.com/office/drawing/2014/main" id="{7DEFCD2E-076C-354F-9441-1080696383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2" name="Oval 4">
            <a:extLst>
              <a:ext uri="{FF2B5EF4-FFF2-40B4-BE49-F238E27FC236}">
                <a16:creationId xmlns:a16="http://schemas.microsoft.com/office/drawing/2014/main" id="{D742C7E8-BBE7-BF42-9082-6992892B6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23812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3876" name="Text Box 5">
            <a:extLst>
              <a:ext uri="{FF2B5EF4-FFF2-40B4-BE49-F238E27FC236}">
                <a16:creationId xmlns:a16="http://schemas.microsoft.com/office/drawing/2014/main" id="{5BC19AE7-5F4B-FF42-8B6D-731E65CE6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3877" name="Text Box 6">
            <a:extLst>
              <a:ext uri="{FF2B5EF4-FFF2-40B4-BE49-F238E27FC236}">
                <a16:creationId xmlns:a16="http://schemas.microsoft.com/office/drawing/2014/main" id="{05BFC4F5-4453-304A-AE93-07D1BCBC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63878" name="Text Box 7">
            <a:extLst>
              <a:ext uri="{FF2B5EF4-FFF2-40B4-BE49-F238E27FC236}">
                <a16:creationId xmlns:a16="http://schemas.microsoft.com/office/drawing/2014/main" id="{200ACA2B-B564-A14D-BA69-7A120819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463879" name="Text Box 8">
            <a:extLst>
              <a:ext uri="{FF2B5EF4-FFF2-40B4-BE49-F238E27FC236}">
                <a16:creationId xmlns:a16="http://schemas.microsoft.com/office/drawing/2014/main" id="{4AC54712-85B8-A94D-A325-B7AE26BEE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45</a:t>
            </a:r>
          </a:p>
        </p:txBody>
      </p:sp>
      <p:grpSp>
        <p:nvGrpSpPr>
          <p:cNvPr id="463880" name="Group 9">
            <a:extLst>
              <a:ext uri="{FF2B5EF4-FFF2-40B4-BE49-F238E27FC236}">
                <a16:creationId xmlns:a16="http://schemas.microsoft.com/office/drawing/2014/main" id="{631B8107-9144-B945-9B2D-CAE221F22C7E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06858" name="Text Box 10">
              <a:extLst>
                <a:ext uri="{FF2B5EF4-FFF2-40B4-BE49-F238E27FC236}">
                  <a16:creationId xmlns:a16="http://schemas.microsoft.com/office/drawing/2014/main" id="{C4D43623-226B-A948-B6C6-05CE01FF39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Y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YESUS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6859" name="AutoShape 11">
              <a:extLst>
                <a:ext uri="{FF2B5EF4-FFF2-40B4-BE49-F238E27FC236}">
                  <a16:creationId xmlns:a16="http://schemas.microsoft.com/office/drawing/2014/main" id="{1B125400-19C7-AD4E-9C49-69663DBBE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63881" name="Group 12">
            <a:extLst>
              <a:ext uri="{FF2B5EF4-FFF2-40B4-BE49-F238E27FC236}">
                <a16:creationId xmlns:a16="http://schemas.microsoft.com/office/drawing/2014/main" id="{100C22EE-D844-124F-BDE1-1CEAA205D155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081463"/>
            <a:ext cx="4954587" cy="1006475"/>
            <a:chOff x="1353" y="2571"/>
            <a:chExt cx="3121" cy="634"/>
          </a:xfrm>
        </p:grpSpPr>
        <p:sp>
          <p:nvSpPr>
            <p:cNvPr id="206861" name="Text Box 13">
              <a:extLst>
                <a:ext uri="{FF2B5EF4-FFF2-40B4-BE49-F238E27FC236}">
                  <a16:creationId xmlns:a16="http://schemas.microsoft.com/office/drawing/2014/main" id="{058BC869-DC02-974C-A753-30E2C347E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S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SENYAP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6862" name="AutoShape 14">
              <a:extLst>
                <a:ext uri="{FF2B5EF4-FFF2-40B4-BE49-F238E27FC236}">
                  <a16:creationId xmlns:a16="http://schemas.microsoft.com/office/drawing/2014/main" id="{F6E24E23-ABED-3F43-B66D-4E3BAE73D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6863" name="Text Box 15">
            <a:extLst>
              <a:ext uri="{FF2B5EF4-FFF2-40B4-BE49-F238E27FC236}">
                <a16:creationId xmlns:a16="http://schemas.microsoft.com/office/drawing/2014/main" id="{5CB85D44-2757-384F-97D5-914BB9685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3190875"/>
            <a:ext cx="5332412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=  KOMUNITAS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6864" name="AutoShape 16">
            <a:extLst>
              <a:ext uri="{FF2B5EF4-FFF2-40B4-BE49-F238E27FC236}">
                <a16:creationId xmlns:a16="http://schemas.microsoft.com/office/drawing/2014/main" id="{DAC17867-62CC-6D4F-8208-14FB4358B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3884" name="Group 17">
            <a:extLst>
              <a:ext uri="{FF2B5EF4-FFF2-40B4-BE49-F238E27FC236}">
                <a16:creationId xmlns:a16="http://schemas.microsoft.com/office/drawing/2014/main" id="{F05CD3DB-0C31-EC4C-8DEF-81F0E5EB125B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2332038"/>
            <a:ext cx="4684713" cy="1006475"/>
            <a:chOff x="1376" y="1469"/>
            <a:chExt cx="2951" cy="634"/>
          </a:xfrm>
        </p:grpSpPr>
        <p:sp>
          <p:nvSpPr>
            <p:cNvPr id="206866" name="Text Box 18">
              <a:extLst>
                <a:ext uri="{FF2B5EF4-FFF2-40B4-BE49-F238E27FC236}">
                  <a16:creationId xmlns:a16="http://schemas.microsoft.com/office/drawing/2014/main" id="{838C36CB-16EF-3246-B46E-F0587212C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6" y="1469"/>
              <a:ext cx="2421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4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TOKOH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6867" name="AutoShape 19">
              <a:extLst>
                <a:ext uri="{FF2B5EF4-FFF2-40B4-BE49-F238E27FC236}">
                  <a16:creationId xmlns:a16="http://schemas.microsoft.com/office/drawing/2014/main" id="{D4FB7264-32BF-C649-8342-B1CF14EFC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63885" name="Group 20">
            <a:extLst>
              <a:ext uri="{FF2B5EF4-FFF2-40B4-BE49-F238E27FC236}">
                <a16:creationId xmlns:a16="http://schemas.microsoft.com/office/drawing/2014/main" id="{7D0D18CB-1676-B24E-ABA3-868B56E85F91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1484313"/>
            <a:ext cx="5310188" cy="923925"/>
            <a:chOff x="1360" y="935"/>
            <a:chExt cx="3345" cy="582"/>
          </a:xfrm>
        </p:grpSpPr>
        <p:sp>
          <p:nvSpPr>
            <p:cNvPr id="206869" name="Text Box 21">
              <a:extLst>
                <a:ext uri="{FF2B5EF4-FFF2-40B4-BE49-F238E27FC236}">
                  <a16:creationId xmlns:a16="http://schemas.microsoft.com/office/drawing/2014/main" id="{06346491-ACF1-5648-89D1-42D3B5CA2E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2" y="935"/>
              <a:ext cx="278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C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CIPTAAN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6870" name="AutoShape 22">
              <a:extLst>
                <a:ext uri="{FF2B5EF4-FFF2-40B4-BE49-F238E27FC236}">
                  <a16:creationId xmlns:a16="http://schemas.microsoft.com/office/drawing/2014/main" id="{CB23C477-C048-5946-8583-952FE8467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6871" name="Rectangle 23">
            <a:extLst>
              <a:ext uri="{FF2B5EF4-FFF2-40B4-BE49-F238E27FC236}">
                <a16:creationId xmlns:a16="http://schemas.microsoft.com/office/drawing/2014/main" id="{78091C14-0008-D746-9B53-4AE67DC9A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5 Kata Kunci atau Ungkapan:</a:t>
            </a:r>
          </a:p>
        </p:txBody>
      </p:sp>
      <p:sp>
        <p:nvSpPr>
          <p:cNvPr id="463887" name="Text Box 24">
            <a:extLst>
              <a:ext uri="{FF2B5EF4-FFF2-40B4-BE49-F238E27FC236}">
                <a16:creationId xmlns:a16="http://schemas.microsoft.com/office/drawing/2014/main" id="{1E0B391F-6BD7-5944-9E5F-8420D2489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726082749"/>
      </p:ext>
    </p:extLst>
  </p:cSld>
  <p:clrMapOvr>
    <a:masterClrMapping/>
  </p:clrMapOvr>
  <p:transition>
    <p:wheel spokes="0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A282BD1B-8A46-CB40-A635-05DE0C9DA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0713" y="609600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n-US" sz="4800">
                <a:solidFill>
                  <a:srgbClr val="FF5008"/>
                </a:solidFill>
                <a:ea typeface="ＭＳ Ｐゴシック" panose="020B0600070205080204" pitchFamily="34" charset="-128"/>
              </a:rPr>
              <a:t>     4  TOKOH </a:t>
            </a:r>
            <a:r>
              <a:rPr lang="en-US" altLang="en-US" sz="4800">
                <a:solidFill>
                  <a:srgbClr val="FAFD00"/>
                </a:solidFill>
                <a:ea typeface="ＭＳ Ｐゴシック" panose="020B0600070205080204" pitchFamily="34" charset="-128"/>
              </a:rPr>
              <a:t>tsb adalah: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BBC6F6C3-4056-0541-85A1-C0458295D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A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BRAHAM</a:t>
            </a:r>
          </a:p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Y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USUF</a:t>
            </a:r>
          </a:p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M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USA</a:t>
            </a:r>
          </a:p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Y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OSUA</a:t>
            </a:r>
          </a:p>
        </p:txBody>
      </p:sp>
      <p:sp>
        <p:nvSpPr>
          <p:cNvPr id="208900" name="Rectangle 4">
            <a:extLst>
              <a:ext uri="{FF2B5EF4-FFF2-40B4-BE49-F238E27FC236}">
                <a16:creationId xmlns:a16="http://schemas.microsoft.com/office/drawing/2014/main" id="{261C73B5-A573-754E-AE58-319C6599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8901" name="Line 5">
            <a:extLst>
              <a:ext uri="{FF2B5EF4-FFF2-40B4-BE49-F238E27FC236}">
                <a16:creationId xmlns:a16="http://schemas.microsoft.com/office/drawing/2014/main" id="{E871D1E0-DCC6-6045-B522-F0285C7510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2" name="Oval 6">
            <a:extLst>
              <a:ext uri="{FF2B5EF4-FFF2-40B4-BE49-F238E27FC236}">
                <a16:creationId xmlns:a16="http://schemas.microsoft.com/office/drawing/2014/main" id="{79A14354-1677-4D46-AAC0-5368C25C3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205581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3" name="Oval 7">
            <a:extLst>
              <a:ext uri="{FF2B5EF4-FFF2-40B4-BE49-F238E27FC236}">
                <a16:creationId xmlns:a16="http://schemas.microsoft.com/office/drawing/2014/main" id="{52F2E5CD-AE3B-B94C-AD37-F4F205170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963" y="3049588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4" name="Oval 8">
            <a:extLst>
              <a:ext uri="{FF2B5EF4-FFF2-40B4-BE49-F238E27FC236}">
                <a16:creationId xmlns:a16="http://schemas.microsoft.com/office/drawing/2014/main" id="{84A6B8BE-34D7-C54B-9DA5-719A2E885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405606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5" name="Oval 9">
            <a:extLst>
              <a:ext uri="{FF2B5EF4-FFF2-40B4-BE49-F238E27FC236}">
                <a16:creationId xmlns:a16="http://schemas.microsoft.com/office/drawing/2014/main" id="{1C8E3401-D378-0148-96B5-FBF2BDA3F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5022850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5929" name="Text Box 10">
            <a:extLst>
              <a:ext uri="{FF2B5EF4-FFF2-40B4-BE49-F238E27FC236}">
                <a16:creationId xmlns:a16="http://schemas.microsoft.com/office/drawing/2014/main" id="{18DFC9C4-AB5A-A940-94EA-AF83E3D59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5930" name="Text Box 11">
            <a:extLst>
              <a:ext uri="{FF2B5EF4-FFF2-40B4-BE49-F238E27FC236}">
                <a16:creationId xmlns:a16="http://schemas.microsoft.com/office/drawing/2014/main" id="{ECD89430-E06A-0A42-A4AF-B45FD5565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5931" name="Text Box 12">
            <a:extLst>
              <a:ext uri="{FF2B5EF4-FFF2-40B4-BE49-F238E27FC236}">
                <a16:creationId xmlns:a16="http://schemas.microsoft.com/office/drawing/2014/main" id="{88B49442-D8F0-EA44-9C29-0B67FDDE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65932" name="Text Box 13">
            <a:extLst>
              <a:ext uri="{FF2B5EF4-FFF2-40B4-BE49-F238E27FC236}">
                <a16:creationId xmlns:a16="http://schemas.microsoft.com/office/drawing/2014/main" id="{8E3C339E-FCF0-254B-9190-32F9D225D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46</a:t>
            </a:r>
          </a:p>
        </p:txBody>
      </p:sp>
      <p:sp>
        <p:nvSpPr>
          <p:cNvPr id="465933" name="Text Box 14">
            <a:extLst>
              <a:ext uri="{FF2B5EF4-FFF2-40B4-BE49-F238E27FC236}">
                <a16:creationId xmlns:a16="http://schemas.microsoft.com/office/drawing/2014/main" id="{A500F040-1DB5-1249-8136-4DDBAEB44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465934" name="Text Box 15">
            <a:extLst>
              <a:ext uri="{FF2B5EF4-FFF2-40B4-BE49-F238E27FC236}">
                <a16:creationId xmlns:a16="http://schemas.microsoft.com/office/drawing/2014/main" id="{433C099E-3048-9042-A1AA-A174B86B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71710052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 animBg="1" autoUpdateAnimBg="0"/>
      <p:bldP spid="208899" grpId="0" build="p" autoUpdateAnimBg="0"/>
      <p:bldP spid="208902" grpId="0" animBg="1"/>
      <p:bldP spid="208903" grpId="0" animBg="1"/>
      <p:bldP spid="208904" grpId="0" animBg="1"/>
      <p:bldP spid="20890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064E1B7-389A-BB4A-AB53-0F01B451A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63550"/>
            <a:ext cx="7064375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  <a:r>
              <a:rPr kumimoji="0" lang="en-US" altLang="en-US" sz="9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NUGERAH</a:t>
            </a:r>
            <a:endParaRPr kumimoji="0" lang="en-US" altLang="en-US" sz="90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Y</a:t>
            </a: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M</a:t>
            </a:r>
            <a:r>
              <a:rPr kumimoji="0" lang="en-US" altLang="en-US" sz="5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ENAKJUBKAN </a:t>
            </a: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 Y</a:t>
            </a: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!</a:t>
            </a: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3C15FBB4-2C2E-A74C-A7EA-DADB7FDD7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10948" name="Line 4">
            <a:extLst>
              <a:ext uri="{FF2B5EF4-FFF2-40B4-BE49-F238E27FC236}">
                <a16:creationId xmlns:a16="http://schemas.microsoft.com/office/drawing/2014/main" id="{6038EE4E-7EB6-AA48-97CB-EC4EB9C7E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02DDE024-B667-1D47-A5A8-2DB91A52D867}"/>
              </a:ext>
            </a:extLst>
          </p:cNvPr>
          <p:cNvGrpSpPr>
            <a:grpSpLocks/>
          </p:cNvGrpSpPr>
          <p:nvPr/>
        </p:nvGrpSpPr>
        <p:grpSpPr bwMode="auto">
          <a:xfrm>
            <a:off x="1874838" y="582613"/>
            <a:ext cx="3159125" cy="5702300"/>
            <a:chOff x="1181" y="367"/>
            <a:chExt cx="1989" cy="3592"/>
          </a:xfrm>
        </p:grpSpPr>
        <p:sp>
          <p:nvSpPr>
            <p:cNvPr id="210950" name="Oval 6">
              <a:extLst>
                <a:ext uri="{FF2B5EF4-FFF2-40B4-BE49-F238E27FC236}">
                  <a16:creationId xmlns:a16="http://schemas.microsoft.com/office/drawing/2014/main" id="{164F1178-4743-004C-BB42-08B761665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" y="367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951" name="Oval 7">
              <a:extLst>
                <a:ext uri="{FF2B5EF4-FFF2-40B4-BE49-F238E27FC236}">
                  <a16:creationId xmlns:a16="http://schemas.microsoft.com/office/drawing/2014/main" id="{88BBF6AA-7666-0945-B90F-BB8AA1F4A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299"/>
              <a:ext cx="89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952" name="Oval 8">
              <a:extLst>
                <a:ext uri="{FF2B5EF4-FFF2-40B4-BE49-F238E27FC236}">
                  <a16:creationId xmlns:a16="http://schemas.microsoft.com/office/drawing/2014/main" id="{510D0341-A090-8C4A-B94D-7D30609DE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2188"/>
              <a:ext cx="89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953" name="Oval 9">
              <a:extLst>
                <a:ext uri="{FF2B5EF4-FFF2-40B4-BE49-F238E27FC236}">
                  <a16:creationId xmlns:a16="http://schemas.microsoft.com/office/drawing/2014/main" id="{8E29F03F-066D-C14C-B78A-C28B64934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7" y="3096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67973" name="Text Box 10">
            <a:extLst>
              <a:ext uri="{FF2B5EF4-FFF2-40B4-BE49-F238E27FC236}">
                <a16:creationId xmlns:a16="http://schemas.microsoft.com/office/drawing/2014/main" id="{8AEFF0EF-B855-4A4A-9AF6-3A162478A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7974" name="Text Box 11">
            <a:extLst>
              <a:ext uri="{FF2B5EF4-FFF2-40B4-BE49-F238E27FC236}">
                <a16:creationId xmlns:a16="http://schemas.microsoft.com/office/drawing/2014/main" id="{59860715-2085-7D44-AA0F-1368317BE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7975" name="Text Box 12">
            <a:extLst>
              <a:ext uri="{FF2B5EF4-FFF2-40B4-BE49-F238E27FC236}">
                <a16:creationId xmlns:a16="http://schemas.microsoft.com/office/drawing/2014/main" id="{AF8D0B59-613A-ED45-8B13-56B8769B0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47</a:t>
            </a:r>
          </a:p>
        </p:txBody>
      </p:sp>
      <p:sp>
        <p:nvSpPr>
          <p:cNvPr id="467976" name="Text Box 13">
            <a:extLst>
              <a:ext uri="{FF2B5EF4-FFF2-40B4-BE49-F238E27FC236}">
                <a16:creationId xmlns:a16="http://schemas.microsoft.com/office/drawing/2014/main" id="{B56B36EB-E1BF-7644-A554-3235168F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5452C-FB26-C74E-86BE-B49F79F4A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1950" y="981075"/>
            <a:ext cx="2519363" cy="2954338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AYMY</a:t>
            </a:r>
          </a:p>
        </p:txBody>
      </p:sp>
    </p:spTree>
    <p:extLst>
      <p:ext uri="{BB962C8B-B14F-4D97-AF65-F5344CB8AC3E}">
        <p14:creationId xmlns:p14="http://schemas.microsoft.com/office/powerpoint/2010/main" val="2556920853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 build="p" autoUpdateAnimBg="0" advAuto="50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6B495C2C-DAB8-B848-AE53-4AE424521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12995" name="Line 3">
            <a:extLst>
              <a:ext uri="{FF2B5EF4-FFF2-40B4-BE49-F238E27FC236}">
                <a16:creationId xmlns:a16="http://schemas.microsoft.com/office/drawing/2014/main" id="{701AD2F6-F241-CA45-86BB-398428DE2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0019" name="Text Box 4">
            <a:extLst>
              <a:ext uri="{FF2B5EF4-FFF2-40B4-BE49-F238E27FC236}">
                <a16:creationId xmlns:a16="http://schemas.microsoft.com/office/drawing/2014/main" id="{2BE8014D-3DA5-A543-B01C-2F089C94E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0020" name="Text Box 5">
            <a:extLst>
              <a:ext uri="{FF2B5EF4-FFF2-40B4-BE49-F238E27FC236}">
                <a16:creationId xmlns:a16="http://schemas.microsoft.com/office/drawing/2014/main" id="{E672ABF9-E471-4649-BBC5-DE1DA61E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70021" name="Text Box 6">
            <a:extLst>
              <a:ext uri="{FF2B5EF4-FFF2-40B4-BE49-F238E27FC236}">
                <a16:creationId xmlns:a16="http://schemas.microsoft.com/office/drawing/2014/main" id="{BD8766AA-5F59-ED4C-B089-603C69114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0022" name="Text Box 7">
            <a:extLst>
              <a:ext uri="{FF2B5EF4-FFF2-40B4-BE49-F238E27FC236}">
                <a16:creationId xmlns:a16="http://schemas.microsoft.com/office/drawing/2014/main" id="{50A59BF7-4F00-CF44-AC76-2414D484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</a:p>
        </p:txBody>
      </p:sp>
      <p:grpSp>
        <p:nvGrpSpPr>
          <p:cNvPr id="470023" name="Group 8">
            <a:extLst>
              <a:ext uri="{FF2B5EF4-FFF2-40B4-BE49-F238E27FC236}">
                <a16:creationId xmlns:a16="http://schemas.microsoft.com/office/drawing/2014/main" id="{1E04DA6C-14B4-B949-9563-79A20ADA6C62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13001" name="Text Box 9">
              <a:extLst>
                <a:ext uri="{FF2B5EF4-FFF2-40B4-BE49-F238E27FC236}">
                  <a16:creationId xmlns:a16="http://schemas.microsoft.com/office/drawing/2014/main" id="{750F6C98-7EE9-4E45-8A38-7006369D1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Y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YESUS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3002" name="AutoShape 10">
              <a:extLst>
                <a:ext uri="{FF2B5EF4-FFF2-40B4-BE49-F238E27FC236}">
                  <a16:creationId xmlns:a16="http://schemas.microsoft.com/office/drawing/2014/main" id="{22F493E0-0707-7E4D-9E31-D7612FF96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70024" name="Group 11">
            <a:extLst>
              <a:ext uri="{FF2B5EF4-FFF2-40B4-BE49-F238E27FC236}">
                <a16:creationId xmlns:a16="http://schemas.microsoft.com/office/drawing/2014/main" id="{52BA4531-5483-1A49-BDAA-D3C361D799A4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081463"/>
            <a:ext cx="5014912" cy="1006475"/>
            <a:chOff x="1353" y="2571"/>
            <a:chExt cx="3159" cy="634"/>
          </a:xfrm>
        </p:grpSpPr>
        <p:sp>
          <p:nvSpPr>
            <p:cNvPr id="213004" name="Text Box 12">
              <a:extLst>
                <a:ext uri="{FF2B5EF4-FFF2-40B4-BE49-F238E27FC236}">
                  <a16:creationId xmlns:a16="http://schemas.microsoft.com/office/drawing/2014/main" id="{9CBB4872-3157-6B40-A341-86F0DF157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6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S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SENYAP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3005" name="AutoShape 13">
              <a:extLst>
                <a:ext uri="{FF2B5EF4-FFF2-40B4-BE49-F238E27FC236}">
                  <a16:creationId xmlns:a16="http://schemas.microsoft.com/office/drawing/2014/main" id="{1E5FA532-99D2-E74F-B854-815A93955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3006" name="Text Box 14">
            <a:extLst>
              <a:ext uri="{FF2B5EF4-FFF2-40B4-BE49-F238E27FC236}">
                <a16:creationId xmlns:a16="http://schemas.microsoft.com/office/drawing/2014/main" id="{EAB188A2-5E9C-B84F-843B-CBB72BEDE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190875"/>
            <a:ext cx="53324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=  KOMUNITAS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3007" name="AutoShape 15">
            <a:extLst>
              <a:ext uri="{FF2B5EF4-FFF2-40B4-BE49-F238E27FC236}">
                <a16:creationId xmlns:a16="http://schemas.microsoft.com/office/drawing/2014/main" id="{39313CB2-7C3E-B546-8F71-4DFA7486D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70027" name="Group 16">
            <a:extLst>
              <a:ext uri="{FF2B5EF4-FFF2-40B4-BE49-F238E27FC236}">
                <a16:creationId xmlns:a16="http://schemas.microsoft.com/office/drawing/2014/main" id="{0BDBEC88-D5A0-B843-BEDE-C0C51F56B90B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2332038"/>
            <a:ext cx="4716463" cy="1006475"/>
            <a:chOff x="1376" y="1469"/>
            <a:chExt cx="2971" cy="634"/>
          </a:xfrm>
        </p:grpSpPr>
        <p:sp>
          <p:nvSpPr>
            <p:cNvPr id="213009" name="Text Box 17">
              <a:extLst>
                <a:ext uri="{FF2B5EF4-FFF2-40B4-BE49-F238E27FC236}">
                  <a16:creationId xmlns:a16="http://schemas.microsoft.com/office/drawing/2014/main" id="{8CCECA74-4328-8F4E-A10A-60900ABA0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4" y="1469"/>
              <a:ext cx="2463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4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ORANG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3010" name="AutoShape 18">
              <a:extLst>
                <a:ext uri="{FF2B5EF4-FFF2-40B4-BE49-F238E27FC236}">
                  <a16:creationId xmlns:a16="http://schemas.microsoft.com/office/drawing/2014/main" id="{D5F6D8C2-B086-484D-8CA0-177696762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70028" name="Group 19">
            <a:extLst>
              <a:ext uri="{FF2B5EF4-FFF2-40B4-BE49-F238E27FC236}">
                <a16:creationId xmlns:a16="http://schemas.microsoft.com/office/drawing/2014/main" id="{1C434C1B-CC04-C54A-86C2-5999EA2C5608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1484313"/>
            <a:ext cx="5138738" cy="923925"/>
            <a:chOff x="1360" y="935"/>
            <a:chExt cx="3237" cy="582"/>
          </a:xfrm>
        </p:grpSpPr>
        <p:sp>
          <p:nvSpPr>
            <p:cNvPr id="213012" name="Text Box 20">
              <a:extLst>
                <a:ext uri="{FF2B5EF4-FFF2-40B4-BE49-F238E27FC236}">
                  <a16:creationId xmlns:a16="http://schemas.microsoft.com/office/drawing/2014/main" id="{116272A7-65A6-F243-94C6-A8BB44BE9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2" y="935"/>
              <a:ext cx="2675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=  CIPTAAN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3013" name="AutoShape 21">
              <a:extLst>
                <a:ext uri="{FF2B5EF4-FFF2-40B4-BE49-F238E27FC236}">
                  <a16:creationId xmlns:a16="http://schemas.microsoft.com/office/drawing/2014/main" id="{549541A2-33C3-4E41-9886-C6726D5C0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3014" name="Oval 22">
            <a:extLst>
              <a:ext uri="{FF2B5EF4-FFF2-40B4-BE49-F238E27FC236}">
                <a16:creationId xmlns:a16="http://schemas.microsoft.com/office/drawing/2014/main" id="{91F02B9C-AB1E-A345-8130-2CA57E39D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8" y="3175000"/>
            <a:ext cx="7383462" cy="1108075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3015" name="Rectangle 23">
            <a:extLst>
              <a:ext uri="{FF2B5EF4-FFF2-40B4-BE49-F238E27FC236}">
                <a16:creationId xmlns:a16="http://schemas.microsoft.com/office/drawing/2014/main" id="{E0C5F0B4-BF9B-DA40-8C39-B5E80FF9D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5 Kata Kunci atau Ungkapan:</a:t>
            </a:r>
          </a:p>
        </p:txBody>
      </p:sp>
      <p:sp>
        <p:nvSpPr>
          <p:cNvPr id="470031" name="Text Box 24">
            <a:extLst>
              <a:ext uri="{FF2B5EF4-FFF2-40B4-BE49-F238E27FC236}">
                <a16:creationId xmlns:a16="http://schemas.microsoft.com/office/drawing/2014/main" id="{56E21679-15DA-8846-958C-849802BD0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97702481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>
            <a:extLst>
              <a:ext uri="{FF2B5EF4-FFF2-40B4-BE49-F238E27FC236}">
                <a16:creationId xmlns:a16="http://schemas.microsoft.com/office/drawing/2014/main" id="{CAF0F49E-54CF-7C46-BA31-BED34B672593}"/>
              </a:ext>
            </a:extLst>
          </p:cNvPr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1333500 w 865"/>
              <a:gd name="T1" fmla="*/ 0 h 505"/>
              <a:gd name="T2" fmla="*/ 1314450 w 865"/>
              <a:gd name="T3" fmla="*/ 76200 h 505"/>
              <a:gd name="T4" fmla="*/ 1257300 w 865"/>
              <a:gd name="T5" fmla="*/ 133350 h 505"/>
              <a:gd name="T6" fmla="*/ 1200150 w 865"/>
              <a:gd name="T7" fmla="*/ 190500 h 505"/>
              <a:gd name="T8" fmla="*/ 1104900 w 865"/>
              <a:gd name="T9" fmla="*/ 247650 h 505"/>
              <a:gd name="T10" fmla="*/ 1047750 w 865"/>
              <a:gd name="T11" fmla="*/ 304800 h 505"/>
              <a:gd name="T12" fmla="*/ 971550 w 865"/>
              <a:gd name="T13" fmla="*/ 342900 h 505"/>
              <a:gd name="T14" fmla="*/ 876300 w 865"/>
              <a:gd name="T15" fmla="*/ 361950 h 505"/>
              <a:gd name="T16" fmla="*/ 800100 w 865"/>
              <a:gd name="T17" fmla="*/ 381000 h 505"/>
              <a:gd name="T18" fmla="*/ 723900 w 865"/>
              <a:gd name="T19" fmla="*/ 438150 h 505"/>
              <a:gd name="T20" fmla="*/ 685800 w 865"/>
              <a:gd name="T21" fmla="*/ 495300 h 505"/>
              <a:gd name="T22" fmla="*/ 647700 w 865"/>
              <a:gd name="T23" fmla="*/ 552450 h 505"/>
              <a:gd name="T24" fmla="*/ 571500 w 865"/>
              <a:gd name="T25" fmla="*/ 590550 h 505"/>
              <a:gd name="T26" fmla="*/ 495300 w 865"/>
              <a:gd name="T27" fmla="*/ 609600 h 505"/>
              <a:gd name="T28" fmla="*/ 419100 w 865"/>
              <a:gd name="T29" fmla="*/ 609600 h 505"/>
              <a:gd name="T30" fmla="*/ 342900 w 865"/>
              <a:gd name="T31" fmla="*/ 609600 h 505"/>
              <a:gd name="T32" fmla="*/ 266700 w 865"/>
              <a:gd name="T33" fmla="*/ 628650 h 505"/>
              <a:gd name="T34" fmla="*/ 171450 w 865"/>
              <a:gd name="T35" fmla="*/ 628650 h 505"/>
              <a:gd name="T36" fmla="*/ 76200 w 865"/>
              <a:gd name="T37" fmla="*/ 647700 h 505"/>
              <a:gd name="T38" fmla="*/ 19050 w 865"/>
              <a:gd name="T39" fmla="*/ 704850 h 505"/>
              <a:gd name="T40" fmla="*/ 19050 w 865"/>
              <a:gd name="T41" fmla="*/ 781050 h 505"/>
              <a:gd name="T42" fmla="*/ 95250 w 865"/>
              <a:gd name="T43" fmla="*/ 800100 h 505"/>
              <a:gd name="T44" fmla="*/ 171450 w 865"/>
              <a:gd name="T45" fmla="*/ 800100 h 505"/>
              <a:gd name="T46" fmla="*/ 266700 w 865"/>
              <a:gd name="T47" fmla="*/ 800100 h 505"/>
              <a:gd name="T48" fmla="*/ 361950 w 865"/>
              <a:gd name="T49" fmla="*/ 800100 h 505"/>
              <a:gd name="T50" fmla="*/ 438150 w 865"/>
              <a:gd name="T51" fmla="*/ 800100 h 505"/>
              <a:gd name="T52" fmla="*/ 533400 w 865"/>
              <a:gd name="T53" fmla="*/ 762000 h 505"/>
              <a:gd name="T54" fmla="*/ 628650 w 865"/>
              <a:gd name="T55" fmla="*/ 723900 h 505"/>
              <a:gd name="T56" fmla="*/ 723900 w 865"/>
              <a:gd name="T57" fmla="*/ 685800 h 505"/>
              <a:gd name="T58" fmla="*/ 800100 w 865"/>
              <a:gd name="T59" fmla="*/ 647700 h 505"/>
              <a:gd name="T60" fmla="*/ 857250 w 865"/>
              <a:gd name="T61" fmla="*/ 552450 h 505"/>
              <a:gd name="T62" fmla="*/ 933450 w 865"/>
              <a:gd name="T63" fmla="*/ 476250 h 505"/>
              <a:gd name="T64" fmla="*/ 990600 w 865"/>
              <a:gd name="T65" fmla="*/ 381000 h 505"/>
              <a:gd name="T66" fmla="*/ 1047750 w 865"/>
              <a:gd name="T67" fmla="*/ 323850 h 505"/>
              <a:gd name="T68" fmla="*/ 1143000 w 865"/>
              <a:gd name="T69" fmla="*/ 285750 h 505"/>
              <a:gd name="T70" fmla="*/ 1238250 w 865"/>
              <a:gd name="T71" fmla="*/ 285750 h 505"/>
              <a:gd name="T72" fmla="*/ 1333500 w 865"/>
              <a:gd name="T73" fmla="*/ 266700 h 505"/>
              <a:gd name="T74" fmla="*/ 1352550 w 865"/>
              <a:gd name="T75" fmla="*/ 190500 h 505"/>
              <a:gd name="T76" fmla="*/ 1352550 w 865"/>
              <a:gd name="T77" fmla="*/ 114300 h 505"/>
              <a:gd name="T78" fmla="*/ 1333500 w 865"/>
              <a:gd name="T79" fmla="*/ 38100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4" name="Freeform 4">
            <a:extLst>
              <a:ext uri="{FF2B5EF4-FFF2-40B4-BE49-F238E27FC236}">
                <a16:creationId xmlns:a16="http://schemas.microsoft.com/office/drawing/2014/main" id="{4E82ECD3-A499-8E4F-AC37-35BE8F74DDE8}"/>
              </a:ext>
            </a:extLst>
          </p:cNvPr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1714500 w 1117"/>
              <a:gd name="T1" fmla="*/ 438150 h 325"/>
              <a:gd name="T2" fmla="*/ 1638300 w 1117"/>
              <a:gd name="T3" fmla="*/ 419100 h 325"/>
              <a:gd name="T4" fmla="*/ 1562100 w 1117"/>
              <a:gd name="T5" fmla="*/ 381000 h 325"/>
              <a:gd name="T6" fmla="*/ 1485900 w 1117"/>
              <a:gd name="T7" fmla="*/ 323850 h 325"/>
              <a:gd name="T8" fmla="*/ 1409700 w 1117"/>
              <a:gd name="T9" fmla="*/ 323850 h 325"/>
              <a:gd name="T10" fmla="*/ 1333500 w 1117"/>
              <a:gd name="T11" fmla="*/ 323850 h 325"/>
              <a:gd name="T12" fmla="*/ 1257300 w 1117"/>
              <a:gd name="T13" fmla="*/ 304800 h 325"/>
              <a:gd name="T14" fmla="*/ 1181100 w 1117"/>
              <a:gd name="T15" fmla="*/ 304800 h 325"/>
              <a:gd name="T16" fmla="*/ 1028700 w 1117"/>
              <a:gd name="T17" fmla="*/ 304800 h 325"/>
              <a:gd name="T18" fmla="*/ 933450 w 1117"/>
              <a:gd name="T19" fmla="*/ 247650 h 325"/>
              <a:gd name="T20" fmla="*/ 857250 w 1117"/>
              <a:gd name="T21" fmla="*/ 190500 h 325"/>
              <a:gd name="T22" fmla="*/ 781050 w 1117"/>
              <a:gd name="T23" fmla="*/ 152400 h 325"/>
              <a:gd name="T24" fmla="*/ 704850 w 1117"/>
              <a:gd name="T25" fmla="*/ 114300 h 325"/>
              <a:gd name="T26" fmla="*/ 628650 w 1117"/>
              <a:gd name="T27" fmla="*/ 95250 h 325"/>
              <a:gd name="T28" fmla="*/ 571500 w 1117"/>
              <a:gd name="T29" fmla="*/ 38100 h 325"/>
              <a:gd name="T30" fmla="*/ 495300 w 1117"/>
              <a:gd name="T31" fmla="*/ 38100 h 325"/>
              <a:gd name="T32" fmla="*/ 419100 w 1117"/>
              <a:gd name="T33" fmla="*/ 19050 h 325"/>
              <a:gd name="T34" fmla="*/ 342900 w 1117"/>
              <a:gd name="T35" fmla="*/ 0 h 325"/>
              <a:gd name="T36" fmla="*/ 266700 w 1117"/>
              <a:gd name="T37" fmla="*/ 0 h 325"/>
              <a:gd name="T38" fmla="*/ 190500 w 1117"/>
              <a:gd name="T39" fmla="*/ 0 h 325"/>
              <a:gd name="T40" fmla="*/ 95250 w 1117"/>
              <a:gd name="T41" fmla="*/ 0 h 325"/>
              <a:gd name="T42" fmla="*/ 0 w 1117"/>
              <a:gd name="T43" fmla="*/ 19050 h 325"/>
              <a:gd name="T44" fmla="*/ 76200 w 1117"/>
              <a:gd name="T45" fmla="*/ 95250 h 325"/>
              <a:gd name="T46" fmla="*/ 152400 w 1117"/>
              <a:gd name="T47" fmla="*/ 114300 h 325"/>
              <a:gd name="T48" fmla="*/ 228600 w 1117"/>
              <a:gd name="T49" fmla="*/ 171450 h 325"/>
              <a:gd name="T50" fmla="*/ 323850 w 1117"/>
              <a:gd name="T51" fmla="*/ 190500 h 325"/>
              <a:gd name="T52" fmla="*/ 438150 w 1117"/>
              <a:gd name="T53" fmla="*/ 228600 h 325"/>
              <a:gd name="T54" fmla="*/ 533400 w 1117"/>
              <a:gd name="T55" fmla="*/ 228600 h 325"/>
              <a:gd name="T56" fmla="*/ 571500 w 1117"/>
              <a:gd name="T57" fmla="*/ 285750 h 325"/>
              <a:gd name="T58" fmla="*/ 647700 w 1117"/>
              <a:gd name="T59" fmla="*/ 361950 h 325"/>
              <a:gd name="T60" fmla="*/ 723900 w 1117"/>
              <a:gd name="T61" fmla="*/ 381000 h 325"/>
              <a:gd name="T62" fmla="*/ 819150 w 1117"/>
              <a:gd name="T63" fmla="*/ 400050 h 325"/>
              <a:gd name="T64" fmla="*/ 895350 w 1117"/>
              <a:gd name="T65" fmla="*/ 419100 h 325"/>
              <a:gd name="T66" fmla="*/ 971550 w 1117"/>
              <a:gd name="T67" fmla="*/ 438150 h 325"/>
              <a:gd name="T68" fmla="*/ 1047750 w 1117"/>
              <a:gd name="T69" fmla="*/ 438150 h 325"/>
              <a:gd name="T70" fmla="*/ 1123950 w 1117"/>
              <a:gd name="T71" fmla="*/ 476250 h 325"/>
              <a:gd name="T72" fmla="*/ 1219200 w 1117"/>
              <a:gd name="T73" fmla="*/ 476250 h 325"/>
              <a:gd name="T74" fmla="*/ 1314450 w 1117"/>
              <a:gd name="T75" fmla="*/ 476250 h 325"/>
              <a:gd name="T76" fmla="*/ 1428750 w 1117"/>
              <a:gd name="T77" fmla="*/ 476250 h 325"/>
              <a:gd name="T78" fmla="*/ 1504950 w 1117"/>
              <a:gd name="T79" fmla="*/ 495300 h 325"/>
              <a:gd name="T80" fmla="*/ 1581150 w 1117"/>
              <a:gd name="T81" fmla="*/ 495300 h 325"/>
              <a:gd name="T82" fmla="*/ 1657350 w 1117"/>
              <a:gd name="T83" fmla="*/ 476250 h 325"/>
              <a:gd name="T84" fmla="*/ 1733550 w 1117"/>
              <a:gd name="T85" fmla="*/ 457200 h 325"/>
              <a:gd name="T86" fmla="*/ 1752600 w 1117"/>
              <a:gd name="T87" fmla="*/ 457200 h 3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7" name="Freeform 7">
            <a:extLst>
              <a:ext uri="{FF2B5EF4-FFF2-40B4-BE49-F238E27FC236}">
                <a16:creationId xmlns:a16="http://schemas.microsoft.com/office/drawing/2014/main" id="{39BE97E0-3189-2F48-96E9-6EB96E23762C}"/>
              </a:ext>
            </a:extLst>
          </p:cNvPr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76200 w 709"/>
              <a:gd name="T1" fmla="*/ 19050 h 325"/>
              <a:gd name="T2" fmla="*/ 152400 w 709"/>
              <a:gd name="T3" fmla="*/ 19050 h 325"/>
              <a:gd name="T4" fmla="*/ 228600 w 709"/>
              <a:gd name="T5" fmla="*/ 19050 h 325"/>
              <a:gd name="T6" fmla="*/ 304800 w 709"/>
              <a:gd name="T7" fmla="*/ 19050 h 325"/>
              <a:gd name="T8" fmla="*/ 381000 w 709"/>
              <a:gd name="T9" fmla="*/ 57150 h 325"/>
              <a:gd name="T10" fmla="*/ 457200 w 709"/>
              <a:gd name="T11" fmla="*/ 57150 h 325"/>
              <a:gd name="T12" fmla="*/ 533400 w 709"/>
              <a:gd name="T13" fmla="*/ 76200 h 325"/>
              <a:gd name="T14" fmla="*/ 609600 w 709"/>
              <a:gd name="T15" fmla="*/ 95250 h 325"/>
              <a:gd name="T16" fmla="*/ 685800 w 709"/>
              <a:gd name="T17" fmla="*/ 133350 h 325"/>
              <a:gd name="T18" fmla="*/ 762000 w 709"/>
              <a:gd name="T19" fmla="*/ 133350 h 325"/>
              <a:gd name="T20" fmla="*/ 857250 w 709"/>
              <a:gd name="T21" fmla="*/ 171450 h 325"/>
              <a:gd name="T22" fmla="*/ 952500 w 709"/>
              <a:gd name="T23" fmla="*/ 190500 h 325"/>
              <a:gd name="T24" fmla="*/ 1028700 w 709"/>
              <a:gd name="T25" fmla="*/ 209550 h 325"/>
              <a:gd name="T26" fmla="*/ 1104900 w 709"/>
              <a:gd name="T27" fmla="*/ 266700 h 325"/>
              <a:gd name="T28" fmla="*/ 1123950 w 709"/>
              <a:gd name="T29" fmla="*/ 342900 h 325"/>
              <a:gd name="T30" fmla="*/ 1104900 w 709"/>
              <a:gd name="T31" fmla="*/ 419100 h 325"/>
              <a:gd name="T32" fmla="*/ 1066800 w 709"/>
              <a:gd name="T33" fmla="*/ 495300 h 325"/>
              <a:gd name="T34" fmla="*/ 990600 w 709"/>
              <a:gd name="T35" fmla="*/ 514350 h 325"/>
              <a:gd name="T36" fmla="*/ 895350 w 709"/>
              <a:gd name="T37" fmla="*/ 495300 h 325"/>
              <a:gd name="T38" fmla="*/ 800100 w 709"/>
              <a:gd name="T39" fmla="*/ 476250 h 325"/>
              <a:gd name="T40" fmla="*/ 723900 w 709"/>
              <a:gd name="T41" fmla="*/ 476250 h 325"/>
              <a:gd name="T42" fmla="*/ 647700 w 709"/>
              <a:gd name="T43" fmla="*/ 457200 h 325"/>
              <a:gd name="T44" fmla="*/ 571500 w 709"/>
              <a:gd name="T45" fmla="*/ 438150 h 325"/>
              <a:gd name="T46" fmla="*/ 495300 w 709"/>
              <a:gd name="T47" fmla="*/ 419100 h 325"/>
              <a:gd name="T48" fmla="*/ 419100 w 709"/>
              <a:gd name="T49" fmla="*/ 419100 h 325"/>
              <a:gd name="T50" fmla="*/ 342900 w 709"/>
              <a:gd name="T51" fmla="*/ 400050 h 325"/>
              <a:gd name="T52" fmla="*/ 266700 w 709"/>
              <a:gd name="T53" fmla="*/ 381000 h 325"/>
              <a:gd name="T54" fmla="*/ 190500 w 709"/>
              <a:gd name="T55" fmla="*/ 381000 h 325"/>
              <a:gd name="T56" fmla="*/ 114300 w 709"/>
              <a:gd name="T57" fmla="*/ 342900 h 325"/>
              <a:gd name="T58" fmla="*/ 57150 w 709"/>
              <a:gd name="T59" fmla="*/ 285750 h 325"/>
              <a:gd name="T60" fmla="*/ 19050 w 709"/>
              <a:gd name="T61" fmla="*/ 228600 h 325"/>
              <a:gd name="T62" fmla="*/ 0 w 709"/>
              <a:gd name="T63" fmla="*/ 152400 h 325"/>
              <a:gd name="T64" fmla="*/ 57150 w 709"/>
              <a:gd name="T65" fmla="*/ 95250 h 325"/>
              <a:gd name="T66" fmla="*/ 114300 w 709"/>
              <a:gd name="T67" fmla="*/ 38100 h 325"/>
              <a:gd name="T68" fmla="*/ 171450 w 709"/>
              <a:gd name="T69" fmla="*/ 19050 h 325"/>
              <a:gd name="T70" fmla="*/ 95250 w 709"/>
              <a:gd name="T71" fmla="*/ 19050 h 325"/>
              <a:gd name="T72" fmla="*/ 19050 w 709"/>
              <a:gd name="T73" fmla="*/ 19050 h 325"/>
              <a:gd name="T74" fmla="*/ 0 w 709"/>
              <a:gd name="T75" fmla="*/ 95250 h 325"/>
              <a:gd name="T76" fmla="*/ 76200 w 709"/>
              <a:gd name="T77" fmla="*/ 114300 h 325"/>
              <a:gd name="T78" fmla="*/ 152400 w 709"/>
              <a:gd name="T79" fmla="*/ 95250 h 325"/>
              <a:gd name="T80" fmla="*/ 209550 w 709"/>
              <a:gd name="T81" fmla="*/ 38100 h 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D72AB668-45A4-F34A-B058-9BD05CA0B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0970" name="Line 10">
            <a:extLst>
              <a:ext uri="{FF2B5EF4-FFF2-40B4-BE49-F238E27FC236}">
                <a16:creationId xmlns:a16="http://schemas.microsoft.com/office/drawing/2014/main" id="{272076AC-4DFE-2048-B81A-734AE740E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6" name="Freeform 6">
            <a:extLst>
              <a:ext uri="{FF2B5EF4-FFF2-40B4-BE49-F238E27FC236}">
                <a16:creationId xmlns:a16="http://schemas.microsoft.com/office/drawing/2014/main" id="{08B05A17-3BCF-4540-9CB4-46FFE69478A9}"/>
              </a:ext>
            </a:extLst>
          </p:cNvPr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1346200 w 1105"/>
              <a:gd name="T1" fmla="*/ 1879600 h 1249"/>
              <a:gd name="T2" fmla="*/ 1447800 w 1105"/>
              <a:gd name="T3" fmla="*/ 1879600 h 1249"/>
              <a:gd name="T4" fmla="*/ 1549400 w 1105"/>
              <a:gd name="T5" fmla="*/ 1905000 h 1249"/>
              <a:gd name="T6" fmla="*/ 1651000 w 1105"/>
              <a:gd name="T7" fmla="*/ 1905000 h 1249"/>
              <a:gd name="T8" fmla="*/ 1727200 w 1105"/>
              <a:gd name="T9" fmla="*/ 1854200 h 1249"/>
              <a:gd name="T10" fmla="*/ 1752600 w 1105"/>
              <a:gd name="T11" fmla="*/ 1752600 h 1249"/>
              <a:gd name="T12" fmla="*/ 1752600 w 1105"/>
              <a:gd name="T13" fmla="*/ 1625600 h 1249"/>
              <a:gd name="T14" fmla="*/ 1752600 w 1105"/>
              <a:gd name="T15" fmla="*/ 1524000 h 1249"/>
              <a:gd name="T16" fmla="*/ 1701800 w 1105"/>
              <a:gd name="T17" fmla="*/ 1422400 h 1249"/>
              <a:gd name="T18" fmla="*/ 1676400 w 1105"/>
              <a:gd name="T19" fmla="*/ 1295400 h 1249"/>
              <a:gd name="T20" fmla="*/ 1625600 w 1105"/>
              <a:gd name="T21" fmla="*/ 1168400 h 1249"/>
              <a:gd name="T22" fmla="*/ 1574800 w 1105"/>
              <a:gd name="T23" fmla="*/ 1066800 h 1249"/>
              <a:gd name="T24" fmla="*/ 1498600 w 1105"/>
              <a:gd name="T25" fmla="*/ 939800 h 1249"/>
              <a:gd name="T26" fmla="*/ 1397000 w 1105"/>
              <a:gd name="T27" fmla="*/ 838200 h 1249"/>
              <a:gd name="T28" fmla="*/ 1320800 w 1105"/>
              <a:gd name="T29" fmla="*/ 787400 h 1249"/>
              <a:gd name="T30" fmla="*/ 1244600 w 1105"/>
              <a:gd name="T31" fmla="*/ 685800 h 1249"/>
              <a:gd name="T32" fmla="*/ 1143000 w 1105"/>
              <a:gd name="T33" fmla="*/ 660400 h 1249"/>
              <a:gd name="T34" fmla="*/ 1041400 w 1105"/>
              <a:gd name="T35" fmla="*/ 635000 h 1249"/>
              <a:gd name="T36" fmla="*/ 939800 w 1105"/>
              <a:gd name="T37" fmla="*/ 660400 h 1249"/>
              <a:gd name="T38" fmla="*/ 939800 w 1105"/>
              <a:gd name="T39" fmla="*/ 635000 h 1249"/>
              <a:gd name="T40" fmla="*/ 1041400 w 1105"/>
              <a:gd name="T41" fmla="*/ 635000 h 1249"/>
              <a:gd name="T42" fmla="*/ 1143000 w 1105"/>
              <a:gd name="T43" fmla="*/ 609600 h 1249"/>
              <a:gd name="T44" fmla="*/ 1117600 w 1105"/>
              <a:gd name="T45" fmla="*/ 508000 h 1249"/>
              <a:gd name="T46" fmla="*/ 1016000 w 1105"/>
              <a:gd name="T47" fmla="*/ 457200 h 1249"/>
              <a:gd name="T48" fmla="*/ 914400 w 1105"/>
              <a:gd name="T49" fmla="*/ 406400 h 1249"/>
              <a:gd name="T50" fmla="*/ 838200 w 1105"/>
              <a:gd name="T51" fmla="*/ 330200 h 1249"/>
              <a:gd name="T52" fmla="*/ 736600 w 1105"/>
              <a:gd name="T53" fmla="*/ 254000 h 1249"/>
              <a:gd name="T54" fmla="*/ 635000 w 1105"/>
              <a:gd name="T55" fmla="*/ 228600 h 1249"/>
              <a:gd name="T56" fmla="*/ 508000 w 1105"/>
              <a:gd name="T57" fmla="*/ 177800 h 1249"/>
              <a:gd name="T58" fmla="*/ 406400 w 1105"/>
              <a:gd name="T59" fmla="*/ 127000 h 1249"/>
              <a:gd name="T60" fmla="*/ 304800 w 1105"/>
              <a:gd name="T61" fmla="*/ 76200 h 1249"/>
              <a:gd name="T62" fmla="*/ 203200 w 1105"/>
              <a:gd name="T63" fmla="*/ 25400 h 1249"/>
              <a:gd name="T64" fmla="*/ 101600 w 1105"/>
              <a:gd name="T65" fmla="*/ 0 h 1249"/>
              <a:gd name="T66" fmla="*/ 76200 w 1105"/>
              <a:gd name="T67" fmla="*/ 101600 h 1249"/>
              <a:gd name="T68" fmla="*/ 0 w 1105"/>
              <a:gd name="T69" fmla="*/ 177800 h 1249"/>
              <a:gd name="T70" fmla="*/ 25400 w 1105"/>
              <a:gd name="T71" fmla="*/ 279400 h 1249"/>
              <a:gd name="T72" fmla="*/ 76200 w 1105"/>
              <a:gd name="T73" fmla="*/ 355600 h 1249"/>
              <a:gd name="T74" fmla="*/ 152400 w 1105"/>
              <a:gd name="T75" fmla="*/ 431800 h 1249"/>
              <a:gd name="T76" fmla="*/ 228600 w 1105"/>
              <a:gd name="T77" fmla="*/ 508000 h 1249"/>
              <a:gd name="T78" fmla="*/ 330200 w 1105"/>
              <a:gd name="T79" fmla="*/ 558800 h 1249"/>
              <a:gd name="T80" fmla="*/ 431800 w 1105"/>
              <a:gd name="T81" fmla="*/ 584200 h 1249"/>
              <a:gd name="T82" fmla="*/ 533400 w 1105"/>
              <a:gd name="T83" fmla="*/ 635000 h 1249"/>
              <a:gd name="T84" fmla="*/ 609600 w 1105"/>
              <a:gd name="T85" fmla="*/ 685800 h 1249"/>
              <a:gd name="T86" fmla="*/ 685800 w 1105"/>
              <a:gd name="T87" fmla="*/ 762000 h 1249"/>
              <a:gd name="T88" fmla="*/ 736600 w 1105"/>
              <a:gd name="T89" fmla="*/ 838200 h 1249"/>
              <a:gd name="T90" fmla="*/ 812800 w 1105"/>
              <a:gd name="T91" fmla="*/ 914400 h 1249"/>
              <a:gd name="T92" fmla="*/ 889000 w 1105"/>
              <a:gd name="T93" fmla="*/ 990600 h 1249"/>
              <a:gd name="T94" fmla="*/ 939800 w 1105"/>
              <a:gd name="T95" fmla="*/ 1092200 h 1249"/>
              <a:gd name="T96" fmla="*/ 990600 w 1105"/>
              <a:gd name="T97" fmla="*/ 1193800 h 1249"/>
              <a:gd name="T98" fmla="*/ 1066800 w 1105"/>
              <a:gd name="T99" fmla="*/ 1270000 h 1249"/>
              <a:gd name="T100" fmla="*/ 1117600 w 1105"/>
              <a:gd name="T101" fmla="*/ 1371600 h 1249"/>
              <a:gd name="T102" fmla="*/ 1193800 w 1105"/>
              <a:gd name="T103" fmla="*/ 1447800 h 1249"/>
              <a:gd name="T104" fmla="*/ 1270000 w 1105"/>
              <a:gd name="T105" fmla="*/ 1549400 h 1249"/>
              <a:gd name="T106" fmla="*/ 1295400 w 1105"/>
              <a:gd name="T107" fmla="*/ 1651000 h 1249"/>
              <a:gd name="T108" fmla="*/ 1320800 w 1105"/>
              <a:gd name="T109" fmla="*/ 1778000 h 1249"/>
              <a:gd name="T110" fmla="*/ 1320800 w 1105"/>
              <a:gd name="T111" fmla="*/ 1879600 h 1249"/>
              <a:gd name="T112" fmla="*/ 1320800 w 1105"/>
              <a:gd name="T113" fmla="*/ 1981200 h 1249"/>
              <a:gd name="T114" fmla="*/ 1295400 w 1105"/>
              <a:gd name="T115" fmla="*/ 1930400 h 124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9" name="Freeform 19">
            <a:extLst>
              <a:ext uri="{FF2B5EF4-FFF2-40B4-BE49-F238E27FC236}">
                <a16:creationId xmlns:a16="http://schemas.microsoft.com/office/drawing/2014/main" id="{392502E0-FD68-7445-802B-3A94F3448426}"/>
              </a:ext>
            </a:extLst>
          </p:cNvPr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93662 w 1707"/>
              <a:gd name="T1" fmla="*/ 12700 h 1691"/>
              <a:gd name="T2" fmla="*/ 106362 w 1707"/>
              <a:gd name="T3" fmla="*/ 190500 h 1691"/>
              <a:gd name="T4" fmla="*/ 119062 w 1707"/>
              <a:gd name="T5" fmla="*/ 228600 h 1691"/>
              <a:gd name="T6" fmla="*/ 284162 w 1707"/>
              <a:gd name="T7" fmla="*/ 254000 h 1691"/>
              <a:gd name="T8" fmla="*/ 525462 w 1707"/>
              <a:gd name="T9" fmla="*/ 317500 h 1691"/>
              <a:gd name="T10" fmla="*/ 715962 w 1707"/>
              <a:gd name="T11" fmla="*/ 342900 h 1691"/>
              <a:gd name="T12" fmla="*/ 1096962 w 1707"/>
              <a:gd name="T13" fmla="*/ 457200 h 1691"/>
              <a:gd name="T14" fmla="*/ 1173162 w 1707"/>
              <a:gd name="T15" fmla="*/ 482600 h 1691"/>
              <a:gd name="T16" fmla="*/ 1554162 w 1707"/>
              <a:gd name="T17" fmla="*/ 736600 h 1691"/>
              <a:gd name="T18" fmla="*/ 1706562 w 1707"/>
              <a:gd name="T19" fmla="*/ 838200 h 1691"/>
              <a:gd name="T20" fmla="*/ 1770062 w 1707"/>
              <a:gd name="T21" fmla="*/ 889000 h 1691"/>
              <a:gd name="T22" fmla="*/ 1795462 w 1707"/>
              <a:gd name="T23" fmla="*/ 927100 h 1691"/>
              <a:gd name="T24" fmla="*/ 1833562 w 1707"/>
              <a:gd name="T25" fmla="*/ 952500 h 1691"/>
              <a:gd name="T26" fmla="*/ 1935162 w 1707"/>
              <a:gd name="T27" fmla="*/ 1054100 h 1691"/>
              <a:gd name="T28" fmla="*/ 2074862 w 1707"/>
              <a:gd name="T29" fmla="*/ 1282700 h 1691"/>
              <a:gd name="T30" fmla="*/ 2252662 w 1707"/>
              <a:gd name="T31" fmla="*/ 1549400 h 1691"/>
              <a:gd name="T32" fmla="*/ 2303462 w 1707"/>
              <a:gd name="T33" fmla="*/ 1625600 h 1691"/>
              <a:gd name="T34" fmla="*/ 2354262 w 1707"/>
              <a:gd name="T35" fmla="*/ 1778000 h 1691"/>
              <a:gd name="T36" fmla="*/ 2417762 w 1707"/>
              <a:gd name="T37" fmla="*/ 1892300 h 1691"/>
              <a:gd name="T38" fmla="*/ 2481262 w 1707"/>
              <a:gd name="T39" fmla="*/ 2171700 h 1691"/>
              <a:gd name="T40" fmla="*/ 2506662 w 1707"/>
              <a:gd name="T41" fmla="*/ 2514600 h 1691"/>
              <a:gd name="T42" fmla="*/ 2532062 w 1707"/>
              <a:gd name="T43" fmla="*/ 2641600 h 1691"/>
              <a:gd name="T44" fmla="*/ 2633662 w 1707"/>
              <a:gd name="T45" fmla="*/ 2679700 h 1691"/>
              <a:gd name="T46" fmla="*/ 2709862 w 1707"/>
              <a:gd name="T47" fmla="*/ 2590800 h 1691"/>
              <a:gd name="T48" fmla="*/ 2595562 w 1707"/>
              <a:gd name="T49" fmla="*/ 1943100 h 1691"/>
              <a:gd name="T50" fmla="*/ 2443162 w 1707"/>
              <a:gd name="T51" fmla="*/ 1562100 h 1691"/>
              <a:gd name="T52" fmla="*/ 2405062 w 1707"/>
              <a:gd name="T53" fmla="*/ 1447800 h 1691"/>
              <a:gd name="T54" fmla="*/ 2278062 w 1707"/>
              <a:gd name="T55" fmla="*/ 1219200 h 1691"/>
              <a:gd name="T56" fmla="*/ 2125662 w 1707"/>
              <a:gd name="T57" fmla="*/ 990600 h 1691"/>
              <a:gd name="T58" fmla="*/ 2087562 w 1707"/>
              <a:gd name="T59" fmla="*/ 952500 h 1691"/>
              <a:gd name="T60" fmla="*/ 2062162 w 1707"/>
              <a:gd name="T61" fmla="*/ 914400 h 1691"/>
              <a:gd name="T62" fmla="*/ 2189162 w 1707"/>
              <a:gd name="T63" fmla="*/ 990600 h 1691"/>
              <a:gd name="T64" fmla="*/ 2239962 w 1707"/>
              <a:gd name="T65" fmla="*/ 1028700 h 1691"/>
              <a:gd name="T66" fmla="*/ 2163762 w 1707"/>
              <a:gd name="T67" fmla="*/ 1003300 h 1691"/>
              <a:gd name="T68" fmla="*/ 2125662 w 1707"/>
              <a:gd name="T69" fmla="*/ 990600 h 1691"/>
              <a:gd name="T70" fmla="*/ 2049462 w 1707"/>
              <a:gd name="T71" fmla="*/ 927100 h 1691"/>
              <a:gd name="T72" fmla="*/ 2024062 w 1707"/>
              <a:gd name="T73" fmla="*/ 838200 h 1691"/>
              <a:gd name="T74" fmla="*/ 1871662 w 1707"/>
              <a:gd name="T75" fmla="*/ 723900 h 1691"/>
              <a:gd name="T76" fmla="*/ 1465262 w 1707"/>
              <a:gd name="T77" fmla="*/ 419100 h 1691"/>
              <a:gd name="T78" fmla="*/ 1084262 w 1707"/>
              <a:gd name="T79" fmla="*/ 203200 h 1691"/>
              <a:gd name="T80" fmla="*/ 855662 w 1707"/>
              <a:gd name="T81" fmla="*/ 127000 h 1691"/>
              <a:gd name="T82" fmla="*/ 817562 w 1707"/>
              <a:gd name="T83" fmla="*/ 101600 h 1691"/>
              <a:gd name="T84" fmla="*/ 576262 w 1707"/>
              <a:gd name="T85" fmla="*/ 63500 h 1691"/>
              <a:gd name="T86" fmla="*/ 271462 w 1707"/>
              <a:gd name="T87" fmla="*/ 0 h 1691"/>
              <a:gd name="T88" fmla="*/ 93662 w 1707"/>
              <a:gd name="T89" fmla="*/ 12700 h 169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2" name="Freeform 22">
            <a:extLst>
              <a:ext uri="{FF2B5EF4-FFF2-40B4-BE49-F238E27FC236}">
                <a16:creationId xmlns:a16="http://schemas.microsoft.com/office/drawing/2014/main" id="{DF068236-AC3D-4F44-A9CB-62F253DA0BF9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177800 w 695"/>
              <a:gd name="T1" fmla="*/ 176213 h 652"/>
              <a:gd name="T2" fmla="*/ 141288 w 695"/>
              <a:gd name="T3" fmla="*/ 287338 h 652"/>
              <a:gd name="T4" fmla="*/ 115888 w 695"/>
              <a:gd name="T5" fmla="*/ 361950 h 652"/>
              <a:gd name="T6" fmla="*/ 41275 w 695"/>
              <a:gd name="T7" fmla="*/ 412750 h 652"/>
              <a:gd name="T8" fmla="*/ 65088 w 695"/>
              <a:gd name="T9" fmla="*/ 685800 h 652"/>
              <a:gd name="T10" fmla="*/ 53975 w 695"/>
              <a:gd name="T11" fmla="*/ 736600 h 652"/>
              <a:gd name="T12" fmla="*/ 28575 w 695"/>
              <a:gd name="T13" fmla="*/ 811213 h 652"/>
              <a:gd name="T14" fmla="*/ 152400 w 695"/>
              <a:gd name="T15" fmla="*/ 996950 h 652"/>
              <a:gd name="T16" fmla="*/ 227013 w 695"/>
              <a:gd name="T17" fmla="*/ 1022350 h 652"/>
              <a:gd name="T18" fmla="*/ 265113 w 695"/>
              <a:gd name="T19" fmla="*/ 1035050 h 652"/>
              <a:gd name="T20" fmla="*/ 650875 w 695"/>
              <a:gd name="T21" fmla="*/ 973138 h 652"/>
              <a:gd name="T22" fmla="*/ 676275 w 695"/>
              <a:gd name="T23" fmla="*/ 935038 h 652"/>
              <a:gd name="T24" fmla="*/ 725488 w 695"/>
              <a:gd name="T25" fmla="*/ 885825 h 652"/>
              <a:gd name="T26" fmla="*/ 738188 w 695"/>
              <a:gd name="T27" fmla="*/ 847725 h 652"/>
              <a:gd name="T28" fmla="*/ 812800 w 695"/>
              <a:gd name="T29" fmla="*/ 798513 h 652"/>
              <a:gd name="T30" fmla="*/ 887413 w 695"/>
              <a:gd name="T31" fmla="*/ 773113 h 652"/>
              <a:gd name="T32" fmla="*/ 925513 w 695"/>
              <a:gd name="T33" fmla="*/ 760413 h 652"/>
              <a:gd name="T34" fmla="*/ 1023938 w 695"/>
              <a:gd name="T35" fmla="*/ 685800 h 652"/>
              <a:gd name="T36" fmla="*/ 974725 w 695"/>
              <a:gd name="T37" fmla="*/ 461963 h 652"/>
              <a:gd name="T38" fmla="*/ 787400 w 695"/>
              <a:gd name="T39" fmla="*/ 425450 h 652"/>
              <a:gd name="T40" fmla="*/ 712788 w 695"/>
              <a:gd name="T41" fmla="*/ 238125 h 652"/>
              <a:gd name="T42" fmla="*/ 676275 w 695"/>
              <a:gd name="T43" fmla="*/ 225425 h 652"/>
              <a:gd name="T44" fmla="*/ 601663 w 695"/>
              <a:gd name="T45" fmla="*/ 176213 h 652"/>
              <a:gd name="T46" fmla="*/ 601663 w 695"/>
              <a:gd name="T47" fmla="*/ 176213 h 652"/>
              <a:gd name="T48" fmla="*/ 514350 w 695"/>
              <a:gd name="T49" fmla="*/ 101600 h 652"/>
              <a:gd name="T50" fmla="*/ 427038 w 695"/>
              <a:gd name="T51" fmla="*/ 1588 h 652"/>
              <a:gd name="T52" fmla="*/ 239713 w 695"/>
              <a:gd name="T53" fmla="*/ 14288 h 652"/>
              <a:gd name="T54" fmla="*/ 190500 w 695"/>
              <a:gd name="T55" fmla="*/ 188913 h 652"/>
              <a:gd name="T56" fmla="*/ 165100 w 695"/>
              <a:gd name="T57" fmla="*/ 225425 h 652"/>
              <a:gd name="T58" fmla="*/ 177800 w 695"/>
              <a:gd name="T59" fmla="*/ 176213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19ACCB10-340A-2C48-81FC-B0FC63140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963" y="40005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K</a:t>
            </a:r>
          </a:p>
        </p:txBody>
      </p:sp>
      <p:sp>
        <p:nvSpPr>
          <p:cNvPr id="40986" name="Text Box 26">
            <a:extLst>
              <a:ext uri="{FF2B5EF4-FFF2-40B4-BE49-F238E27FC236}">
                <a16:creationId xmlns:a16="http://schemas.microsoft.com/office/drawing/2014/main" id="{EF63E6F7-8DCF-794B-8C6A-CE94A4B6B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8" name="Text Box 28">
            <a:extLst>
              <a:ext uri="{FF2B5EF4-FFF2-40B4-BE49-F238E27FC236}">
                <a16:creationId xmlns:a16="http://schemas.microsoft.com/office/drawing/2014/main" id="{724017F1-8037-E64F-968F-E706CA433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0989" name="Text Box 29">
            <a:extLst>
              <a:ext uri="{FF2B5EF4-FFF2-40B4-BE49-F238E27FC236}">
                <a16:creationId xmlns:a16="http://schemas.microsoft.com/office/drawing/2014/main" id="{5CD25010-3B61-8048-8939-8ADDC2D3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0" name="Text Box 30">
            <a:extLst>
              <a:ext uri="{FF2B5EF4-FFF2-40B4-BE49-F238E27FC236}">
                <a16:creationId xmlns:a16="http://schemas.microsoft.com/office/drawing/2014/main" id="{C7920556-916D-8042-8157-692CADB8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53</a:t>
            </a:r>
          </a:p>
        </p:txBody>
      </p:sp>
      <p:sp>
        <p:nvSpPr>
          <p:cNvPr id="40991" name="Text Box 31">
            <a:extLst>
              <a:ext uri="{FF2B5EF4-FFF2-40B4-BE49-F238E27FC236}">
                <a16:creationId xmlns:a16="http://schemas.microsoft.com/office/drawing/2014/main" id="{1CC5F493-130D-4C4D-924E-C1CD609E4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40994" name="Text Box 34">
            <a:extLst>
              <a:ext uri="{FF2B5EF4-FFF2-40B4-BE49-F238E27FC236}">
                <a16:creationId xmlns:a16="http://schemas.microsoft.com/office/drawing/2014/main" id="{BB590A8C-3E01-4945-8D42-A2A183901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2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Buku Panduan hlm. 8-14</a:t>
            </a:r>
          </a:p>
        </p:txBody>
      </p:sp>
      <p:pic>
        <p:nvPicPr>
          <p:cNvPr id="40997" name="Picture 37" descr="Kakap">
            <a:extLst>
              <a:ext uri="{FF2B5EF4-FFF2-40B4-BE49-F238E27FC236}">
                <a16:creationId xmlns:a16="http://schemas.microsoft.com/office/drawing/2014/main" id="{B5B4128D-2F98-E240-830A-414EF6AB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717800"/>
            <a:ext cx="695483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8" name="Rectangle 38">
            <a:extLst>
              <a:ext uri="{FF2B5EF4-FFF2-40B4-BE49-F238E27FC236}">
                <a16:creationId xmlns:a16="http://schemas.microsoft.com/office/drawing/2014/main" id="{9A6CA240-AE62-D74B-858B-E0DB5CFD0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9370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K</a:t>
            </a:r>
          </a:p>
        </p:txBody>
      </p:sp>
      <p:sp>
        <p:nvSpPr>
          <p:cNvPr id="40999" name="Rectangle 39">
            <a:extLst>
              <a:ext uri="{FF2B5EF4-FFF2-40B4-BE49-F238E27FC236}">
                <a16:creationId xmlns:a16="http://schemas.microsoft.com/office/drawing/2014/main" id="{6B1DB510-61D9-B941-9046-BF38D8285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9370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41000" name="Rectangle 40">
            <a:extLst>
              <a:ext uri="{FF2B5EF4-FFF2-40B4-BE49-F238E27FC236}">
                <a16:creationId xmlns:a16="http://schemas.microsoft.com/office/drawing/2014/main" id="{95991929-02AF-064B-8C2E-811A61A84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38735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41001" name="Rectangle 41">
            <a:extLst>
              <a:ext uri="{FF2B5EF4-FFF2-40B4-BE49-F238E27FC236}">
                <a16:creationId xmlns:a16="http://schemas.microsoft.com/office/drawing/2014/main" id="{F009D0B7-1183-C44F-A890-63EC5F6F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650" y="390525"/>
            <a:ext cx="1220788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FFECB-938D-C943-9D0B-E4E3E5C11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1860550"/>
            <a:ext cx="2605088" cy="18542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KAKAP</a:t>
            </a:r>
          </a:p>
        </p:txBody>
      </p:sp>
    </p:spTree>
    <p:extLst>
      <p:ext uri="{BB962C8B-B14F-4D97-AF65-F5344CB8AC3E}">
        <p14:creationId xmlns:p14="http://schemas.microsoft.com/office/powerpoint/2010/main" val="99480553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79191E-6 L -0.16111 -1.79191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utoUpdateAnimBg="0"/>
      <p:bldP spid="40968" grpId="1"/>
      <p:bldP spid="40998" grpId="0" autoUpdateAnimBg="0"/>
      <p:bldP spid="40999" grpId="0" autoUpdateAnimBg="0"/>
      <p:bldP spid="41000" grpId="0" autoUpdateAnimBg="0"/>
      <p:bldP spid="41000" grpId="1"/>
      <p:bldP spid="41001" grpId="0" autoUpdateAnimBg="0"/>
      <p:bldP spid="41001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764BBE61-6283-3649-9987-844C66A811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412750" y="1295400"/>
            <a:ext cx="83820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KE</a:t>
            </a:r>
            <a:r>
              <a:rPr lang="en-US" altLang="en-US">
                <a:solidFill>
                  <a:srgbClr val="00FF00"/>
                </a:solidFill>
                <a:ea typeface="ＭＳ Ｐゴシック" panose="020B0600070205080204" pitchFamily="34" charset="-128"/>
              </a:rPr>
              <a:t>  3  KOMUNITAS ADALAH</a:t>
            </a:r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: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3AD56200-C812-D049-9962-FAA32565A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2" name="Rectangle 4">
            <a:extLst>
              <a:ext uri="{FF2B5EF4-FFF2-40B4-BE49-F238E27FC236}">
                <a16:creationId xmlns:a16="http://schemas.microsoft.com/office/drawing/2014/main" id="{997DD480-7A25-5444-8112-AB02BD2A1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17093" name="Line 5">
            <a:extLst>
              <a:ext uri="{FF2B5EF4-FFF2-40B4-BE49-F238E27FC236}">
                <a16:creationId xmlns:a16="http://schemas.microsoft.com/office/drawing/2014/main" id="{BBFE859F-5B2D-B34E-A1A7-227028C95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4117" name="Freeform 6">
            <a:extLst>
              <a:ext uri="{FF2B5EF4-FFF2-40B4-BE49-F238E27FC236}">
                <a16:creationId xmlns:a16="http://schemas.microsoft.com/office/drawing/2014/main" id="{2E0A7A8F-234B-7442-B63E-19084A68FD70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4118" name="Text Box 7">
            <a:extLst>
              <a:ext uri="{FF2B5EF4-FFF2-40B4-BE49-F238E27FC236}">
                <a16:creationId xmlns:a16="http://schemas.microsoft.com/office/drawing/2014/main" id="{A7356EBD-53CC-0147-8A25-3912860A1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4119" name="Text Box 8">
            <a:extLst>
              <a:ext uri="{FF2B5EF4-FFF2-40B4-BE49-F238E27FC236}">
                <a16:creationId xmlns:a16="http://schemas.microsoft.com/office/drawing/2014/main" id="{12DF83AF-3BBB-0544-8A16-8763FCDB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4120" name="Text Box 9">
            <a:extLst>
              <a:ext uri="{FF2B5EF4-FFF2-40B4-BE49-F238E27FC236}">
                <a16:creationId xmlns:a16="http://schemas.microsoft.com/office/drawing/2014/main" id="{C891C9EA-0AA2-0942-AC6D-14F1A5305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4121" name="Text Box 10">
            <a:extLst>
              <a:ext uri="{FF2B5EF4-FFF2-40B4-BE49-F238E27FC236}">
                <a16:creationId xmlns:a16="http://schemas.microsoft.com/office/drawing/2014/main" id="{5CD183EC-C26C-E940-98E7-AAB140CEC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52</a:t>
            </a:r>
          </a:p>
        </p:txBody>
      </p:sp>
      <p:sp>
        <p:nvSpPr>
          <p:cNvPr id="474122" name="Text Box 11">
            <a:extLst>
              <a:ext uri="{FF2B5EF4-FFF2-40B4-BE49-F238E27FC236}">
                <a16:creationId xmlns:a16="http://schemas.microsoft.com/office/drawing/2014/main" id="{5ABE5454-C2C8-FF48-8C7D-DB80C2E2C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217100" name="Rectangle 12">
            <a:extLst>
              <a:ext uri="{FF2B5EF4-FFF2-40B4-BE49-F238E27FC236}">
                <a16:creationId xmlns:a16="http://schemas.microsoft.com/office/drawing/2014/main" id="{E27236C3-C0D0-AB4C-AE9A-E13F1C5B12F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-869950" y="2185988"/>
            <a:ext cx="9359900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>
              <a:buFont typeface="Monotype Sorts" pitchFamily="2" charset="2"/>
              <a:buChar char=""/>
            </a:pPr>
            <a:r>
              <a:rPr lang="en-US" altLang="en-US" sz="7200" b="1">
                <a:solidFill>
                  <a:srgbClr val="F6FE0A"/>
                </a:solidFill>
                <a:ea typeface="ＭＳ Ｐゴシック" panose="020B0600070205080204" pitchFamily="34" charset="-128"/>
              </a:rPr>
              <a:t>A </a:t>
            </a:r>
            <a:r>
              <a:rPr lang="en-US" altLang="en-US" sz="7200" b="1">
                <a:solidFill>
                  <a:srgbClr val="00FF00"/>
                </a:solidFill>
                <a:ea typeface="ＭＳ Ｐゴシック" panose="020B0600070205080204" pitchFamily="34" charset="-128"/>
              </a:rPr>
              <a:t>NARKI</a:t>
            </a:r>
          </a:p>
          <a:p>
            <a:pPr marL="2179638" indent="-866775" algn="l" defTabSz="1033463">
              <a:buFont typeface="Monotype Sorts" pitchFamily="2" charset="2"/>
              <a:buChar char=""/>
            </a:pPr>
            <a:r>
              <a:rPr lang="en-US" altLang="en-US" sz="7200" b="1">
                <a:solidFill>
                  <a:srgbClr val="F6FE0A"/>
                </a:solidFill>
                <a:ea typeface="ＭＳ Ｐゴシック" panose="020B0600070205080204" pitchFamily="34" charset="-128"/>
              </a:rPr>
              <a:t>K</a:t>
            </a:r>
            <a:r>
              <a:rPr lang="en-US" altLang="en-US" sz="7200" b="1">
                <a:solidFill>
                  <a:srgbClr val="00FF00"/>
                </a:solidFill>
                <a:ea typeface="ＭＳ Ｐゴシック" panose="020B0600070205080204" pitchFamily="34" charset="-128"/>
              </a:rPr>
              <a:t> ERAJAAN </a:t>
            </a:r>
          </a:p>
          <a:p>
            <a:pPr marL="2179638" indent="-866775" algn="l" defTabSz="1033463">
              <a:buFont typeface="Monotype Sorts" pitchFamily="2" charset="2"/>
              <a:buChar char=""/>
            </a:pPr>
            <a:r>
              <a:rPr lang="en-US" altLang="en-US" sz="7200" b="1">
                <a:solidFill>
                  <a:srgbClr val="F6FE0A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7200" b="1">
                <a:solidFill>
                  <a:srgbClr val="00FF00"/>
                </a:solidFill>
                <a:ea typeface="ＭＳ Ｐゴシック" panose="020B0600070205080204" pitchFamily="34" charset="-128"/>
              </a:rPr>
              <a:t> EMBUANGAN</a:t>
            </a:r>
          </a:p>
        </p:txBody>
      </p:sp>
      <p:sp>
        <p:nvSpPr>
          <p:cNvPr id="217101" name="Oval 13">
            <a:extLst>
              <a:ext uri="{FF2B5EF4-FFF2-40B4-BE49-F238E27FC236}">
                <a16:creationId xmlns:a16="http://schemas.microsoft.com/office/drawing/2014/main" id="{FE59E686-151B-734D-B2C8-4002E4733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3571875"/>
            <a:ext cx="1189037" cy="11033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102" name="Oval 14">
            <a:extLst>
              <a:ext uri="{FF2B5EF4-FFF2-40B4-BE49-F238E27FC236}">
                <a16:creationId xmlns:a16="http://schemas.microsoft.com/office/drawing/2014/main" id="{292E8C59-FEF5-4A45-A3E3-8EC12024B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4843463"/>
            <a:ext cx="1187450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103" name="Oval 15">
            <a:extLst>
              <a:ext uri="{FF2B5EF4-FFF2-40B4-BE49-F238E27FC236}">
                <a16:creationId xmlns:a16="http://schemas.microsoft.com/office/drawing/2014/main" id="{7FC0B147-576D-934E-938B-7B387ED0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2255838"/>
            <a:ext cx="1190625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4127" name="Text Box 16">
            <a:extLst>
              <a:ext uri="{FF2B5EF4-FFF2-40B4-BE49-F238E27FC236}">
                <a16:creationId xmlns:a16="http://schemas.microsoft.com/office/drawing/2014/main" id="{C256B695-D4D8-5E40-A69E-FDC53E871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63861634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nimBg="1" autoUpdateAnimBg="0"/>
      <p:bldP spid="217100" grpId="0" build="p" autoUpdateAnimBg="0"/>
      <p:bldP spid="217101" grpId="0" animBg="1"/>
      <p:bldP spid="217102" grpId="0" animBg="1"/>
      <p:bldP spid="21710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ChangeArrowheads="1"/>
          </p:cNvSpPr>
          <p:nvPr/>
        </p:nvSpPr>
        <p:spPr bwMode="auto">
          <a:xfrm>
            <a:off x="0" y="0"/>
            <a:ext cx="9142413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80930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1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80932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in the beginning</a:t>
            </a: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”</a:t>
            </a:r>
            <a:endParaRPr lang="en-US" sz="11700" b="1" i="1" dirty="0">
              <a:solidFill>
                <a:srgbClr val="FFFF00"/>
              </a:solidFill>
              <a:effectLst>
                <a:glow rad="292100">
                  <a:schemeClr val="tx2">
                    <a:alpha val="89000"/>
                  </a:schemeClr>
                </a:glo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0934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477000" y="4953000"/>
            <a:ext cx="2667000" cy="1981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An Introduction to Genesis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2"/>
          <p:cNvSpPr>
            <a:spLocks noChangeArrowheads="1"/>
          </p:cNvSpPr>
          <p:nvPr/>
        </p:nvSpPr>
        <p:spPr bwMode="auto">
          <a:xfrm>
            <a:off x="-76200" y="0"/>
            <a:ext cx="9220200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8297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2979" name="Text Box 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82980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Comic Sans MS" charset="0"/>
              <a:buNone/>
            </a:pPr>
            <a:r>
              <a:rPr lang="en-GB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686800" cy="4192588"/>
          </a:xfrm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pada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mulanya</a:t>
            </a: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”</a:t>
            </a:r>
            <a:endParaRPr lang="en-GB" sz="11700" b="1" i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2982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6248400" y="4953000"/>
            <a:ext cx="2895600" cy="1982788"/>
          </a:xfrm>
        </p:spPr>
        <p:txBody>
          <a:bodyPr lIns="90000" tIns="46800" rIns="90000" bIns="46800"/>
          <a:lstStyle/>
          <a:p>
            <a:pPr marL="0" indent="0" algn="ctr" defTabSz="457200" eaLnBrk="1" hangingPunct="1">
              <a:buClr>
                <a:srgbClr val="FFFFFF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Pengenalan kitab Kejadian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8502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7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</a:endParaRPr>
          </a:p>
        </p:txBody>
      </p:sp>
      <p:sp>
        <p:nvSpPr>
          <p:cNvPr id="385028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11700" b="1" i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11700" b="1" i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起初</a:t>
            </a:r>
            <a:r>
              <a:rPr lang="en-US" altLang="zh-CN" sz="11700" b="1" i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”</a:t>
            </a:r>
          </a:p>
        </p:txBody>
      </p:sp>
      <p:sp>
        <p:nvSpPr>
          <p:cNvPr id="385030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400800" y="5715000"/>
            <a:ext cx="2743200" cy="838200"/>
          </a:xfrm>
        </p:spPr>
        <p:txBody>
          <a:bodyPr/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创世记导论</a:t>
            </a:r>
            <a:endParaRPr lang="en-US" altLang="zh-CN" sz="400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8707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</a:rPr>
              <a:t>Day 1: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</a:rPr>
              <a:t> Light</a:t>
            </a: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4419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</a:rPr>
              <a:t>Day 2: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</a:rPr>
              <a:t> Water &amp;  air separated</a:t>
            </a: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</a:rPr>
              <a:t>Day 3: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</a:rPr>
              <a:t> Land &amp; sea separated</a:t>
            </a: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</a:rPr>
              <a:t>Day 4: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</a:rPr>
              <a:t>  Sun, moon &amp; stars arranged</a:t>
            </a: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</a:rPr>
              <a:t>Day 5: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</a:rPr>
              <a:t>  Fish &amp; fowl</a:t>
            </a: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</a:rPr>
              <a:t>Day 6: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</a:rPr>
              <a:t>  Animals &amp; man</a:t>
            </a: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FFFFF"/>
                </a:solidFill>
                <a:latin typeface="Times New Roman" pitchFamily="-112" charset="0"/>
              </a:rPr>
              <a:t>Genesis 1:3-31</a:t>
            </a:r>
          </a:p>
        </p:txBody>
      </p:sp>
      <p:sp>
        <p:nvSpPr>
          <p:cNvPr id="387082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8708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7084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7085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708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Times New Roman" charset="0"/>
              </a:rPr>
              <a:t>33</a:t>
            </a:r>
          </a:p>
        </p:txBody>
      </p:sp>
      <p:sp>
        <p:nvSpPr>
          <p:cNvPr id="38708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Formless</a:t>
            </a:r>
          </a:p>
        </p:txBody>
      </p:sp>
      <p:sp>
        <p:nvSpPr>
          <p:cNvPr id="387088" name="WordArt 17"/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Void</a:t>
            </a:r>
          </a:p>
        </p:txBody>
      </p:sp>
      <p:sp>
        <p:nvSpPr>
          <p:cNvPr id="227346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Forming</a:t>
            </a:r>
          </a:p>
        </p:txBody>
      </p:sp>
      <p:sp>
        <p:nvSpPr>
          <p:cNvPr id="227347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Filling</a:t>
            </a:r>
          </a:p>
        </p:txBody>
      </p:sp>
      <p:sp>
        <p:nvSpPr>
          <p:cNvPr id="227348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7349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7093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en-US" sz="5400" b="1">
                <a:solidFill>
                  <a:srgbClr val="FAFE1E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Days of Creation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autoUpdateAnimBg="0"/>
      <p:bldP spid="227333" grpId="0" autoUpdateAnimBg="0"/>
      <p:bldP spid="227334" grpId="0" autoUpdateAnimBg="0"/>
      <p:bldP spid="227335" grpId="0" autoUpdateAnimBg="0"/>
      <p:bldP spid="227336" grpId="0" autoUpdateAnimBg="0"/>
      <p:bldP spid="227337" grpId="0" autoUpdateAnimBg="0"/>
      <p:bldP spid="227346" grpId="0" animBg="1"/>
      <p:bldP spid="227347" grpId="0" animBg="1"/>
      <p:bldP spid="227348" grpId="0" animBg="1"/>
      <p:bldP spid="227349" grpId="0" animBg="1"/>
    </p:bldLst>
  </p:timing>
</p:sld>
</file>

<file path=ppt/theme/theme1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7.5.02-MAP-SBC 10_0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7.5.02-MAP-SBC 10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7.5.02-MAP-SBC 10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.5.02-MAP-SBC 10_0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White on Black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_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7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7.5.02-MAP-SBC 10_0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7.5.02-MAP-SBC 10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7.5.02-MAP-SBC 10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.5.02-MAP-SBC 10_0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2_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2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4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_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lipboard 2">
    <a:dk1>
      <a:srgbClr val="000000"/>
    </a:dk1>
    <a:lt1>
      <a:srgbClr val="ECDB96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4EAC9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5119</TotalTime>
  <Words>3457</Words>
  <Application>Microsoft Macintosh PowerPoint</Application>
  <PresentationFormat>On-screen Show (4:3)</PresentationFormat>
  <Paragraphs>954</Paragraphs>
  <Slides>105</Slides>
  <Notes>97</Notes>
  <HiddenSlides>0</HiddenSlides>
  <MMClips>0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38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70" baseType="lpstr">
      <vt:lpstr>26</vt:lpstr>
      <vt:lpstr>B VAG Rounded Bold</vt:lpstr>
      <vt:lpstr>Kosher-Normal</vt:lpstr>
      <vt:lpstr>Limon F1</vt:lpstr>
      <vt:lpstr>Limon S1</vt:lpstr>
      <vt:lpstr>ＭＳ ゴシック</vt:lpstr>
      <vt:lpstr>ＭＳ Ｐゴシック</vt:lpstr>
      <vt:lpstr>宋体</vt:lpstr>
      <vt:lpstr>宋体</vt:lpstr>
      <vt:lpstr>华文楷体</vt:lpstr>
      <vt:lpstr>楷体</vt:lpstr>
      <vt:lpstr>Arial</vt:lpstr>
      <vt:lpstr>Arial Black</vt:lpstr>
      <vt:lpstr>Calibri</vt:lpstr>
      <vt:lpstr>Comic Sans MS</vt:lpstr>
      <vt:lpstr>Helvetica</vt:lpstr>
      <vt:lpstr>Impact</vt:lpstr>
      <vt:lpstr>Kantipur Regular</vt:lpstr>
      <vt:lpstr>KeralaLite</vt:lpstr>
      <vt:lpstr>Lucida Grande</vt:lpstr>
      <vt:lpstr>Monotype Sorts</vt:lpstr>
      <vt:lpstr>Tharmini Plain</vt:lpstr>
      <vt:lpstr>Times</vt:lpstr>
      <vt:lpstr>Times New Roman</vt:lpstr>
      <vt:lpstr>Wingdings</vt:lpstr>
      <vt:lpstr>WwinBurmese</vt:lpstr>
      <vt:lpstr>Cascade</vt:lpstr>
      <vt:lpstr>Default Design</vt:lpstr>
      <vt:lpstr>1_Cascade</vt:lpstr>
      <vt:lpstr>3_Default Design</vt:lpstr>
      <vt:lpstr>2_Default Design</vt:lpstr>
      <vt:lpstr>2_Blank Presentation</vt:lpstr>
      <vt:lpstr>6_Default Design</vt:lpstr>
      <vt:lpstr>4_Blank Presentation</vt:lpstr>
      <vt:lpstr>7_Default Design</vt:lpstr>
      <vt:lpstr>1_7.5.02-MAP-SBC 10_03</vt:lpstr>
      <vt:lpstr>2_Cascade</vt:lpstr>
      <vt:lpstr>7_Blank Presentation</vt:lpstr>
      <vt:lpstr>White on Black Background</vt:lpstr>
      <vt:lpstr>1_Orbit</vt:lpstr>
      <vt:lpstr>2_Blue Diagonal</vt:lpstr>
      <vt:lpstr>8_Blank Presentation</vt:lpstr>
      <vt:lpstr>3_Cascade</vt:lpstr>
      <vt:lpstr>3_Blue Diagonal</vt:lpstr>
      <vt:lpstr>9_Blank Presentation</vt:lpstr>
      <vt:lpstr>12_Blank Presentation</vt:lpstr>
      <vt:lpstr>9_Office Theme</vt:lpstr>
      <vt:lpstr>4_Beam</vt:lpstr>
      <vt:lpstr>3_Beam</vt:lpstr>
      <vt:lpstr>34_Default Design</vt:lpstr>
      <vt:lpstr>5_Beam</vt:lpstr>
      <vt:lpstr>4_Blue Diagonal</vt:lpstr>
      <vt:lpstr>2_Clipboard</vt:lpstr>
      <vt:lpstr>7_Blue Diagonal</vt:lpstr>
      <vt:lpstr>14_Default Design</vt:lpstr>
      <vt:lpstr>8_Default Design</vt:lpstr>
      <vt:lpstr>1_Blank Presentation</vt:lpstr>
      <vt:lpstr>7.5.02-MAP-SBC 10_03</vt:lpstr>
      <vt:lpstr>untitled 1</vt:lpstr>
      <vt:lpstr>3_untitled 1</vt:lpstr>
      <vt:lpstr>1_untitled 1</vt:lpstr>
      <vt:lpstr>4_untitled 1</vt:lpstr>
      <vt:lpstr>1_blstripc.ppt - Blue Stripes</vt:lpstr>
      <vt:lpstr>1_Default Design</vt:lpstr>
      <vt:lpstr>Document</vt:lpstr>
      <vt:lpstr>旧约全书背景大纲</vt:lpstr>
      <vt:lpstr>自我介绍!</vt:lpstr>
      <vt:lpstr>我是谁? (家族根源)</vt:lpstr>
      <vt:lpstr>我是谁? (教育根源)</vt:lpstr>
      <vt:lpstr>我是谁? (我钟情的事)</vt:lpstr>
      <vt:lpstr>Our People</vt:lpstr>
      <vt:lpstr>PowerPoint Presentation</vt:lpstr>
      <vt:lpstr>泰国•蒙古•缅甸•印度尼西亚</vt:lpstr>
      <vt:lpstr>国际社区学校  (International Community School) 创立于1993年</vt:lpstr>
      <vt:lpstr>ICS 现在有480个学生!</vt:lpstr>
      <vt:lpstr>我们的3个儿子</vt:lpstr>
      <vt:lpstr>我们的3个儿子</vt:lpstr>
      <vt:lpstr>The Griffiths  31 May 2019</vt:lpstr>
      <vt:lpstr>克尔是一位   信息技术人员</vt:lpstr>
      <vt:lpstr>史帝文和卡蒂</vt:lpstr>
      <vt:lpstr>苏珊爱杰西</vt:lpstr>
      <vt:lpstr>史帝文是一位 United航空公司 机师</vt:lpstr>
      <vt:lpstr>2019年 五月十四日出生的杰西</vt:lpstr>
      <vt:lpstr>我们的小儿子，约翰(23)是  加利福尼亚的一个图形艺术家</vt:lpstr>
      <vt:lpstr>宣教机构…</vt:lpstr>
      <vt:lpstr>Crossroads教会会友2015年7月</vt:lpstr>
      <vt:lpstr>Our People</vt:lpstr>
      <vt:lpstr>Our People</vt:lpstr>
      <vt:lpstr>Our People</vt:lpstr>
      <vt:lpstr>我负责指导新神博士研究生（DMin）</vt:lpstr>
      <vt:lpstr>Leading Change &amp; Conflict Resolution  (Dr. Alan McMahan Oct 2016)</vt:lpstr>
      <vt:lpstr>我是谁?(我钟情的事)</vt:lpstr>
      <vt:lpstr>事工ABC</vt:lpstr>
      <vt:lpstr>通过互联网学习的优势</vt:lpstr>
      <vt:lpstr>新神 课程 网上教学</vt:lpstr>
      <vt:lpstr>课程简介</vt:lpstr>
      <vt:lpstr>你对旧约圣经的认识有多少?</vt:lpstr>
      <vt:lpstr>OT Bookshelf</vt:lpstr>
      <vt:lpstr>旧约察勘与旧约基础</vt:lpstr>
      <vt:lpstr>读刊</vt:lpstr>
      <vt:lpstr>Readings</vt:lpstr>
      <vt:lpstr>读刊</vt:lpstr>
      <vt:lpstr>旧约基础读刊</vt:lpstr>
      <vt:lpstr>旧约基础读刊</vt:lpstr>
      <vt:lpstr>我们的   2个网站</vt:lpstr>
      <vt:lpstr>如何使用 moodle…</vt:lpstr>
      <vt:lpstr>测验，中期和 期末考试都 不可参考书本！</vt:lpstr>
      <vt:lpstr>SBC Grading</vt:lpstr>
      <vt:lpstr>研究生研究中心/兰卡圣经学院 评分准则</vt:lpstr>
      <vt:lpstr>分配文件系统</vt:lpstr>
      <vt:lpstr>Dr John Fryman</vt:lpstr>
      <vt:lpstr>英语</vt:lpstr>
      <vt:lpstr>Burmese</vt:lpstr>
      <vt:lpstr>French</vt:lpstr>
      <vt:lpstr>Japanese</vt:lpstr>
      <vt:lpstr>Khmer (Cambodian)</vt:lpstr>
      <vt:lpstr>Korean</vt:lpstr>
      <vt:lpstr>Malay</vt:lpstr>
      <vt:lpstr>Mao (India)</vt:lpstr>
      <vt:lpstr>Malayalam (India)</vt:lpstr>
      <vt:lpstr>Mongolian</vt:lpstr>
      <vt:lpstr>Nepali</vt:lpstr>
      <vt:lpstr>Swahili (Kenya)</vt:lpstr>
      <vt:lpstr>Tagalog (Philippines)</vt:lpstr>
      <vt:lpstr>Tangkhul (India)</vt:lpstr>
      <vt:lpstr>Tamil (Sri Lanka/India)</vt:lpstr>
      <vt:lpstr>Vietnamese</vt:lpstr>
      <vt:lpstr>Bahasa Indonesia</vt:lpstr>
      <vt:lpstr>Chinese (Mandarin)</vt:lpstr>
      <vt:lpstr>PowerPoint (945幻灯片) 学生作业簿（100页) 教师课文（400页）  </vt:lpstr>
      <vt:lpstr>PowerPoint Presentation</vt:lpstr>
      <vt:lpstr>PowerPoint Presentation</vt:lpstr>
      <vt:lpstr>打开  “您的圣经档案”</vt:lpstr>
      <vt:lpstr>打开  “您的圣经档案”</vt:lpstr>
      <vt:lpstr>PowerPoint Presentation</vt:lpstr>
      <vt:lpstr>五个关键字和词组:</vt:lpstr>
      <vt:lpstr>五个关键字和词组:</vt:lpstr>
      <vt:lpstr>五个关键字和词组:</vt:lpstr>
      <vt:lpstr>       4  个人 物 就 是:</vt:lpstr>
      <vt:lpstr>PowerPoint Presentation</vt:lpstr>
      <vt:lpstr>       4  个人 物 就 是:</vt:lpstr>
      <vt:lpstr>PowerPoint Presentation</vt:lpstr>
      <vt:lpstr>五个关键字和词组:</vt:lpstr>
      <vt:lpstr>PowerPoint Presentation</vt:lpstr>
      <vt:lpstr>   3 个时期就是:</vt:lpstr>
      <vt:lpstr>OT Review</vt:lpstr>
      <vt:lpstr>To Review…</vt:lpstr>
      <vt:lpstr>5关键词或短语：</vt:lpstr>
      <vt:lpstr>OT Review</vt:lpstr>
      <vt:lpstr>你要牢记的圣经文件</vt:lpstr>
      <vt:lpstr>Membuka  “Arsip Alkitab Anda”</vt:lpstr>
      <vt:lpstr>Membuka  “Arsip Alkitab Anda”</vt:lpstr>
      <vt:lpstr>Membuka   “Arsip Alkitab Anda”</vt:lpstr>
      <vt:lpstr>5 Kata Kunci atau Ungkapan:</vt:lpstr>
      <vt:lpstr>5 Kata Kunci atau Ungkapan:</vt:lpstr>
      <vt:lpstr>     4  TOKOH tsb adalah:</vt:lpstr>
      <vt:lpstr>AYMY</vt:lpstr>
      <vt:lpstr>5 Kata Kunci atau Ungkapan:</vt:lpstr>
      <vt:lpstr>KAKAP</vt:lpstr>
      <vt:lpstr>KE  3  KOMUNITAS ADALAH:</vt:lpstr>
      <vt:lpstr>“in the beginning”</vt:lpstr>
      <vt:lpstr>“pada mulanya”</vt:lpstr>
      <vt:lpstr>“起初”</vt:lpstr>
      <vt:lpstr>Days of Creation</vt:lpstr>
      <vt:lpstr>Days of Creation in Bahasa Indonesian</vt:lpstr>
      <vt:lpstr>六天的创造</vt:lpstr>
      <vt:lpstr>请明天上网查看看有关课程的资料并开始您下一周    的阅读作业</vt:lpstr>
      <vt:lpstr>2019项目注册名单</vt:lpstr>
      <vt:lpstr>Black</vt:lpstr>
      <vt:lpstr>旧约全书背景链接地址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Testament Survey</dc:title>
  <dc:creator>Rick Griffith</dc:creator>
  <cp:lastModifiedBy>Rick Griffith</cp:lastModifiedBy>
  <cp:revision>172</cp:revision>
  <dcterms:created xsi:type="dcterms:W3CDTF">2009-07-22T23:22:22Z</dcterms:created>
  <dcterms:modified xsi:type="dcterms:W3CDTF">2019-11-15T01:05:47Z</dcterms:modified>
</cp:coreProperties>
</file>